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B Garamond" pitchFamily="2" charset="0"/>
      <p:regular r:id="rId19"/>
      <p:bold r:id="rId20"/>
      <p:italic r:id="rId21"/>
      <p:boldItalic r:id="rId22"/>
    </p:embeddedFont>
    <p:embeddedFont>
      <p:font typeface="EB Garamond ExtraBold" pitchFamily="2" charset="0"/>
      <p:bold r:id="rId23"/>
      <p:boldItalic r:id="rId24"/>
    </p:embeddedFont>
    <p:embeddedFont>
      <p:font typeface="EB Garamond Medium" pitchFamily="2" charset="0"/>
      <p:regular r:id="rId25"/>
      <p:bold r:id="rId26"/>
      <p:italic r:id="rId27"/>
      <p:boldItalic r:id="rId28"/>
    </p:embeddedFont>
    <p:embeddedFont>
      <p:font typeface="EB Garamond SemiBold" pitchFamily="2" charset="0"/>
      <p:regular r:id="rId29"/>
      <p:bold r:id="rId30"/>
      <p:italic r:id="rId31"/>
      <p:boldItalic r:id="rId32"/>
    </p:embeddedFont>
    <p:embeddedFont>
      <p:font typeface="Montserrat ExtraBold" panose="02000000000000000000" pitchFamily="2" charset="0"/>
      <p:bold r:id="rId33"/>
      <p:boldItalic r:id="rId34"/>
    </p:embeddedFont>
    <p:embeddedFont>
      <p:font typeface="Public Sans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oBr7w2w/k6FukyUV8zyuRKQ1f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DFE8DD-8876-4DAC-8A29-8DA13A1A0097}">
  <a:tblStyle styleId="{FCDFE8DD-8876-4DAC-8A29-8DA13A1A009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606" y="-3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font" Target="fonts/font12.fntdata" /><Relationship Id="rId39" Type="http://customschemas.google.com/relationships/presentationmetadata" Target="metadata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34" Type="http://schemas.openxmlformats.org/officeDocument/2006/relationships/font" Target="fonts/font20.fntdata" /><Relationship Id="rId42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font" Target="fonts/font11.fntdata" /><Relationship Id="rId33" Type="http://schemas.openxmlformats.org/officeDocument/2006/relationships/font" Target="fonts/font19.fntdata" /><Relationship Id="rId38" Type="http://schemas.openxmlformats.org/officeDocument/2006/relationships/font" Target="fonts/font24.fntdata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29" Type="http://schemas.openxmlformats.org/officeDocument/2006/relationships/font" Target="fonts/font15.fntdata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0.fntdata" /><Relationship Id="rId32" Type="http://schemas.openxmlformats.org/officeDocument/2006/relationships/font" Target="fonts/font18.fntdata" /><Relationship Id="rId37" Type="http://schemas.openxmlformats.org/officeDocument/2006/relationships/font" Target="fonts/font23.fntdata" /><Relationship Id="rId40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font" Target="fonts/font9.fntdata" /><Relationship Id="rId28" Type="http://schemas.openxmlformats.org/officeDocument/2006/relationships/font" Target="fonts/font14.fntdata" /><Relationship Id="rId36" Type="http://schemas.openxmlformats.org/officeDocument/2006/relationships/font" Target="fonts/font22.fntdata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31" Type="http://schemas.openxmlformats.org/officeDocument/2006/relationships/font" Target="fonts/font17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Relationship Id="rId27" Type="http://schemas.openxmlformats.org/officeDocument/2006/relationships/font" Target="fonts/font13.fntdata" /><Relationship Id="rId30" Type="http://schemas.openxmlformats.org/officeDocument/2006/relationships/font" Target="fonts/font16.fntdata" /><Relationship Id="rId35" Type="http://schemas.openxmlformats.org/officeDocument/2006/relationships/font" Target="fonts/font21.fntdata" /><Relationship Id="rId43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0" name="Google Shape;1830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f5dca458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g1f5dca458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5" name="Google Shape;1855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f5dca458e3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f5dca458e3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4" name="Google Shape;1874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0" name="Google Shape;1880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8.png" 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8.png" 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9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2.png" 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3.jp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1.xml" 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g" /><Relationship Id="rId1" Type="http://schemas.openxmlformats.org/officeDocument/2006/relationships/slideMaster" Target="../slideMasters/slideMaster1.xml" 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g" /><Relationship Id="rId1" Type="http://schemas.openxmlformats.org/officeDocument/2006/relationships/slideMaster" Target="../slideMasters/slideMaster1.xml" 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 /><Relationship Id="rId2" Type="http://schemas.openxmlformats.org/officeDocument/2006/relationships/image" Target="../media/image35.png" /><Relationship Id="rId1" Type="http://schemas.openxmlformats.org/officeDocument/2006/relationships/slideMaster" Target="../slideMasters/slideMaster1.xml" 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 /><Relationship Id="rId1" Type="http://schemas.openxmlformats.org/officeDocument/2006/relationships/slideMaster" Target="../slideMasters/slideMaster1.xml" 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3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1.xml" 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1.xml" 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Master" Target="../slideMasters/slideMaster1.xml" 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6.png" 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8.jpg" /><Relationship Id="rId1" Type="http://schemas.openxmlformats.org/officeDocument/2006/relationships/slideMaster" Target="../slideMasters/slideMaster1.xml" 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9.jpg" /><Relationship Id="rId1" Type="http://schemas.openxmlformats.org/officeDocument/2006/relationships/slideMaster" Target="../slideMasters/slideMaster1.xml" 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0.jp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Master" Target="../slideMasters/slideMaster1.xml" 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5" y="226006"/>
            <a:ext cx="175225" cy="429388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2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2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 /><Relationship Id="rId117" Type="http://schemas.openxmlformats.org/officeDocument/2006/relationships/slideLayout" Target="../slideLayouts/slideLayout117.xml" /><Relationship Id="rId21" Type="http://schemas.openxmlformats.org/officeDocument/2006/relationships/slideLayout" Target="../slideLayouts/slideLayout21.xml" /><Relationship Id="rId42" Type="http://schemas.openxmlformats.org/officeDocument/2006/relationships/slideLayout" Target="../slideLayouts/slideLayout42.xml" /><Relationship Id="rId47" Type="http://schemas.openxmlformats.org/officeDocument/2006/relationships/slideLayout" Target="../slideLayouts/slideLayout47.xml" /><Relationship Id="rId63" Type="http://schemas.openxmlformats.org/officeDocument/2006/relationships/slideLayout" Target="../slideLayouts/slideLayout63.xml" /><Relationship Id="rId68" Type="http://schemas.openxmlformats.org/officeDocument/2006/relationships/slideLayout" Target="../slideLayouts/slideLayout68.xml" /><Relationship Id="rId84" Type="http://schemas.openxmlformats.org/officeDocument/2006/relationships/slideLayout" Target="../slideLayouts/slideLayout84.xml" /><Relationship Id="rId89" Type="http://schemas.openxmlformats.org/officeDocument/2006/relationships/slideLayout" Target="../slideLayouts/slideLayout89.xml" /><Relationship Id="rId112" Type="http://schemas.openxmlformats.org/officeDocument/2006/relationships/slideLayout" Target="../slideLayouts/slideLayout112.xml" /><Relationship Id="rId16" Type="http://schemas.openxmlformats.org/officeDocument/2006/relationships/slideLayout" Target="../slideLayouts/slideLayout16.xml" /><Relationship Id="rId107" Type="http://schemas.openxmlformats.org/officeDocument/2006/relationships/slideLayout" Target="../slideLayouts/slideLayout107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slideLayout" Target="../slideLayouts/slideLayout32.xml" /><Relationship Id="rId37" Type="http://schemas.openxmlformats.org/officeDocument/2006/relationships/slideLayout" Target="../slideLayouts/slideLayout37.xml" /><Relationship Id="rId40" Type="http://schemas.openxmlformats.org/officeDocument/2006/relationships/slideLayout" Target="../slideLayouts/slideLayout40.xml" /><Relationship Id="rId45" Type="http://schemas.openxmlformats.org/officeDocument/2006/relationships/slideLayout" Target="../slideLayouts/slideLayout45.xml" /><Relationship Id="rId53" Type="http://schemas.openxmlformats.org/officeDocument/2006/relationships/slideLayout" Target="../slideLayouts/slideLayout53.xml" /><Relationship Id="rId58" Type="http://schemas.openxmlformats.org/officeDocument/2006/relationships/slideLayout" Target="../slideLayouts/slideLayout58.xml" /><Relationship Id="rId66" Type="http://schemas.openxmlformats.org/officeDocument/2006/relationships/slideLayout" Target="../slideLayouts/slideLayout66.xml" /><Relationship Id="rId74" Type="http://schemas.openxmlformats.org/officeDocument/2006/relationships/slideLayout" Target="../slideLayouts/slideLayout74.xml" /><Relationship Id="rId79" Type="http://schemas.openxmlformats.org/officeDocument/2006/relationships/slideLayout" Target="../slideLayouts/slideLayout79.xml" /><Relationship Id="rId87" Type="http://schemas.openxmlformats.org/officeDocument/2006/relationships/slideLayout" Target="../slideLayouts/slideLayout87.xml" /><Relationship Id="rId102" Type="http://schemas.openxmlformats.org/officeDocument/2006/relationships/slideLayout" Target="../slideLayouts/slideLayout102.xml" /><Relationship Id="rId110" Type="http://schemas.openxmlformats.org/officeDocument/2006/relationships/slideLayout" Target="../slideLayouts/slideLayout110.xml" /><Relationship Id="rId115" Type="http://schemas.openxmlformats.org/officeDocument/2006/relationships/slideLayout" Target="../slideLayouts/slideLayout115.xml" /><Relationship Id="rId5" Type="http://schemas.openxmlformats.org/officeDocument/2006/relationships/slideLayout" Target="../slideLayouts/slideLayout5.xml" /><Relationship Id="rId61" Type="http://schemas.openxmlformats.org/officeDocument/2006/relationships/slideLayout" Target="../slideLayouts/slideLayout61.xml" /><Relationship Id="rId82" Type="http://schemas.openxmlformats.org/officeDocument/2006/relationships/slideLayout" Target="../slideLayouts/slideLayout82.xml" /><Relationship Id="rId90" Type="http://schemas.openxmlformats.org/officeDocument/2006/relationships/slideLayout" Target="../slideLayouts/slideLayout90.xml" /><Relationship Id="rId95" Type="http://schemas.openxmlformats.org/officeDocument/2006/relationships/slideLayout" Target="../slideLayouts/slideLayout95.xml" /><Relationship Id="rId19" Type="http://schemas.openxmlformats.org/officeDocument/2006/relationships/slideLayout" Target="../slideLayouts/slideLayout1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Relationship Id="rId35" Type="http://schemas.openxmlformats.org/officeDocument/2006/relationships/slideLayout" Target="../slideLayouts/slideLayout35.xml" /><Relationship Id="rId43" Type="http://schemas.openxmlformats.org/officeDocument/2006/relationships/slideLayout" Target="../slideLayouts/slideLayout43.xml" /><Relationship Id="rId48" Type="http://schemas.openxmlformats.org/officeDocument/2006/relationships/slideLayout" Target="../slideLayouts/slideLayout48.xml" /><Relationship Id="rId56" Type="http://schemas.openxmlformats.org/officeDocument/2006/relationships/slideLayout" Target="../slideLayouts/slideLayout56.xml" /><Relationship Id="rId64" Type="http://schemas.openxmlformats.org/officeDocument/2006/relationships/slideLayout" Target="../slideLayouts/slideLayout64.xml" /><Relationship Id="rId69" Type="http://schemas.openxmlformats.org/officeDocument/2006/relationships/slideLayout" Target="../slideLayouts/slideLayout69.xml" /><Relationship Id="rId77" Type="http://schemas.openxmlformats.org/officeDocument/2006/relationships/slideLayout" Target="../slideLayouts/slideLayout77.xml" /><Relationship Id="rId100" Type="http://schemas.openxmlformats.org/officeDocument/2006/relationships/slideLayout" Target="../slideLayouts/slideLayout100.xml" /><Relationship Id="rId105" Type="http://schemas.openxmlformats.org/officeDocument/2006/relationships/slideLayout" Target="../slideLayouts/slideLayout105.xml" /><Relationship Id="rId113" Type="http://schemas.openxmlformats.org/officeDocument/2006/relationships/slideLayout" Target="../slideLayouts/slideLayout113.xml" /><Relationship Id="rId118" Type="http://schemas.openxmlformats.org/officeDocument/2006/relationships/theme" Target="../theme/theme1.xml" /><Relationship Id="rId8" Type="http://schemas.openxmlformats.org/officeDocument/2006/relationships/slideLayout" Target="../slideLayouts/slideLayout8.xml" /><Relationship Id="rId51" Type="http://schemas.openxmlformats.org/officeDocument/2006/relationships/slideLayout" Target="../slideLayouts/slideLayout51.xml" /><Relationship Id="rId72" Type="http://schemas.openxmlformats.org/officeDocument/2006/relationships/slideLayout" Target="../slideLayouts/slideLayout72.xml" /><Relationship Id="rId80" Type="http://schemas.openxmlformats.org/officeDocument/2006/relationships/slideLayout" Target="../slideLayouts/slideLayout80.xml" /><Relationship Id="rId85" Type="http://schemas.openxmlformats.org/officeDocument/2006/relationships/slideLayout" Target="../slideLayouts/slideLayout85.xml" /><Relationship Id="rId93" Type="http://schemas.openxmlformats.org/officeDocument/2006/relationships/slideLayout" Target="../slideLayouts/slideLayout93.xml" /><Relationship Id="rId98" Type="http://schemas.openxmlformats.org/officeDocument/2006/relationships/slideLayout" Target="../slideLayouts/slideLayout98.xml" /><Relationship Id="rId3" Type="http://schemas.openxmlformats.org/officeDocument/2006/relationships/slideLayout" Target="../slideLayouts/slideLayout3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33" Type="http://schemas.openxmlformats.org/officeDocument/2006/relationships/slideLayout" Target="../slideLayouts/slideLayout33.xml" /><Relationship Id="rId38" Type="http://schemas.openxmlformats.org/officeDocument/2006/relationships/slideLayout" Target="../slideLayouts/slideLayout38.xml" /><Relationship Id="rId46" Type="http://schemas.openxmlformats.org/officeDocument/2006/relationships/slideLayout" Target="../slideLayouts/slideLayout46.xml" /><Relationship Id="rId59" Type="http://schemas.openxmlformats.org/officeDocument/2006/relationships/slideLayout" Target="../slideLayouts/slideLayout59.xml" /><Relationship Id="rId67" Type="http://schemas.openxmlformats.org/officeDocument/2006/relationships/slideLayout" Target="../slideLayouts/slideLayout67.xml" /><Relationship Id="rId103" Type="http://schemas.openxmlformats.org/officeDocument/2006/relationships/slideLayout" Target="../slideLayouts/slideLayout103.xml" /><Relationship Id="rId108" Type="http://schemas.openxmlformats.org/officeDocument/2006/relationships/slideLayout" Target="../slideLayouts/slideLayout108.xml" /><Relationship Id="rId116" Type="http://schemas.openxmlformats.org/officeDocument/2006/relationships/slideLayout" Target="../slideLayouts/slideLayout116.xml" /><Relationship Id="rId20" Type="http://schemas.openxmlformats.org/officeDocument/2006/relationships/slideLayout" Target="../slideLayouts/slideLayout20.xml" /><Relationship Id="rId41" Type="http://schemas.openxmlformats.org/officeDocument/2006/relationships/slideLayout" Target="../slideLayouts/slideLayout41.xml" /><Relationship Id="rId54" Type="http://schemas.openxmlformats.org/officeDocument/2006/relationships/slideLayout" Target="../slideLayouts/slideLayout54.xml" /><Relationship Id="rId62" Type="http://schemas.openxmlformats.org/officeDocument/2006/relationships/slideLayout" Target="../slideLayouts/slideLayout62.xml" /><Relationship Id="rId70" Type="http://schemas.openxmlformats.org/officeDocument/2006/relationships/slideLayout" Target="../slideLayouts/slideLayout70.xml" /><Relationship Id="rId75" Type="http://schemas.openxmlformats.org/officeDocument/2006/relationships/slideLayout" Target="../slideLayouts/slideLayout75.xml" /><Relationship Id="rId83" Type="http://schemas.openxmlformats.org/officeDocument/2006/relationships/slideLayout" Target="../slideLayouts/slideLayout83.xml" /><Relationship Id="rId88" Type="http://schemas.openxmlformats.org/officeDocument/2006/relationships/slideLayout" Target="../slideLayouts/slideLayout88.xml" /><Relationship Id="rId91" Type="http://schemas.openxmlformats.org/officeDocument/2006/relationships/slideLayout" Target="../slideLayouts/slideLayout91.xml" /><Relationship Id="rId96" Type="http://schemas.openxmlformats.org/officeDocument/2006/relationships/slideLayout" Target="../slideLayouts/slideLayout96.xml" /><Relationship Id="rId111" Type="http://schemas.openxmlformats.org/officeDocument/2006/relationships/slideLayout" Target="../slideLayouts/slideLayout11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36" Type="http://schemas.openxmlformats.org/officeDocument/2006/relationships/slideLayout" Target="../slideLayouts/slideLayout36.xml" /><Relationship Id="rId49" Type="http://schemas.openxmlformats.org/officeDocument/2006/relationships/slideLayout" Target="../slideLayouts/slideLayout49.xml" /><Relationship Id="rId57" Type="http://schemas.openxmlformats.org/officeDocument/2006/relationships/slideLayout" Target="../slideLayouts/slideLayout57.xml" /><Relationship Id="rId106" Type="http://schemas.openxmlformats.org/officeDocument/2006/relationships/slideLayout" Target="../slideLayouts/slideLayout106.xml" /><Relationship Id="rId114" Type="http://schemas.openxmlformats.org/officeDocument/2006/relationships/slideLayout" Target="../slideLayouts/slideLayout114.xml" /><Relationship Id="rId10" Type="http://schemas.openxmlformats.org/officeDocument/2006/relationships/slideLayout" Target="../slideLayouts/slideLayout10.xml" /><Relationship Id="rId31" Type="http://schemas.openxmlformats.org/officeDocument/2006/relationships/slideLayout" Target="../slideLayouts/slideLayout31.xml" /><Relationship Id="rId44" Type="http://schemas.openxmlformats.org/officeDocument/2006/relationships/slideLayout" Target="../slideLayouts/slideLayout44.xml" /><Relationship Id="rId52" Type="http://schemas.openxmlformats.org/officeDocument/2006/relationships/slideLayout" Target="../slideLayouts/slideLayout52.xml" /><Relationship Id="rId60" Type="http://schemas.openxmlformats.org/officeDocument/2006/relationships/slideLayout" Target="../slideLayouts/slideLayout60.xml" /><Relationship Id="rId65" Type="http://schemas.openxmlformats.org/officeDocument/2006/relationships/slideLayout" Target="../slideLayouts/slideLayout65.xml" /><Relationship Id="rId73" Type="http://schemas.openxmlformats.org/officeDocument/2006/relationships/slideLayout" Target="../slideLayouts/slideLayout73.xml" /><Relationship Id="rId78" Type="http://schemas.openxmlformats.org/officeDocument/2006/relationships/slideLayout" Target="../slideLayouts/slideLayout78.xml" /><Relationship Id="rId81" Type="http://schemas.openxmlformats.org/officeDocument/2006/relationships/slideLayout" Target="../slideLayouts/slideLayout81.xml" /><Relationship Id="rId86" Type="http://schemas.openxmlformats.org/officeDocument/2006/relationships/slideLayout" Target="../slideLayouts/slideLayout86.xml" /><Relationship Id="rId94" Type="http://schemas.openxmlformats.org/officeDocument/2006/relationships/slideLayout" Target="../slideLayouts/slideLayout94.xml" /><Relationship Id="rId99" Type="http://schemas.openxmlformats.org/officeDocument/2006/relationships/slideLayout" Target="../slideLayouts/slideLayout99.xml" /><Relationship Id="rId101" Type="http://schemas.openxmlformats.org/officeDocument/2006/relationships/slideLayout" Target="../slideLayouts/slideLayout10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9" Type="http://schemas.openxmlformats.org/officeDocument/2006/relationships/slideLayout" Target="../slideLayouts/slideLayout39.xml" /><Relationship Id="rId109" Type="http://schemas.openxmlformats.org/officeDocument/2006/relationships/slideLayout" Target="../slideLayouts/slideLayout109.xml" /><Relationship Id="rId34" Type="http://schemas.openxmlformats.org/officeDocument/2006/relationships/slideLayout" Target="../slideLayouts/slideLayout34.xml" /><Relationship Id="rId50" Type="http://schemas.openxmlformats.org/officeDocument/2006/relationships/slideLayout" Target="../slideLayouts/slideLayout50.xml" /><Relationship Id="rId55" Type="http://schemas.openxmlformats.org/officeDocument/2006/relationships/slideLayout" Target="../slideLayouts/slideLayout55.xml" /><Relationship Id="rId76" Type="http://schemas.openxmlformats.org/officeDocument/2006/relationships/slideLayout" Target="../slideLayouts/slideLayout76.xml" /><Relationship Id="rId97" Type="http://schemas.openxmlformats.org/officeDocument/2006/relationships/slideLayout" Target="../slideLayouts/slideLayout97.xml" /><Relationship Id="rId104" Type="http://schemas.openxmlformats.org/officeDocument/2006/relationships/slideLayout" Target="../slideLayouts/slideLayout104.xml" /><Relationship Id="rId7" Type="http://schemas.openxmlformats.org/officeDocument/2006/relationships/slideLayout" Target="../slideLayouts/slideLayout7.xml" /><Relationship Id="rId71" Type="http://schemas.openxmlformats.org/officeDocument/2006/relationships/slideLayout" Target="../slideLayouts/slideLayout71.xml" /><Relationship Id="rId92" Type="http://schemas.openxmlformats.org/officeDocument/2006/relationships/slideLayout" Target="../slideLayouts/slideLayout92.xml" /><Relationship Id="rId2" Type="http://schemas.openxmlformats.org/officeDocument/2006/relationships/slideLayout" Target="../slideLayouts/slideLayout2.xml" /><Relationship Id="rId29" Type="http://schemas.openxmlformats.org/officeDocument/2006/relationships/slideLayout" Target="../slideLayouts/slideLayout2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0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INTERNET BANKING </a:t>
            </a:r>
            <a:endParaRPr dirty="0"/>
          </a:p>
        </p:txBody>
      </p:sp>
      <p:sp>
        <p:nvSpPr>
          <p:cNvPr id="1833" name="Google Shape;1833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f5dca458e3_0_1833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5" name="Google Shape;1865;g1f5dca458e3_0_1833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folder structure for HTML  application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6" name="Google Shape;1866;g1f5dca458e3_0_1833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Write Functions for event handling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7" name="Google Shape;1867;g1f5dca458e3_0_1833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Render Conditional components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8" name="Google Shape;1868;g1f5dca458e3_0_1833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Overall UI of the project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9" name="Google Shape;1869;g1f5dca458e3_0_1833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Handling broken links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0" name="Google Shape;1870;g1f5dca458e3_0_1833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Optimizing render cycle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1" name="Google Shape;1871;g1f5dca458e3_0_1833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1877" name="Google Shape;1877;p212"/>
          <p:cNvSpPr txBox="1">
            <a:spLocks noGrp="1"/>
          </p:cNvSpPr>
          <p:nvPr>
            <p:ph type="body" idx="2"/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b="0" i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https://github.com/Jananijaa/Group_A9_11</a:t>
            </a:r>
            <a:endParaRPr b="0" i="0" dirty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IN" sz="1829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Internet Banking 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44700" y="1296269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dirty="0">
                <a:latin typeface="EB Garamond Medium"/>
                <a:ea typeface="EB Garamond Medium"/>
                <a:cs typeface="EB Garamond Medium"/>
                <a:sym typeface="EB Garamond Medium"/>
              </a:rPr>
              <a:t>This project aims to design and develop a user-friendly and secure internet banking website that provides customers with a range of financial services, such as account management, fund transfer, and bill payment.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>
            <p:extLst>
              <p:ext uri="{D42A27DB-BD31-4B8C-83A1-F6EECF244321}">
                <p14:modId xmlns:p14="http://schemas.microsoft.com/office/powerpoint/2010/main" val="557891652"/>
              </p:ext>
            </p:extLst>
          </p:nvPr>
        </p:nvGraphicFramePr>
        <p:xfrm>
          <a:off x="144699" y="2418928"/>
          <a:ext cx="4427301" cy="1798200"/>
        </p:xfrm>
        <a:graphic>
          <a:graphicData uri="http://schemas.openxmlformats.org/drawingml/2006/table">
            <a:tbl>
              <a:tblPr>
                <a:noFill/>
                <a:tableStyleId>{FCDFE8DD-8876-4DAC-8A29-8DA13A1A0097}</a:tableStyleId>
              </a:tblPr>
              <a:tblGrid>
                <a:gridCol w="179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4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</a:rPr>
                        <a:t>Name </a:t>
                      </a:r>
                      <a:endParaRPr sz="1400" b="1" u="none" strike="noStrike" cap="none" dirty="0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2115a928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JANANI 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A9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2115a929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JOSHIKA J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A9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5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2115a935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LIBA KEERTHIKA 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A9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f5dca458e3_0_0"/>
          <p:cNvSpPr txBox="1">
            <a:spLocks noGrp="1"/>
          </p:cNvSpPr>
          <p:nvPr>
            <p:ph type="body" idx="1"/>
          </p:nvPr>
        </p:nvSpPr>
        <p:spPr>
          <a:xfrm>
            <a:off x="489450" y="647046"/>
            <a:ext cx="68919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various Front End Programs</a:t>
            </a:r>
            <a:endParaRPr sz="1500" b="1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5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uniform front end code for “Your Project”</a:t>
            </a:r>
            <a:endParaRPr sz="15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5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interactive front end code for “Your Project”</a:t>
            </a:r>
            <a:endParaRPr sz="15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8" name="Google Shape;1848;g1f5dca458e3_0_0"/>
          <p:cNvSpPr txBox="1">
            <a:spLocks noGrp="1"/>
          </p:cNvSpPr>
          <p:nvPr>
            <p:ph type="body" idx="2"/>
          </p:nvPr>
        </p:nvSpPr>
        <p:spPr>
          <a:xfrm>
            <a:off x="489450" y="3568146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Developing complicated UI using </a:t>
            </a: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HTML</a:t>
            </a: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9" name="Google Shape;1849;g1f5dca458e3_0_0"/>
          <p:cNvSpPr txBox="1"/>
          <p:nvPr/>
        </p:nvSpPr>
        <p:spPr>
          <a:xfrm>
            <a:off x="489450" y="253953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0" name="Google Shape;1850;g1f5dca458e3_0_0"/>
          <p:cNvSpPr txBox="1"/>
          <p:nvPr/>
        </p:nvSpPr>
        <p:spPr>
          <a:xfrm>
            <a:off x="445780" y="317196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1" name="Google Shape;1851;g1f5dca458e3_0_0"/>
          <p:cNvSpPr txBox="1"/>
          <p:nvPr/>
        </p:nvSpPr>
        <p:spPr>
          <a:xfrm>
            <a:off x="445774" y="250825"/>
            <a:ext cx="382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3 :: Frontend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 Creation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852" name="Google Shape;1852;g1f5dca458e3_0_0"/>
          <p:cNvSpPr txBox="1"/>
          <p:nvPr/>
        </p:nvSpPr>
        <p:spPr>
          <a:xfrm>
            <a:off x="489450" y="222095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2139e008f02_0_0"/>
          <p:cNvSpPr txBox="1"/>
          <p:nvPr/>
        </p:nvSpPr>
        <p:spPr>
          <a:xfrm>
            <a:off x="426358" y="86178"/>
            <a:ext cx="6164035" cy="6517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&lt;!DOCTYPE html&gt;
&lt;html 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lang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=“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en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”&gt;
  &lt;head&gt;
    &lt;meta charset=“UTF-8”&gt;
    &lt;title&gt;Internet Banking&lt;/title&gt;
  &lt;/head&gt;
  &lt;body&gt;
    &lt;header&gt;
      &lt;h1&gt;Internet Banking&lt;/h1&gt;
    &lt;/header&gt;
    &lt;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nav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&gt;
      &lt;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ul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&gt;
        &lt;li&gt;&lt;a 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=“#”&gt;Home&lt;/a&gt;&lt;/li&gt;
        &lt;li&gt;&lt;a 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=“#”&gt;Accounts&lt;/a&gt;&lt;/li&gt;
        &lt;li&gt;&lt;a 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=“#”&gt;Transfer Money&lt;/a&gt;&lt;/li&gt;
        &lt;li&gt;&lt;a 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=“#”&gt;Payments&lt;/a&gt;&lt;/li&gt;
        &lt;li&gt;&lt;a 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=“#”&gt;Settings&lt;/a&gt;&lt;/li&gt;
      &lt;/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ul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&gt;
   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
      </a:t>
            </a:r>
            <a:endParaRPr sz="1800" b="1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9" name="Google Shape;1859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76C05B-5BEA-35B3-4EAA-98A55FBCFB17}"/>
              </a:ext>
            </a:extLst>
          </p:cNvPr>
          <p:cNvSpPr txBox="1"/>
          <p:nvPr/>
        </p:nvSpPr>
        <p:spPr>
          <a:xfrm>
            <a:off x="417285" y="443708"/>
            <a:ext cx="62411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&lt;/</a:t>
            </a:r>
            <a:r>
              <a:rPr lang="en-US" sz="1600" dirty="0" err="1"/>
              <a:t>nav</a:t>
            </a:r>
            <a:r>
              <a:rPr lang="en-US" sz="1600" dirty="0"/>
              <a:t>&gt;   </a:t>
            </a:r>
            <a:endParaRPr lang="en-IN" sz="1600" dirty="0"/>
          </a:p>
          <a:p>
            <a:r>
              <a:rPr lang="en-US" sz="1600" dirty="0"/>
              <a:t> &lt;main&gt;      </a:t>
            </a:r>
            <a:endParaRPr lang="en-IN" sz="1600" dirty="0"/>
          </a:p>
          <a:p>
            <a:r>
              <a:rPr lang="en-US" sz="1600" dirty="0"/>
              <a:t>&lt;h2&gt;Welcome to Internet Banking&lt;/h2&gt;   </a:t>
            </a:r>
            <a:endParaRPr lang="en-IN" sz="1600" dirty="0"/>
          </a:p>
          <a:p>
            <a:r>
              <a:rPr lang="en-US" sz="1600" dirty="0"/>
              <a:t>   &lt;p&gt;Please log in to your account to access your banking information.&lt;/p&gt;      &lt;form id="login-form"&gt;        </a:t>
            </a:r>
            <a:endParaRPr lang="en-IN" sz="1600" dirty="0"/>
          </a:p>
          <a:p>
            <a:r>
              <a:rPr lang="en-US" sz="1600" dirty="0"/>
              <a:t>&lt;label for="username"&gt;Username:&lt;/label&gt;     </a:t>
            </a:r>
            <a:endParaRPr lang="en-IN" sz="1600" dirty="0"/>
          </a:p>
          <a:p>
            <a:r>
              <a:rPr lang="en-US" sz="1600" dirty="0"/>
              <a:t>   &lt;input type="text" id="username" name="username"&gt;&lt;</a:t>
            </a:r>
            <a:r>
              <a:rPr lang="en-US" sz="1600" dirty="0" err="1"/>
              <a:t>br</a:t>
            </a:r>
            <a:r>
              <a:rPr lang="en-US" sz="1600" dirty="0"/>
              <a:t>&gt;        </a:t>
            </a:r>
            <a:endParaRPr lang="en-IN" sz="1600" dirty="0"/>
          </a:p>
          <a:p>
            <a:r>
              <a:rPr lang="en-US" sz="1600" dirty="0"/>
              <a:t>&lt;label for="password"&gt;Password:&lt;/label&gt;        </a:t>
            </a:r>
            <a:endParaRPr lang="en-IN" sz="1600" dirty="0"/>
          </a:p>
          <a:p>
            <a:r>
              <a:rPr lang="en-US" sz="1600" dirty="0"/>
              <a:t>&lt;input type="password" id="password" name="password"&gt;&lt;</a:t>
            </a:r>
            <a:r>
              <a:rPr lang="en-US" sz="1600" dirty="0" err="1"/>
              <a:t>br</a:t>
            </a:r>
            <a:r>
              <a:rPr lang="en-US" sz="1600" dirty="0"/>
              <a:t>&gt;        </a:t>
            </a:r>
            <a:endParaRPr lang="en-IN" sz="1600" dirty="0"/>
          </a:p>
          <a:p>
            <a:r>
              <a:rPr lang="en-US" sz="1600" dirty="0"/>
              <a:t>&lt;input type="submit" value="Log in"&gt;   </a:t>
            </a:r>
            <a:endParaRPr lang="en-IN" sz="1600" dirty="0"/>
          </a:p>
          <a:p>
            <a:r>
              <a:rPr lang="en-US" sz="1600" dirty="0"/>
              <a:t>   &lt;/form&gt;    </a:t>
            </a:r>
            <a:endParaRPr lang="en-IN" sz="1600" dirty="0"/>
          </a:p>
          <a:p>
            <a:r>
              <a:rPr lang="en-US" sz="1600" dirty="0"/>
              <a:t>&lt;/main&gt;    </a:t>
            </a:r>
            <a:endParaRPr lang="en-IN" sz="1600" dirty="0"/>
          </a:p>
          <a:p>
            <a:r>
              <a:rPr lang="en-US" sz="1600" dirty="0"/>
              <a:t>&lt;footer&gt;     </a:t>
            </a:r>
            <a:endParaRPr lang="en-IN" sz="1600" dirty="0"/>
          </a:p>
          <a:p>
            <a:r>
              <a:rPr lang="en-US" sz="1600" dirty="0"/>
              <a:t> &lt;p&gt;&amp;copy; 2023 Internet Banking. All rights reserved.&lt;/p&gt;</a:t>
            </a:r>
            <a:endParaRPr lang="en-IN" sz="1600" dirty="0"/>
          </a:p>
          <a:p>
            <a:r>
              <a:rPr lang="en-US" sz="1600" dirty="0"/>
              <a:t>    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83854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66933-FA3F-B2D9-B6D9-E4494904D6B4}"/>
              </a:ext>
            </a:extLst>
          </p:cNvPr>
          <p:cNvSpPr txBox="1"/>
          <p:nvPr/>
        </p:nvSpPr>
        <p:spPr>
          <a:xfrm>
            <a:off x="517072" y="411963"/>
            <a:ext cx="63772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&lt;script&gt;     </a:t>
            </a:r>
            <a:endParaRPr lang="en-IN" dirty="0"/>
          </a:p>
          <a:p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form = </a:t>
            </a:r>
            <a:r>
              <a:rPr lang="en-US" dirty="0" err="1"/>
              <a:t>document.querySelector</a:t>
            </a:r>
            <a:r>
              <a:rPr lang="en-US" dirty="0"/>
              <a:t>('#login-form');      </a:t>
            </a:r>
            <a:endParaRPr lang="en-IN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usernameInput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('#username');  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passwordInput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('#password');      </a:t>
            </a:r>
            <a:r>
              <a:rPr lang="en-US" dirty="0" err="1"/>
              <a:t>form.addEventListener</a:t>
            </a:r>
            <a:r>
              <a:rPr lang="en-US" dirty="0"/>
              <a:t>('submit', (event) =&gt; {        </a:t>
            </a:r>
            <a:r>
              <a:rPr lang="en-US" dirty="0" err="1"/>
              <a:t>event.preventDefault</a:t>
            </a:r>
            <a:r>
              <a:rPr lang="en-US" dirty="0"/>
              <a:t>();        </a:t>
            </a:r>
            <a:r>
              <a:rPr lang="en-US" dirty="0" err="1"/>
              <a:t>const</a:t>
            </a:r>
            <a:r>
              <a:rPr lang="en-US" dirty="0"/>
              <a:t> username = </a:t>
            </a:r>
            <a:r>
              <a:rPr lang="en-US" dirty="0" err="1"/>
              <a:t>usernameInput.value.trim</a:t>
            </a:r>
            <a:r>
              <a:rPr lang="en-US" dirty="0"/>
              <a:t>();      </a:t>
            </a:r>
            <a:endParaRPr lang="en-IN" dirty="0"/>
          </a:p>
          <a:p>
            <a:r>
              <a:rPr lang="en-US" dirty="0" err="1"/>
              <a:t>const</a:t>
            </a:r>
            <a:r>
              <a:rPr lang="en-US" dirty="0"/>
              <a:t> password = </a:t>
            </a:r>
            <a:r>
              <a:rPr lang="en-US" dirty="0" err="1"/>
              <a:t>passwordInput.value.trim</a:t>
            </a:r>
            <a:r>
              <a:rPr lang="en-US" dirty="0"/>
              <a:t>();    </a:t>
            </a:r>
            <a:endParaRPr lang="en-IN" dirty="0"/>
          </a:p>
          <a:p>
            <a:r>
              <a:rPr lang="en-US" dirty="0"/>
              <a:t>    if (username === '' || password === ‘’) </a:t>
            </a:r>
            <a:endParaRPr lang="en-IN" dirty="0"/>
          </a:p>
          <a:p>
            <a:r>
              <a:rPr lang="en-US" dirty="0"/>
              <a:t>{          </a:t>
            </a:r>
            <a:endParaRPr lang="en-IN" dirty="0"/>
          </a:p>
          <a:p>
            <a:r>
              <a:rPr lang="en-US" dirty="0"/>
              <a:t>alert('Please enter both a username and password');       </a:t>
            </a:r>
            <a:endParaRPr lang="en-IN" dirty="0"/>
          </a:p>
          <a:p>
            <a:r>
              <a:rPr lang="en-US" dirty="0"/>
              <a:t> } else {         </a:t>
            </a:r>
            <a:endParaRPr lang="en-IN" dirty="0"/>
          </a:p>
          <a:p>
            <a:r>
              <a:rPr lang="en-US" dirty="0"/>
              <a:t> // Simulate server-side authentication        </a:t>
            </a:r>
            <a:endParaRPr lang="en-IN" dirty="0"/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isAuthenticated</a:t>
            </a:r>
            <a:r>
              <a:rPr lang="en-US" dirty="0"/>
              <a:t> = authenticate(username, password);       </a:t>
            </a:r>
            <a:endParaRPr lang="en-IN" dirty="0"/>
          </a:p>
          <a:p>
            <a:r>
              <a:rPr lang="en-US" dirty="0"/>
              <a:t>   if (</a:t>
            </a:r>
            <a:r>
              <a:rPr lang="en-US" dirty="0" err="1"/>
              <a:t>isAuthenticated</a:t>
            </a:r>
            <a:r>
              <a:rPr lang="en-US" dirty="0"/>
              <a:t>) {          </a:t>
            </a:r>
            <a:endParaRPr lang="en-IN" dirty="0"/>
          </a:p>
          <a:p>
            <a:r>
              <a:rPr lang="en-US" dirty="0"/>
              <a:t>  alert('Welcome back ' + username);         </a:t>
            </a:r>
            <a:endParaRPr lang="en-IN" dirty="0"/>
          </a:p>
          <a:p>
            <a:r>
              <a:rPr lang="en-US" dirty="0"/>
              <a:t>   // Redirect to user's account page          </a:t>
            </a:r>
            <a:endParaRPr lang="en-IN" dirty="0"/>
          </a:p>
          <a:p>
            <a:r>
              <a:rPr lang="en-US" dirty="0"/>
              <a:t>  // </a:t>
            </a:r>
            <a:r>
              <a:rPr lang="en-US" dirty="0" err="1"/>
              <a:t>window.location.href</a:t>
            </a:r>
            <a:r>
              <a:rPr lang="en-US" dirty="0"/>
              <a:t> = '</a:t>
            </a:r>
            <a:r>
              <a:rPr lang="en-US" dirty="0" err="1"/>
              <a:t>accounts.html</a:t>
            </a:r>
            <a:r>
              <a:rPr lang="en-US" dirty="0"/>
              <a:t>';         </a:t>
            </a:r>
            <a:endParaRPr lang="en-IN" dirty="0"/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3960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8E921-9F66-2D38-26F1-EC213769F2AC}"/>
              </a:ext>
            </a:extLst>
          </p:cNvPr>
          <p:cNvSpPr txBox="1"/>
          <p:nvPr/>
        </p:nvSpPr>
        <p:spPr>
          <a:xfrm>
            <a:off x="889000" y="609253"/>
            <a:ext cx="4572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else {           </a:t>
            </a:r>
            <a:endParaRPr lang="en-IN" sz="1600" dirty="0"/>
          </a:p>
          <a:p>
            <a:r>
              <a:rPr lang="en-US" sz="1600" dirty="0"/>
              <a:t> alert('Incorrect username or password');          }        }      });      </a:t>
            </a:r>
            <a:endParaRPr lang="en-IN" sz="1600" dirty="0"/>
          </a:p>
          <a:p>
            <a:r>
              <a:rPr lang="en-US" sz="1600" dirty="0"/>
              <a:t>// Simulated authentication function - replace with actual server-side authentication      function authenticate(username, password)</a:t>
            </a:r>
            <a:endParaRPr lang="en-IN" sz="1600" dirty="0"/>
          </a:p>
          <a:p>
            <a:r>
              <a:rPr lang="en-US" sz="1600" dirty="0"/>
              <a:t> {       </a:t>
            </a:r>
            <a:endParaRPr lang="en-IN" sz="1600" dirty="0"/>
          </a:p>
          <a:p>
            <a:r>
              <a:rPr lang="en-US" sz="1600" dirty="0"/>
              <a:t> return username === 'user' &amp;&amp; password === 'password';     </a:t>
            </a:r>
            <a:endParaRPr lang="en-IN" sz="1600" dirty="0"/>
          </a:p>
          <a:p>
            <a:r>
              <a:rPr lang="en-US" sz="1600" dirty="0"/>
              <a:t>}   </a:t>
            </a:r>
            <a:endParaRPr lang="en-IN" sz="1600" dirty="0"/>
          </a:p>
          <a:p>
            <a:r>
              <a:rPr lang="en-US" sz="1600" dirty="0"/>
              <a:t> &lt;/script&gt;</a:t>
            </a:r>
            <a:endParaRPr lang="en-IN" sz="1600" dirty="0"/>
          </a:p>
          <a:p>
            <a:r>
              <a:rPr lang="en-US" sz="1600" dirty="0"/>
              <a:t>  &lt;/body&gt;</a:t>
            </a:r>
            <a:endParaRPr lang="en-IN" sz="1600" dirty="0"/>
          </a:p>
          <a:p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6366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2B228A-FED8-D596-B7F5-5F57BED5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1" y="589642"/>
            <a:ext cx="7737929" cy="379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4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7E056F6-AB93-1E9D-82C3-78B59089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1" y="507999"/>
            <a:ext cx="8146143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561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On-screen Show (16:9)</PresentationFormat>
  <Paragraphs>77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PowerPoint Presentation</vt:lpstr>
      <vt:lpstr>Internet Banking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JANANI S</cp:lastModifiedBy>
  <cp:revision>3</cp:revision>
  <dcterms:created xsi:type="dcterms:W3CDTF">2020-08-13T11:21:46Z</dcterms:created>
  <dcterms:modified xsi:type="dcterms:W3CDTF">2023-04-07T16:59:16Z</dcterms:modified>
</cp:coreProperties>
</file>