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5143500" type="screen16x9"/>
  <p:notesSz cx="6858000" cy="9144000"/>
  <p:embeddedFontLst>
    <p:embeddedFont>
      <p:font typeface="EB Garamond" panose="020B0604020202020204" charset="0"/>
      <p:regular r:id="rId12"/>
      <p:bold r:id="rId13"/>
      <p:italic r:id="rId14"/>
      <p:boldItalic r:id="rId15"/>
    </p:embeddedFont>
    <p:embeddedFont>
      <p:font typeface="EB Garamond SemiBold" panose="020B0604020202020204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Public Sans" panose="020B0604020202020204" charset="0"/>
      <p:regular r:id="rId24"/>
      <p:bold r:id="rId25"/>
      <p:italic r:id="rId26"/>
      <p:boldItalic r:id="rId27"/>
    </p:embeddedFont>
    <p:embeddedFont>
      <p:font typeface="EB Garamond Medium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95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429">
          <p15:clr>
            <a:srgbClr val="A4A3A4"/>
          </p15:clr>
        </p15:guide>
        <p15:guide id="4" pos="423">
          <p15:clr>
            <a:srgbClr val="A4A3A4"/>
          </p15:clr>
        </p15:guide>
        <p15:guide id="5" orient="horz" pos="158">
          <p15:clr>
            <a:srgbClr val="A4A3A4"/>
          </p15:clr>
        </p15:guide>
        <p15:guide id="6" orient="horz" pos="2787">
          <p15:clr>
            <a:srgbClr val="A4A3A4"/>
          </p15:clr>
        </p15:guide>
        <p15:guide id="7" pos="2001">
          <p15:clr>
            <a:srgbClr val="A4A3A4"/>
          </p15:clr>
        </p15:guide>
        <p15:guide id="8" pos="33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1B0B87E-BAB3-4EDD-83A3-26742FE373E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92" d="100"/>
          <a:sy n="92" d="100"/>
        </p:scale>
        <p:origin x="576" y="78"/>
      </p:cViewPr>
      <p:guideLst>
        <p:guide orient="horz" pos="2395"/>
        <p:guide pos="2880"/>
        <p:guide orient="horz" pos="1429"/>
        <p:guide pos="423"/>
        <p:guide orient="horz" pos="158"/>
        <p:guide orient="horz" pos="2787"/>
        <p:guide pos="2001"/>
        <p:guide pos="33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2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9793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Google Shape;1829;p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8580" name="Google Shape;1830;p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Google Shape;1836;p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8588" name="Google Shape;1837;p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Google Shape;1844;g2139dc51b5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8598" name="Google Shape;1845;g2139dc51b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Google Shape;1855;g2139e008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8601" name="Google Shape;1856;g2139e008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Google Shape;1862;g2139dc51b5f_0_1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35" name="Google Shape;1863;g2139dc51b5f_0_1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Google Shape;1876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8643" name="Google Shape;1877;p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Google Shape;1882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8645" name="Google Shape;1883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2.png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Google Shape;7;p214" descr="Diagram  Description automatically generated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4141"/>
            <a:ext cx="9144000" cy="513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5728" name="Google Shape;8;p214"/>
          <p:cNvCxnSpPr>
            <a:cxnSpLocks/>
          </p:cNvCxnSpPr>
          <p:nvPr/>
        </p:nvCxnSpPr>
        <p:spPr>
          <a:xfrm>
            <a:off x="343814" y="3257405"/>
            <a:ext cx="527043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8576" name="Google Shape;9;p21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679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78" name="Google Shape;70;p22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487" name="Google Shape;71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1049488" name="Google Shape;72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89" name="Google Shape;73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90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3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209" name="Google Shape;1689;p31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1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048914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15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16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17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18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19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20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21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22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23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8924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26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269" name="Google Shape;1704;p314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9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049427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428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429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430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431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432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433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434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435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436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9437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3" name="Google Shape;1718;p315" descr="Background pattern  Description automatically generated with medium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84" name="Google Shape;1719;p315" descr="A group of people sitting at a tabl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11613" t="29182"/>
          <a:stretch>
            <a:fillRect/>
          </a:stretch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85" name="Google Shape;1720;p31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76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77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78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79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51" name="Google Shape;1726;p316" descr="Background pattern  Description automatically generated"/>
          <p:cNvPicPr preferRelativeResize="0">
            <a:picLocks/>
          </p:cNvPicPr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52" name="Google Shape;1727;p31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049346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811" name="Google Shape;1730;p316"/>
            <p:cNvCxnSpPr>
              <a:cxnSpLocks/>
            </p:cNvCxnSpPr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2097253" name="Google Shape;1731;p316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049347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Google Shape;1734;p317" descr="Background pattern  Description automatically generated"/>
          <p:cNvPicPr preferRelativeResize="0">
            <a:picLocks/>
          </p:cNvPicPr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9" name="Google Shape;1735;p31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5738" name="Google Shape;1736;p317"/>
          <p:cNvCxnSpPr>
            <a:cxnSpLocks/>
          </p:cNvCxnSpPr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8664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170" name="Google Shape;1738;p317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65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47" name="Google Shape;1741;p318" descr="Background pattern  Description automatically generated"/>
          <p:cNvPicPr preferRelativeResize="0">
            <a:picLocks/>
          </p:cNvPicPr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48" name="Google Shape;1742;p31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0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049331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810" name="Google Shape;1745;p318"/>
            <p:cNvCxnSpPr>
              <a:cxnSpLocks/>
            </p:cNvCxnSpPr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2097249" name="Google Shape;1746;p318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049332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9" name="Google Shape;1749;p319" descr="Background pattern  Description automatically generated"/>
          <p:cNvPicPr preferRelativeResize="0">
            <a:picLocks/>
          </p:cNvPicPr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80" name="Google Shape;1750;p31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5750" name="Google Shape;1751;p319"/>
          <p:cNvCxnSpPr>
            <a:cxnSpLocks/>
          </p:cNvCxnSpPr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8755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181" name="Google Shape;1753;p319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56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65" name="Google Shape;1756;p320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66" name="Google Shape;1757;p32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67" name="Google Shape;1758;p320" descr="A picture containing text, dark, night sky  Description automatically generated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68" name="Google Shape;1759;p320" descr="Chart  Description automatically generated"/>
          <p:cNvPicPr preferRelativeResize="0">
            <a:picLocks/>
          </p:cNvPicPr>
          <p:nvPr/>
        </p:nvPicPr>
        <p:blipFill rotWithShape="1">
          <a:blip r:embed="rId5">
            <a:alphaModFix/>
          </a:blip>
          <a:srcRect/>
          <a:stretch>
            <a:fillRect/>
          </a:stretch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425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205" name="Google Shape;1763;p321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206" name="Google Shape;1764;p321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207" name="Google Shape;1765;p32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08" name="Google Shape;1766;p321" descr="A picture containing text  Description automatically generated"/>
          <p:cNvPicPr preferRelativeResize="0">
            <a:picLocks/>
          </p:cNvPicPr>
          <p:nvPr/>
        </p:nvPicPr>
        <p:blipFill rotWithShape="1">
          <a:blip r:embed="rId4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048911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12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1" name="Google Shape;1770;p322"/>
          <p:cNvPicPr preferRelativeResize="0">
            <a:picLocks/>
          </p:cNvPicPr>
          <p:nvPr/>
        </p:nvPicPr>
        <p:blipFill rotWithShape="1">
          <a:blip r:embed="rId2">
            <a:alphaModFix amt="70000"/>
          </a:blip>
          <a:srcRect t="1816" b="12611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12" name="Google Shape;1771;p32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8930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931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32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1048933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5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2097213" name="Google Shape;78;p223" descr="A group of people in clothing  Description automatically generated with medium confidence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/>
            <a:stretch>
              <a:fillRect/>
            </a:stretch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214" name="Google Shape;79;p22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8934" name="Google Shape;80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35" name="Google Shape;81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36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2097233" name="Google Shape;1777;p323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9171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45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97234" name="Google Shape;1779;p32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2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049172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73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174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75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7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2097254" name="Google Shape;1787;p324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934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45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97255" name="Google Shape;1789;p324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8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049349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350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351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52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75" name="Google Shape;1797;p325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76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048677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678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79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09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510" name="Google Shape;1804;p326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511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049512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513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14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8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859" name="Google Shape;1811;p327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860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048861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62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63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75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223" name="Google Shape;1818;p328" descr="Background pattern  Description automatically generated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l="20567" r="20566" b="45930"/>
          <a:stretch>
            <a:fillRect/>
          </a:stretch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049076" name="Google Shape;1819;p328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45784" name="Google Shape;1820;p328"/>
          <p:cNvCxnSpPr>
            <a:cxnSpLocks/>
          </p:cNvCxnSpPr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97224" name="Google Shape;1821;p328" descr="A picture containing indoor  Description automatically generated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20443" r="22451"/>
          <a:stretch>
            <a:fillRect/>
          </a:stretch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49077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78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98" name="Google Shape;1825;p329" descr="A picture containing graphical user interface  Description automatically generated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9670" name="Google Shape;1826;p329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47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290" name="Google Shape;85;p224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548" name="Google Shape;86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49549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550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551" name="Google Shape;89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52" name="Google Shape;90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37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228" name="Google Shape;93;p22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138" name="Google Shape;94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49139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140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141" name="Google Shape;97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42" name="Google Shape;98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49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308" name="Google Shape;101;p22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750" name="Google Shape;102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49751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752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753" name="Google Shape;105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54" name="Google Shape;106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41" name="Google Shape;108;p22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251" name="Google Shape;109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52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253" name="Google Shape;111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6" name="Google Shape;113;p22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80" name="Google Shape;114;p22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81" name="Google Shape;115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82" name="Google Shape;116;p228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45751" name="Google Shape;117;p228"/>
          <p:cNvCxnSpPr>
            <a:cxnSpLocks/>
          </p:cNvCxnSpPr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7187" name="Google Shape;118;p228" descr="Application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83" name="Google Shape;119;p228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72" name="Google Shape;121;p22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442" name="Google Shape;122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4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444" name="Google Shape;124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45825" name="Google Shape;125;p229"/>
          <p:cNvCxnSpPr>
            <a:cxnSpLocks/>
          </p:cNvCxnSpPr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7273" name="Google Shape;126;p229" descr="Application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049445" name="Google Shape;127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9" name="Google Shape;129;p23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97" name="Google Shape;130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98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99" name="Google Shape;132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45752" name="Google Shape;133;p230"/>
          <p:cNvCxnSpPr>
            <a:cxnSpLocks/>
          </p:cNvCxnSpPr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7190" name="Google Shape;134;p230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800" name="Google Shape;135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70" name="Google Shape;137;p23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438" name="Google Shape;138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440" name="Google Shape;140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45824" name="Google Shape;141;p231"/>
          <p:cNvCxnSpPr>
            <a:cxnSpLocks/>
          </p:cNvCxnSpPr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7271" name="Google Shape;142;p231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049441" name="Google Shape;143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Google Shape;11;p215" descr="A picture containing person, computer, indoor  Description automatically generated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r="11110"/>
          <a:stretch>
            <a:fillRect/>
          </a:stretch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4" name="Google Shape;12;p21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81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582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583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584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92" name="Google Shape;145;p23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591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592" name="Google Shape;147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049593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594" name="Google Shape;149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95" name="Google Shape;150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64" name="Google Shape;152;p23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420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421" name="Google Shape;154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049422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423" name="Google Shape;156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24" name="Google Shape;157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1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802" name="Google Shape;160;p234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803" name="Google Shape;161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048804" name="Google Shape;162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05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806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807" name="Google Shape;165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048808" name="Google Shape;166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09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810" name="Google Shape;168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048811" name="Google Shape;169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76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477" name="Google Shape;172;p235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478" name="Google Shape;173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049479" name="Google Shape;174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80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481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482" name="Google Shape;177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049483" name="Google Shape;178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84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485" name="Google Shape;180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049486" name="Google Shape;181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Google Shape;183;p23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8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048666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667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668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669" name="Google Shape;188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048670" name="Google Shape;189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71" name="Google Shape;190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72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56" name="Google Shape;193;p23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353" name="Google Shape;194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049354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355" name="Google Shape;196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56" name="Google Shape;197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57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36" name="Google Shape;200;p23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189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190" name="Google Shape;202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049191" name="Google Shape;203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92" name="Google Shape;204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93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05" name="Google Shape;207;p23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742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743" name="Google Shape;209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049744" name="Google Shape;210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45" name="Google Shape;211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5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026" name="Google Shape;214;p240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027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028" name="Google Shape;216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049029" name="Google Shape;217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30" name="Google Shape;218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57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296" name="Google Shape;221;p241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l="20639" r="24166"/>
          <a:stretch>
            <a:fillRect/>
          </a:stretch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97" name="Google Shape;222;p24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658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659" name="Google Shape;224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60" name="Google Shape;225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61" name="Google Shape;226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Google Shape;18;p21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8" name="Google Shape;19;p216"/>
          <p:cNvGrpSpPr/>
          <p:nvPr/>
        </p:nvGrpSpPr>
        <p:grpSpPr>
          <a:xfrm>
            <a:off x="270513" y="225982"/>
            <a:ext cx="175242" cy="4758895"/>
            <a:chOff x="270520" y="1140367"/>
            <a:chExt cx="175260" cy="4075443"/>
          </a:xfrm>
        </p:grpSpPr>
        <p:grpSp>
          <p:nvGrpSpPr>
            <p:cNvPr id="139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1048589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45729" name="Google Shape;22;p216"/>
              <p:cNvCxnSpPr>
                <a:cxnSpLocks/>
              </p:cNvCxnSpPr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40" name="Google Shape;23;p216"/>
            <p:cNvGrpSpPr/>
            <p:nvPr/>
          </p:nvGrpSpPr>
          <p:grpSpPr>
            <a:xfrm>
              <a:off x="270520" y="1140367"/>
              <a:ext cx="175260" cy="2588223"/>
              <a:chOff x="129115" y="1196929"/>
              <a:chExt cx="175260" cy="2588223"/>
            </a:xfrm>
          </p:grpSpPr>
          <p:cxnSp>
            <p:nvCxnSpPr>
              <p:cNvPr id="3145730" name="Google Shape;24;p216"/>
              <p:cNvCxnSpPr>
                <a:cxnSpLocks/>
              </p:cNvCxnSpPr>
              <p:nvPr/>
            </p:nvCxnSpPr>
            <p:spPr>
              <a:xfrm>
                <a:off x="216745" y="1402852"/>
                <a:ext cx="1200" cy="23823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8590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1049196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197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0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321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1049198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99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00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1049201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49202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9203" name="Google Shape;238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1049662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63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446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447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1049664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665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666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1049667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49668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669" name="Google Shape;250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2" name="Google Shape;252;p244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73" name="Google Shape;253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57" name="Google Shape;255;p245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1049358" name="Google Shape;256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1" name="Google Shape;258;p246" descr="Icon  Description automatically generated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1048830" name="Google Shape;259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31" name="Google Shape;260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62" name="Google Shape;262;p24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407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408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409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410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411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412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413" name="Google Shape;269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14" name="Google Shape;270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15" name="Google Shape;271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16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0" name="Google Shape;274;p24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8884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885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86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87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888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89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90" name="Google Shape;281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91" name="Google Shape;282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92" name="Google Shape;283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93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5" name="Google Shape;286;p24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5761" name="Google Shape;287;p249"/>
          <p:cNvCxnSpPr>
            <a:cxnSpLocks/>
          </p:cNvCxnSpPr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47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1048937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38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762" name="Google Shape;291;p249"/>
            <p:cNvCxnSpPr>
              <a:cxnSpLocks/>
            </p:cNvCxnSpPr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8939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8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1048940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41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763" name="Google Shape;296;p249"/>
            <p:cNvCxnSpPr>
              <a:cxnSpLocks/>
            </p:cNvCxnSpPr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8942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943" name="Google Shape;298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44" name="Google Shape;299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45" name="Google Shape;300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46" name="Google Shape;301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47" name="Google Shape;302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48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93" name="Google Shape;305;p25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59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59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59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599" name="Google Shape;309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0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60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60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603" name="Google Shape;313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0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60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60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607" name="Google Shape;317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08" name="Google Shape;318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0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35" name="Google Shape;321;p25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4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1049176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5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1049177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178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179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49180" name="Google Shape;328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81" name="Google Shape;329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82" name="Google Shape;330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83" name="Google Shape;331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84" name="Google Shape;332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49185" name="Google Shape;333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49186" name="Google Shape;334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49187" name="Google Shape;335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88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46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306" name="Google Shape;28;p31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07" name="Google Shape;29;p311" descr="Graphical user interfac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652061" y="192491"/>
            <a:ext cx="7839878" cy="4758519"/>
          </a:xfrm>
          <a:prstGeom prst="rect">
            <a:avLst/>
          </a:prstGeom>
          <a:noFill/>
          <a:ln>
            <a:noFill/>
          </a:ln>
        </p:spPr>
      </p:pic>
      <p:sp>
        <p:nvSpPr>
          <p:cNvPr id="1049747" name="Google Shape;30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45866" name="Google Shape;31;p311"/>
          <p:cNvCxnSpPr>
            <a:cxnSpLocks/>
          </p:cNvCxnSpPr>
          <p:nvPr/>
        </p:nvCxnSpPr>
        <p:spPr>
          <a:xfrm>
            <a:off x="4069889" y="1814037"/>
            <a:ext cx="987552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45867" name="Google Shape;32;p311"/>
          <p:cNvCxnSpPr>
            <a:cxnSpLocks/>
          </p:cNvCxnSpPr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868" name="Google Shape;33;p311"/>
          <p:cNvCxnSpPr>
            <a:cxnSpLocks/>
          </p:cNvCxnSpPr>
          <p:nvPr/>
        </p:nvCxnSpPr>
        <p:spPr>
          <a:xfrm>
            <a:off x="40331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869" name="Google Shape;34;p311"/>
          <p:cNvCxnSpPr>
            <a:cxnSpLocks/>
          </p:cNvCxnSpPr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870" name="Google Shape;35;p311"/>
          <p:cNvCxnSpPr>
            <a:cxnSpLocks/>
          </p:cNvCxnSpPr>
          <p:nvPr/>
        </p:nvCxnSpPr>
        <p:spPr>
          <a:xfrm>
            <a:off x="51075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748" name="Google Shape;36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1" name="Google Shape;338;p25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2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1048894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3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1048895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896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897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48898" name="Google Shape;345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99" name="Google Shape;346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00" name="Google Shape;347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01" name="Google Shape;348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02" name="Google Shape;349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48903" name="Google Shape;350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48904" name="Google Shape;351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48905" name="Google Shape;352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06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50" name="Google Shape;355;p25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1049333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3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1049334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335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336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49337" name="Google Shape;362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38" name="Google Shape;363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39" name="Google Shape;364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40" name="Google Shape;365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41" name="Google Shape;366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49342" name="Google Shape;367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49343" name="Google Shape;368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49344" name="Google Shape;369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45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8" name="Google Shape;372;p254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6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104878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7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1048785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786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787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48788" name="Google Shape;379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89" name="Google Shape;380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90" name="Google Shape;381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91" name="Google Shape;382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92" name="Google Shape;383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48793" name="Google Shape;384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48794" name="Google Shape;385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48795" name="Google Shape;386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96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26" name="Google Shape;389;p25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084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5786" name="Google Shape;391;p255"/>
          <p:cNvCxnSpPr>
            <a:cxnSpLocks/>
          </p:cNvCxnSpPr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085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086" name="Google Shape;393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87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088" name="Google Shape;395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89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090" name="Google Shape;397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91" name="Google Shape;398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092" name="Google Shape;399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093" name="Google Shape;400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094" name="Google Shape;401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95" name="Google Shape;402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96" name="Google Shape;403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97" name="Google Shape;404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98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09" name="Google Shape;407;p25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755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5871" name="Google Shape;409;p256"/>
          <p:cNvCxnSpPr>
            <a:cxnSpLocks/>
          </p:cNvCxnSpPr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756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757" name="Google Shape;411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58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759" name="Google Shape;413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60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761" name="Google Shape;415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62" name="Google Shape;416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763" name="Google Shape;417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764" name="Google Shape;418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765" name="Google Shape;419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66" name="Google Shape;420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67" name="Google Shape;421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68" name="Google Shape;422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69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8" name="Google Shape;425;p25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898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54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255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3145771" name="Google Shape;429;p257"/>
              <p:cNvCxnSpPr>
                <a:cxnSpLocks/>
                <a:endCxn id="1048988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8987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988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6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3145772" name="Google Shape;433;p257"/>
              <p:cNvCxnSpPr>
                <a:cxnSpLocks/>
                <a:endCxn id="1048990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8989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990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7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3145773" name="Google Shape;437;p257"/>
              <p:cNvCxnSpPr>
                <a:cxnSpLocks/>
                <a:endCxn id="1048992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8991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992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8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3145774" name="Google Shape;441;p257"/>
              <p:cNvCxnSpPr>
                <a:cxnSpLocks/>
                <a:endCxn id="1048994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899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994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48995" name="Google Shape;444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96" name="Google Shape;445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97" name="Google Shape;446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98" name="Google Shape;447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99" name="Google Shape;448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00" name="Google Shape;449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01" name="Google Shape;450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02" name="Google Shape;451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03" name="Google Shape;452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04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95" name="Google Shape;455;p25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9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1049643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45851" name="Google Shape;458;p258"/>
            <p:cNvCxnSpPr>
              <a:cxnSpLocks/>
            </p:cNvCxnSpPr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40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1049644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45852" name="Google Shape;461;p258"/>
            <p:cNvCxnSpPr>
              <a:cxnSpLocks/>
            </p:cNvCxnSpPr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41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3145853" name="Google Shape;463;p258"/>
            <p:cNvCxnSpPr>
              <a:cxnSpLocks/>
            </p:cNvCxnSpPr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645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2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3145854" name="Google Shape;466;p258"/>
            <p:cNvCxnSpPr>
              <a:cxnSpLocks/>
            </p:cNvCxnSpPr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646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9647" name="Google Shape;468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48" name="Google Shape;469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49" name="Google Shape;470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50" name="Google Shape;471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51" name="Google Shape;472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52" name="Google Shape;473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53" name="Google Shape;474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54" name="Google Shape;475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55" name="Google Shape;476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56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21" name="Google Shape;479;p25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5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266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1049043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45775" name="Google Shape;483;p259"/>
              <p:cNvCxnSpPr>
                <a:cxnSpLocks/>
              </p:cNvCxnSpPr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67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3145776" name="Google Shape;485;p259"/>
              <p:cNvCxnSpPr>
                <a:cxnSpLocks/>
              </p:cNvCxnSpPr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9044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49045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046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047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048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61" name="Google Shape;492;p26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0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371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1049401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45821" name="Google Shape;496;p260"/>
              <p:cNvCxnSpPr>
                <a:cxnSpLocks/>
              </p:cNvCxnSpPr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372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3145822" name="Google Shape;498;p260"/>
              <p:cNvCxnSpPr>
                <a:cxnSpLocks/>
              </p:cNvCxnSpPr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9402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49403" name="Google Shape;500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04" name="Google Shape;501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05" name="Google Shape;502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06" name="Google Shape;503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8" name="Google Shape;505;p26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2097199" name="Google Shape;507;p261"/>
            <p:cNvPicPr preferRelativeResize="0">
              <a:picLocks/>
            </p:cNvPicPr>
            <p:nvPr/>
          </p:nvPicPr>
          <p:blipFill rotWithShape="1"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8874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875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876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877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878" name="Google Shape;512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79" name="Google Shape;513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80" name="Google Shape;514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81" name="Google Shape;515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82" name="Google Shape;516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83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Google Shape;38;p217" descr="A computer on a table  Description automatically generated with medium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t="8552" r="1749" b="8552"/>
          <a:stretch>
            <a:fillRect/>
          </a:stretch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2" name="Google Shape;39;p21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36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163" name="Google Shape;41;p21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37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38" name="Google Shape;43;p217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39" name="Google Shape;44;p217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4" name="Google Shape;519;p26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27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28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29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30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31" name="Google Shape;524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32" name="Google Shape;525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33" name="Google Shape;526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34" name="Google Shape;527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35" name="Google Shape;528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1048736" name="Google Shape;529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1048737" name="Google Shape;530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1048738" name="Google Shape;531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1048739" name="Google Shape;532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40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59" name="Google Shape;535;p26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4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1049365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5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1049366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367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368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49369" name="Google Shape;542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70" name="Google Shape;543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71" name="Google Shape;544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72" name="Google Shape;545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73" name="Google Shape;546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49374" name="Google Shape;547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49375" name="Google Shape;548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49376" name="Google Shape;549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77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1048812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813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814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815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816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817" name="Google Shape;558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18" name="Google Shape;559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19" name="Google Shape;560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20" name="Google Shape;561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21" name="Google Shape;562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22" name="Google Shape;563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23" name="Google Shape;564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24" name="Google Shape;565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25" name="Google Shape;566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26" name="Google Shape;567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27" name="Google Shape;568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28" name="Google Shape;569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29" name="Google Shape;570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1049491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492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493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494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495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496" name="Google Shape;578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97" name="Google Shape;579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98" name="Google Shape;580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99" name="Google Shape;581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00" name="Google Shape;582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01" name="Google Shape;583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02" name="Google Shape;584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03" name="Google Shape;585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04" name="Google Shape;586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05" name="Google Shape;587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06" name="Google Shape;588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07" name="Google Shape;589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08" name="Google Shape;590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20" name="Google Shape;592;p26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1049031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032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033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034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035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036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037" name="Google Shape;600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38" name="Google Shape;601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39" name="Google Shape;602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40" name="Google Shape;603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41" name="Google Shape;604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42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86" name="Google Shape;607;p26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7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1049531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32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33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34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35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36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537" name="Google Shape;615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38" name="Google Shape;616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39" name="Google Shape;617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40" name="Google Shape;618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41" name="Google Shape;619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42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40" name="Google Shape;622;p26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222" name="Google Shape;623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23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3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1049224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25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804" name="Google Shape;629;p268"/>
            <p:cNvCxnSpPr>
              <a:cxnSpLocks/>
            </p:cNvCxnSpPr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9226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27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328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1049227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28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805" name="Google Shape;635;p268"/>
            <p:cNvCxnSpPr>
              <a:cxnSpLocks/>
            </p:cNvCxnSpPr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9229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29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330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1049230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31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806" name="Google Shape;641;p268"/>
            <p:cNvCxnSpPr>
              <a:cxnSpLocks/>
            </p:cNvCxnSpPr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923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1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332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1049233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34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807" name="Google Shape;647;p268"/>
            <p:cNvCxnSpPr>
              <a:cxnSpLocks/>
            </p:cNvCxnSpPr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9235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3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334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1049236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37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808" name="Google Shape;653;p268"/>
            <p:cNvCxnSpPr>
              <a:cxnSpLocks/>
            </p:cNvCxnSpPr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9238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239" name="Google Shape;655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40" name="Google Shape;656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41" name="Google Shape;657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42" name="Google Shape;658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43" name="Google Shape;659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10" name="Google Shape;661;p26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770" name="Google Shape;662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71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1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482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483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772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773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72" name="Google Shape;669;p269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774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84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485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775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776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73" name="Google Shape;675;p269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777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86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487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778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779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74" name="Google Shape;681;p269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780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88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489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781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782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75" name="Google Shape;687;p269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783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90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491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784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785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76" name="Google Shape;693;p269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786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787" name="Google Shape;695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88" name="Google Shape;696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89" name="Google Shape;697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90" name="Google Shape;698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91" name="Google Shape;699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43" name="Google Shape;701;p27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308" name="Google Shape;702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09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310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11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312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313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314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315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316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317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318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319" name="Google Shape;713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20" name="Google Shape;714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21" name="Google Shape;715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22" name="Google Shape;716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23" name="Google Shape;717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24" name="Google Shape;718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25" name="Google Shape;719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26" name="Google Shape;720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2" name="Google Shape;722;p27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57" name="Google Shape;723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58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59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760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61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62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63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64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65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66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67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68" name="Google Shape;734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69" name="Google Shape;735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70" name="Google Shape;736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71" name="Google Shape;737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72" name="Google Shape;738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73" name="Google Shape;739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74" name="Google Shape;740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75" name="Google Shape;741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Google Shape;46;p218" descr="Graphical user interface, application  Description automatically generated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5" name="Google Shape;47;p21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32" name="Google Shape;743;p27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155" name="Google Shape;744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56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45796" name="Google Shape;746;p272"/>
          <p:cNvCxnSpPr>
            <a:cxnSpLocks/>
            <a:stCxn id="104915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4915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15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15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16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16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16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16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164" name="Google Shape;754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65" name="Google Shape;755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66" name="Google Shape;756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67" name="Google Shape;757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68" name="Google Shape;758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69" name="Google Shape;759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70" name="Google Shape;760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04" name="Google Shape;762;p27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726" name="Google Shape;763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27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45865" name="Google Shape;765;p273"/>
          <p:cNvCxnSpPr>
            <a:cxnSpLocks/>
            <a:stCxn id="1049728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49728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29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30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31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32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33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34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35" name="Google Shape;773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36" name="Google Shape;774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37" name="Google Shape;775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38" name="Google Shape;776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39" name="Google Shape;777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40" name="Google Shape;778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41" name="Google Shape;779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6" name="Google Shape;781;p274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8949" name="Google Shape;782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50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0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3145764" name="Google Shape;785;p274"/>
            <p:cNvCxnSpPr>
              <a:cxnSpLocks/>
              <a:stCxn id="1048951" idx="6"/>
              <a:endCxn id="1048955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65" name="Google Shape;788;p274"/>
            <p:cNvCxnSpPr>
              <a:cxnSpLocks/>
              <a:stCxn id="1048951" idx="6"/>
              <a:endCxn id="1048961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66" name="Google Shape;790;p274"/>
            <p:cNvCxnSpPr>
              <a:cxnSpLocks/>
              <a:stCxn id="1048951" idx="6"/>
              <a:endCxn id="1048964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67" name="Google Shape;792;p274"/>
            <p:cNvCxnSpPr>
              <a:cxnSpLocks/>
              <a:stCxn id="1048951" idx="6"/>
              <a:endCxn id="104897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68" name="Google Shape;794;p274"/>
            <p:cNvCxnSpPr>
              <a:cxnSpLocks/>
              <a:stCxn id="1048951" idx="6"/>
              <a:endCxn id="1048970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69" name="Google Shape;796;p274"/>
            <p:cNvCxnSpPr>
              <a:cxnSpLocks/>
              <a:stCxn id="1048951" idx="6"/>
              <a:endCxn id="104896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70" name="Google Shape;798;p274"/>
            <p:cNvCxnSpPr>
              <a:cxnSpLocks/>
              <a:stCxn id="1048951" idx="6"/>
              <a:endCxn id="1048958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51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1048951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952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48953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54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55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56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57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58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59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60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61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62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63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64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65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66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6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68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69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70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71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72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7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974" name="Google Shape;816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75" name="Google Shape;817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76" name="Google Shape;818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77" name="Google Shape;819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78" name="Google Shape;820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79" name="Google Shape;821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80" name="Google Shape;822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81" name="Google Shape;823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94" name="Google Shape;825;p27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610" name="Google Shape;826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11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6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3145844" name="Google Shape;829;p275"/>
            <p:cNvCxnSpPr>
              <a:cxnSpLocks/>
              <a:stCxn id="1049612" idx="6"/>
              <a:endCxn id="1049616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45" name="Google Shape;832;p275"/>
            <p:cNvCxnSpPr>
              <a:cxnSpLocks/>
              <a:stCxn id="1049612" idx="6"/>
              <a:endCxn id="1049622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46" name="Google Shape;834;p275"/>
            <p:cNvCxnSpPr>
              <a:cxnSpLocks/>
              <a:stCxn id="1049612" idx="6"/>
              <a:endCxn id="104962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47" name="Google Shape;836;p275"/>
            <p:cNvCxnSpPr>
              <a:cxnSpLocks/>
              <a:stCxn id="1049612" idx="6"/>
              <a:endCxn id="1049634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48" name="Google Shape;838;p275"/>
            <p:cNvCxnSpPr>
              <a:cxnSpLocks/>
              <a:stCxn id="1049612" idx="6"/>
              <a:endCxn id="1049631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49" name="Google Shape;840;p275"/>
            <p:cNvCxnSpPr>
              <a:cxnSpLocks/>
              <a:stCxn id="1049612" idx="6"/>
              <a:endCxn id="1049628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50" name="Google Shape;842;p275"/>
            <p:cNvCxnSpPr>
              <a:cxnSpLocks/>
              <a:stCxn id="1049612" idx="6"/>
              <a:endCxn id="104961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437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1049612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613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49614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15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16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17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18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19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2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2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22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23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24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2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26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27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28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29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30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31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32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33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34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635" name="Google Shape;860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36" name="Google Shape;861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37" name="Google Shape;862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38" name="Google Shape;863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39" name="Google Shape;864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40" name="Google Shape;865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41" name="Google Shape;866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42" name="Google Shape;867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222" name="Google Shape;870;p27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050" name="Google Shape;871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51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9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3145777" name="Google Shape;874;p276"/>
            <p:cNvCxnSpPr>
              <a:cxnSpLocks/>
              <a:stCxn id="1049052" idx="6"/>
              <a:endCxn id="1049053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2913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78" name="Google Shape;877;p276"/>
            <p:cNvCxnSpPr>
              <a:cxnSpLocks/>
              <a:stCxn id="1049052" idx="6"/>
              <a:endCxn id="1049055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2913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79" name="Google Shape;879;p276"/>
            <p:cNvCxnSpPr>
              <a:cxnSpLocks/>
              <a:stCxn id="1049052" idx="6"/>
              <a:endCxn id="1049061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2913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80" name="Google Shape;881;p276"/>
            <p:cNvCxnSpPr>
              <a:cxnSpLocks/>
              <a:stCxn id="1049052" idx="6"/>
              <a:endCxn id="1049065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2913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81" name="Google Shape;883;p276"/>
            <p:cNvCxnSpPr>
              <a:cxnSpLocks/>
              <a:stCxn id="1049052" idx="6"/>
              <a:endCxn id="1049059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2913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82" name="Google Shape;885;p276"/>
            <p:cNvCxnSpPr>
              <a:cxnSpLocks/>
              <a:stCxn id="1049052" idx="6"/>
              <a:endCxn id="1049057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2913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83" name="Google Shape;887;p276"/>
            <p:cNvCxnSpPr>
              <a:cxnSpLocks/>
              <a:endCxn id="1049063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052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0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271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1049053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054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1049055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056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3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1049057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058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4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1049059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060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1049061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062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6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1049063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064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7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1049065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066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049067" name="Google Shape;904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68" name="Google Shape;905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69" name="Google Shape;906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70" name="Google Shape;907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71" name="Google Shape;908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72" name="Google Shape;909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73" name="Google Shape;910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74" name="Google Shape;911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2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192" name="Google Shape;914;p27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8833" name="Google Shape;915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34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4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3145753" name="Google Shape;918;p277"/>
            <p:cNvCxnSpPr>
              <a:cxnSpLocks/>
              <a:stCxn id="1048835" idx="6"/>
              <a:endCxn id="104883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2913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54" name="Google Shape;921;p277"/>
            <p:cNvCxnSpPr>
              <a:cxnSpLocks/>
              <a:stCxn id="1048835" idx="6"/>
              <a:endCxn id="104883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2913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55" name="Google Shape;923;p277"/>
            <p:cNvCxnSpPr>
              <a:cxnSpLocks/>
              <a:stCxn id="1048835" idx="6"/>
              <a:endCxn id="104884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2913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56" name="Google Shape;925;p277"/>
            <p:cNvCxnSpPr>
              <a:cxnSpLocks/>
              <a:stCxn id="1048835" idx="6"/>
              <a:endCxn id="1048848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2913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57" name="Google Shape;927;p277"/>
            <p:cNvCxnSpPr>
              <a:cxnSpLocks/>
              <a:stCxn id="1048835" idx="6"/>
              <a:endCxn id="104884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2913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58" name="Google Shape;929;p277"/>
            <p:cNvCxnSpPr>
              <a:cxnSpLocks/>
              <a:stCxn id="1048835" idx="6"/>
              <a:endCxn id="104884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2913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59" name="Google Shape;931;p277"/>
            <p:cNvCxnSpPr>
              <a:cxnSpLocks/>
              <a:endCxn id="104884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8835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15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216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1048836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37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17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1048838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39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1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104884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41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19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1048842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43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20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104884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45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21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1048846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47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22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1048848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49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048850" name="Google Shape;948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51" name="Google Shape;949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52" name="Google Shape;950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53" name="Google Shape;951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54" name="Google Shape;952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55" name="Google Shape;953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56" name="Google Shape;954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57" name="Google Shape;955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50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277" name="Google Shape;958;p27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451" name="Google Shape;959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52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7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3145826" name="Google Shape;962;p278"/>
            <p:cNvCxnSpPr>
              <a:cxnSpLocks/>
              <a:stCxn id="1049453" idx="6"/>
              <a:endCxn id="104945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2913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27" name="Google Shape;965;p278"/>
            <p:cNvCxnSpPr>
              <a:cxnSpLocks/>
              <a:stCxn id="1049453" idx="6"/>
              <a:endCxn id="104945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2913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28" name="Google Shape;967;p278"/>
            <p:cNvCxnSpPr>
              <a:cxnSpLocks/>
              <a:stCxn id="1049453" idx="6"/>
              <a:endCxn id="1049462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2913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29" name="Google Shape;969;p278"/>
            <p:cNvCxnSpPr>
              <a:cxnSpLocks/>
              <a:stCxn id="1049453" idx="6"/>
              <a:endCxn id="104946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2913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30" name="Google Shape;971;p278"/>
            <p:cNvCxnSpPr>
              <a:cxnSpLocks/>
              <a:stCxn id="1049453" idx="6"/>
              <a:endCxn id="1049460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2913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31" name="Google Shape;973;p278"/>
            <p:cNvCxnSpPr>
              <a:cxnSpLocks/>
              <a:stCxn id="1049453" idx="6"/>
              <a:endCxn id="1049458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2913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32" name="Google Shape;975;p278"/>
            <p:cNvCxnSpPr>
              <a:cxnSpLocks/>
              <a:endCxn id="1049464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45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88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389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104945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55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9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104945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57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91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1049458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59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92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1049460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61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93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1049462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63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94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1049464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65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95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1049466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67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049468" name="Google Shape;992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69" name="Google Shape;993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70" name="Google Shape;994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71" name="Google Shape;995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72" name="Google Shape;996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73" name="Google Shape;997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74" name="Google Shape;998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75" name="Google Shape;999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Google Shape;1001;p27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46" name="Google Shape;1002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47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5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3145731" name="Google Shape;1005;p279"/>
            <p:cNvCxnSpPr>
              <a:cxnSpLocks/>
              <a:stCxn id="1048648" idx="6"/>
              <a:endCxn id="1048649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06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32" name="Google Shape;1008;p279"/>
            <p:cNvCxnSpPr>
              <a:cxnSpLocks/>
              <a:stCxn id="1048648" idx="6"/>
              <a:endCxn id="1048650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06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33" name="Google Shape;1010;p279"/>
            <p:cNvCxnSpPr>
              <a:cxnSpLocks/>
              <a:stCxn id="1048648" idx="6"/>
              <a:endCxn id="1048653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06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34" name="Google Shape;1012;p279"/>
            <p:cNvCxnSpPr>
              <a:cxnSpLocks/>
              <a:stCxn id="1048648" idx="6"/>
              <a:endCxn id="1048655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06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35" name="Google Shape;1014;p279"/>
            <p:cNvCxnSpPr>
              <a:cxnSpLocks/>
              <a:stCxn id="1048648" idx="6"/>
              <a:endCxn id="1048652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06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36" name="Google Shape;1016;p279"/>
            <p:cNvCxnSpPr>
              <a:cxnSpLocks/>
              <a:stCxn id="1048648" idx="6"/>
              <a:endCxn id="1048651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06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37" name="Google Shape;1018;p279"/>
            <p:cNvCxnSpPr>
              <a:cxnSpLocks/>
              <a:endCxn id="1048654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8648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49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50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51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52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53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54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55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656" name="Google Shape;1020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57" name="Google Shape;1021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58" name="Google Shape;1022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59" name="Google Shape;1023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60" name="Google Shape;1024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61" name="Google Shape;1025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62" name="Google Shape;1026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63" name="Google Shape;1027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60" name="Google Shape;1029;p28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378" name="Google Shape;1030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79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7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3145813" name="Google Shape;1033;p280"/>
            <p:cNvCxnSpPr>
              <a:cxnSpLocks/>
              <a:stCxn id="1049380" idx="6"/>
              <a:endCxn id="1049381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06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14" name="Google Shape;1036;p280"/>
            <p:cNvCxnSpPr>
              <a:cxnSpLocks/>
              <a:stCxn id="1049380" idx="6"/>
              <a:endCxn id="1049382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06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15" name="Google Shape;1038;p280"/>
            <p:cNvCxnSpPr>
              <a:cxnSpLocks/>
              <a:stCxn id="1049380" idx="6"/>
              <a:endCxn id="1049385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06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16" name="Google Shape;1040;p280"/>
            <p:cNvCxnSpPr>
              <a:cxnSpLocks/>
              <a:stCxn id="1049380" idx="6"/>
              <a:endCxn id="1049387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06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17" name="Google Shape;1042;p280"/>
            <p:cNvCxnSpPr>
              <a:cxnSpLocks/>
              <a:stCxn id="1049380" idx="6"/>
              <a:endCxn id="1049384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06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18" name="Google Shape;1044;p280"/>
            <p:cNvCxnSpPr>
              <a:cxnSpLocks/>
              <a:stCxn id="1049380" idx="6"/>
              <a:endCxn id="104938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06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19" name="Google Shape;1046;p280"/>
            <p:cNvCxnSpPr>
              <a:cxnSpLocks/>
              <a:endCxn id="1049386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380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381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382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383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384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385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386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387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388" name="Google Shape;1048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89" name="Google Shape;1049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90" name="Google Shape;1050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91" name="Google Shape;1051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92" name="Google Shape;1052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93" name="Google Shape;1053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94" name="Google Shape;1054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95" name="Google Shape;1055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39" name="Google Shape;1057;p28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204" name="Google Shape;1058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05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3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3145797" name="Google Shape;1061;p281"/>
            <p:cNvCxnSpPr>
              <a:cxnSpLocks/>
              <a:stCxn id="1049206" idx="6"/>
              <a:endCxn id="10492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06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98" name="Google Shape;1064;p281"/>
            <p:cNvCxnSpPr>
              <a:cxnSpLocks/>
              <a:stCxn id="1049206" idx="6"/>
              <a:endCxn id="1049208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06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99" name="Google Shape;1066;p281"/>
            <p:cNvCxnSpPr>
              <a:cxnSpLocks/>
              <a:stCxn id="1049206" idx="6"/>
              <a:endCxn id="10492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06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00" name="Google Shape;1068;p281"/>
            <p:cNvCxnSpPr>
              <a:cxnSpLocks/>
              <a:stCxn id="1049206" idx="6"/>
              <a:endCxn id="10492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06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01" name="Google Shape;1070;p281"/>
            <p:cNvCxnSpPr>
              <a:cxnSpLocks/>
              <a:stCxn id="1049206" idx="6"/>
              <a:endCxn id="1049210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06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02" name="Google Shape;1072;p281"/>
            <p:cNvCxnSpPr>
              <a:cxnSpLocks/>
              <a:stCxn id="1049206" idx="6"/>
              <a:endCxn id="1049209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06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03" name="Google Shape;1074;p281"/>
            <p:cNvCxnSpPr>
              <a:cxnSpLocks/>
              <a:endCxn id="1049212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206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207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208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209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210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211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212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213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214" name="Google Shape;1076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15" name="Google Shape;1077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16" name="Google Shape;1078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17" name="Google Shape;1079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18" name="Google Shape;1080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19" name="Google Shape;1081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20" name="Google Shape;1082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21" name="Google Shape;1083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3" name="Google Shape;49;p219"/>
          <p:cNvPicPr preferRelativeResize="0">
            <a:picLocks/>
          </p:cNvPicPr>
          <p:nvPr/>
        </p:nvPicPr>
        <p:blipFill rotWithShape="1">
          <a:blip r:embed="rId2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94" name="Google Shape;50;p21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8864" name="Google Shape;51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65" name="Google Shape;52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66" name="Google Shape;53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67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Google Shape;1085;p28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03" name="Google Shape;1086;p2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04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0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2097160" name="Google Shape;1089;p282" descr="Icon  Description automatically generated"/>
            <p:cNvPicPr preferRelativeResize="0">
              <a:picLocks/>
            </p:cNvPicPr>
            <p:nvPr/>
          </p:nvPicPr>
          <p:blipFill rotWithShape="1"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1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48605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606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607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608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609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610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611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612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52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048613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614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8615" name="Google Shape;1102;p282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16" name="Google Shape;1103;p282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17" name="Google Shape;1104;p282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18" name="Google Shape;1105;p282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19" name="Google Shape;1106;p282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20" name="Google Shape;1107;p282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21" name="Google Shape;1108;p282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22" name="Google Shape;1109;p282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23" name="Google Shape;1110;p282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9" name="Google Shape;1112;p28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005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06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0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049007" name="Google Shape;1116;p283" descr="A picture containing icon  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08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009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010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011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012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013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014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015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9016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17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18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19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20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21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22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23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24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91" name="Google Shape;1135;p284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553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54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3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414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415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555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556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5" name="Google Shape;1143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557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16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417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558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559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6" name="Google Shape;1149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56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18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419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561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562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7" name="Google Shape;1155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563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20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421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564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565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8" name="Google Shape;1161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566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567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68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69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70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422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423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424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571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572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9" name="Google Shape;1172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5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25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426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574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575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40" name="Google Shape;1178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576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27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428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577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578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41" name="Google Shape;1184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579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29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430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580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581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42" name="Google Shape;1190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582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31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432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583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584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43" name="Google Shape;1196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585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586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87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88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89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90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27" name="Google Shape;1204;p28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099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00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4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285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286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101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02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87" name="Google Shape;1212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10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87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288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104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05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88" name="Google Shape;1218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106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89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290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107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08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89" name="Google Shape;1224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109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1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292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110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11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90" name="Google Shape;1230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112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113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14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15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16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93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294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295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117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18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91" name="Google Shape;1241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119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297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120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21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92" name="Google Shape;1247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122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8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299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123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24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93" name="Google Shape;1253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125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0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301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126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27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94" name="Google Shape;1259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128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2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303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129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30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95" name="Google Shape;1265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131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132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33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34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35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36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03" name="Google Shape;1273;p28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688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89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5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456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457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690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691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56" name="Google Shape;1281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69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58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459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693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694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57" name="Google Shape;1287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695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60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461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696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697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58" name="Google Shape;1293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698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62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463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699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700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59" name="Google Shape;1299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701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702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03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04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05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464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465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466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706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707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60" name="Google Shape;1310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708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67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468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709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710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61" name="Google Shape;1316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711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69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470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712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713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62" name="Google Shape;1322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714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71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472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715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716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63" name="Google Shape;1328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717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73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474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718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719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64" name="Google Shape;1334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720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721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22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23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24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25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3" name="Google Shape;1342;p28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80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81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2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73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74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8682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683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39" name="Google Shape;1350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684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75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76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8685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686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0" name="Google Shape;1356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68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77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78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8688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689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1" name="Google Shape;1362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690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79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80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8691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692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2" name="Google Shape;1368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693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81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82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8694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695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3" name="Google Shape;1374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696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8697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98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99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00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01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83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84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85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8702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03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4" name="Google Shape;1386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04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86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87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8705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06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5" name="Google Shape;1392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07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88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89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8708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09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6" name="Google Shape;1398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10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9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9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8711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12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7" name="Google Shape;1404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13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92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93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8714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15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8" name="Google Shape;1410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16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8717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18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19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20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21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42" name="Google Shape;1418;p28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254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55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9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340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341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049256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57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58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59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60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342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049261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62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63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64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65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343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04926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6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6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6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7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7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7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7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7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7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7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7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7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7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8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8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8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8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8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8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8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8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5294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8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8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9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9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9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9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9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9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9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9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298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99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00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01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02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03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04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05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06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07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8" name="Google Shape;1479;p28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53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54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17" name="Google Shape;1483;p290" descr="Background pattern  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97263" name="Google Shape;1484;p29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3145823" name="Google Shape;1486;p290"/>
            <p:cNvCxnSpPr>
              <a:cxnSpLocks/>
            </p:cNvCxnSpPr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418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419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1" name="Google Shape;1490;p291" descr="Background pattern  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97197" name="Google Shape;1491;p29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7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3145760" name="Google Shape;1493;p291"/>
            <p:cNvCxnSpPr>
              <a:cxnSpLocks/>
            </p:cNvCxnSpPr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8872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873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81" name="Google Shape;56;p220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l="16975" t="14937" r="19507" b="5408"/>
          <a:stretch>
            <a:fillRect/>
          </a:stretch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82" name="Google Shape;57;p22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518" name="Google Shape;58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19" name="Google Shape;59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20" name="Google Shape;60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2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43" name="Google Shape;1497;p292" descr="Background pattern  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97287" name="Google Shape;1498;p29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3145834" name="Google Shape;1500;p292"/>
            <p:cNvCxnSpPr>
              <a:cxnSpLocks/>
            </p:cNvCxnSpPr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544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545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79" name="Google Shape;1504;p293" descr="Background pattern  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97225" name="Google Shape;1505;p29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0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3145785" name="Google Shape;1507;p293"/>
            <p:cNvCxnSpPr>
              <a:cxnSpLocks/>
            </p:cNvCxnSpPr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080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81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049081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082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083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274" name="Google Shape;1515;p294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275" name="Google Shape;1516;p294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276" name="Google Shape;1517;p294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4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049446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85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049447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48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449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202" name="Google Shape;1526;p295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203" name="Google Shape;1527;p295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204" name="Google Shape;1528;p29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6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048907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37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048908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909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8910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244" name="Google Shape;1537;p296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245" name="Google Shape;1538;p296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246" name="Google Shape;1539;p29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7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049327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48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049328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329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330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175" name="Google Shape;1548;p297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176" name="Google Shape;1549;p297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177" name="Google Shape;1550;p29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4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74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74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98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048744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745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746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747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9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048748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749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750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751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752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229" name="Google Shape;1567;p298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230" name="Google Shape;1568;p298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231" name="Google Shape;1569;p29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143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144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145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07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049146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47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48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49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0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049150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51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52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53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154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300" name="Google Shape;1586;p299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301" name="Google Shape;1587;p299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302" name="Google Shape;1588;p29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676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677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678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5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049679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80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81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82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453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049683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84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85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86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687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2" name="Google Shape;1604;p300" descr="Background pattern  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97217" name="Google Shape;1605;p30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8983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984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85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22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523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283" name="Google Shape;1612;p301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l="6267" r="24763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84" name="Google Shape;1613;p30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049524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45833" name="Google Shape;1616;p301"/>
            <p:cNvCxnSpPr>
              <a:cxnSpLocks/>
            </p:cNvCxnSpPr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049525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26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285" name="Google Shape;64;p22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527" name="Google Shape;65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1049528" name="Google Shape;66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29" name="Google Shape;67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30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5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6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258" name="Google Shape;1621;p302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l="6267" r="24763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049361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362" name="Google Shape;1623;p302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2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049363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45812" name="Google Shape;1626;p302"/>
            <p:cNvCxnSpPr>
              <a:cxnSpLocks/>
            </p:cNvCxnSpPr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049364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71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672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299" name="Google Shape;1631;p30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5855" name="Google Shape;1632;p303"/>
          <p:cNvCxnSpPr>
            <a:cxnSpLocks/>
          </p:cNvCxnSpPr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673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74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049675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44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245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246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247" name="Google Shape;1640;p304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248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49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145809" name="Google Shape;1643;p304"/>
          <p:cNvCxnSpPr>
            <a:cxnSpLocks/>
          </p:cNvCxnSpPr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250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23" name="Google Shape;1647;p305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24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25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145749" name="Google Shape;1650;p305"/>
          <p:cNvCxnSpPr>
            <a:cxnSpLocks/>
          </p:cNvCxnSpPr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8726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96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397" name="Google Shape;1654;p306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398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99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145820" name="Google Shape;1657;p306"/>
          <p:cNvCxnSpPr>
            <a:cxnSpLocks/>
          </p:cNvCxnSpPr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400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5" name="Google Shape;1660;p30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8868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69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70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097196" name="Google Shape;1664;p307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79" name="Google Shape;1666;p30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515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516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17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097280" name="Google Shape;1670;p308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5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210" name="Google Shape;1673;p30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8926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927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928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29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88" name="Google Shape;1679;p31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89" name="Google Shape;1680;p310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16487" t="8800" r="16531" b="52399"/>
          <a:stretch>
            <a:fillRect/>
          </a:stretch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049546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94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237" name="Google Shape;1684;p31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38" name="Google Shape;1685;p312" descr="A picture containing text, vector graphics, toy, doll  Description automatically generated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195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theme" Target="../theme/theme1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7" name="Google Shape;1832;p209"/>
          <p:cNvSpPr txBox="1">
            <a:spLocks noGrp="1"/>
          </p:cNvSpPr>
          <p:nvPr>
            <p:ph type="body" idx="1"/>
          </p:nvPr>
        </p:nvSpPr>
        <p:spPr>
          <a:xfrm>
            <a:off x="261255" y="2640951"/>
            <a:ext cx="3689422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INTERNET BANKING</a:t>
            </a:r>
            <a:endParaRPr dirty="0"/>
          </a:p>
        </p:txBody>
      </p:sp>
      <p:sp>
        <p:nvSpPr>
          <p:cNvPr id="1048578" name="Google Shape;1833;p209"/>
          <p:cNvSpPr txBox="1">
            <a:spLocks noGrp="1"/>
          </p:cNvSpPr>
          <p:nvPr>
            <p:ph type="body" idx="1"/>
          </p:nvPr>
        </p:nvSpPr>
        <p:spPr>
          <a:xfrm>
            <a:off x="261267" y="3361376"/>
            <a:ext cx="36894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Task - 2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Google Shape;1839;p2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</a:pPr>
            <a:r>
              <a:rPr lang="en-US" sz="1829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Your Project Name</a:t>
            </a:r>
            <a:endParaRPr sz="1829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586" name="Google Shape;1840;p210"/>
          <p:cNvSpPr txBox="1">
            <a:spLocks noGrp="1"/>
          </p:cNvSpPr>
          <p:nvPr>
            <p:ph type="body" idx="1"/>
          </p:nvPr>
        </p:nvSpPr>
        <p:spPr>
          <a:xfrm>
            <a:off x="144710" y="1053296"/>
            <a:ext cx="4548587" cy="3518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Font typeface="EB Garamond Medium"/>
              <a:buChar char="▪"/>
            </a:pPr>
            <a:r>
              <a:rPr lang="en-GB" dirty="0">
                <a:latin typeface="EB Garamond Medium"/>
                <a:ea typeface="EB Garamond Medium"/>
                <a:cs typeface="EB Garamond Medium"/>
                <a:sym typeface="EB Garamond Medium"/>
              </a:rPr>
              <a:t>Internet banking has become an integral part of modern banking services. The goal of this project is to create a user-friendly and secure internet banking website that offers a range of financial services and ensures the privacy and security of customer information. </a:t>
            </a:r>
            <a:endParaRPr dirty="0"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pic>
        <p:nvPicPr>
          <p:cNvPr id="2097155" name="Google Shape;1841;p210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4267275" y="242113"/>
            <a:ext cx="9144000" cy="5143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194304" name="Google Shape;1842;p2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4027587"/>
              </p:ext>
            </p:extLst>
          </p:nvPr>
        </p:nvGraphicFramePr>
        <p:xfrm>
          <a:off x="144700" y="2395959"/>
          <a:ext cx="4122575" cy="2037144"/>
        </p:xfrm>
        <a:graphic>
          <a:graphicData uri="http://schemas.openxmlformats.org/drawingml/2006/table">
            <a:tbl>
              <a:tblPr>
                <a:noFill/>
                <a:tableStyleId>{E1B0B87E-BAB3-4EDD-83A3-26742FE373EF}</a:tableStyleId>
              </a:tblPr>
              <a:tblGrid>
                <a:gridCol w="1675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2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88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lt2"/>
                          </a:solidFill>
                        </a:rPr>
                        <a:t>LMS </a:t>
                      </a:r>
                      <a:r>
                        <a:rPr lang="en-US" sz="1400" b="1" u="none" strike="noStrike" cap="none" dirty="0" smtClean="0">
                          <a:solidFill>
                            <a:schemeClr val="lt2"/>
                          </a:solidFill>
                        </a:rPr>
                        <a:t>Username</a:t>
                      </a:r>
                      <a:endParaRPr sz="1400" b="1" u="none" strike="noStrike" cap="none" dirty="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2"/>
                          </a:solidFill>
                        </a:rPr>
                        <a:t>Name </a:t>
                      </a:r>
                      <a:endParaRPr sz="1400" b="1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2"/>
                          </a:solidFill>
                        </a:rPr>
                        <a:t>Batch </a:t>
                      </a:r>
                      <a:endParaRPr sz="1400" b="1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85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 dirty="0"/>
                        <a:t>2115a928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 dirty="0"/>
                        <a:t>JANANI</a:t>
                      </a:r>
                      <a:r>
                        <a:rPr lang="en-GB" sz="1400" u="none" strike="noStrike" cap="none" baseline="0" dirty="0"/>
                        <a:t> S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 dirty="0"/>
                        <a:t>A</a:t>
                      </a:r>
                      <a:r>
                        <a:rPr lang="en-US" sz="1400" u="none" strike="noStrike" cap="none" dirty="0"/>
                        <a:t>9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85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 dirty="0"/>
                        <a:t>2115a929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 dirty="0"/>
                        <a:t>JOSHIKA J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 dirty="0"/>
                        <a:t>A</a:t>
                      </a:r>
                      <a:r>
                        <a:rPr lang="en-US" sz="1400" u="none" strike="noStrike" cap="none" dirty="0"/>
                        <a:t>9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057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 dirty="0"/>
                        <a:t>2115a935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 dirty="0"/>
                        <a:t>LIBA KEERTHIKA S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 dirty="0"/>
                        <a:t>A</a:t>
                      </a:r>
                      <a:r>
                        <a:rPr lang="en-US" sz="1400" u="none" strike="noStrike" cap="none" dirty="0"/>
                        <a:t>9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Google Shape;1847;g2139dc51b5f_0_0"/>
          <p:cNvSpPr txBox="1">
            <a:spLocks noGrp="1"/>
          </p:cNvSpPr>
          <p:nvPr>
            <p:ph type="body" idx="1"/>
          </p:nvPr>
        </p:nvSpPr>
        <p:spPr>
          <a:xfrm>
            <a:off x="481875" y="590125"/>
            <a:ext cx="4896600" cy="19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rgbClr val="0B5394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Create UI and implement various components using react</a:t>
            </a:r>
            <a:endParaRPr sz="900" b="1">
              <a:solidFill>
                <a:srgbClr val="0B5394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marL="457200" lvl="0" indent="-2857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EB Garamond Medium"/>
              <a:buChar char="●"/>
            </a:pPr>
            <a:r>
              <a:rPr lang="en-US" sz="9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Split design into components and Higher order Components</a:t>
            </a:r>
            <a:endParaRPr sz="90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marL="457200" lvl="0" indent="-2857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EB Garamond Medium"/>
              <a:buChar char="●"/>
            </a:pPr>
            <a:r>
              <a:rPr lang="en-US" sz="9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Define structure of the components</a:t>
            </a:r>
            <a:endParaRPr sz="90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marL="457200" lvl="0" indent="-2857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EB Garamond Medium"/>
              <a:buChar char="●"/>
            </a:pPr>
            <a:r>
              <a:rPr lang="en-US" sz="9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Set the basic ui components with dummy data</a:t>
            </a:r>
            <a:endParaRPr sz="90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rgbClr val="0B5394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Integrate the APIs to frontend to ensure the dynamic feature of website</a:t>
            </a:r>
            <a:endParaRPr sz="900" b="1">
              <a:solidFill>
                <a:srgbClr val="0B5394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marL="457200" lvl="0" indent="-2857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EB Garamond Medium"/>
              <a:buChar char="●"/>
            </a:pPr>
            <a:r>
              <a:rPr lang="en-US" sz="9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Point base api to the severs base url </a:t>
            </a:r>
            <a:endParaRPr sz="90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marL="457200" lvl="0" indent="-2857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EB Garamond Medium"/>
              <a:buChar char="●"/>
            </a:pPr>
            <a:r>
              <a:rPr lang="en-US" sz="9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Design api calls for each element </a:t>
            </a:r>
            <a:endParaRPr sz="90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marL="457200" lvl="0" indent="-2857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EB Garamond Medium"/>
              <a:buChar char="●"/>
            </a:pPr>
            <a:r>
              <a:rPr lang="en-US" sz="9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Handle errors in the output</a:t>
            </a:r>
            <a:endParaRPr sz="90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marL="457200" lvl="0" indent="-2857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EB Garamond Medium"/>
              <a:buChar char="●"/>
            </a:pPr>
            <a:r>
              <a:rPr lang="en-US" sz="9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Render output of apis to different low level components</a:t>
            </a:r>
            <a:endParaRPr sz="90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marL="457200" lvl="0" indent="-2857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EB Garamond Medium"/>
              <a:buChar char="●"/>
            </a:pPr>
            <a:r>
              <a:rPr lang="en-US" sz="9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Secure content of post apisx</a:t>
            </a:r>
            <a:endParaRPr sz="1300" b="1">
              <a:solidFill>
                <a:srgbClr val="0B5394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1048592" name="Google Shape;1848;g2139dc51b5f_0_0"/>
          <p:cNvSpPr txBox="1">
            <a:spLocks noGrp="1"/>
          </p:cNvSpPr>
          <p:nvPr>
            <p:ph type="body" idx="2"/>
          </p:nvPr>
        </p:nvSpPr>
        <p:spPr>
          <a:xfrm>
            <a:off x="489475" y="3939576"/>
            <a:ext cx="7048500" cy="8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048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 Medium"/>
              <a:buChar char="▪"/>
            </a:pPr>
            <a:r>
              <a:rPr lang="en-US" sz="12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Developing complicated UI using react components</a:t>
            </a:r>
            <a:endParaRPr sz="120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marL="457200" lvl="0" indent="-3048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 Medium"/>
              <a:buChar char="▪"/>
            </a:pPr>
            <a:r>
              <a:rPr lang="en-US" sz="12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Using props drilling and context to pass variables</a:t>
            </a:r>
            <a:endParaRPr sz="120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marL="457200" lvl="0" indent="-3048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 Medium"/>
              <a:buChar char="▪"/>
            </a:pPr>
            <a:r>
              <a:rPr lang="en-US" sz="12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Getting familiar with different type of api calls</a:t>
            </a:r>
            <a:endParaRPr sz="120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marL="457200" lvl="0" indent="-3048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 Medium"/>
              <a:buChar char="▪"/>
            </a:pPr>
            <a:r>
              <a:rPr lang="en-US" sz="12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Handling different input data</a:t>
            </a:r>
            <a:endParaRPr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1048593" name="Google Shape;1849;g2139dc51b5f_0_0"/>
          <p:cNvSpPr txBox="1"/>
          <p:nvPr/>
        </p:nvSpPr>
        <p:spPr>
          <a:xfrm>
            <a:off x="445775" y="2940880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 Medium"/>
              <a:buChar char="●"/>
            </a:pPr>
            <a:r>
              <a:rPr lang="en-US" sz="1400" b="0" i="0" u="none" strike="noStrike" cap="none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100% Completion of the above tasks</a:t>
            </a:r>
            <a:endParaRPr sz="1400" b="0" i="0" u="none" strike="noStrike" cap="none">
              <a:solidFill>
                <a:srgbClr val="000000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1048594" name="Google Shape;1850;g2139dc51b5f_0_0"/>
          <p:cNvSpPr txBox="1"/>
          <p:nvPr/>
        </p:nvSpPr>
        <p:spPr>
          <a:xfrm>
            <a:off x="546805" y="35465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Learning Outcome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595" name="Google Shape;1851;g2139dc51b5f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Task - </a:t>
            </a:r>
            <a:r>
              <a:rPr lang="en-US" sz="1800" b="1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2</a:t>
            </a:r>
            <a:endParaRPr sz="1800" b="1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596" name="Google Shape;1852;g2139dc51b5f_0_0"/>
          <p:cNvSpPr txBox="1"/>
          <p:nvPr/>
        </p:nvSpPr>
        <p:spPr>
          <a:xfrm>
            <a:off x="445763" y="2652720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B5394"/>
                </a:solidFill>
                <a:latin typeface="EB Garamond"/>
                <a:ea typeface="EB Garamond"/>
                <a:cs typeface="EB Garamond"/>
                <a:sym typeface="EB Garamond"/>
              </a:rPr>
              <a:t>Evaluation Metric:</a:t>
            </a:r>
            <a:endParaRPr sz="1600" b="1" i="0" u="none" strike="noStrike" cap="none">
              <a:solidFill>
                <a:srgbClr val="0B5394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2097157" name="Google Shape;1853;g2139dc51b5f_0_0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-61190" t="-2110" r="61190" b="21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Google Shape;1858;g2139e008f02_0_0"/>
          <p:cNvSpPr txBox="1"/>
          <p:nvPr/>
        </p:nvSpPr>
        <p:spPr>
          <a:xfrm>
            <a:off x="445779" y="237121"/>
            <a:ext cx="7460436" cy="437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1" dirty="0">
                <a:latin typeface="EB Garamond"/>
                <a:ea typeface="EB Garamond"/>
                <a:cs typeface="EB Garamond"/>
                <a:sym typeface="EB Garamond"/>
              </a:rPr>
              <a:t>Login.html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GB" sz="1800" b="1" i="0" u="none" strike="noStrike" cap="none" dirty="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lvl="0">
              <a:buSzPts val="1800"/>
            </a:pPr>
            <a:r>
              <a:rPr lang="en-IN" dirty="0">
                <a:latin typeface="EB Garamond"/>
                <a:ea typeface="EB Garamond"/>
                <a:cs typeface="EB Garamond"/>
                <a:sym typeface="EB Garamond"/>
              </a:rPr>
              <a:t>&lt;!DOCTYPE html&gt;</a:t>
            </a:r>
          </a:p>
          <a:p>
            <a:pPr lvl="0">
              <a:buSzPts val="1800"/>
            </a:pPr>
            <a:r>
              <a:rPr lang="en-IN" dirty="0">
                <a:latin typeface="EB Garamond"/>
                <a:ea typeface="EB Garamond"/>
                <a:cs typeface="EB Garamond"/>
                <a:sym typeface="EB Garamond"/>
              </a:rPr>
              <a:t>&lt;html </a:t>
            </a:r>
            <a:r>
              <a:rPr lang="en-IN" dirty="0" err="1">
                <a:latin typeface="EB Garamond"/>
                <a:ea typeface="EB Garamond"/>
                <a:cs typeface="EB Garamond"/>
                <a:sym typeface="EB Garamond"/>
              </a:rPr>
              <a:t>lang</a:t>
            </a:r>
            <a:r>
              <a:rPr lang="en-IN" dirty="0">
                <a:latin typeface="EB Garamond"/>
                <a:ea typeface="EB Garamond"/>
                <a:cs typeface="EB Garamond"/>
                <a:sym typeface="EB Garamond"/>
              </a:rPr>
              <a:t>="</a:t>
            </a:r>
            <a:r>
              <a:rPr lang="en-IN" dirty="0" err="1">
                <a:latin typeface="EB Garamond"/>
                <a:ea typeface="EB Garamond"/>
                <a:cs typeface="EB Garamond"/>
                <a:sym typeface="EB Garamond"/>
              </a:rPr>
              <a:t>en</a:t>
            </a:r>
            <a:r>
              <a:rPr lang="en-IN" dirty="0">
                <a:latin typeface="EB Garamond"/>
                <a:ea typeface="EB Garamond"/>
                <a:cs typeface="EB Garamond"/>
                <a:sym typeface="EB Garamond"/>
              </a:rPr>
              <a:t>"&gt;</a:t>
            </a:r>
          </a:p>
          <a:p>
            <a:pPr lvl="0">
              <a:buSzPts val="1800"/>
            </a:pPr>
            <a:r>
              <a:rPr lang="en-IN" dirty="0">
                <a:latin typeface="EB Garamond"/>
                <a:ea typeface="EB Garamond"/>
                <a:cs typeface="EB Garamond"/>
                <a:sym typeface="EB Garamond"/>
              </a:rPr>
              <a:t>  &lt;head&gt;</a:t>
            </a:r>
          </a:p>
          <a:p>
            <a:pPr lvl="0">
              <a:buSzPts val="1800"/>
            </a:pPr>
            <a:r>
              <a:rPr lang="en-IN" dirty="0">
                <a:latin typeface="EB Garamond"/>
                <a:ea typeface="EB Garamond"/>
                <a:cs typeface="EB Garamond"/>
                <a:sym typeface="EB Garamond"/>
              </a:rPr>
              <a:t>    &lt;meta charset="UTF-8"&gt;</a:t>
            </a:r>
          </a:p>
          <a:p>
            <a:pPr lvl="0">
              <a:buSzPts val="1800"/>
            </a:pPr>
            <a:r>
              <a:rPr lang="en-IN" dirty="0">
                <a:latin typeface="EB Garamond"/>
                <a:ea typeface="EB Garamond"/>
                <a:cs typeface="EB Garamond"/>
                <a:sym typeface="EB Garamond"/>
              </a:rPr>
              <a:t>    &lt;meta name="viewport" content="width=device-width, initial-scale=1.0"&gt;</a:t>
            </a:r>
          </a:p>
          <a:p>
            <a:pPr lvl="0">
              <a:buSzPts val="1800"/>
            </a:pPr>
            <a:r>
              <a:rPr lang="en-IN" dirty="0">
                <a:latin typeface="EB Garamond"/>
                <a:ea typeface="EB Garamond"/>
                <a:cs typeface="EB Garamond"/>
                <a:sym typeface="EB Garamond"/>
              </a:rPr>
              <a:t>    &lt;title&gt;Internet Banking&lt;/title&gt;</a:t>
            </a:r>
          </a:p>
          <a:p>
            <a:pPr lvl="0">
              <a:buSzPts val="1800"/>
            </a:pPr>
            <a:r>
              <a:rPr lang="en-IN" dirty="0">
                <a:latin typeface="EB Garamond"/>
                <a:ea typeface="EB Garamond"/>
                <a:cs typeface="EB Garamond"/>
                <a:sym typeface="EB Garamond"/>
              </a:rPr>
              <a:t>  &lt;/head&gt;</a:t>
            </a:r>
          </a:p>
          <a:p>
            <a:pPr lvl="0">
              <a:buSzPts val="1800"/>
            </a:pPr>
            <a:r>
              <a:rPr lang="en-IN" dirty="0">
                <a:latin typeface="EB Garamond"/>
                <a:ea typeface="EB Garamond"/>
                <a:cs typeface="EB Garamond"/>
                <a:sym typeface="EB Garamond"/>
              </a:rPr>
              <a:t>  &lt;body&gt;</a:t>
            </a:r>
          </a:p>
          <a:p>
            <a:pPr lvl="0">
              <a:buSzPts val="1800"/>
            </a:pPr>
            <a:r>
              <a:rPr lang="en-IN" dirty="0">
                <a:latin typeface="EB Garamond"/>
                <a:ea typeface="EB Garamond"/>
                <a:cs typeface="EB Garamond"/>
                <a:sym typeface="EB Garamond"/>
              </a:rPr>
              <a:t>    &lt;header&gt;</a:t>
            </a:r>
          </a:p>
          <a:p>
            <a:pPr lvl="0">
              <a:buSzPts val="1800"/>
            </a:pPr>
            <a:r>
              <a:rPr lang="en-IN" dirty="0">
                <a:latin typeface="EB Garamond"/>
                <a:ea typeface="EB Garamond"/>
                <a:cs typeface="EB Garamond"/>
                <a:sym typeface="EB Garamond"/>
              </a:rPr>
              <a:t>      &lt;h1&gt;Internet Banking&lt;/h1&gt;</a:t>
            </a:r>
          </a:p>
          <a:p>
            <a:pPr lvl="0">
              <a:buSzPts val="1800"/>
            </a:pPr>
            <a:r>
              <a:rPr lang="en-IN" dirty="0">
                <a:latin typeface="EB Garamond"/>
                <a:ea typeface="EB Garamond"/>
                <a:cs typeface="EB Garamond"/>
                <a:sym typeface="EB Garamond"/>
              </a:rPr>
              <a:t>    &lt;/header&gt;</a:t>
            </a:r>
          </a:p>
          <a:p>
            <a:pPr lvl="0">
              <a:buSzPts val="1800"/>
            </a:pPr>
            <a:r>
              <a:rPr lang="en-IN" dirty="0">
                <a:latin typeface="EB Garamond"/>
                <a:ea typeface="EB Garamond"/>
                <a:cs typeface="EB Garamond"/>
                <a:sym typeface="EB Garamond"/>
              </a:rPr>
              <a:t>    &lt;</a:t>
            </a:r>
            <a:r>
              <a:rPr lang="en-IN" dirty="0" err="1">
                <a:latin typeface="EB Garamond"/>
                <a:ea typeface="EB Garamond"/>
                <a:cs typeface="EB Garamond"/>
                <a:sym typeface="EB Garamond"/>
              </a:rPr>
              <a:t>nav</a:t>
            </a:r>
            <a:r>
              <a:rPr lang="en-IN" dirty="0">
                <a:latin typeface="EB Garamond"/>
                <a:ea typeface="EB Garamond"/>
                <a:cs typeface="EB Garamond"/>
                <a:sym typeface="EB Garamond"/>
              </a:rPr>
              <a:t>&gt;</a:t>
            </a:r>
          </a:p>
          <a:p>
            <a:pPr lvl="0">
              <a:buSzPts val="1800"/>
            </a:pPr>
            <a:r>
              <a:rPr lang="en-IN" dirty="0">
                <a:latin typeface="EB Garamond"/>
                <a:ea typeface="EB Garamond"/>
                <a:cs typeface="EB Garamond"/>
                <a:sym typeface="EB Garamond"/>
              </a:rPr>
              <a:t>      &lt;</a:t>
            </a:r>
            <a:r>
              <a:rPr lang="en-IN" dirty="0" err="1">
                <a:latin typeface="EB Garamond"/>
                <a:ea typeface="EB Garamond"/>
                <a:cs typeface="EB Garamond"/>
                <a:sym typeface="EB Garamond"/>
              </a:rPr>
              <a:t>ul</a:t>
            </a:r>
            <a:r>
              <a:rPr lang="en-IN" dirty="0">
                <a:latin typeface="EB Garamond"/>
                <a:ea typeface="EB Garamond"/>
                <a:cs typeface="EB Garamond"/>
                <a:sym typeface="EB Garamond"/>
              </a:rPr>
              <a:t>&gt;</a:t>
            </a:r>
          </a:p>
          <a:p>
            <a:pPr lvl="0">
              <a:buSzPts val="1800"/>
            </a:pPr>
            <a:r>
              <a:rPr lang="en-IN" dirty="0">
                <a:latin typeface="EB Garamond"/>
                <a:ea typeface="EB Garamond"/>
                <a:cs typeface="EB Garamond"/>
                <a:sym typeface="EB Garamond"/>
              </a:rPr>
              <a:t>        &lt;li&gt;&lt;a </a:t>
            </a:r>
            <a:r>
              <a:rPr lang="en-IN" dirty="0" err="1">
                <a:latin typeface="EB Garamond"/>
                <a:ea typeface="EB Garamond"/>
                <a:cs typeface="EB Garamond"/>
                <a:sym typeface="EB Garamond"/>
              </a:rPr>
              <a:t>href</a:t>
            </a:r>
            <a:r>
              <a:rPr lang="en-IN" dirty="0">
                <a:latin typeface="EB Garamond"/>
                <a:ea typeface="EB Garamond"/>
                <a:cs typeface="EB Garamond"/>
                <a:sym typeface="EB Garamond"/>
              </a:rPr>
              <a:t>="#"&gt;Home&lt;/a&gt;&lt;/li&gt;</a:t>
            </a:r>
          </a:p>
          <a:p>
            <a:pPr lvl="0">
              <a:buSzPts val="1800"/>
            </a:pPr>
            <a:r>
              <a:rPr lang="en-IN" dirty="0">
                <a:latin typeface="EB Garamond"/>
                <a:ea typeface="EB Garamond"/>
                <a:cs typeface="EB Garamond"/>
                <a:sym typeface="EB Garamond"/>
              </a:rPr>
              <a:t>        &lt;li&gt;&lt;a </a:t>
            </a:r>
            <a:r>
              <a:rPr lang="en-IN" dirty="0" err="1">
                <a:latin typeface="EB Garamond"/>
                <a:ea typeface="EB Garamond"/>
                <a:cs typeface="EB Garamond"/>
                <a:sym typeface="EB Garamond"/>
              </a:rPr>
              <a:t>href</a:t>
            </a:r>
            <a:r>
              <a:rPr lang="en-IN" dirty="0">
                <a:latin typeface="EB Garamond"/>
                <a:ea typeface="EB Garamond"/>
                <a:cs typeface="EB Garamond"/>
                <a:sym typeface="EB Garamond"/>
              </a:rPr>
              <a:t>="#"&gt;Accounts&lt;/a&gt;&lt;/li&gt;</a:t>
            </a:r>
          </a:p>
          <a:p>
            <a:pPr lvl="0">
              <a:buSzPts val="1800"/>
            </a:pPr>
            <a:r>
              <a:rPr lang="en-IN" dirty="0">
                <a:latin typeface="EB Garamond"/>
                <a:ea typeface="EB Garamond"/>
                <a:cs typeface="EB Garamond"/>
                <a:sym typeface="EB Garamond"/>
              </a:rPr>
              <a:t>        &lt;li&gt;&lt;a </a:t>
            </a:r>
            <a:r>
              <a:rPr lang="en-IN" dirty="0" err="1">
                <a:latin typeface="EB Garamond"/>
                <a:ea typeface="EB Garamond"/>
                <a:cs typeface="EB Garamond"/>
                <a:sym typeface="EB Garamond"/>
              </a:rPr>
              <a:t>href</a:t>
            </a:r>
            <a:r>
              <a:rPr lang="en-IN" dirty="0">
                <a:latin typeface="EB Garamond"/>
                <a:ea typeface="EB Garamond"/>
                <a:cs typeface="EB Garamond"/>
                <a:sym typeface="EB Garamond"/>
              </a:rPr>
              <a:t>="#"&gt;Transfer Money&lt;/a&gt;&lt;/li&gt;</a:t>
            </a:r>
          </a:p>
          <a:p>
            <a:pPr lvl="0">
              <a:buSzPts val="1800"/>
            </a:pPr>
            <a:r>
              <a:rPr lang="en-IN" dirty="0">
                <a:latin typeface="EB Garamond"/>
                <a:ea typeface="EB Garamond"/>
                <a:cs typeface="EB Garamond"/>
                <a:sym typeface="EB Garamond"/>
              </a:rPr>
              <a:t>        &lt;li&gt;&lt;a </a:t>
            </a:r>
            <a:r>
              <a:rPr lang="en-IN" dirty="0" err="1">
                <a:latin typeface="EB Garamond"/>
                <a:ea typeface="EB Garamond"/>
                <a:cs typeface="EB Garamond"/>
                <a:sym typeface="EB Garamond"/>
              </a:rPr>
              <a:t>href</a:t>
            </a:r>
            <a:r>
              <a:rPr lang="en-IN" dirty="0">
                <a:latin typeface="EB Garamond"/>
                <a:ea typeface="EB Garamond"/>
                <a:cs typeface="EB Garamond"/>
                <a:sym typeface="EB Garamond"/>
              </a:rPr>
              <a:t>="#"&gt;Payments&lt;/a&gt;&lt;/li&gt;</a:t>
            </a:r>
          </a:p>
          <a:p>
            <a:pPr lvl="0">
              <a:buSzPts val="1800"/>
            </a:pPr>
            <a:r>
              <a:rPr lang="en-IN" dirty="0">
                <a:latin typeface="EB Garamond"/>
                <a:ea typeface="EB Garamond"/>
                <a:cs typeface="EB Garamond"/>
                <a:sym typeface="EB Garamond"/>
              </a:rPr>
              <a:t>        &lt;li&gt;&lt;a </a:t>
            </a:r>
            <a:r>
              <a:rPr lang="en-IN" dirty="0" err="1">
                <a:latin typeface="EB Garamond"/>
                <a:ea typeface="EB Garamond"/>
                <a:cs typeface="EB Garamond"/>
                <a:sym typeface="EB Garamond"/>
              </a:rPr>
              <a:t>href</a:t>
            </a:r>
            <a:r>
              <a:rPr lang="en-IN" dirty="0">
                <a:latin typeface="EB Garamond"/>
                <a:ea typeface="EB Garamond"/>
                <a:cs typeface="EB Garamond"/>
                <a:sym typeface="EB Garamond"/>
              </a:rPr>
              <a:t>="#"&gt;Settings&lt;/a&gt;&lt;/li&gt;</a:t>
            </a:r>
            <a:endParaRPr i="0" u="none" strike="noStrike" cap="none" dirty="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Rectangle 1"/>
          <p:cNvSpPr/>
          <p:nvPr/>
        </p:nvSpPr>
        <p:spPr>
          <a:xfrm>
            <a:off x="568712" y="-490627"/>
            <a:ext cx="5430644" cy="5984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&lt;/</a:t>
            </a:r>
            <a:r>
              <a:rPr lang="en-IN" dirty="0" err="1"/>
              <a:t>ul</a:t>
            </a:r>
            <a:r>
              <a:rPr lang="en-IN" dirty="0"/>
              <a:t>&gt;</a:t>
            </a:r>
          </a:p>
          <a:p>
            <a:r>
              <a:rPr lang="en-IN" dirty="0"/>
              <a:t>    &lt;/</a:t>
            </a:r>
            <a:r>
              <a:rPr lang="en-IN" dirty="0" err="1"/>
              <a:t>nav</a:t>
            </a:r>
            <a:r>
              <a:rPr lang="en-IN" dirty="0"/>
              <a:t>&gt;</a:t>
            </a:r>
          </a:p>
          <a:p>
            <a:r>
              <a:rPr lang="en-IN" dirty="0"/>
              <a:t>    &lt;main&gt;</a:t>
            </a:r>
          </a:p>
          <a:p>
            <a:r>
              <a:rPr lang="en-IN" dirty="0"/>
              <a:t>      &lt;h2&gt;Welcome to Internet Banking&lt;/h2&gt;</a:t>
            </a:r>
          </a:p>
          <a:p>
            <a:r>
              <a:rPr lang="en-IN" dirty="0"/>
              <a:t>      &lt;p&gt;Please log in to your account to access your banking information.&lt;/p&gt;</a:t>
            </a:r>
          </a:p>
          <a:p>
            <a:r>
              <a:rPr lang="en-IN" dirty="0"/>
              <a:t>      &lt;form id="login-form" action="dashboard.html"&gt;</a:t>
            </a:r>
          </a:p>
          <a:p>
            <a:r>
              <a:rPr lang="en-IN" dirty="0"/>
              <a:t>        &lt;label for="username"&gt;Username:&lt;/label&gt;</a:t>
            </a:r>
          </a:p>
          <a:p>
            <a:r>
              <a:rPr lang="en-IN" dirty="0"/>
              <a:t>        &lt;input type="text" id="username" name="username"&gt;&lt;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r>
              <a:rPr lang="en-IN" dirty="0"/>
              <a:t>        &lt;label for="password"&gt;Password:&lt;/label&gt;</a:t>
            </a:r>
          </a:p>
          <a:p>
            <a:r>
              <a:rPr lang="en-IN" dirty="0"/>
              <a:t>        &lt;input type="password" id="password" name="password"&gt;&lt;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r>
              <a:rPr lang="en-IN" dirty="0"/>
              <a:t>        &lt;input type="submit" value="Log in"&gt;</a:t>
            </a:r>
          </a:p>
          <a:p>
            <a:r>
              <a:rPr lang="en-IN" dirty="0"/>
              <a:t>      &lt;/form&gt;</a:t>
            </a:r>
          </a:p>
          <a:p>
            <a:r>
              <a:rPr lang="en-IN" dirty="0"/>
              <a:t>    &lt;/main&gt;</a:t>
            </a:r>
          </a:p>
          <a:p>
            <a:r>
              <a:rPr lang="en-IN" dirty="0"/>
              <a:t>    &lt;footer&gt;</a:t>
            </a:r>
          </a:p>
          <a:p>
            <a:r>
              <a:rPr lang="en-IN" dirty="0"/>
              <a:t>      &lt;p&gt;&amp;copy; 2023 Internet Banking. All rights reserved.&lt;/p&gt;</a:t>
            </a:r>
          </a:p>
          <a:p>
            <a:r>
              <a:rPr lang="en-IN" dirty="0"/>
              <a:t>    &lt;/footer&gt;</a:t>
            </a:r>
          </a:p>
          <a:p>
            <a:r>
              <a:rPr lang="en-IN" dirty="0"/>
              <a:t>  &lt;/body&gt;</a:t>
            </a:r>
          </a:p>
          <a:p>
            <a:r>
              <a:rPr lang="en-IN" dirty="0"/>
              <a:t>&lt;/html&gt;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1" descr="Internet Banking - Google Chrom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22" y="200721"/>
            <a:ext cx="8753707" cy="48323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Google Shape;1865;g2139dc51b5f_0_1833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25" name="Google Shape;1866;g2139dc51b5f_0_1833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Setup Project for Calculator project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26" name="Google Shape;1867;g2139dc51b5f_0_1833"/>
          <p:cNvSpPr txBox="1">
            <a:spLocks noGrp="1"/>
          </p:cNvSpPr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Create a main component with the outer structure of calculator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27" name="Google Shape;1868;g2139dc51b5f_0_1833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Create a button component with on click handler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28" name="Google Shape;1869;g2139dc51b5f_0_1833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Create a ` evaluateExpresion` function to evaluate value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29" name="Google Shape;1870;g2139dc51b5f_0_1833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Setup basic structure of text-editor project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30" name="Google Shape;1871;g2139dc51b5f_0_1833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Create main component with all feature buttons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31" name="Google Shape;1872;g2139dc51b5f_0_1833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Create a json object to store data for text editor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32" name="Google Shape;1873;g2139dc51b5f_0_1833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Push both code to github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33" name="Google Shape;1874;g2139dc51b5f_0_1833"/>
          <p:cNvSpPr txBox="1"/>
          <p:nvPr/>
        </p:nvSpPr>
        <p:spPr>
          <a:xfrm>
            <a:off x="193300" y="125175"/>
            <a:ext cx="312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sz="2400" b="1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Google Shape;1879;p212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</a:p>
        </p:txBody>
      </p:sp>
      <p:sp>
        <p:nvSpPr>
          <p:cNvPr id="1048641" name="Google Shape;1880;p212"/>
          <p:cNvSpPr txBox="1">
            <a:spLocks noGrp="1"/>
          </p:cNvSpPr>
          <p:nvPr>
            <p:ph type="body" idx="2"/>
          </p:nvPr>
        </p:nvSpPr>
        <p:spPr>
          <a:xfrm>
            <a:off x="4089330" y="2048570"/>
            <a:ext cx="27222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/>
            <a:r>
              <a:rPr lang="en-IN" b="0" i="0">
                <a:solidFill>
                  <a:srgbClr val="BD8738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https://github.com/Jananijaa/Group_A9_11</a:t>
            </a:r>
            <a:endParaRPr b="0" i="0" dirty="0">
              <a:solidFill>
                <a:srgbClr val="BD8738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Google Shape;1885;p213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548</Words>
  <Application>Microsoft Office PowerPoint</Application>
  <PresentationFormat>On-screen Show (16:9)</PresentationFormat>
  <Paragraphs>95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EB Garamond</vt:lpstr>
      <vt:lpstr>EB Garamond SemiBold</vt:lpstr>
      <vt:lpstr>Calibri</vt:lpstr>
      <vt:lpstr>Arial</vt:lpstr>
      <vt:lpstr>Noto Sans Symbols</vt:lpstr>
      <vt:lpstr>Public Sans</vt:lpstr>
      <vt:lpstr>EB Garamond Medium</vt:lpstr>
      <vt:lpstr>Simple Light</vt:lpstr>
      <vt:lpstr>PowerPoint Presentation</vt:lpstr>
      <vt:lpstr>Your Project Name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Manish Sharma</dc:creator>
  <cp:lastModifiedBy>JANANI</cp:lastModifiedBy>
  <cp:revision>6</cp:revision>
  <dcterms:created xsi:type="dcterms:W3CDTF">2020-08-13T00:21:46Z</dcterms:created>
  <dcterms:modified xsi:type="dcterms:W3CDTF">2023-04-01T11:48:24Z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3cde4cdf824d489fb34ff6773e710863</vt:lpwstr>
  </property>
</Properties>
</file>