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29840"/>
          </a:xfrm>
          <a:prstGeom prst="rect"/>
          <a:noFill/>
        </p:spPr>
        <p:txBody>
          <a:bodyPr rtlCol="0" wrap="square">
            <a:spAutoFit/>
          </a:bodyPr>
          <a:p>
            <a:r>
              <a:rPr dirty="0" sz="2400" lang="en-US"/>
              <a:t>STUDENT NAME</a:t>
            </a:r>
            <a:r>
              <a:rPr dirty="0" sz="2400" lang="en-IN"/>
              <a:t>:</a:t>
            </a:r>
            <a:r>
              <a:rPr dirty="0" sz="2400" lang="en-US"/>
              <a:t> </a:t>
            </a:r>
            <a:r>
              <a:rPr altLang="en-AU" dirty="0" sz="2400" lang="en-US"/>
              <a:t>J</a:t>
            </a:r>
            <a:r>
              <a:rPr altLang="en-AU" dirty="0" sz="2400" lang="en-US"/>
              <a:t>A</a:t>
            </a:r>
            <a:r>
              <a:rPr altLang="en-AU" dirty="0" sz="2400" lang="en-US"/>
              <a:t>N</a:t>
            </a:r>
            <a:r>
              <a:rPr altLang="en-AU" dirty="0" sz="2400" lang="en-US"/>
              <a:t>A</a:t>
            </a:r>
            <a:r>
              <a:rPr altLang="en-AU" dirty="0" sz="2400" lang="en-US"/>
              <a:t>N</a:t>
            </a:r>
            <a:r>
              <a:rPr altLang="en-AU" dirty="0" sz="2400" lang="en-US"/>
              <a:t>I</a:t>
            </a:r>
            <a:r>
              <a:rPr altLang="en-AU" dirty="0" sz="2400" lang="en-US"/>
              <a:t>.</a:t>
            </a:r>
            <a:r>
              <a:rPr altLang="en-AU" dirty="0" sz="2400" lang="en-US"/>
              <a:t> </a:t>
            </a:r>
            <a:r>
              <a:rPr altLang="en-AU" dirty="0" sz="2400" lang="en-US"/>
              <a:t>K</a:t>
            </a:r>
            <a:endParaRPr dirty="0" sz="2400" lang="en-US"/>
          </a:p>
          <a:p>
            <a:r>
              <a:rPr dirty="0" sz="2400" lang="en-US"/>
              <a:t>REGISTER NO: 31221</a:t>
            </a:r>
            <a:r>
              <a:rPr altLang="en-AU" dirty="0" sz="2400" lang="en-US"/>
              <a:t>0</a:t>
            </a:r>
            <a:r>
              <a:rPr altLang="en-AU" dirty="0" sz="2400" lang="en-US"/>
              <a:t>9</a:t>
            </a:r>
            <a:r>
              <a:rPr altLang="en-AU" dirty="0" sz="2400" lang="en-US"/>
              <a:t>1</a:t>
            </a:r>
            <a:r>
              <a:rPr altLang="en-AU"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altLang="en-AU" dirty="0" sz="2400" lang="en-US"/>
              <a:t>C</a:t>
            </a:r>
            <a:r>
              <a:rPr altLang="en-AU"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301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066688"/>
            <a:ext cx="6934200" cy="2225038"/>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4135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4053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920239"/>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2024-09-10T14:41:14Z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0cd42e7815a94e3fa1fc8f3e543ce09f</vt:lpwstr>
  </property>
</Properties>
</file>