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J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.</a:t>
            </a:r>
            <a:r>
              <a:rPr dirty="0" sz="2400" lang="en-US" smtClean="0"/>
              <a:t>V</a:t>
            </a:r>
            <a:endParaRPr altLang="en-US" lang="zh-CN"/>
          </a:p>
          <a:p>
            <a:r>
              <a:rPr sz="2400" lang="en-US" smtClean="0"/>
              <a:t>REGISTER </a:t>
            </a:r>
            <a:r>
              <a:rPr dirty="0" sz="2400" lang="en-US" smtClean="0"/>
              <a:t>NO</a:t>
            </a:r>
            <a:r>
              <a:rPr sz="2400" lang="en-US" smtClean="0"/>
              <a:t>: </a:t>
            </a:r>
            <a:r>
              <a:rPr sz="2400" lang="en-US" smtClean="0"/>
              <a:t>312212</a:t>
            </a:r>
            <a:r>
              <a:rPr sz="2400" lang="en-US" smtClean="0"/>
              <a:t>8</a:t>
            </a:r>
            <a:r>
              <a:rPr sz="2400" lang="en-US" smtClean="0"/>
              <a:t>0</a:t>
            </a:r>
            <a:r>
              <a:rPr sz="2400" lang="en-US" smtClean="0"/>
              <a:t>3</a:t>
            </a:r>
            <a:r>
              <a:rPr sz="2400" lang="en-US" smtClean="0"/>
              <a:t>(</a:t>
            </a:r>
            <a:r>
              <a:rPr sz="2400" lang="en-US" smtClean="0"/>
              <a:t>u</a:t>
            </a:r>
            <a:r>
              <a:rPr sz="2400" lang="en-US" smtClean="0"/>
              <a:t>n</a:t>
            </a:r>
            <a:r>
              <a:rPr sz="2400" lang="en-US" smtClean="0"/>
              <a:t>m</a:t>
            </a:r>
            <a:r>
              <a:rPr sz="2400" lang="en-US" smtClean="0"/>
              <a:t>1</a:t>
            </a:r>
            <a:r>
              <a:rPr sz="2400" lang="en-US" smtClean="0"/>
              <a:t>4</a:t>
            </a:r>
            <a:r>
              <a:rPr sz="2400" lang="en-US" smtClean="0"/>
              <a:t>5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g</a:t>
            </a:r>
            <a:r>
              <a:rPr sz="2400" lang="en-US" smtClean="0"/>
              <a:t>5</a:t>
            </a:r>
            <a:r>
              <a:rPr sz="2400" lang="en-US" smtClean="0"/>
              <a:t>3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MAHALASHMI WOMEN’S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7482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82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2024-08-30T04:57:26Z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21818585e8034358b5b5923d453981f8</vt:lpwstr>
  </property>
</Properties>
</file>