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87" r:id="rId13"/>
    <p:sldId id="1292" r:id="rId14"/>
    <p:sldId id="1293" r:id="rId15"/>
    <p:sldId id="1295" r:id="rId16"/>
    <p:sldId id="1296" r:id="rId17"/>
    <p:sldId id="130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910"/>
    <a:srgbClr val="FFFFFF"/>
    <a:srgbClr val="E3E1FB"/>
    <a:srgbClr val="213264"/>
    <a:srgbClr val="DFDDFB"/>
    <a:srgbClr val="213164"/>
    <a:srgbClr val="213163"/>
    <a:srgbClr val="FFAB40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8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7156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1" i="1" u="none" strike="noStrike" cap="none" dirty="0">
                <a:solidFill>
                  <a:schemeClr val="tx1"/>
                </a:solidFill>
                <a:sym typeface="Arial"/>
              </a:rPr>
              <a:t>Student Name </a:t>
            </a:r>
            <a:r>
              <a:rPr lang="en-US" sz="1100" b="1" i="1" u="none" strike="noStrike" cap="none" dirty="0" smtClean="0">
                <a:solidFill>
                  <a:schemeClr val="tx1"/>
                </a:solidFill>
                <a:sym typeface="Arial"/>
              </a:rPr>
              <a:t>:</a:t>
            </a:r>
            <a:r>
              <a:rPr lang="en-US" sz="1100" i="1" dirty="0" smtClean="0">
                <a:solidFill>
                  <a:schemeClr val="tx1"/>
                </a:solidFill>
              </a:rPr>
              <a:t>JANANIPRIYA V</a:t>
            </a:r>
            <a:endParaRPr lang="en-US" sz="1100" b="0" i="1" u="none" strike="noStrike" cap="none" dirty="0">
              <a:solidFill>
                <a:schemeClr val="tx1"/>
              </a:solidFill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1" i="1" u="none" strike="noStrike" cap="none" dirty="0">
                <a:solidFill>
                  <a:schemeClr val="tx1"/>
                </a:solidFill>
                <a:sym typeface="Arial"/>
              </a:rPr>
              <a:t>Student ID :</a:t>
            </a:r>
            <a:r>
              <a:rPr lang="en-US" sz="1100" b="0" i="1" u="none" strike="noStrike" cap="none" dirty="0" smtClean="0">
                <a:solidFill>
                  <a:schemeClr val="tx1"/>
                </a:solidFill>
                <a:sym typeface="Arial"/>
              </a:rPr>
              <a:t>au613021104032</a:t>
            </a:r>
            <a:endParaRPr lang="en-US" sz="1100" b="0" i="1" u="none" strike="noStrike" cap="none" dirty="0">
              <a:solidFill>
                <a:schemeClr val="tx1"/>
              </a:solidFill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752701" y="3679359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399252" y="3700964"/>
            <a:ext cx="23231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VIVEKANANDHA </a:t>
            </a:r>
            <a:r>
              <a:rPr lang="en-US" sz="10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COLLEGE OF       TECHNOLOGY FOR WOMEN</a:t>
            </a:r>
            <a:endParaRPr lang="en-US" sz="1000" i="1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841910"/>
                </a:solidFill>
              </a:rPr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A520-3E4D-260F-FF74-6268F344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76" y="1389600"/>
            <a:ext cx="6332048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sz="2000" b="1" i="1" dirty="0">
                <a:solidFill>
                  <a:srgbClr val="841910"/>
                </a:solidFill>
              </a:rPr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4E378-1C00-6644-B81B-953F98CA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03" y="1148913"/>
            <a:ext cx="7425677" cy="33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0" y="877222"/>
            <a:ext cx="7886430" cy="624183"/>
          </a:xfrm>
        </p:spPr>
        <p:txBody>
          <a:bodyPr/>
          <a:lstStyle/>
          <a:p>
            <a:pPr algn="ctr"/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Login Page</a:t>
            </a:r>
            <a:endParaRPr lang="en-US" sz="2000" b="1" i="1" dirty="0">
              <a:solidFill>
                <a:srgbClr val="84191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AF061-01D7-AF17-61D5-8FB95334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0" y="1618283"/>
            <a:ext cx="5831339" cy="25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Files Uploading Page</a:t>
            </a:r>
            <a:endParaRPr lang="en-US" sz="2000" b="1" i="1" dirty="0">
              <a:solidFill>
                <a:srgbClr val="84191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D2F6B-4957-F473-0E7D-31EB1529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38" y="1267649"/>
            <a:ext cx="4860757" cy="34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5F1FE-757E-7653-2D01-72C3A3D7A685}"/>
              </a:ext>
            </a:extLst>
          </p:cNvPr>
          <p:cNvSpPr txBox="1"/>
          <p:nvPr/>
        </p:nvSpPr>
        <p:spPr>
          <a:xfrm>
            <a:off x="2888752" y="770590"/>
            <a:ext cx="4578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Files Deleting Page</a:t>
            </a:r>
            <a:endParaRPr lang="en-IN" sz="2000" i="1" dirty="0">
              <a:solidFill>
                <a:srgbClr val="84191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19F7-D0A6-9E45-4BC3-5DB6AD70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5" y="1340612"/>
            <a:ext cx="5590496" cy="3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2000" b="1" i="1" dirty="0">
                <a:solidFill>
                  <a:srgbClr val="841910"/>
                </a:solidFill>
                <a:latin typeface="+mj-lt"/>
              </a:rPr>
              <a:t>Future </a:t>
            </a:r>
            <a:r>
              <a:rPr lang="en-US" sz="2000" b="1" i="1" dirty="0">
                <a:solidFill>
                  <a:srgbClr val="841910"/>
                </a:solidFill>
                <a:latin typeface="+mj-lt"/>
              </a:rPr>
              <a:t>Enhancements</a:t>
            </a:r>
            <a:r>
              <a:rPr lang="en-US" sz="2000" b="1" i="1" dirty="0">
                <a:solidFill>
                  <a:srgbClr val="841910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47FBC-7638-4434-B914-FE9BFAE2225A}"/>
              </a:ext>
            </a:extLst>
          </p:cNvPr>
          <p:cNvSpPr txBox="1"/>
          <p:nvPr/>
        </p:nvSpPr>
        <p:spPr>
          <a:xfrm>
            <a:off x="1512542" y="1267649"/>
            <a:ext cx="5527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Collaboration: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real-time collaboration features, allowing multiple users to edit a note simultaneously and see changes in real-time, similar to Google </a:t>
            </a:r>
            <a:r>
              <a:rPr lang="en-US" sz="14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Rich </a:t>
            </a: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Support: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 note-taking capabilities by supporting the embedding of images, videos, audio files, and other rich media content within </a:t>
            </a:r>
            <a:r>
              <a:rPr lang="en-US" sz="14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</a:t>
            </a: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External Services: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Integrate the application with external services such as Google Drive, Dropbox, or Evernote, allowing users to import/export notes </a:t>
            </a:r>
            <a:r>
              <a:rPr lang="en-US" sz="14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seamlessly.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Notifications </a:t>
            </a: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Alerts: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notification features to alert users about new shared notes, comments on their notes, or upcoming deadlines associated with notes.</a:t>
            </a:r>
            <a:b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1" dirty="0">
                <a:solidFill>
                  <a:srgbClr val="374151"/>
                </a:solidFill>
                <a:effectLst/>
                <a:latin typeface="Söhne"/>
              </a:rPr>
            </a:b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Conclusion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3E2D2-E34E-6420-23F7-6869EB2821A8}"/>
              </a:ext>
            </a:extLst>
          </p:cNvPr>
          <p:cNvSpPr txBox="1"/>
          <p:nvPr/>
        </p:nvSpPr>
        <p:spPr>
          <a:xfrm>
            <a:off x="1072374" y="1088589"/>
            <a:ext cx="58971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i="1" dirty="0" smtClean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Note Sharing Web Application presents a robust solution for individuals and teams seeking to streamline their note-taking processes, enhance collaboration, and improve productivity. </a:t>
            </a:r>
            <a:endParaRPr lang="en-US" sz="1600" b="0" i="1" dirty="0" smtClean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i="1" dirty="0" smtClean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its user-friendly interface and comprehensive feature set, the application addresses key challenges associated with managing notes across different platforms and devices</a:t>
            </a:r>
            <a:r>
              <a:rPr lang="en-US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IN" sz="16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IN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providing users with centralized access to their notes, the application promotes organization and efficiency. </a:t>
            </a:r>
            <a:endParaRPr lang="en-US" sz="1600" b="0" i="1" dirty="0" smtClean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The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ability to share notes with others fosters collaboration and teamwork, allowing users to work together on projects, tasks, and study materials.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" dirty="0">
                <a:solidFill>
                  <a:srgbClr val="841910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 i="1" dirty="0">
                <a:solidFill>
                  <a:srgbClr val="84191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Abstract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5F3CF-DEDE-F684-A195-4DD6DC5783A7}"/>
              </a:ext>
            </a:extLst>
          </p:cNvPr>
          <p:cNvSpPr txBox="1"/>
          <p:nvPr/>
        </p:nvSpPr>
        <p:spPr>
          <a:xfrm>
            <a:off x="990027" y="1265039"/>
            <a:ext cx="58696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 smtClean="0"/>
              <a:t>This </a:t>
            </a:r>
            <a:r>
              <a:rPr lang="en-US" sz="1800" i="1" dirty="0"/>
              <a:t>project aims to develop a web application for sharing notes using Python with the Django framework. </a:t>
            </a:r>
            <a:r>
              <a:rPr lang="en-US" sz="1800" i="1" dirty="0" smtClean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 smtClean="0"/>
              <a:t>The </a:t>
            </a:r>
            <a:r>
              <a:rPr lang="en-US" sz="1800" i="1" dirty="0"/>
              <a:t>application provides a user-friendly interface for creating, organizing, and sharing notes securely</a:t>
            </a:r>
            <a:r>
              <a:rPr lang="en-US" sz="1800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 smtClean="0"/>
              <a:t>Users </a:t>
            </a:r>
            <a:r>
              <a:rPr lang="en-US" sz="1800" i="1" dirty="0"/>
              <a:t>can collaborate in real-time, edit notes, and comment on shared content, facilitating seamless knowledge exchange and collaboration in academic and professional settings.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Problem Statement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48606-BB9E-C7D0-B44A-BD2FE621A8F6}"/>
              </a:ext>
            </a:extLst>
          </p:cNvPr>
          <p:cNvSpPr txBox="1"/>
          <p:nvPr/>
        </p:nvSpPr>
        <p:spPr>
          <a:xfrm>
            <a:off x="845820" y="1354411"/>
            <a:ext cx="69781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Existing </a:t>
            </a: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note-sharing platforms often lack the necessary features to support real-time collaboration and synchronization among multiple users</a:t>
            </a: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Many platforms also struggle with ensuring version control, leading to confusion and inefficiencies when multiple users edit the same document simultaneously</a:t>
            </a: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Additionally</a:t>
            </a: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, the increasing prevalence of remote work and distributed teams underscores the importance of accessibility and cross-platform compatibility in note-sharing applications. </a:t>
            </a:r>
            <a:endParaRPr lang="en-US" sz="1600" b="0" i="1" dirty="0" smtClean="0">
              <a:solidFill>
                <a:schemeClr val="tx1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Users </a:t>
            </a: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require a solution that enables them to access and collaborate on notes from anywhere, using a diverse range of devices, without compromising usability or performance.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Project Overview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8FF31-4E60-6C2E-4E13-40FEA1EDFAA0}"/>
              </a:ext>
            </a:extLst>
          </p:cNvPr>
          <p:cNvSpPr txBox="1"/>
          <p:nvPr/>
        </p:nvSpPr>
        <p:spPr>
          <a:xfrm>
            <a:off x="1478338" y="1455156"/>
            <a:ext cx="60138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Note Sharing Web Application is a platform designed to facilitate the creation, storage, sharing, and management of notes for individuals and teams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users with a centralized repository to store their notes securely, accessible from any device with an internet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connection</a:t>
            </a:r>
            <a:r>
              <a:rPr lang="en-US" sz="1800" i="1" dirty="0" smtClean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sz="18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application aims to streamline the note-taking process, enhance collaboration, and improve productivity for users across various domains.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Proposed Solution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893A6-3C86-BBB6-9FEF-154BFA8958E1}"/>
              </a:ext>
            </a:extLst>
          </p:cNvPr>
          <p:cNvSpPr txBox="1"/>
          <p:nvPr/>
        </p:nvSpPr>
        <p:spPr>
          <a:xfrm>
            <a:off x="1223957" y="1229792"/>
            <a:ext cx="64126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The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proposed solution aims to develop a robust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notes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sharing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web application using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Python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with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the Django framework. </a:t>
            </a:r>
            <a:endParaRPr lang="en-US" sz="1800" b="0" i="1" u="none" strike="noStrike" baseline="0" dirty="0" smtClean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This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application will facilitate seamless sharing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and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collaboration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on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notes among users, providing a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user-friendly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interface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and robust security measures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Implement a secure user authentication system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allowing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users to sign up, log in, and </a:t>
            </a:r>
            <a:r>
              <a:rPr lang="en-US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manage</a:t>
            </a:r>
            <a:r>
              <a:rPr lang="en-US" sz="1800" b="0" i="1" u="none" strike="noStrike" dirty="0" smtClean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IN" sz="1800" b="0" i="1" u="none" strike="noStrike" baseline="0" dirty="0" smtClean="0">
                <a:solidFill>
                  <a:srgbClr val="0D0D0D"/>
                </a:solidFill>
                <a:latin typeface="Arial" panose="020B0604020202020204" pitchFamily="34" charset="0"/>
              </a:rPr>
              <a:t>their </a:t>
            </a:r>
            <a:r>
              <a:rPr lang="en-IN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accounts securely.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959089" y="519076"/>
            <a:ext cx="8017933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r>
              <a:rPr lang="en-US" sz="3200" b="1" i="1" dirty="0">
                <a:solidFill>
                  <a:srgbClr val="841910"/>
                </a:solidFill>
                <a:effectLst/>
                <a:highlight>
                  <a:srgbClr val="FFFFFF"/>
                </a:highlight>
                <a:latin typeface="Söhne"/>
              </a:rPr>
              <a:t>Key Features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Registration and Authentication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Note Creation and Management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Note Sharing</a:t>
            </a:r>
            <a:endParaRPr lang="en-US" sz="18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Version Control and Revision History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Search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Filtering</a:t>
            </a:r>
            <a:endParaRPr lang="en-US" sz="18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800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Cross-Platform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Accessibility</a:t>
            </a:r>
          </a:p>
          <a:p>
            <a:pPr marL="457200" lvl="1" algn="l">
              <a:lnSpc>
                <a:spcPct val="150000"/>
              </a:lnSpc>
            </a:pPr>
            <a:endParaRPr lang="en-US" sz="14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845820" y="1360713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Modelling &amp; Results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1743A-608B-1929-6CCC-45266170EB10}"/>
              </a:ext>
            </a:extLst>
          </p:cNvPr>
          <p:cNvSpPr txBox="1"/>
          <p:nvPr/>
        </p:nvSpPr>
        <p:spPr>
          <a:xfrm>
            <a:off x="1282927" y="1393601"/>
            <a:ext cx="57889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+mj-lt"/>
              </a:rPr>
              <a:t>       Fields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username, email, password,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date joined, last login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/>
            </a:r>
            <a:br>
              <a:rPr lang="en-US" i="1" dirty="0">
                <a:solidFill>
                  <a:schemeClr val="tx1"/>
                </a:solidFill>
                <a:latin typeface="+mj-lt"/>
              </a:rPr>
            </a:b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b="1" i="1" dirty="0" smtClean="0">
                <a:solidFill>
                  <a:schemeClr val="tx1"/>
                </a:solidFill>
                <a:latin typeface="+mj-lt"/>
              </a:rPr>
              <a:t>Relationships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One-to-many with Note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model.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/>
            </a:r>
            <a:br>
              <a:rPr lang="en-US" b="1" i="1" dirty="0">
                <a:solidFill>
                  <a:schemeClr val="tx1"/>
                </a:solidFill>
                <a:latin typeface="+mj-lt"/>
              </a:rPr>
            </a:br>
            <a:r>
              <a:rPr lang="en-US" b="1" i="1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b="0" i="1" dirty="0" smtClean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Users </a:t>
            </a:r>
            <a:r>
              <a:rPr lang="en-US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can register for an account with a username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email, and password.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Notes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are stored securely in the database and associated with the user who created them.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Users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can update, delete, and organize notes into folders.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Sharing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options include granting view-only or edit access to shared notes.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Collaborators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can leave comments or suggestions on shared notes.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640</Words>
  <Application>Microsoft Office PowerPoint</Application>
  <PresentationFormat>On-screen Show (16:9)</PresentationFormat>
  <Paragraphs>69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Algerian</vt:lpstr>
      <vt:lpstr>Aptos,Bold</vt:lpstr>
      <vt:lpstr>Arial</vt:lpstr>
      <vt:lpstr>Arial MT</vt:lpstr>
      <vt:lpstr>Calibri</vt:lpstr>
      <vt:lpstr>Poppins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Login Page</vt:lpstr>
      <vt:lpstr>Files Uploading Page</vt:lpstr>
      <vt:lpstr>PowerPoint Presentation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ELCOT</cp:lastModifiedBy>
  <cp:revision>15</cp:revision>
  <dcterms:modified xsi:type="dcterms:W3CDTF">2024-04-09T12:39:20Z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