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68"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43944960"/>
        <c:axId val="45031424"/>
      </c:lineChart>
      <c:catAx>
        <c:axId val="43944960"/>
        <c:scaling>
          <c:orientation val="minMax"/>
        </c:scaling>
        <c:axPos val="b"/>
        <c:tickLblPos val="nextTo"/>
        <c:crossAx val="45031424"/>
        <c:crosses val="autoZero"/>
        <c:auto val="1"/>
        <c:lblAlgn val="ctr"/>
        <c:lblOffset val="100"/>
      </c:catAx>
      <c:valAx>
        <c:axId val="45031424"/>
        <c:scaling>
          <c:orientation val="minMax"/>
        </c:scaling>
        <c:axPos val="l"/>
        <c:majorGridlines/>
        <c:numFmt formatCode="General" sourceLinked="1"/>
        <c:tickLblPos val="nextTo"/>
        <c:crossAx val="43944960"/>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258302D-4D92-4EB7-B334-CEA2AC230E42}" type="datetimeFigureOut">
              <a:rPr lang="en-US" smtClean="0"/>
              <a:pPr/>
              <a:t>8/28/2024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90F9018-CC0E-43C2-AF8C-A049D176CE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58302D-4D92-4EB7-B334-CEA2AC230E42}"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F9018-CC0E-43C2-AF8C-A049D176CE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58302D-4D92-4EB7-B334-CEA2AC230E42}"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F9018-CC0E-43C2-AF8C-A049D176CE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58302D-4D92-4EB7-B334-CEA2AC230E42}"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F9018-CC0E-43C2-AF8C-A049D176CE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58302D-4D92-4EB7-B334-CEA2AC230E42}"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F9018-CC0E-43C2-AF8C-A049D176CE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58302D-4D92-4EB7-B334-CEA2AC230E42}"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F9018-CC0E-43C2-AF8C-A049D176CE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258302D-4D92-4EB7-B334-CEA2AC230E42}"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0F9018-CC0E-43C2-AF8C-A049D176CE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58302D-4D92-4EB7-B334-CEA2AC230E42}"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0F9018-CC0E-43C2-AF8C-A049D176CE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58302D-4D92-4EB7-B334-CEA2AC230E42}"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0F9018-CC0E-43C2-AF8C-A049D176CE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58302D-4D92-4EB7-B334-CEA2AC230E42}"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F9018-CC0E-43C2-AF8C-A049D176CE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58302D-4D92-4EB7-B334-CEA2AC230E42}"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90F9018-CC0E-43C2-AF8C-A049D176CE3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258302D-4D92-4EB7-B334-CEA2AC230E42}" type="datetimeFigureOut">
              <a:rPr lang="en-US" smtClean="0"/>
              <a:pPr/>
              <a:t>8/28/2024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90F9018-CC0E-43C2-AF8C-A049D176CE3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:JANANI.M</a:t>
            </a:r>
            <a:endParaRPr lang="en-US" sz="1600" dirty="0" smtClean="0"/>
          </a:p>
          <a:p>
            <a:r>
              <a:rPr lang="en-US" sz="1600" dirty="0" smtClean="0"/>
              <a:t>REG.NO        </a:t>
            </a:r>
            <a:r>
              <a:rPr lang="en-US" sz="1600" smtClean="0"/>
              <a:t>:</a:t>
            </a:r>
            <a:r>
              <a:rPr lang="en-US" sz="1600" smtClean="0"/>
              <a:t>122204677</a:t>
            </a:r>
            <a:endParaRPr lang="en-US" sz="1600" dirty="0" smtClean="0"/>
          </a:p>
          <a:p>
            <a:r>
              <a:rPr lang="en-US" sz="1600" dirty="0" smtClean="0"/>
              <a:t>DEPARTMENT:BCOM(CORPORATE SECREATRYSHIP</a:t>
            </a:r>
          </a:p>
          <a:p>
            <a:r>
              <a:rPr lang="en-US" sz="1600" dirty="0" smtClean="0"/>
              <a:t>COLLEGE      :VALLAL PT.LEE CHENGALVARAYA NAICKERARTS AND    SCIENCE COLLEGE</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salary-slip-formats-in-excel-word-and-pdf (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TotalTime>
  <Words>464</Words>
  <Application>Microsoft Office PowerPoint</Application>
  <PresentationFormat>On-screen Show (4:3)</PresentationFormat>
  <Paragraphs>351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SALARY AND COMPENSATION ANALYSIS THROUGH EXCEL DATA MODELING </vt:lpstr>
      <vt:lpstr>Slide 2</vt:lpstr>
      <vt:lpstr>AGENDA </vt:lpstr>
      <vt:lpstr>SALARY</vt:lpstr>
      <vt:lpstr>Dearness Allowance (DA)</vt:lpstr>
      <vt:lpstr>Employees State Insurance Scheme</vt:lpstr>
      <vt:lpstr>Provident Fund (PF)</vt:lpstr>
      <vt:lpstr>advance</vt:lpstr>
      <vt:lpstr>Net salary</vt:lpstr>
      <vt:lpstr>Overtime </vt:lpstr>
      <vt:lpstr>Slide 11</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BY  JANANI</dc:title>
  <dc:creator>P.T.LEE CNASC</dc:creator>
  <cp:lastModifiedBy>P.T.LEE CNASC</cp:lastModifiedBy>
  <cp:revision>2</cp:revision>
  <dcterms:created xsi:type="dcterms:W3CDTF">2024-08-23T07:45:59Z</dcterms:created>
  <dcterms:modified xsi:type="dcterms:W3CDTF">2024-08-28T08:39:31Z</dcterms:modified>
</cp:coreProperties>
</file>