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84450E-EC15-4125-B132-B38215BD11D5}" type="datetimeFigureOut">
              <a:rPr lang="en-US" smtClean="0"/>
              <a:t>4/3/2024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202C56-CB1D-4CAF-91F9-8858CCEE18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naniselvan56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shikamaru/glaucoma-det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43182"/>
            <a:ext cx="8458200" cy="34326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Presented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lgerian" pitchFamily="82" charset="0"/>
              </a:rPr>
              <a:t>By</a:t>
            </a:r>
            <a:r>
              <a:rPr lang="en-US" sz="2400" dirty="0" smtClean="0"/>
              <a:t> :</a:t>
            </a:r>
            <a:r>
              <a:rPr lang="en-US" sz="2400" dirty="0" smtClean="0">
                <a:latin typeface="Algerian" pitchFamily="82" charset="0"/>
              </a:rPr>
              <a:t>  k . </a:t>
            </a:r>
            <a:r>
              <a:rPr lang="en-US" sz="2400" dirty="0" smtClean="0">
                <a:latin typeface="Algerian" pitchFamily="82" charset="0"/>
              </a:rPr>
              <a:t>S . </a:t>
            </a:r>
            <a:r>
              <a:rPr lang="en-US" sz="2400" dirty="0" err="1" smtClean="0">
                <a:latin typeface="Algerian" pitchFamily="82" charset="0"/>
              </a:rPr>
              <a:t>janani</a:t>
            </a:r>
            <a:r>
              <a:rPr lang="en-US" sz="2400" dirty="0" smtClean="0">
                <a:latin typeface="Algerian" pitchFamily="82" charset="0"/>
              </a:rPr>
              <a:t> ,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        c s e - 3 rd yr,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       government college of engineering ,  </a:t>
            </a:r>
            <a:r>
              <a:rPr lang="en-US" sz="2400" dirty="0" err="1" smtClean="0">
                <a:latin typeface="Algerian" pitchFamily="82" charset="0"/>
              </a:rPr>
              <a:t>dharmapuri</a:t>
            </a:r>
            <a:r>
              <a:rPr lang="en-US" sz="2400" dirty="0" smtClean="0">
                <a:latin typeface="Algerian" pitchFamily="82" charset="0"/>
              </a:rPr>
              <a:t>  ,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        au613521104009 ,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       </a:t>
            </a:r>
            <a:r>
              <a:rPr lang="en-US" sz="2400" dirty="0" smtClean="0">
                <a:latin typeface="Algerian" pitchFamily="82" charset="0"/>
                <a:hlinkClick r:id="rId2"/>
              </a:rPr>
              <a:t>jananiselvan56@gmail.com</a:t>
            </a:r>
            <a:r>
              <a:rPr lang="en-US" sz="2400" dirty="0" smtClean="0">
                <a:latin typeface="Algerian" pitchFamily="82" charset="0"/>
              </a:rPr>
              <a:t> 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                               </a:t>
            </a:r>
            <a:r>
              <a:rPr lang="en-US" sz="2400" dirty="0" smtClean="0">
                <a:latin typeface="Algerian" pitchFamily="82" charset="0"/>
              </a:rPr>
              <a:t/>
            </a:r>
            <a:br>
              <a:rPr lang="en-US" sz="2400" dirty="0" smtClean="0">
                <a:latin typeface="Algerian" pitchFamily="82" charset="0"/>
              </a:rPr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7166"/>
            <a:ext cx="8458200" cy="1857388"/>
          </a:xfrm>
        </p:spPr>
        <p:txBody>
          <a:bodyPr>
            <a:norm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Glaucoma detection</a:t>
            </a:r>
            <a:endParaRPr lang="en-I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conclusion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Developing a glaucoma prediction system using CNN algorithm holds great promise for improving patient outcomes by  enabling early detection , ultimately reducing the burden of glaucoma-related vision loss.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Continuous research in this fields are essential to further advance the capabilities and accessibility of glaucoma prediction system.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reference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Raghavendra</a:t>
            </a:r>
            <a:r>
              <a:rPr lang="en-US" dirty="0" smtClean="0"/>
              <a:t> ,U., </a:t>
            </a:r>
            <a:r>
              <a:rPr lang="en-US" dirty="0" err="1" smtClean="0"/>
              <a:t>Fujita,H</a:t>
            </a:r>
            <a:r>
              <a:rPr lang="en-US" dirty="0" smtClean="0"/>
              <a:t>., </a:t>
            </a:r>
            <a:r>
              <a:rPr lang="en-US" dirty="0" err="1" smtClean="0"/>
              <a:t>Bhandary,S.V</a:t>
            </a:r>
            <a:r>
              <a:rPr lang="en-US" dirty="0" smtClean="0"/>
              <a:t>., </a:t>
            </a:r>
            <a:r>
              <a:rPr lang="en-US" dirty="0" err="1" smtClean="0"/>
              <a:t>Gudigar,A</a:t>
            </a:r>
            <a:r>
              <a:rPr lang="en-US" dirty="0" smtClean="0"/>
              <a:t>., </a:t>
            </a:r>
            <a:r>
              <a:rPr lang="en-US" dirty="0" err="1" smtClean="0"/>
              <a:t>Tan,J.H</a:t>
            </a:r>
            <a:r>
              <a:rPr lang="en-US" dirty="0" smtClean="0"/>
              <a:t>., </a:t>
            </a:r>
            <a:r>
              <a:rPr lang="en-US" dirty="0" err="1" smtClean="0"/>
              <a:t>Acharya,U,R</a:t>
            </a:r>
            <a:r>
              <a:rPr lang="en-US" dirty="0" smtClean="0"/>
              <a:t>.,&amp; </a:t>
            </a:r>
            <a:r>
              <a:rPr lang="en-US" dirty="0" err="1" smtClean="0"/>
              <a:t>Gudigar,A</a:t>
            </a:r>
            <a:r>
              <a:rPr lang="en-US" dirty="0" smtClean="0"/>
              <a:t>.(2018)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hlinkClick r:id="rId2"/>
              </a:rPr>
              <a:t>https://www.kaggle.com/datasets/sshikamaru/glaucoma-detection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85784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Outline</a:t>
            </a:r>
            <a:endParaRPr lang="en-IN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686800" cy="4651389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>
                <a:latin typeface="Algerian" pitchFamily="82" charset="0"/>
              </a:rPr>
              <a:t>Problem statement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Solution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System development approach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Algorithm &amp; deployment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Result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Conclusion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Future scope</a:t>
            </a:r>
          </a:p>
          <a:p>
            <a:pPr marL="514350" indent="-514350"/>
            <a:r>
              <a:rPr lang="en-US" dirty="0" smtClean="0">
                <a:latin typeface="Algerian" pitchFamily="82" charset="0"/>
              </a:rPr>
              <a:t>reference</a:t>
            </a:r>
          </a:p>
          <a:p>
            <a:pPr>
              <a:buNone/>
            </a:pPr>
            <a:r>
              <a:rPr lang="en-US" dirty="0" smtClean="0">
                <a:latin typeface="Cooper Black" pitchFamily="18" charset="0"/>
              </a:rPr>
              <a:t>                    </a:t>
            </a:r>
            <a:endParaRPr lang="en-IN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Problem statement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Developing a Convolution Neural Network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Algorithm for the prediction of glaucoma , leading  cause of irreversible blindness worldwide , to aid in early detection and intervention. The goal to create a robust model that accurately classifies retinal images into normal and glaucomatous categories , enabling timely diagnosis and treatment.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Solution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Gather retinal images, standard them.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Design a CNN for glaucoma prediction , experiment with various architecture like batch normalization and dropout.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Train the model and validate its performance.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 a user-friendly interface for clinicians to upload images for prediction.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develop an effective CNN –based solution for this prediction that contributes to early detection and intervention , ultimately improving patient outcomes and quality of life.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System development approach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Requirement analysis: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Understand the objectives of the predicting system here including clinicians and patients.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Define the features and functionalities required in the system ,such as image uploading , prediction display and model evaluation.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System development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Data collection and annotation </a:t>
            </a:r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Gathered a dataset of retinal images, ensuring a balance between normal and glaucomatous cases.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Annotate the images to indicate the presence or absence of glaucoma , facilitate supervised learning</a:t>
            </a:r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              </a:t>
            </a:r>
          </a:p>
          <a:p>
            <a:endParaRPr lang="en-US" dirty="0" smtClean="0">
              <a:latin typeface="Algerian" pitchFamily="82" charset="0"/>
            </a:endParaRPr>
          </a:p>
          <a:p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System development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 the images by resizing them to a consistent resolution applying contrast enhancement techniques.</a:t>
            </a:r>
          </a:p>
          <a:p>
            <a:r>
              <a:rPr lang="en-US" dirty="0" smtClean="0"/>
              <a:t>Design the architecture and experiment with different architecture.</a:t>
            </a:r>
          </a:p>
          <a:p>
            <a:r>
              <a:rPr lang="en-US" dirty="0" smtClean="0"/>
              <a:t>Test  or train the model dataset using back propagation and evaluate the model.</a:t>
            </a:r>
          </a:p>
          <a:p>
            <a:r>
              <a:rPr lang="en-US" dirty="0" smtClean="0"/>
              <a:t>Continuous improvement and maintain the updated model with new data.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Algorithm and deployment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Successfully deploy a glaucoma prediction system using a CNN algorithm 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Providing  clinicians with a valuable tool for early detection and intervention in glaucoma cases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  <a:cs typeface="Arial" pitchFamily="34" charset="0"/>
              </a:rPr>
              <a:t>result</a:t>
            </a:r>
            <a:endParaRPr lang="en-IN" dirty="0">
              <a:latin typeface="Cooper Black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indicate the potential of CNN algorithms in accurately identifying signs of glaucoma from retinal images provides valuable support for clinicians in early detection.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331</TotalTime>
  <Words>417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Presented By :  k . S . janani ,                                c s e - 3 rd yr,                               government college of engineering ,  dharmapuri  ,                                au613521104009 ,                               jananiselvan56@gmail.com                                                           </vt:lpstr>
      <vt:lpstr>Outline</vt:lpstr>
      <vt:lpstr>Problem statement</vt:lpstr>
      <vt:lpstr>Solution</vt:lpstr>
      <vt:lpstr>System development approach</vt:lpstr>
      <vt:lpstr>System development approach</vt:lpstr>
      <vt:lpstr>System development approach</vt:lpstr>
      <vt:lpstr>Algorithm and deployment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2024-04-03T17:46:15Z</dcterms:created>
  <dcterms:modified xsi:type="dcterms:W3CDTF">2024-04-03T23:18:05Z</dcterms:modified>
</cp:coreProperties>
</file>