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ks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NAME:</a:t>
            </a:r>
            <a:r>
              <a:rPr dirty="0" sz="2400" lang="en-IN"/>
              <a:t> </a:t>
            </a:r>
            <a:r>
              <a:rPr dirty="0" sz="2400" lang="en-US"/>
              <a:t>j</a:t>
            </a:r>
            <a:r>
              <a:rPr dirty="0" sz="2400" lang="en-US"/>
              <a:t>a</a:t>
            </a:r>
            <a:r>
              <a:rPr dirty="0" sz="2400" lang="en-US"/>
              <a:t>n</a:t>
            </a:r>
            <a:r>
              <a:rPr dirty="0" sz="2400" lang="en-US"/>
              <a:t>a</a:t>
            </a:r>
            <a:r>
              <a:rPr dirty="0" sz="2400" lang="en-US"/>
              <a:t>n</a:t>
            </a:r>
            <a:r>
              <a:rPr dirty="0" sz="2400" lang="en-US"/>
              <a:t>i</a:t>
            </a:r>
            <a:r>
              <a:rPr dirty="0" sz="2400" lang="en-US"/>
              <a:t>.</a:t>
            </a:r>
            <a:r>
              <a:rPr dirty="0" sz="2400" lang="en-US"/>
              <a:t>s</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2</a:t>
            </a:r>
            <a:r>
              <a:rPr dirty="0" sz="2400" lang="en-US"/>
              <a:t>8</a:t>
            </a:r>
            <a:r>
              <a:rPr dirty="0" sz="2400" lang="en-US"/>
              <a:t>5</a:t>
            </a:r>
            <a:r>
              <a:rPr dirty="0" sz="2400" lang="en-US"/>
              <a:t>7</a:t>
            </a:r>
            <a:endParaRPr dirty="0" sz="2400" lang="en-US"/>
          </a:p>
          <a:p>
            <a:r>
              <a:rPr dirty="0" sz="2400" lang="en-US"/>
              <a:t>DEPARTMENT:B.COM(</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S</a:t>
            </a:r>
            <a:r>
              <a:rPr dirty="0" sz="2400" lang="en-US"/>
              <a:t>t</a:t>
            </a:r>
            <a:r>
              <a:rPr dirty="0" sz="2400" lang="en-US"/>
              <a:t> </a:t>
            </a:r>
            <a:r>
              <a:rPr dirty="0" sz="2400" lang="en-US"/>
              <a:t>Joseph's </a:t>
            </a:r>
            <a:r>
              <a:rPr dirty="0" sz="2400" lang="en-US"/>
              <a:t> COLLEGE</a:t>
            </a:r>
            <a:r>
              <a:rPr dirty="0" sz="2400" lang="en-US"/>
              <a:t>           </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2024-03-27T19:07:22Z</dcterms:created>
  <dcterms:modified xsi:type="dcterms:W3CDTF">2024-09-09T16:27:23Z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bbb7c3c0490f4c59819340a37c6b1d73</vt:lpwstr>
  </property>
</Properties>
</file>