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584A1704-0ADE-0B59-A34B-E71AF6D0687F}"/>
              </a:ext>
            </a:extLst>
          </p:cNvPr>
          <p:cNvSpPr>
            <a:spLocks noGrp="1"/>
          </p:cNvSpPr>
          <p:nvPr>
            <p:ph type="ctrTitle"/>
          </p:nvPr>
        </p:nvSpPr>
        <p:spPr/>
        <p:txBody>
          <a:bodyPr>
            <a:normAutofit/>
          </a:bodyPr>
          <a:lstStyle/>
          <a:p>
            <a:r>
              <a:rPr lang="en-GB" sz="3200" dirty="0"/>
              <a:t>Employee performance analysis using Excel </a:t>
            </a:r>
            <a:endParaRPr lang="en-US" sz="3200" dirty="0"/>
          </a:p>
        </p:txBody>
      </p:sp>
      <p:sp>
        <p:nvSpPr>
          <p:cNvPr id="22" name="Subtitle 21">
            <a:extLst>
              <a:ext uri="{FF2B5EF4-FFF2-40B4-BE49-F238E27FC236}">
                <a16:creationId xmlns:a16="http://schemas.microsoft.com/office/drawing/2014/main" id="{93BDAE35-A225-E321-327B-C26B6AC3559B}"/>
              </a:ext>
            </a:extLst>
          </p:cNvPr>
          <p:cNvSpPr>
            <a:spLocks noGrp="1"/>
          </p:cNvSpPr>
          <p:nvPr>
            <p:ph type="subTitle" idx="1"/>
          </p:nvPr>
        </p:nvSpPr>
        <p:spPr/>
        <p:txBody>
          <a:bodyPr/>
          <a:lstStyle/>
          <a:p>
            <a:r>
              <a:rPr lang="en-GB" dirty="0"/>
              <a:t>Project title </a:t>
            </a:r>
            <a:endParaRPr lang="en-US" dirty="0"/>
          </a:p>
        </p:txBody>
      </p:sp>
    </p:spTree>
    <p:extLst>
      <p:ext uri="{BB962C8B-B14F-4D97-AF65-F5344CB8AC3E}">
        <p14:creationId xmlns:p14="http://schemas.microsoft.com/office/powerpoint/2010/main" val="50983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38A7-36A4-6F70-5AF5-F7B5102CC1C1}"/>
              </a:ext>
            </a:extLst>
          </p:cNvPr>
          <p:cNvSpPr>
            <a:spLocks noGrp="1"/>
          </p:cNvSpPr>
          <p:nvPr>
            <p:ph type="title"/>
          </p:nvPr>
        </p:nvSpPr>
        <p:spPr>
          <a:xfrm>
            <a:off x="-4621239" y="808056"/>
            <a:ext cx="7958331" cy="1077229"/>
          </a:xfrm>
        </p:spPr>
        <p:txBody>
          <a:bodyPr/>
          <a:lstStyle/>
          <a:p>
            <a:r>
              <a:rPr lang="en-GB" dirty="0"/>
              <a:t>Modelling</a:t>
            </a:r>
            <a:endParaRPr lang="en-US" dirty="0"/>
          </a:p>
        </p:txBody>
      </p:sp>
      <p:sp>
        <p:nvSpPr>
          <p:cNvPr id="3" name="Content Placeholder 2">
            <a:extLst>
              <a:ext uri="{FF2B5EF4-FFF2-40B4-BE49-F238E27FC236}">
                <a16:creationId xmlns:a16="http://schemas.microsoft.com/office/drawing/2014/main" id="{F97E5838-F4F2-FB0B-FE0F-709FDA2CF022}"/>
              </a:ext>
            </a:extLst>
          </p:cNvPr>
          <p:cNvSpPr>
            <a:spLocks noGrp="1"/>
          </p:cNvSpPr>
          <p:nvPr>
            <p:ph idx="1"/>
          </p:nvPr>
        </p:nvSpPr>
        <p:spPr>
          <a:xfrm>
            <a:off x="2773599" y="1885285"/>
            <a:ext cx="7796540" cy="4164659"/>
          </a:xfrm>
        </p:spPr>
        <p:txBody>
          <a:bodyPr/>
          <a:lstStyle/>
          <a:p>
            <a:r>
              <a:rPr lang="en-GB" dirty="0"/>
              <a:t>Performance management
A data-based model that measures an employee’s work, productivity, or creativity, and monitors their objectives.  
Coaching
A model that focuses on an employee’s individual development, using positive feedback to help them improve soft skills.</a:t>
            </a:r>
            <a:endParaRPr lang="en-US" dirty="0"/>
          </a:p>
        </p:txBody>
      </p:sp>
    </p:spTree>
    <p:extLst>
      <p:ext uri="{BB962C8B-B14F-4D97-AF65-F5344CB8AC3E}">
        <p14:creationId xmlns:p14="http://schemas.microsoft.com/office/powerpoint/2010/main" val="8776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0BB6B4-44EA-ED8E-9190-A56C126C4A98}"/>
              </a:ext>
            </a:extLst>
          </p:cNvPr>
          <p:cNvSpPr>
            <a:spLocks noGrp="1"/>
          </p:cNvSpPr>
          <p:nvPr>
            <p:ph type="title"/>
          </p:nvPr>
        </p:nvSpPr>
        <p:spPr>
          <a:xfrm>
            <a:off x="-428625" y="750091"/>
            <a:ext cx="3464719" cy="464347"/>
          </a:xfrm>
        </p:spPr>
        <p:txBody>
          <a:bodyPr>
            <a:normAutofit fontScale="90000"/>
          </a:bodyPr>
          <a:lstStyle/>
          <a:p>
            <a:r>
              <a:rPr lang="en-GB" dirty="0"/>
              <a:t>Result </a:t>
            </a:r>
            <a:endParaRPr lang="en-US" dirty="0"/>
          </a:p>
        </p:txBody>
      </p:sp>
      <p:sp>
        <p:nvSpPr>
          <p:cNvPr id="7" name="TextBox 6">
            <a:extLst>
              <a:ext uri="{FF2B5EF4-FFF2-40B4-BE49-F238E27FC236}">
                <a16:creationId xmlns:a16="http://schemas.microsoft.com/office/drawing/2014/main" id="{84084649-6377-36DD-625E-CFFFC16332EB}"/>
              </a:ext>
            </a:extLst>
          </p:cNvPr>
          <p:cNvSpPr txBox="1"/>
          <p:nvPr/>
        </p:nvSpPr>
        <p:spPr>
          <a:xfrm>
            <a:off x="3107532" y="1874728"/>
            <a:ext cx="6786562" cy="3108543"/>
          </a:xfrm>
          <a:prstGeom prst="rect">
            <a:avLst/>
          </a:prstGeom>
          <a:noFill/>
        </p:spPr>
        <p:txBody>
          <a:bodyPr wrap="square">
            <a:spAutoFit/>
          </a:bodyPr>
          <a:lstStyle/>
          <a:p>
            <a:r>
              <a:rPr lang="en-US" sz="2800" dirty="0"/>
              <a:t>Performance review results are evaluations of an employee's job performance by their manager or supervisor. These results include feedback on strengths, areas for improvement, ratings, metrics used, and action items.</a:t>
            </a:r>
          </a:p>
        </p:txBody>
      </p:sp>
    </p:spTree>
    <p:extLst>
      <p:ext uri="{BB962C8B-B14F-4D97-AF65-F5344CB8AC3E}">
        <p14:creationId xmlns:p14="http://schemas.microsoft.com/office/powerpoint/2010/main" val="399850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E855-2E2D-DA8E-976B-63912CAA2DD3}"/>
              </a:ext>
            </a:extLst>
          </p:cNvPr>
          <p:cNvSpPr>
            <a:spLocks noGrp="1"/>
          </p:cNvSpPr>
          <p:nvPr>
            <p:ph type="title"/>
          </p:nvPr>
        </p:nvSpPr>
        <p:spPr>
          <a:xfrm>
            <a:off x="2611808" y="808057"/>
            <a:ext cx="2817441" cy="745709"/>
          </a:xfrm>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F4F2BAE3-91D5-544D-A6BC-ED1D80A63E26}"/>
              </a:ext>
            </a:extLst>
          </p:cNvPr>
          <p:cNvSpPr>
            <a:spLocks noGrp="1"/>
          </p:cNvSpPr>
          <p:nvPr>
            <p:ph idx="1"/>
          </p:nvPr>
        </p:nvSpPr>
        <p:spPr>
          <a:xfrm>
            <a:off x="2773599" y="2052116"/>
            <a:ext cx="7796540" cy="3252118"/>
          </a:xfrm>
        </p:spPr>
        <p:txBody>
          <a:bodyPr/>
          <a:lstStyle/>
          <a:p>
            <a:r>
              <a:rPr lang="en-GB" dirty="0"/>
              <a:t>Summarize performance: Briefly summarize the employee’s performance during the review period.  
Highlight strengths: Highlight the employee’s key strengths.  
Identify areas for improvement: Identify areas where the employee can improve.</a:t>
            </a:r>
            <a:endParaRPr lang="en-US" dirty="0"/>
          </a:p>
        </p:txBody>
      </p:sp>
    </p:spTree>
    <p:extLst>
      <p:ext uri="{BB962C8B-B14F-4D97-AF65-F5344CB8AC3E}">
        <p14:creationId xmlns:p14="http://schemas.microsoft.com/office/powerpoint/2010/main" val="103197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94537-F11D-634B-DEEB-1BBCED94B189}"/>
              </a:ext>
            </a:extLst>
          </p:cNvPr>
          <p:cNvSpPr>
            <a:spLocks noGrp="1"/>
          </p:cNvSpPr>
          <p:nvPr>
            <p:ph type="ctrTitle"/>
          </p:nvPr>
        </p:nvSpPr>
        <p:spPr>
          <a:xfrm>
            <a:off x="290090" y="2714624"/>
            <a:ext cx="7014394" cy="3625454"/>
          </a:xfrm>
        </p:spPr>
        <p:txBody>
          <a:bodyPr>
            <a:normAutofit/>
          </a:bodyPr>
          <a:lstStyle/>
          <a:p>
            <a:r>
              <a:rPr lang="en-GB" sz="2000" dirty="0"/>
              <a:t>Name: </a:t>
            </a:r>
            <a:r>
              <a:rPr lang="en-GB" sz="2000" dirty="0" err="1"/>
              <a:t>janani</a:t>
            </a:r>
            <a:r>
              <a:rPr lang="en-GB" sz="2000" dirty="0"/>
              <a:t> R.S</a:t>
            </a:r>
            <a:br>
              <a:rPr lang="en-GB" sz="2000" dirty="0"/>
            </a:br>
            <a:r>
              <a:rPr lang="en-GB" sz="2000" dirty="0"/>
              <a:t>.   register no : 312210308</a:t>
            </a:r>
            <a:br>
              <a:rPr lang="en-GB" sz="2000" dirty="0"/>
            </a:br>
            <a:r>
              <a:rPr lang="en-GB" sz="2000" dirty="0"/>
              <a:t>department : </a:t>
            </a:r>
            <a:r>
              <a:rPr lang="en-GB" sz="2000" dirty="0" err="1"/>
              <a:t>b.com</a:t>
            </a:r>
            <a:r>
              <a:rPr lang="en-GB" sz="2000" dirty="0"/>
              <a:t> (g)</a:t>
            </a:r>
            <a:br>
              <a:rPr lang="en-GB" sz="2000" dirty="0"/>
            </a:br>
            <a:r>
              <a:rPr lang="en-GB" sz="2000" dirty="0"/>
              <a:t>college : </a:t>
            </a:r>
            <a:r>
              <a:rPr lang="en-GB" sz="2000" dirty="0" err="1"/>
              <a:t>gss</a:t>
            </a:r>
            <a:r>
              <a:rPr lang="en-GB" sz="2000" dirty="0"/>
              <a:t> Jain college </a:t>
            </a:r>
            <a:endParaRPr lang="en-US" sz="2000" dirty="0"/>
          </a:p>
        </p:txBody>
      </p:sp>
    </p:spTree>
    <p:extLst>
      <p:ext uri="{BB962C8B-B14F-4D97-AF65-F5344CB8AC3E}">
        <p14:creationId xmlns:p14="http://schemas.microsoft.com/office/powerpoint/2010/main" val="3040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7760-C964-ABEB-C3A8-EF3496A9C91F}"/>
              </a:ext>
            </a:extLst>
          </p:cNvPr>
          <p:cNvSpPr>
            <a:spLocks noGrp="1"/>
          </p:cNvSpPr>
          <p:nvPr>
            <p:ph type="title"/>
          </p:nvPr>
        </p:nvSpPr>
        <p:spPr>
          <a:xfrm>
            <a:off x="-3979166" y="905748"/>
            <a:ext cx="7958331" cy="1077229"/>
          </a:xfrm>
        </p:spPr>
        <p:txBody>
          <a:bodyPr/>
          <a:lstStyle/>
          <a:p>
            <a:r>
              <a:rPr lang="en-GB" dirty="0"/>
              <a:t>Agenda</a:t>
            </a:r>
            <a:br>
              <a:rPr lang="en-GB" dirty="0"/>
            </a:br>
            <a:endParaRPr lang="en-US" dirty="0"/>
          </a:p>
        </p:txBody>
      </p:sp>
      <p:sp>
        <p:nvSpPr>
          <p:cNvPr id="5" name="TextBox 4">
            <a:extLst>
              <a:ext uri="{FF2B5EF4-FFF2-40B4-BE49-F238E27FC236}">
                <a16:creationId xmlns:a16="http://schemas.microsoft.com/office/drawing/2014/main" id="{E78242E2-16C7-8480-F914-DDA48E807AE9}"/>
              </a:ext>
            </a:extLst>
          </p:cNvPr>
          <p:cNvSpPr txBox="1"/>
          <p:nvPr/>
        </p:nvSpPr>
        <p:spPr>
          <a:xfrm rot="10800000" flipV="1">
            <a:off x="4199123" y="1146494"/>
            <a:ext cx="2605299" cy="4093428"/>
          </a:xfrm>
          <a:prstGeom prst="rect">
            <a:avLst/>
          </a:prstGeom>
          <a:noFill/>
        </p:spPr>
        <p:txBody>
          <a:bodyPr wrap="square">
            <a:spAutoFit/>
          </a:bodyPr>
          <a:lstStyle/>
          <a:p>
            <a:r>
              <a:rPr lang="en-US" sz="2000" dirty="0"/>
              <a:t>1. Problem </a:t>
            </a:r>
            <a:r>
              <a:rPr lang="en-GB" sz="2000" dirty="0"/>
              <a:t> statement </a:t>
            </a:r>
          </a:p>
          <a:p>
            <a:r>
              <a:rPr lang="en-US" sz="2000" dirty="0"/>
              <a:t>2. Project overview </a:t>
            </a:r>
            <a:endParaRPr lang="en-GB" sz="2000" dirty="0"/>
          </a:p>
          <a:p>
            <a:r>
              <a:rPr lang="en-US" sz="2000" dirty="0"/>
              <a:t>3. End user</a:t>
            </a:r>
            <a:endParaRPr lang="en-GB" sz="2000" dirty="0"/>
          </a:p>
          <a:p>
            <a:r>
              <a:rPr lang="en-US" sz="2000" dirty="0"/>
              <a:t>4. Our solution and</a:t>
            </a:r>
            <a:r>
              <a:rPr lang="en-GB" sz="2000" dirty="0"/>
              <a:t>        </a:t>
            </a:r>
            <a:r>
              <a:rPr lang="en-US" sz="2000" dirty="0" err="1"/>
              <a:t>propositio</a:t>
            </a:r>
            <a:r>
              <a:rPr lang="en-GB" sz="2000" dirty="0"/>
              <a:t>n</a:t>
            </a:r>
          </a:p>
          <a:p>
            <a:r>
              <a:rPr lang="en-US" sz="2000" dirty="0"/>
              <a:t> </a:t>
            </a:r>
            <a:r>
              <a:rPr lang="en-GB" sz="2000" dirty="0"/>
              <a:t>5.</a:t>
            </a:r>
            <a:r>
              <a:rPr lang="en-US" sz="2000" dirty="0"/>
              <a:t> Dataset description </a:t>
            </a:r>
            <a:endParaRPr lang="en-GB" sz="2000" dirty="0"/>
          </a:p>
          <a:p>
            <a:r>
              <a:rPr lang="en-US" sz="2000" dirty="0"/>
              <a:t>6. Modelling approach </a:t>
            </a:r>
            <a:endParaRPr lang="en-GB" sz="2000" dirty="0"/>
          </a:p>
          <a:p>
            <a:r>
              <a:rPr lang="en-US" sz="2000" dirty="0"/>
              <a:t>7. Results and discussion </a:t>
            </a:r>
            <a:endParaRPr lang="en-GB" sz="2000" dirty="0"/>
          </a:p>
          <a:p>
            <a:r>
              <a:rPr lang="en-US" sz="2000" dirty="0"/>
              <a:t>8. Conclusion</a:t>
            </a:r>
          </a:p>
        </p:txBody>
      </p:sp>
    </p:spTree>
    <p:extLst>
      <p:ext uri="{BB962C8B-B14F-4D97-AF65-F5344CB8AC3E}">
        <p14:creationId xmlns:p14="http://schemas.microsoft.com/office/powerpoint/2010/main" val="150372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47DD-722F-D736-E89D-5ABC6AF891BB}"/>
              </a:ext>
            </a:extLst>
          </p:cNvPr>
          <p:cNvSpPr>
            <a:spLocks noGrp="1"/>
          </p:cNvSpPr>
          <p:nvPr>
            <p:ph type="title"/>
          </p:nvPr>
        </p:nvSpPr>
        <p:spPr>
          <a:xfrm>
            <a:off x="-2085208" y="968791"/>
            <a:ext cx="7958331" cy="1477944"/>
          </a:xfrm>
        </p:spPr>
        <p:txBody>
          <a:bodyPr>
            <a:normAutofit/>
          </a:bodyPr>
          <a:lstStyle/>
          <a:p>
            <a:r>
              <a:rPr lang="en-GB" sz="4000" dirty="0"/>
              <a:t>Problem statement</a:t>
            </a:r>
            <a:endParaRPr lang="en-US" sz="4000" dirty="0"/>
          </a:p>
        </p:txBody>
      </p:sp>
      <p:sp>
        <p:nvSpPr>
          <p:cNvPr id="4" name="TextBox 3">
            <a:extLst>
              <a:ext uri="{FF2B5EF4-FFF2-40B4-BE49-F238E27FC236}">
                <a16:creationId xmlns:a16="http://schemas.microsoft.com/office/drawing/2014/main" id="{0057B917-7313-8368-B5F3-3A14287BDCF1}"/>
              </a:ext>
            </a:extLst>
          </p:cNvPr>
          <p:cNvSpPr txBox="1"/>
          <p:nvPr/>
        </p:nvSpPr>
        <p:spPr>
          <a:xfrm>
            <a:off x="1893957" y="2047399"/>
            <a:ext cx="5661422" cy="4401205"/>
          </a:xfrm>
          <a:prstGeom prst="rect">
            <a:avLst/>
          </a:prstGeom>
          <a:noFill/>
        </p:spPr>
        <p:txBody>
          <a:bodyPr wrap="square">
            <a:spAutoFit/>
          </a:bodyPr>
          <a:lstStyle/>
          <a:p>
            <a:r>
              <a:rPr lang="en-US" sz="2800" dirty="0"/>
              <a:t>Personal </a:t>
            </a:r>
            <a:r>
              <a:rPr lang="en-GB" sz="2800" dirty="0"/>
              <a:t>basis </a:t>
            </a:r>
            <a:r>
              <a:rPr lang="en-US" sz="2800" dirty="0"/>
              <a:t>When an evaluator bases their evaluation on their personal impression of the employee, rather than objective data. </a:t>
            </a:r>
            <a:r>
              <a:rPr lang="en-GB" sz="2800" dirty="0"/>
              <a:t> </a:t>
            </a:r>
          </a:p>
          <a:p>
            <a:r>
              <a:rPr lang="en-US" sz="2800" dirty="0"/>
              <a:t> </a:t>
            </a:r>
            <a:r>
              <a:rPr lang="en-US" sz="2800" dirty="0" err="1"/>
              <a:t>Recency</a:t>
            </a:r>
            <a:r>
              <a:rPr lang="en-US" sz="2800" dirty="0"/>
              <a:t> </a:t>
            </a:r>
            <a:r>
              <a:rPr lang="en-US" sz="2800" dirty="0" err="1"/>
              <a:t>effectWhen</a:t>
            </a:r>
            <a:r>
              <a:rPr lang="en-US" sz="2800" dirty="0"/>
              <a:t> the evaluator focuses on the most recent events or work of an employee, instead of reviewing the entire performance period.</a:t>
            </a:r>
          </a:p>
        </p:txBody>
      </p:sp>
    </p:spTree>
    <p:extLst>
      <p:ext uri="{BB962C8B-B14F-4D97-AF65-F5344CB8AC3E}">
        <p14:creationId xmlns:p14="http://schemas.microsoft.com/office/powerpoint/2010/main" val="212389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299F-964E-C466-5914-C0880861652E}"/>
              </a:ext>
            </a:extLst>
          </p:cNvPr>
          <p:cNvSpPr>
            <a:spLocks noGrp="1"/>
          </p:cNvSpPr>
          <p:nvPr>
            <p:ph type="title"/>
          </p:nvPr>
        </p:nvSpPr>
        <p:spPr>
          <a:xfrm>
            <a:off x="-248302" y="523644"/>
            <a:ext cx="7085832" cy="906443"/>
          </a:xfrm>
        </p:spPr>
        <p:txBody>
          <a:bodyPr>
            <a:normAutofit/>
          </a:bodyPr>
          <a:lstStyle/>
          <a:p>
            <a:r>
              <a:rPr lang="en-GB" sz="5400" dirty="0"/>
              <a:t>Project overview </a:t>
            </a:r>
            <a:endParaRPr lang="en-US" sz="5400" dirty="0"/>
          </a:p>
        </p:txBody>
      </p:sp>
      <p:sp>
        <p:nvSpPr>
          <p:cNvPr id="4" name="TextBox 3">
            <a:extLst>
              <a:ext uri="{FF2B5EF4-FFF2-40B4-BE49-F238E27FC236}">
                <a16:creationId xmlns:a16="http://schemas.microsoft.com/office/drawing/2014/main" id="{AFD2D64D-E755-E87C-1EB6-87344A7C6825}"/>
              </a:ext>
            </a:extLst>
          </p:cNvPr>
          <p:cNvSpPr txBox="1"/>
          <p:nvPr/>
        </p:nvSpPr>
        <p:spPr>
          <a:xfrm>
            <a:off x="2205634" y="1714500"/>
            <a:ext cx="4631896" cy="3785652"/>
          </a:xfrm>
          <a:prstGeom prst="rect">
            <a:avLst/>
          </a:prstGeom>
          <a:noFill/>
        </p:spPr>
        <p:txBody>
          <a:bodyPr wrap="square">
            <a:spAutoFit/>
          </a:bodyPr>
          <a:lstStyle/>
          <a:p>
            <a:r>
              <a:rPr lang="en-US" sz="2400" dirty="0"/>
              <a:t>When to conduct the evaluation</a:t>
            </a:r>
            <a:r>
              <a:rPr lang="en-GB" sz="2400" dirty="0"/>
              <a:t> </a:t>
            </a:r>
            <a:r>
              <a:rPr lang="en-US" sz="2400" dirty="0"/>
              <a:t>Performance evaluations are usually conducted quarterly, bi-annually, or annually. </a:t>
            </a:r>
            <a:endParaRPr lang="en-GB" sz="2400" dirty="0"/>
          </a:p>
          <a:p>
            <a:r>
              <a:rPr lang="en-US" sz="2400" dirty="0"/>
              <a:t> How to evaluate</a:t>
            </a:r>
            <a:r>
              <a:rPr lang="en-GB" sz="2400" dirty="0"/>
              <a:t> </a:t>
            </a:r>
            <a:r>
              <a:rPr lang="en-US" sz="2400" dirty="0"/>
              <a:t>A performance evaluation can include a review of the employee's position description, a self-evaluation by the employee, and a rating of their overall performance.</a:t>
            </a:r>
          </a:p>
        </p:txBody>
      </p:sp>
    </p:spTree>
    <p:extLst>
      <p:ext uri="{BB962C8B-B14F-4D97-AF65-F5344CB8AC3E}">
        <p14:creationId xmlns:p14="http://schemas.microsoft.com/office/powerpoint/2010/main" val="270702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D144-6B16-0BE0-F360-0CFF8E6F6010}"/>
              </a:ext>
            </a:extLst>
          </p:cNvPr>
          <p:cNvSpPr>
            <a:spLocks noGrp="1"/>
          </p:cNvSpPr>
          <p:nvPr>
            <p:ph type="title"/>
          </p:nvPr>
        </p:nvSpPr>
        <p:spPr>
          <a:xfrm>
            <a:off x="-2192364" y="453060"/>
            <a:ext cx="7958331" cy="709991"/>
          </a:xfrm>
        </p:spPr>
        <p:txBody>
          <a:bodyPr/>
          <a:lstStyle/>
          <a:p>
            <a:r>
              <a:rPr lang="en-GB" dirty="0"/>
              <a:t>Who are the end users </a:t>
            </a:r>
            <a:endParaRPr lang="en-US" dirty="0"/>
          </a:p>
        </p:txBody>
      </p:sp>
      <p:sp>
        <p:nvSpPr>
          <p:cNvPr id="3" name="Content Placeholder 2">
            <a:extLst>
              <a:ext uri="{FF2B5EF4-FFF2-40B4-BE49-F238E27FC236}">
                <a16:creationId xmlns:a16="http://schemas.microsoft.com/office/drawing/2014/main" id="{C7AE454B-0E41-2E0E-842F-245C2AB01E19}"/>
              </a:ext>
            </a:extLst>
          </p:cNvPr>
          <p:cNvSpPr>
            <a:spLocks noGrp="1"/>
          </p:cNvSpPr>
          <p:nvPr>
            <p:ph idx="1"/>
          </p:nvPr>
        </p:nvSpPr>
        <p:spPr>
          <a:xfrm>
            <a:off x="1318060" y="1560983"/>
            <a:ext cx="7796540" cy="3997828"/>
          </a:xfrm>
        </p:spPr>
        <p:txBody>
          <a:bodyPr/>
          <a:lstStyle/>
          <a:p>
            <a:r>
              <a:rPr lang="en-GB" dirty="0"/>
              <a:t>Employee
Performance reviews can help employees understand how to advance their careers and identify growth opportunities.
Employer
Performance reviews can help employers increase employee productivity and benefit from the increased productivity.</a:t>
            </a:r>
            <a:endParaRPr lang="en-US" dirty="0"/>
          </a:p>
        </p:txBody>
      </p:sp>
    </p:spTree>
    <p:extLst>
      <p:ext uri="{BB962C8B-B14F-4D97-AF65-F5344CB8AC3E}">
        <p14:creationId xmlns:p14="http://schemas.microsoft.com/office/powerpoint/2010/main" val="30201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C7B7-FE06-C373-CCE2-AB587E4E764C}"/>
              </a:ext>
            </a:extLst>
          </p:cNvPr>
          <p:cNvSpPr>
            <a:spLocks noGrp="1"/>
          </p:cNvSpPr>
          <p:nvPr>
            <p:ph type="title"/>
          </p:nvPr>
        </p:nvSpPr>
        <p:spPr>
          <a:xfrm>
            <a:off x="1165198" y="381623"/>
            <a:ext cx="7958331" cy="852866"/>
          </a:xfrm>
        </p:spPr>
        <p:txBody>
          <a:bodyPr/>
          <a:lstStyle/>
          <a:p>
            <a:r>
              <a:rPr lang="en-GB" dirty="0"/>
              <a:t>Our solution and its value proposition</a:t>
            </a:r>
            <a:endParaRPr lang="en-US" dirty="0"/>
          </a:p>
        </p:txBody>
      </p:sp>
      <p:sp>
        <p:nvSpPr>
          <p:cNvPr id="3" name="Content Placeholder 2">
            <a:extLst>
              <a:ext uri="{FF2B5EF4-FFF2-40B4-BE49-F238E27FC236}">
                <a16:creationId xmlns:a16="http://schemas.microsoft.com/office/drawing/2014/main" id="{B38F93C1-179E-575D-7EC2-755D410E36F3}"/>
              </a:ext>
            </a:extLst>
          </p:cNvPr>
          <p:cNvSpPr>
            <a:spLocks noGrp="1"/>
          </p:cNvSpPr>
          <p:nvPr>
            <p:ph idx="1"/>
          </p:nvPr>
        </p:nvSpPr>
        <p:spPr/>
        <p:txBody>
          <a:bodyPr>
            <a:normAutofit/>
          </a:bodyPr>
          <a:lstStyle/>
          <a:p>
            <a:r>
              <a:rPr lang="en-GB" dirty="0"/>
              <a:t>Performance measures
Use standard performance measures to evaluate an employee’s job performance objectively. These measures can be based on the quantity and quality goals listed in the job description. 
Evaluation forms
Use a standard evaluation form for each employee to ensure consistency and fairness. The form should focus on the essential job performance areas.</a:t>
            </a:r>
            <a:endParaRPr lang="en-US" dirty="0"/>
          </a:p>
        </p:txBody>
      </p:sp>
    </p:spTree>
    <p:extLst>
      <p:ext uri="{BB962C8B-B14F-4D97-AF65-F5344CB8AC3E}">
        <p14:creationId xmlns:p14="http://schemas.microsoft.com/office/powerpoint/2010/main" val="182875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87A7-469C-4376-A77C-46D33B07ECA4}"/>
              </a:ext>
            </a:extLst>
          </p:cNvPr>
          <p:cNvSpPr>
            <a:spLocks noGrp="1"/>
          </p:cNvSpPr>
          <p:nvPr>
            <p:ph type="title"/>
          </p:nvPr>
        </p:nvSpPr>
        <p:spPr>
          <a:xfrm>
            <a:off x="-495724" y="808057"/>
            <a:ext cx="5853537" cy="442100"/>
          </a:xfrm>
        </p:spPr>
        <p:txBody>
          <a:bodyPr>
            <a:normAutofit fontScale="90000"/>
          </a:bodyPr>
          <a:lstStyle/>
          <a:p>
            <a:r>
              <a:rPr lang="en-GB" dirty="0"/>
              <a:t>Dataset description</a:t>
            </a:r>
            <a:endParaRPr lang="en-US" dirty="0"/>
          </a:p>
        </p:txBody>
      </p:sp>
      <p:sp>
        <p:nvSpPr>
          <p:cNvPr id="3" name="Content Placeholder 2">
            <a:extLst>
              <a:ext uri="{FF2B5EF4-FFF2-40B4-BE49-F238E27FC236}">
                <a16:creationId xmlns:a16="http://schemas.microsoft.com/office/drawing/2014/main" id="{6EFE5E73-4B0A-91E6-1DF7-D1BA8CAFA1A5}"/>
              </a:ext>
            </a:extLst>
          </p:cNvPr>
          <p:cNvSpPr>
            <a:spLocks noGrp="1"/>
          </p:cNvSpPr>
          <p:nvPr>
            <p:ph idx="1"/>
          </p:nvPr>
        </p:nvSpPr>
        <p:spPr>
          <a:xfrm>
            <a:off x="2197730" y="1900312"/>
            <a:ext cx="7303458" cy="3725391"/>
          </a:xfrm>
        </p:spPr>
        <p:txBody>
          <a:bodyPr/>
          <a:lstStyle/>
          <a:p>
            <a:r>
              <a:rPr lang="en-GB" dirty="0"/>
              <a:t>Graphic rating scales. A typical graphic scale uses sequential numbers, such as 1 to 5, or 1 to 10, to rate an employee’s relative performance in specific areas. ...
360-degree feedback. ...
Self-Evaluation. ...
Management by Objectives (MBO). ...
Checklists.</a:t>
            </a:r>
            <a:endParaRPr lang="en-US" dirty="0"/>
          </a:p>
        </p:txBody>
      </p:sp>
    </p:spTree>
    <p:extLst>
      <p:ext uri="{BB962C8B-B14F-4D97-AF65-F5344CB8AC3E}">
        <p14:creationId xmlns:p14="http://schemas.microsoft.com/office/powerpoint/2010/main" val="109213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0C19-4848-403A-D491-AA5AAB72E4D0}"/>
              </a:ext>
            </a:extLst>
          </p:cNvPr>
          <p:cNvSpPr>
            <a:spLocks noGrp="1"/>
          </p:cNvSpPr>
          <p:nvPr>
            <p:ph type="title"/>
          </p:nvPr>
        </p:nvSpPr>
        <p:spPr>
          <a:xfrm>
            <a:off x="-1862331" y="629462"/>
            <a:ext cx="7958331" cy="1077229"/>
          </a:xfrm>
        </p:spPr>
        <p:txBody>
          <a:bodyPr/>
          <a:lstStyle/>
          <a:p>
            <a:r>
              <a:rPr lang="en-GB" dirty="0"/>
              <a:t>The wow in our solution </a:t>
            </a:r>
            <a:endParaRPr lang="en-US" dirty="0"/>
          </a:p>
        </p:txBody>
      </p:sp>
      <p:sp>
        <p:nvSpPr>
          <p:cNvPr id="3" name="Content Placeholder 2">
            <a:extLst>
              <a:ext uri="{FF2B5EF4-FFF2-40B4-BE49-F238E27FC236}">
                <a16:creationId xmlns:a16="http://schemas.microsoft.com/office/drawing/2014/main" id="{9DB9055F-D4D3-5FE8-393E-9E9361073D09}"/>
              </a:ext>
            </a:extLst>
          </p:cNvPr>
          <p:cNvSpPr>
            <a:spLocks noGrp="1"/>
          </p:cNvSpPr>
          <p:nvPr>
            <p:ph idx="1"/>
          </p:nvPr>
        </p:nvSpPr>
        <p:spPr>
          <a:xfrm>
            <a:off x="2500313" y="1430086"/>
            <a:ext cx="6918087" cy="4798452"/>
          </a:xfrm>
        </p:spPr>
        <p:txBody>
          <a:bodyPr>
            <a:normAutofit fontScale="85000" lnSpcReduction="10000"/>
          </a:bodyPr>
          <a:lstStyle/>
          <a:p>
            <a:r>
              <a:rPr lang="en-GB" dirty="0"/>
              <a:t>1. Innovative technology
2. Exceptional user experience
3. Unparalleled performance
4. Disruptive pricing
5. Revolutionary business model
6. Seamless integration
7. Advanced AI/ML capabilities
8. Real-time analytics
9. Scalability and flexibility
10. Sustainable impact</a:t>
            </a:r>
            <a:endParaRPr lang="en-US" dirty="0"/>
          </a:p>
        </p:txBody>
      </p:sp>
    </p:spTree>
    <p:extLst>
      <p:ext uri="{BB962C8B-B14F-4D97-AF65-F5344CB8AC3E}">
        <p14:creationId xmlns:p14="http://schemas.microsoft.com/office/powerpoint/2010/main" val="1127049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Madison</vt:lpstr>
      <vt:lpstr>Employee performance analysis using Excel </vt:lpstr>
      <vt:lpstr>Name: janani R.S .   register no : 312210308 department : b.com (g) college : gss Jain college </vt:lpstr>
      <vt:lpstr>Agenda </vt:lpstr>
      <vt:lpstr>Problem statement</vt:lpstr>
      <vt:lpstr>Project overview </vt:lpstr>
      <vt:lpstr>Who are the end users </vt:lpstr>
      <vt:lpstr>Our solution and its value proposition</vt:lpstr>
      <vt:lpstr>Dataset description</vt:lpstr>
      <vt:lpstr>The wow in our solution </vt:lpstr>
      <vt:lpstr>Modelling</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Priya Srinivasan</dc:creator>
  <cp:lastModifiedBy>Priya Srinivasan</cp:lastModifiedBy>
  <cp:revision>2</cp:revision>
  <dcterms:created xsi:type="dcterms:W3CDTF">2024-10-01T08:27:05Z</dcterms:created>
  <dcterms:modified xsi:type="dcterms:W3CDTF">2024-10-01T09:20:05Z</dcterms:modified>
</cp:coreProperties>
</file>