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Masters/slideMaster3.xml" ContentType="application/vnd.openxmlformats-officedocument.presentationml.slideMaster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Masters/slideMaster4.xml" ContentType="application/vnd.openxmlformats-officedocument.presentationml.slideMaster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Masters/slideMaster6.xml" ContentType="application/vnd.openxmlformats-officedocument.presentationml.slideMaster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slideMasters/slideMaster7.xml" ContentType="application/vnd.openxmlformats-officedocument.presentationml.slideMaster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8.xml" ContentType="application/vnd.openxmlformats-officedocument.theme+xml"/>
  <Override PartName="/ppt/slideMasters/slideMaster8.xml" ContentType="application/vnd.openxmlformats-officedocument.presentationml.slideMaster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9.xml" ContentType="application/vnd.openxmlformats-officedocument.theme+xml"/>
  <Override PartName="/ppt/slideMasters/slideMaster9.xml" ContentType="application/vnd.openxmlformats-officedocument.presentationml.slideMaster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10.xml" ContentType="application/vnd.openxmlformats-officedocument.theme+xml"/>
  <Override PartName="/ppt/slideMasters/slideMaster10.xml" ContentType="application/vnd.openxmlformats-officedocument.presentationml.slideMaster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11.xml" ContentType="application/vnd.openxmlformats-officedocument.theme+xml"/>
  <Override PartName="/ppt/slideMasters/slideMaster11.xml" ContentType="application/vnd.openxmlformats-officedocument.presentationml.slideMaster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12.xml" ContentType="application/vnd.openxmlformats-officedocument.theme+xml"/>
  <Override PartName="/ppt/slideMasters/slideMaster12.xml" ContentType="application/vnd.openxmlformats-officedocument.presentationml.slideMaster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theme/theme13.xml" ContentType="application/vnd.openxmlformats-officedocument.theme+xml"/>
  <Override PartName="/ppt/slideMasters/slideMaster13.xml" ContentType="application/vnd.openxmlformats-officedocument.presentationml.slideMaster+xml"/>
  <Override PartName="/ppt/theme/theme14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  <p:sldMasterId id="2147483674" r:id="rId2"/>
    <p:sldMasterId id="2147483686" r:id="rId3"/>
    <p:sldMasterId id="2147483698" r:id="rId4"/>
    <p:sldMasterId id="2147483710" r:id="rId5"/>
    <p:sldMasterId id="2147483722" r:id="rId6"/>
    <p:sldMasterId id="2147483734" r:id="rId7"/>
    <p:sldMasterId id="2147483746" r:id="rId8"/>
    <p:sldMasterId id="2147483758" r:id="rId9"/>
    <p:sldMasterId id="2147483770" r:id="rId10"/>
    <p:sldMasterId id="2147483782" r:id="rId11"/>
    <p:sldMasterId id="2147483794" r:id="rId12"/>
    <p:sldMasterId id="2147483806" r:id="rId13"/>
  </p:sldMasterIdLst>
  <p:notesMasterIdLst>
    <p:notesMasterId r:id="rId14"/>
  </p:notes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 snapToGrid="0">
      <p:cViewPr varScale="1">
        <p:scale>
          <a:sx n="56" d="100"/>
          <a:sy n="56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notesMaster" Target="notesMasters/notesMaster1.xml"/><Relationship Id="rId15" Type="http://schemas.openxmlformats.org/officeDocument/2006/relationships/theme" Target="theme/theme1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Relationship Id="rId23" Type="http://schemas.openxmlformats.org/officeDocument/2006/relationships/slide" Target="slides/slide8.xml"/><Relationship Id="rId24" Type="http://schemas.openxmlformats.org/officeDocument/2006/relationships/slide" Target="slides/slide9.xml"/><Relationship Id="rId25" Type="http://schemas.openxmlformats.org/officeDocument/2006/relationships/slide" Target="slides/slide10.xml"/><Relationship Id="rId26" Type="http://schemas.openxmlformats.org/officeDocument/2006/relationships/slide" Target="slides/slide11.xml"/><Relationship Id="rId27" Type="http://schemas.openxmlformats.org/officeDocument/2006/relationships/slide" Target="slides/slide12.xml"/><Relationship Id="rId28" Type="http://schemas.openxmlformats.org/officeDocument/2006/relationships/slide" Target="slides/slide13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50" b="1" i="0" u="none" strike="noStrike" baseline="0">
                <a:solidFill>
                  <a:srgbClr val="D8D8D8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EMPLOYEE PERFORMANCE ANALYSIS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noFill/>
            <a:ln w="12700">
              <a:solidFill>
                <a:srgbClr val="4F81BD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3.0</c:v>
                </c:pt>
                <c:pt idx="1">
                  <c:v>6.0</c:v>
                </c:pt>
                <c:pt idx="2">
                  <c:v>9.0</c:v>
                </c:pt>
                <c:pt idx="3">
                  <c:v>8.0</c:v>
                </c:pt>
                <c:pt idx="4">
                  <c:v>9.0</c:v>
                </c:pt>
                <c:pt idx="5">
                  <c:v>9.0</c:v>
                </c:pt>
                <c:pt idx="6">
                  <c:v>8.0</c:v>
                </c:pt>
                <c:pt idx="7">
                  <c:v>7.0</c:v>
                </c:pt>
                <c:pt idx="8">
                  <c:v>3.0</c:v>
                </c:pt>
                <c:pt idx="9">
                  <c:v>6.0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noFill/>
            <a:ln w="12700">
              <a:solidFill>
                <a:srgbClr val="C0504D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6.0</c:v>
                </c:pt>
                <c:pt idx="1">
                  <c:v>17.0</c:v>
                </c:pt>
                <c:pt idx="2">
                  <c:v>14.0</c:v>
                </c:pt>
                <c:pt idx="3">
                  <c:v>15.0</c:v>
                </c:pt>
                <c:pt idx="4">
                  <c:v>18.0</c:v>
                </c:pt>
                <c:pt idx="5">
                  <c:v>8.0</c:v>
                </c:pt>
                <c:pt idx="6">
                  <c:v>10.0</c:v>
                </c:pt>
                <c:pt idx="7">
                  <c:v>15.0</c:v>
                </c:pt>
                <c:pt idx="8">
                  <c:v>14.0</c:v>
                </c:pt>
                <c:pt idx="9">
                  <c:v>13.0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noFill/>
            <a:ln w="12700">
              <a:solidFill>
                <a:srgbClr val="9BBB59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25400">
                <a:solidFill>
                  <a:srgbClr val="9BBB59"/>
                </a:solidFill>
                <a:prstDash val="solid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26.0</c:v>
                </c:pt>
                <c:pt idx="1">
                  <c:v>22.0</c:v>
                </c:pt>
                <c:pt idx="2">
                  <c:v>24.0</c:v>
                </c:pt>
                <c:pt idx="3">
                  <c:v>31.0</c:v>
                </c:pt>
                <c:pt idx="4">
                  <c:v>30.0</c:v>
                </c:pt>
                <c:pt idx="5">
                  <c:v>23.0</c:v>
                </c:pt>
                <c:pt idx="6">
                  <c:v>19.0</c:v>
                </c:pt>
                <c:pt idx="7">
                  <c:v>30.0</c:v>
                </c:pt>
                <c:pt idx="8">
                  <c:v>25.0</c:v>
                </c:pt>
                <c:pt idx="9">
                  <c:v>33.0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noFill/>
            <a:ln w="12700">
              <a:solidFill>
                <a:srgbClr val="8064A2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3.0</c:v>
                </c:pt>
                <c:pt idx="1">
                  <c:v>3.0</c:v>
                </c:pt>
                <c:pt idx="2">
                  <c:v>5.0</c:v>
                </c:pt>
                <c:pt idx="3">
                  <c:v>3.0</c:v>
                </c:pt>
                <c:pt idx="4">
                  <c:v>7.0</c:v>
                </c:pt>
                <c:pt idx="5">
                  <c:v>7.0</c:v>
                </c:pt>
                <c:pt idx="6">
                  <c:v>5.0</c:v>
                </c:pt>
                <c:pt idx="7">
                  <c:v>5.0</c:v>
                </c:pt>
                <c:pt idx="8">
                  <c:v>9.0</c:v>
                </c:pt>
                <c:pt idx="9">
                  <c:v>6.0</c:v>
                </c:pt>
              </c:numCache>
            </c:numRef>
          </c:val>
        </c:ser>
        <c:overlap val="-40"/>
        <c:gapWidth val="315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Gridlines>
          <c:spPr>
            <a:ln w="12700">
              <a:solidFill>
                <a:srgbClr val="868686"/>
              </a:solidFill>
              <a:prstDash val="solid"/>
            </a:ln>
          </c:spPr>
        </c:majorGridlines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1200" b="0" i="0" u="none" strike="noStrike" baseline="0">
                <a:solidFill>
                  <a:srgbClr val="BFBFBF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868686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1200" b="0" i="0" u="none" strike="noStrike" baseline="0">
                <a:solidFill>
                  <a:srgbClr val="BFBFBF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200" b="0" i="0" u="none" strike="noStrike" baseline="0">
              <a:solidFill>
                <a:srgbClr val="BFBFBF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404040"/>
    </a:solidFill>
    <a:ln w="12700">
      <a:solidFill>
        <a:srgbClr val="D9D9D9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对象"/>
          <p:cNvSpPr>
            <a:spLocks noGrp="1" noChangeAspect="1"/>
          </p:cNvSpPr>
          <p:nvPr>
            <p:ph type="sldImg"/>
          </p:nvPr>
        </p:nvSpPr>
        <p:spPr>
          <a:xfrm rot="0">
            <a:off x="215999" y="812520"/>
            <a:ext cx="7127280" cy="400896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5" name="文本框"/>
          <p:cNvSpPr>
            <a:spLocks noGrp="1"/>
          </p:cNvSpPr>
          <p:nvPr>
            <p:ph type="body"/>
          </p:nvPr>
        </p:nvSpPr>
        <p:spPr>
          <a:xfrm rot="0">
            <a:off x="756000" y="5078519"/>
            <a:ext cx="6047640" cy="4811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r>
              <a:rPr lang="en-US" altLang="zh-CN" sz="2000" b="0" strike="noStrike" spc="-1">
                <a:latin typeface="Arial" pitchFamily="0" charset="0"/>
              </a:rPr>
              <a:t>Click to edit the notes format</a:t>
            </a:r>
            <a:endParaRPr lang="zh-CN" altLang="en-US" sz="2000" b="0" strike="noStrike" spc="-1">
              <a:latin typeface="Arial" pitchFamily="0" charset="0"/>
            </a:endParaRPr>
          </a:p>
        </p:txBody>
      </p:sp>
      <p:sp>
        <p:nvSpPr>
          <p:cNvPr id="176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280680" cy="534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r>
              <a:rPr lang="en-US" altLang="zh-CN" sz="1400" b="0" strike="noStrike" spc="-1">
                <a:latin typeface="Times New Roman" pitchFamily="0" charset="0"/>
                <a:ea typeface="DejaVu Sans" pitchFamily="0" charset="0"/>
                <a:cs typeface="Arial" pitchFamily="0" charset="0"/>
              </a:rPr>
              <a:t> </a:t>
            </a:r>
            <a:endParaRPr lang="zh-CN" altLang="en-US" sz="1400" b="0" strike="noStrike" spc="-1">
              <a:latin typeface="Times New Roman" pitchFamily="0" charset="0"/>
              <a:ea typeface="DejaVu Sans" pitchFamily="0" charset="0"/>
              <a:cs typeface="Arial" pitchFamily="0" charset="0"/>
            </a:endParaRPr>
          </a:p>
        </p:txBody>
      </p:sp>
      <p:sp>
        <p:nvSpPr>
          <p:cNvPr id="177" name="文本框"/>
          <p:cNvSpPr>
            <a:spLocks noGrp="1"/>
          </p:cNvSpPr>
          <p:nvPr>
            <p:ph type="dt"/>
          </p:nvPr>
        </p:nvSpPr>
        <p:spPr>
          <a:xfrm rot="0">
            <a:off x="4278960" y="0"/>
            <a:ext cx="3280680" cy="534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algn="r"/>
            <a:r>
              <a:rPr lang="en-US" altLang="zh-CN" sz="1400" b="0" strike="noStrike" spc="-1">
                <a:latin typeface="Times New Roman" pitchFamily="0" charset="0"/>
                <a:ea typeface="DejaVu Sans" pitchFamily="0" charset="0"/>
                <a:cs typeface="Arial" pitchFamily="0" charset="0"/>
              </a:rPr>
              <a:t> </a:t>
            </a:r>
            <a:endParaRPr lang="zh-CN" altLang="en-US" sz="1400" b="0" strike="noStrike" spc="-1">
              <a:latin typeface="Times New Roman" pitchFamily="0" charset="0"/>
              <a:ea typeface="DejaVu Sans" pitchFamily="0" charset="0"/>
              <a:cs typeface="Arial" pitchFamily="0" charset="0"/>
            </a:endParaRPr>
          </a:p>
        </p:txBody>
      </p:sp>
      <p:sp>
        <p:nvSpPr>
          <p:cNvPr id="178" name="文本框"/>
          <p:cNvSpPr>
            <a:spLocks noGrp="1"/>
          </p:cNvSpPr>
          <p:nvPr>
            <p:ph type="ftr"/>
          </p:nvPr>
        </p:nvSpPr>
        <p:spPr>
          <a:xfrm rot="0">
            <a:off x="0" y="10157400"/>
            <a:ext cx="3280680" cy="534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r>
              <a:rPr lang="en-US" altLang="zh-CN" sz="1400" b="0" strike="noStrike" spc="-1">
                <a:latin typeface="Times New Roman" pitchFamily="0" charset="0"/>
                <a:ea typeface="DejaVu Sans" pitchFamily="0" charset="0"/>
                <a:cs typeface="Arial" pitchFamily="0" charset="0"/>
              </a:rPr>
              <a:t> </a:t>
            </a:r>
            <a:endParaRPr lang="zh-CN" altLang="en-US" sz="1400" b="0" strike="noStrike" spc="-1">
              <a:latin typeface="Times New Roman" pitchFamily="0" charset="0"/>
              <a:ea typeface="DejaVu Sans" pitchFamily="0" charset="0"/>
              <a:cs typeface="Arial" pitchFamily="0" charset="0"/>
            </a:endParaRPr>
          </a:p>
        </p:txBody>
      </p:sp>
      <p:sp>
        <p:nvSpPr>
          <p:cNvPr id="179" name="文本框"/>
          <p:cNvSpPr>
            <a:spLocks noGrp="1"/>
          </p:cNvSpPr>
          <p:nvPr>
            <p:ph type="sldNum"/>
          </p:nvPr>
        </p:nvSpPr>
        <p:spPr>
          <a:xfrm rot="0">
            <a:off x="4278960" y="10157400"/>
            <a:ext cx="3280680" cy="534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400" b="0" i="0" u="none" strike="noStrike" kern="1200" cap="none" spc="-1" baseline="0">
                <a:solidFill>
                  <a:schemeClr val="tx1"/>
                </a:solidFill>
                <a:latin typeface="Times New Roman" pitchFamily="0" charset="0"/>
                <a:ea typeface="DejaVu Sans" pitchFamily="0" charset="0"/>
                <a:cs typeface="Arial" pitchFamily="0" charset="0"/>
              </a:rPr>
              <a:t>&lt;#&gt;</a:t>
            </a:fld>
            <a:endParaRPr lang="zh-CN" altLang="en-US" sz="1400" b="0" strike="noStrike" spc="-1">
              <a:latin typeface="Times New Roman" pitchFamily="0" charset="0"/>
              <a:ea typeface="DejaVu Sans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4109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0" charset="0"/>
        <a:ea typeface="DejaVu Sans" pitchFamily="0" charset="0"/>
        <a:cs typeface="Arial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0" charset="0"/>
        <a:ea typeface="DejaVu Sans" pitchFamily="0" charset="0"/>
        <a:cs typeface="Arial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0" charset="0"/>
        <a:ea typeface="DejaVu Sans" pitchFamily="0" charset="0"/>
        <a:cs typeface="Arial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0" charset="0"/>
        <a:ea typeface="DejaVu Sans" pitchFamily="0" charset="0"/>
        <a:cs typeface="Arial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0" charset="0"/>
        <a:ea typeface="DejaVu Sans" pitchFamily="0" charset="0"/>
        <a:cs typeface="Arial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0" charset="0"/>
        <a:ea typeface="DejaVu Sans" pitchFamily="0" charset="0"/>
        <a:cs typeface="Arial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0" charset="0"/>
        <a:ea typeface="DejaVu Sans" pitchFamily="0" charset="0"/>
        <a:cs typeface="Arial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0" charset="0"/>
        <a:ea typeface="DejaVu Sans" pitchFamily="0" charset="0"/>
        <a:cs typeface="Arial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0" charset="0"/>
        <a:ea typeface="DejaVu Sans" pitchFamily="0" charset="0"/>
        <a:cs typeface="Arial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3213" cy="2312987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3" name="文本框"/>
          <p:cNvSpPr>
            <a:spLocks noGrp="1"/>
          </p:cNvSpPr>
          <p:nvPr>
            <p:ph type="body"/>
          </p:nvPr>
        </p:nvSpPr>
        <p:spPr>
          <a:xfrm rot="0">
            <a:off x="1219319" y="3300480"/>
            <a:ext cx="9752761" cy="2699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04" name="矩形"/>
          <p:cNvSpPr>
            <a:spLocks/>
          </p:cNvSpPr>
          <p:nvPr/>
        </p:nvSpPr>
        <p:spPr>
          <a:xfrm rot="0">
            <a:off x="6905520" y="6513480"/>
            <a:ext cx="5282640" cy="3437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0000" tIns="45000" rIns="90000" bIns="4500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-1" baseline="0">
                <a:solidFill>
                  <a:schemeClr val="tx1"/>
                </a:solidFill>
                <a:latin typeface="Times New Roman" pitchFamily="0" charset="0"/>
                <a:ea typeface="DejaVu Sans" pitchFamily="0" charset="0"/>
                <a:cs typeface="Arial" pitchFamily="0" charset="0"/>
              </a:rPr>
              <a:t>1</a:t>
            </a:fld>
            <a:endParaRPr lang="zh-CN" altLang="en-US" sz="12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496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495106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12681"/>
      </p:ext>
    </p:extLst>
  </p:cSld>
  <p:clrMapOvr>
    <a:masterClrMapping xmlns:a="http://schemas.openxmlformats.org/drawingml/2006/main"/>
  </p:clrMapOvr>
</p:sldLayout>
</file>

<file path=ppt/slideLayouts/slideLayout100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54242902"/>
      </p:ext>
    </p:extLst>
  </p:cSld>
  <p:clrMapOvr>
    <a:masterClrMapping xmlns:a="http://schemas.openxmlformats.org/drawingml/2006/main"/>
  </p:clrMapOvr>
</p:sldLayout>
</file>

<file path=ppt/slideLayouts/slideLayout101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416266"/>
      </p:ext>
    </p:extLst>
  </p:cSld>
  <p:clrMapOvr>
    <a:masterClrMapping xmlns:a="http://schemas.openxmlformats.org/drawingml/2006/main"/>
  </p:clrMapOvr>
</p:sldLayout>
</file>

<file path=ppt/slideLayouts/slideLayout102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96779"/>
      </p:ext>
    </p:extLst>
  </p:cSld>
  <p:clrMapOvr>
    <a:masterClrMapping xmlns:a="http://schemas.openxmlformats.org/drawingml/2006/main"/>
  </p:clrMapOvr>
</p:sldLayout>
</file>

<file path=ppt/slideLayouts/slideLayout103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095416"/>
      </p:ext>
    </p:extLst>
  </p:cSld>
  <p:clrMapOvr>
    <a:masterClrMapping xmlns:a="http://schemas.openxmlformats.org/drawingml/2006/main"/>
  </p:clrMapOvr>
</p:sldLayout>
</file>

<file path=ppt/slideLayouts/slideLayout104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168958"/>
      </p:ext>
    </p:extLst>
  </p:cSld>
  <p:clrMapOvr>
    <a:masterClrMapping xmlns:a="http://schemas.openxmlformats.org/drawingml/2006/main"/>
  </p:clrMapOvr>
</p:sldLayout>
</file>

<file path=ppt/slideLayouts/slideLayout105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81084767"/>
      </p:ext>
    </p:extLst>
  </p:cSld>
  <p:clrMapOvr>
    <a:masterClrMapping xmlns:a="http://schemas.openxmlformats.org/drawingml/2006/main"/>
  </p:clrMapOvr>
</p:sldLayout>
</file>

<file path=ppt/slideLayouts/slideLayout106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790057"/>
      </p:ext>
    </p:extLst>
  </p:cSld>
  <p:clrMapOvr>
    <a:masterClrMapping xmlns:a="http://schemas.openxmlformats.org/drawingml/2006/main"/>
  </p:clrMapOvr>
</p:sldLayout>
</file>

<file path=ppt/slideLayouts/slideLayout107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846006"/>
      </p:ext>
    </p:extLst>
  </p:cSld>
  <p:clrMapOvr>
    <a:masterClrMapping xmlns:a="http://schemas.openxmlformats.org/drawingml/2006/main"/>
  </p:clrMapOvr>
</p:sldLayout>
</file>

<file path=ppt/slideLayouts/slideLayout108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41905"/>
      </p:ext>
    </p:extLst>
  </p:cSld>
  <p:clrMapOvr>
    <a:masterClrMapping xmlns:a="http://schemas.openxmlformats.org/drawingml/2006/main"/>
  </p:clrMapOvr>
</p:sldLayout>
</file>

<file path=ppt/slideLayouts/slideLayout109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1285189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03807"/>
      </p:ext>
    </p:extLst>
  </p:cSld>
  <p:clrMapOvr>
    <a:masterClrMapping xmlns:a="http://schemas.openxmlformats.org/drawingml/2006/main"/>
  </p:clrMapOvr>
</p:sldLayout>
</file>

<file path=ppt/slideLayouts/slideLayout110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70327511"/>
      </p:ext>
    </p:extLst>
  </p:cSld>
  <p:clrMapOvr>
    <a:masterClrMapping xmlns:a="http://schemas.openxmlformats.org/drawingml/2006/main"/>
  </p:clrMapOvr>
</p:sldLayout>
</file>

<file path=ppt/slideLayouts/slideLayout111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9974887"/>
      </p:ext>
    </p:extLst>
  </p:cSld>
  <p:clrMapOvr>
    <a:masterClrMapping xmlns:a="http://schemas.openxmlformats.org/drawingml/2006/main"/>
  </p:clrMapOvr>
</p:sldLayout>
</file>

<file path=ppt/slideLayouts/slideLayout112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01014"/>
      </p:ext>
    </p:extLst>
  </p:cSld>
  <p:clrMapOvr>
    <a:masterClrMapping xmlns:a="http://schemas.openxmlformats.org/drawingml/2006/main"/>
  </p:clrMapOvr>
</p:sldLayout>
</file>

<file path=ppt/slideLayouts/slideLayout113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522337"/>
      </p:ext>
    </p:extLst>
  </p:cSld>
  <p:clrMapOvr>
    <a:masterClrMapping xmlns:a="http://schemas.openxmlformats.org/drawingml/2006/main"/>
  </p:clrMapOvr>
</p:sldLayout>
</file>

<file path=ppt/slideLayouts/slideLayout114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765827"/>
      </p:ext>
    </p:extLst>
  </p:cSld>
  <p:clrMapOvr>
    <a:masterClrMapping xmlns:a="http://schemas.openxmlformats.org/drawingml/2006/main"/>
  </p:clrMapOvr>
</p:sldLayout>
</file>

<file path=ppt/slideLayouts/slideLayout115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926128"/>
      </p:ext>
    </p:extLst>
  </p:cSld>
  <p:clrMapOvr>
    <a:masterClrMapping xmlns:a="http://schemas.openxmlformats.org/drawingml/2006/main"/>
  </p:clrMapOvr>
</p:sldLayout>
</file>

<file path=ppt/slideLayouts/slideLayout116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8828581"/>
      </p:ext>
    </p:extLst>
  </p:cSld>
  <p:clrMapOvr>
    <a:masterClrMapping xmlns:a="http://schemas.openxmlformats.org/drawingml/2006/main"/>
  </p:clrMapOvr>
</p:sldLayout>
</file>

<file path=ppt/slideLayouts/slideLayout117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62114"/>
      </p:ext>
    </p:extLst>
  </p:cSld>
  <p:clrMapOvr>
    <a:masterClrMapping xmlns:a="http://schemas.openxmlformats.org/drawingml/2006/main"/>
  </p:clrMapOvr>
</p:sldLayout>
</file>

<file path=ppt/slideLayouts/slideLayout118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302042"/>
      </p:ext>
    </p:extLst>
  </p:cSld>
  <p:clrMapOvr>
    <a:masterClrMapping xmlns:a="http://schemas.openxmlformats.org/drawingml/2006/main"/>
  </p:clrMapOvr>
</p:sldLayout>
</file>

<file path=ppt/slideLayouts/slideLayout119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609117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rgbClr val="FFFFFF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8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280" y="4680"/>
            <a:ext cx="1217879" cy="685296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360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8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760" y="3695040"/>
            <a:ext cx="4742640" cy="316296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360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8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60" y="0"/>
            <a:ext cx="3009239" cy="685728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7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18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3000" y="0"/>
            <a:ext cx="2588759" cy="685728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18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80" y="3048120"/>
            <a:ext cx="3256919" cy="380916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18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8040" y="0"/>
            <a:ext cx="2853720" cy="685728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1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18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479" y="0"/>
            <a:ext cx="1294560" cy="685728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1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18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080" y="0"/>
            <a:ext cx="1255320" cy="685728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18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680" y="3591000"/>
            <a:ext cx="1818720" cy="326628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18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40"/>
            <a:ext cx="447120" cy="2847239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1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804386717"/>
      </p:ext>
    </p:extLst>
  </p:cSld>
  <p:clrMapOvr>
    <a:masterClrMapping xmlns:a="http://schemas.openxmlformats.org/drawingml/2006/main"/>
  </p:clrMapOvr>
</p:sldLayout>
</file>

<file path=ppt/slideLayouts/slideLayout120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2756856"/>
      </p:ext>
    </p:extLst>
  </p:cSld>
  <p:clrMapOvr>
    <a:masterClrMapping xmlns:a="http://schemas.openxmlformats.org/drawingml/2006/main"/>
  </p:clrMapOvr>
</p:sldLayout>
</file>

<file path=ppt/slideLayouts/slideLayout121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6117972"/>
      </p:ext>
    </p:extLst>
  </p:cSld>
  <p:clrMapOvr>
    <a:masterClrMapping xmlns:a="http://schemas.openxmlformats.org/drawingml/2006/main"/>
  </p:clrMapOvr>
</p:sldLayout>
</file>

<file path=ppt/slideLayouts/slideLayout122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0010685"/>
      </p:ext>
    </p:extLst>
  </p:cSld>
  <p:clrMapOvr>
    <a:masterClrMapping xmlns:a="http://schemas.openxmlformats.org/drawingml/2006/main"/>
  </p:clrMapOvr>
</p:sldLayout>
</file>

<file path=ppt/slideLayouts/slideLayout123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662275"/>
      </p:ext>
    </p:extLst>
  </p:cSld>
  <p:clrMapOvr>
    <a:masterClrMapping xmlns:a="http://schemas.openxmlformats.org/drawingml/2006/main"/>
  </p:clrMapOvr>
</p:sldLayout>
</file>

<file path=ppt/slideLayouts/slideLayout124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180663"/>
      </p:ext>
    </p:extLst>
  </p:cSld>
  <p:clrMapOvr>
    <a:masterClrMapping xmlns:a="http://schemas.openxmlformats.org/drawingml/2006/main"/>
  </p:clrMapOvr>
</p:sldLayout>
</file>

<file path=ppt/slideLayouts/slideLayout125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04928"/>
      </p:ext>
    </p:extLst>
  </p:cSld>
  <p:clrMapOvr>
    <a:masterClrMapping xmlns:a="http://schemas.openxmlformats.org/drawingml/2006/main"/>
  </p:clrMapOvr>
</p:sldLayout>
</file>

<file path=ppt/slideLayouts/slideLayout126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199162"/>
      </p:ext>
    </p:extLst>
  </p:cSld>
  <p:clrMapOvr>
    <a:masterClrMapping xmlns:a="http://schemas.openxmlformats.org/drawingml/2006/main"/>
  </p:clrMapOvr>
</p:sldLayout>
</file>

<file path=ppt/slideLayouts/slideLayout127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84097870"/>
      </p:ext>
    </p:extLst>
  </p:cSld>
  <p:clrMapOvr>
    <a:masterClrMapping xmlns:a="http://schemas.openxmlformats.org/drawingml/2006/main"/>
  </p:clrMapOvr>
</p:sldLayout>
</file>

<file path=ppt/slideLayouts/slideLayout128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82601"/>
      </p:ext>
    </p:extLst>
  </p:cSld>
  <p:clrMapOvr>
    <a:masterClrMapping xmlns:a="http://schemas.openxmlformats.org/drawingml/2006/main"/>
  </p:clrMapOvr>
</p:sldLayout>
</file>

<file path=ppt/slideLayouts/slideLayout129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705560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936942"/>
      </p:ext>
    </p:extLst>
  </p:cSld>
  <p:clrMapOvr>
    <a:masterClrMapping xmlns:a="http://schemas.openxmlformats.org/drawingml/2006/main"/>
  </p:clrMapOvr>
</p:sldLayout>
</file>

<file path=ppt/slideLayouts/slideLayout130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711193"/>
      </p:ext>
    </p:extLst>
  </p:cSld>
  <p:clrMapOvr>
    <a:masterClrMapping xmlns:a="http://schemas.openxmlformats.org/drawingml/2006/main"/>
  </p:clrMapOvr>
</p:sldLayout>
</file>

<file path=ppt/slideLayouts/slideLayout131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786716"/>
      </p:ext>
    </p:extLst>
  </p:cSld>
  <p:clrMapOvr>
    <a:masterClrMapping xmlns:a="http://schemas.openxmlformats.org/drawingml/2006/main"/>
  </p:clrMapOvr>
</p:sldLayout>
</file>

<file path=ppt/slideLayouts/slideLayout132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68748470"/>
      </p:ext>
    </p:extLst>
  </p:cSld>
  <p:clrMapOvr>
    <a:masterClrMapping xmlns:a="http://schemas.openxmlformats.org/drawingml/2006/main"/>
  </p:clrMapOvr>
</p:sldLayout>
</file>

<file path=ppt/slideLayouts/slideLayout133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36306854"/>
      </p:ext>
    </p:extLst>
  </p:cSld>
  <p:clrMapOvr>
    <a:masterClrMapping xmlns:a="http://schemas.openxmlformats.org/drawingml/2006/main"/>
  </p:clrMapOvr>
</p:sldLayout>
</file>

<file path=ppt/slideLayouts/slideLayout134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092066"/>
      </p:ext>
    </p:extLst>
  </p:cSld>
  <p:clrMapOvr>
    <a:masterClrMapping xmlns:a="http://schemas.openxmlformats.org/drawingml/2006/main"/>
  </p:clrMapOvr>
</p:sldLayout>
</file>

<file path=ppt/slideLayouts/slideLayout135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347921"/>
      </p:ext>
    </p:extLst>
  </p:cSld>
  <p:clrMapOvr>
    <a:masterClrMapping xmlns:a="http://schemas.openxmlformats.org/drawingml/2006/main"/>
  </p:clrMapOvr>
</p:sldLayout>
</file>

<file path=ppt/slideLayouts/slideLayout136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693182"/>
      </p:ext>
    </p:extLst>
  </p:cSld>
  <p:clrMapOvr>
    <a:masterClrMapping xmlns:a="http://schemas.openxmlformats.org/drawingml/2006/main"/>
  </p:clrMapOvr>
</p:sldLayout>
</file>

<file path=ppt/slideLayouts/slideLayout137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820934"/>
      </p:ext>
    </p:extLst>
  </p:cSld>
  <p:clrMapOvr>
    <a:masterClrMapping xmlns:a="http://schemas.openxmlformats.org/drawingml/2006/main"/>
  </p:clrMapOvr>
</p:sldLayout>
</file>

<file path=ppt/slideLayouts/slideLayout138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28755660"/>
      </p:ext>
    </p:extLst>
  </p:cSld>
  <p:clrMapOvr>
    <a:masterClrMapping xmlns:a="http://schemas.openxmlformats.org/drawingml/2006/main"/>
  </p:clrMapOvr>
</p:sldLayout>
</file>

<file path=ppt/slideLayouts/slideLayout139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315849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884794"/>
      </p:ext>
    </p:extLst>
  </p:cSld>
  <p:clrMapOvr>
    <a:masterClrMapping xmlns:a="http://schemas.openxmlformats.org/drawingml/2006/main"/>
  </p:clrMapOvr>
</p:sldLayout>
</file>

<file path=ppt/slideLayouts/slideLayout140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637730"/>
      </p:ext>
    </p:extLst>
  </p:cSld>
  <p:clrMapOvr>
    <a:masterClrMapping xmlns:a="http://schemas.openxmlformats.org/drawingml/2006/main"/>
  </p:clrMapOvr>
</p:sldLayout>
</file>

<file path=ppt/slideLayouts/slideLayout141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973527"/>
      </p:ext>
    </p:extLst>
  </p:cSld>
  <p:clrMapOvr>
    <a:masterClrMapping xmlns:a="http://schemas.openxmlformats.org/drawingml/2006/main"/>
  </p:clrMapOvr>
</p:sldLayout>
</file>

<file path=ppt/slideLayouts/slideLayout142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8957953"/>
      </p:ext>
    </p:extLst>
  </p:cSld>
  <p:clrMapOvr>
    <a:masterClrMapping xmlns:a="http://schemas.openxmlformats.org/drawingml/2006/main"/>
  </p:clrMapOvr>
</p:sldLayout>
</file>

<file path=ppt/slideLayouts/slideLayout143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32403291"/>
      </p:ext>
    </p:extLst>
  </p:cSld>
  <p:clrMapOvr>
    <a:masterClrMapping xmlns:a="http://schemas.openxmlformats.org/drawingml/2006/main"/>
  </p:clrMapOvr>
</p:sldLayout>
</file>

<file path=ppt/slideLayouts/slideLayout144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02328454"/>
      </p:ext>
    </p:extLst>
  </p:cSld>
  <p:clrMapOvr>
    <a:masterClrMapping xmlns:a="http://schemas.openxmlformats.org/drawingml/2006/main"/>
  </p:clrMapOvr>
</p:sldLayout>
</file>

<file path=ppt/slideLayouts/slideLayout145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494350"/>
      </p:ext>
    </p:extLst>
  </p:cSld>
  <p:clrMapOvr>
    <a:masterClrMapping xmlns:a="http://schemas.openxmlformats.org/drawingml/2006/main"/>
  </p:clrMapOvr>
</p:sldLayout>
</file>

<file path=ppt/slideLayouts/slideLayout146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39592"/>
      </p:ext>
    </p:extLst>
  </p:cSld>
  <p:clrMapOvr>
    <a:masterClrMapping xmlns:a="http://schemas.openxmlformats.org/drawingml/2006/main"/>
  </p:clrMapOvr>
</p:sldLayout>
</file>

<file path=ppt/slideLayouts/slideLayout15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4054346"/>
      </p:ext>
    </p:extLst>
  </p:cSld>
  <p:clrMapOvr>
    <a:masterClrMapping xmlns:a="http://schemas.openxmlformats.org/drawingml/2006/main"/>
  </p:clrMapOvr>
</p:sldLayout>
</file>

<file path=ppt/slideLayouts/slideLayout16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78531"/>
      </p:ext>
    </p:extLst>
  </p:cSld>
  <p:clrMapOvr>
    <a:masterClrMapping xmlns:a="http://schemas.openxmlformats.org/drawingml/2006/main"/>
  </p:clrMapOvr>
</p:sldLayout>
</file>

<file path=ppt/slideLayouts/slideLayout17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07495"/>
      </p:ext>
    </p:extLst>
  </p:cSld>
  <p:clrMapOvr>
    <a:masterClrMapping xmlns:a="http://schemas.openxmlformats.org/drawingml/2006/main"/>
  </p:clrMapOvr>
</p:sldLayout>
</file>

<file path=ppt/slideLayouts/slideLayout18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40688"/>
      </p:ext>
    </p:extLst>
  </p:cSld>
  <p:clrMapOvr>
    <a:masterClrMapping xmlns:a="http://schemas.openxmlformats.org/drawingml/2006/main"/>
  </p:clrMapOvr>
</p:sldLayout>
</file>

<file path=ppt/slideLayouts/slideLayout19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9981794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684243"/>
      </p:ext>
    </p:extLst>
  </p:cSld>
  <p:clrMapOvr>
    <a:masterClrMapping xmlns:a="http://schemas.openxmlformats.org/drawingml/2006/main"/>
  </p:clrMapOvr>
</p:sldLayout>
</file>

<file path=ppt/slideLayouts/slideLayout20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48940479"/>
      </p:ext>
    </p:extLst>
  </p:cSld>
  <p:clrMapOvr>
    <a:masterClrMapping xmlns:a="http://schemas.openxmlformats.org/drawingml/2006/main"/>
  </p:clrMapOvr>
</p:sldLayout>
</file>

<file path=ppt/slideLayouts/slideLayout21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26099985"/>
      </p:ext>
    </p:extLst>
  </p:cSld>
  <p:clrMapOvr>
    <a:masterClrMapping xmlns:a="http://schemas.openxmlformats.org/drawingml/2006/main"/>
  </p:clrMapOvr>
</p:sldLayout>
</file>

<file path=ppt/slideLayouts/slideLayout22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169082"/>
      </p:ext>
    </p:extLst>
  </p:cSld>
  <p:clrMapOvr>
    <a:masterClrMapping xmlns:a="http://schemas.openxmlformats.org/drawingml/2006/main"/>
  </p:clrMapOvr>
</p:sldLayout>
</file>

<file path=ppt/slideLayouts/slideLayout23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576548"/>
      </p:ext>
    </p:extLst>
  </p:cSld>
  <p:clrMapOvr>
    <a:masterClrMapping xmlns:a="http://schemas.openxmlformats.org/drawingml/2006/main"/>
  </p:clrMapOvr>
</p:sldLayout>
</file>

<file path=ppt/slideLayouts/slideLayout2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rgbClr val="FFFFFF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1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280" y="4680"/>
            <a:ext cx="1217879" cy="685296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360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1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760" y="3695040"/>
            <a:ext cx="4742640" cy="316296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360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1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60" y="0"/>
            <a:ext cx="3009239" cy="685728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7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21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3000" y="0"/>
            <a:ext cx="2588759" cy="685728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21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80" y="3048120"/>
            <a:ext cx="3256919" cy="380916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20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8040" y="0"/>
            <a:ext cx="2853720" cy="685728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1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20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479" y="0"/>
            <a:ext cx="1294560" cy="685728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1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20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080" y="0"/>
            <a:ext cx="1255320" cy="685728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20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680" y="3591000"/>
            <a:ext cx="1818720" cy="326628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20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40"/>
            <a:ext cx="447120" cy="2847239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1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645628965"/>
      </p:ext>
    </p:extLst>
  </p:cSld>
  <p:clrMapOvr>
    <a:masterClrMapping xmlns:a="http://schemas.openxmlformats.org/drawingml/2006/main"/>
  </p:clrMapOvr>
</p:sldLayout>
</file>

<file path=ppt/slideLayouts/slideLayout25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rgbClr val="FFFFFF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280" y="4680"/>
            <a:ext cx="1217879" cy="685296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360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760" y="3695040"/>
            <a:ext cx="4742640" cy="316296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360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60" y="0"/>
            <a:ext cx="3009239" cy="685728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7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3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3000" y="0"/>
            <a:ext cx="2588759" cy="685728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3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80" y="3048120"/>
            <a:ext cx="3256919" cy="380916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32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8040" y="0"/>
            <a:ext cx="2853720" cy="685728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1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32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479" y="0"/>
            <a:ext cx="1294560" cy="685728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1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32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080" y="0"/>
            <a:ext cx="1255320" cy="685728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31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680" y="3591000"/>
            <a:ext cx="1818720" cy="326628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31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40"/>
            <a:ext cx="447120" cy="2847239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1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316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09480" y="273600"/>
            <a:ext cx="10972440" cy="1144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ctr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 sz="4400" b="0" strike="noStrike" spc="-1">
              <a:latin typeface="Arial" pitchFamily="0" charset="0"/>
            </a:endParaRPr>
          </a:p>
        </p:txBody>
      </p:sp>
      <p:sp>
        <p:nvSpPr>
          <p:cNvPr id="317" name="文本框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 rot="0">
            <a:off x="609480" y="1604520"/>
            <a:ext cx="10972440" cy="397727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ctr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 sz="3200" b="0" strike="noStrike" spc="-1">
              <a:latin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37272"/>
      </p:ext>
    </p:extLst>
  </p:cSld>
  <p:clrMapOvr>
    <a:masterClrMapping xmlns:a="http://schemas.openxmlformats.org/drawingml/2006/main"/>
  </p:clrMapOvr>
</p:sldLayout>
</file>

<file path=ppt/slideLayouts/slideLayout26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243470"/>
      </p:ext>
    </p:extLst>
  </p:cSld>
  <p:clrMapOvr>
    <a:masterClrMapping xmlns:a="http://schemas.openxmlformats.org/drawingml/2006/main"/>
  </p:clrMapOvr>
</p:sldLayout>
</file>

<file path=ppt/slideLayouts/slideLayout27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109168"/>
      </p:ext>
    </p:extLst>
  </p:cSld>
  <p:clrMapOvr>
    <a:masterClrMapping xmlns:a="http://schemas.openxmlformats.org/drawingml/2006/main"/>
  </p:clrMapOvr>
</p:sldLayout>
</file>

<file path=ppt/slideLayouts/slideLayout28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63639351"/>
      </p:ext>
    </p:extLst>
  </p:cSld>
  <p:clrMapOvr>
    <a:masterClrMapping xmlns:a="http://schemas.openxmlformats.org/drawingml/2006/main"/>
  </p:clrMapOvr>
</p:sldLayout>
</file>

<file path=ppt/slideLayouts/slideLayout29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07155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33236512"/>
      </p:ext>
    </p:extLst>
  </p:cSld>
  <p:clrMapOvr>
    <a:masterClrMapping xmlns:a="http://schemas.openxmlformats.org/drawingml/2006/main"/>
  </p:clrMapOvr>
</p:sldLayout>
</file>

<file path=ppt/slideLayouts/slideLayout30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598933"/>
      </p:ext>
    </p:extLst>
  </p:cSld>
  <p:clrMapOvr>
    <a:masterClrMapping xmlns:a="http://schemas.openxmlformats.org/drawingml/2006/main"/>
  </p:clrMapOvr>
</p:sldLayout>
</file>

<file path=ppt/slideLayouts/slideLayout31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190078"/>
      </p:ext>
    </p:extLst>
  </p:cSld>
  <p:clrMapOvr>
    <a:masterClrMapping xmlns:a="http://schemas.openxmlformats.org/drawingml/2006/main"/>
  </p:clrMapOvr>
</p:sldLayout>
</file>

<file path=ppt/slideLayouts/slideLayout32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5261345"/>
      </p:ext>
    </p:extLst>
  </p:cSld>
  <p:clrMapOvr>
    <a:masterClrMapping xmlns:a="http://schemas.openxmlformats.org/drawingml/2006/main"/>
  </p:clrMapOvr>
</p:sldLayout>
</file>

<file path=ppt/slideLayouts/slideLayout33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43313166"/>
      </p:ext>
    </p:extLst>
  </p:cSld>
  <p:clrMapOvr>
    <a:masterClrMapping xmlns:a="http://schemas.openxmlformats.org/drawingml/2006/main"/>
  </p:clrMapOvr>
</p:sldLayout>
</file>

<file path=ppt/slideLayouts/slideLayout34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4835036"/>
      </p:ext>
    </p:extLst>
  </p:cSld>
  <p:clrMapOvr>
    <a:masterClrMapping xmlns:a="http://schemas.openxmlformats.org/drawingml/2006/main"/>
  </p:clrMapOvr>
</p:sldLayout>
</file>

<file path=ppt/slideLayouts/slideLayout35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33836"/>
      </p:ext>
    </p:extLst>
  </p:cSld>
  <p:clrMapOvr>
    <a:masterClrMapping xmlns:a="http://schemas.openxmlformats.org/drawingml/2006/main"/>
  </p:clrMapOvr>
</p:sldLayout>
</file>

<file path=ppt/slideLayouts/slideLayout36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048449"/>
      </p:ext>
    </p:extLst>
  </p:cSld>
  <p:clrMapOvr>
    <a:masterClrMapping xmlns:a="http://schemas.openxmlformats.org/drawingml/2006/main"/>
  </p:clrMapOvr>
</p:sldLayout>
</file>

<file path=ppt/slideLayouts/slideLayout37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48012"/>
      </p:ext>
    </p:extLst>
  </p:cSld>
  <p:clrMapOvr>
    <a:masterClrMapping xmlns:a="http://schemas.openxmlformats.org/drawingml/2006/main"/>
  </p:clrMapOvr>
</p:sldLayout>
</file>

<file path=ppt/slideLayouts/slideLayout38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02236"/>
      </p:ext>
    </p:extLst>
  </p:cSld>
  <p:clrMapOvr>
    <a:masterClrMapping xmlns:a="http://schemas.openxmlformats.org/drawingml/2006/main"/>
  </p:clrMapOvr>
</p:sldLayout>
</file>

<file path=ppt/slideLayouts/slideLayout39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533363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808299"/>
      </p:ext>
    </p:extLst>
  </p:cSld>
  <p:clrMapOvr>
    <a:masterClrMapping xmlns:a="http://schemas.openxmlformats.org/drawingml/2006/main"/>
  </p:clrMapOvr>
</p:sldLayout>
</file>

<file path=ppt/slideLayouts/slideLayout40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223982"/>
      </p:ext>
    </p:extLst>
  </p:cSld>
  <p:clrMapOvr>
    <a:masterClrMapping xmlns:a="http://schemas.openxmlformats.org/drawingml/2006/main"/>
  </p:clrMapOvr>
</p:sldLayout>
</file>

<file path=ppt/slideLayouts/slideLayout41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553316"/>
      </p:ext>
    </p:extLst>
  </p:cSld>
  <p:clrMapOvr>
    <a:masterClrMapping xmlns:a="http://schemas.openxmlformats.org/drawingml/2006/main"/>
  </p:clrMapOvr>
</p:sldLayout>
</file>

<file path=ppt/slideLayouts/slideLayout42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6235"/>
      </p:ext>
    </p:extLst>
  </p:cSld>
  <p:clrMapOvr>
    <a:masterClrMapping xmlns:a="http://schemas.openxmlformats.org/drawingml/2006/main"/>
  </p:clrMapOvr>
</p:sldLayout>
</file>

<file path=ppt/slideLayouts/slideLayout43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6189"/>
      </p:ext>
    </p:extLst>
  </p:cSld>
  <p:clrMapOvr>
    <a:masterClrMapping xmlns:a="http://schemas.openxmlformats.org/drawingml/2006/main"/>
  </p:clrMapOvr>
</p:sldLayout>
</file>

<file path=ppt/slideLayouts/slideLayout44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12572178"/>
      </p:ext>
    </p:extLst>
  </p:cSld>
  <p:clrMapOvr>
    <a:masterClrMapping xmlns:a="http://schemas.openxmlformats.org/drawingml/2006/main"/>
  </p:clrMapOvr>
</p:sldLayout>
</file>

<file path=ppt/slideLayouts/slideLayout45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260192"/>
      </p:ext>
    </p:extLst>
  </p:cSld>
  <p:clrMapOvr>
    <a:masterClrMapping xmlns:a="http://schemas.openxmlformats.org/drawingml/2006/main"/>
  </p:clrMapOvr>
</p:sldLayout>
</file>

<file path=ppt/slideLayouts/slideLayout46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89168"/>
      </p:ext>
    </p:extLst>
  </p:cSld>
  <p:clrMapOvr>
    <a:masterClrMapping xmlns:a="http://schemas.openxmlformats.org/drawingml/2006/main"/>
  </p:clrMapOvr>
</p:sldLayout>
</file>

<file path=ppt/slideLayouts/slideLayout47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58822"/>
      </p:ext>
    </p:extLst>
  </p:cSld>
  <p:clrMapOvr>
    <a:masterClrMapping xmlns:a="http://schemas.openxmlformats.org/drawingml/2006/main"/>
  </p:clrMapOvr>
</p:sldLayout>
</file>

<file path=ppt/slideLayouts/slideLayout48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7128"/>
      </p:ext>
    </p:extLst>
  </p:cSld>
  <p:clrMapOvr>
    <a:masterClrMapping xmlns:a="http://schemas.openxmlformats.org/drawingml/2006/main"/>
  </p:clrMapOvr>
</p:sldLayout>
</file>

<file path=ppt/slideLayouts/slideLayout49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069695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103309"/>
      </p:ext>
    </p:extLst>
  </p:cSld>
  <p:clrMapOvr>
    <a:masterClrMapping xmlns:a="http://schemas.openxmlformats.org/drawingml/2006/main"/>
  </p:clrMapOvr>
</p:sldLayout>
</file>

<file path=ppt/slideLayouts/slideLayout50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97279713"/>
      </p:ext>
    </p:extLst>
  </p:cSld>
  <p:clrMapOvr>
    <a:masterClrMapping xmlns:a="http://schemas.openxmlformats.org/drawingml/2006/main"/>
  </p:clrMapOvr>
</p:sldLayout>
</file>

<file path=ppt/slideLayouts/slideLayout51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273903"/>
      </p:ext>
    </p:extLst>
  </p:cSld>
  <p:clrMapOvr>
    <a:masterClrMapping xmlns:a="http://schemas.openxmlformats.org/drawingml/2006/main"/>
  </p:clrMapOvr>
</p:sldLayout>
</file>

<file path=ppt/slideLayouts/slideLayout52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503341"/>
      </p:ext>
    </p:extLst>
  </p:cSld>
  <p:clrMapOvr>
    <a:masterClrMapping xmlns:a="http://schemas.openxmlformats.org/drawingml/2006/main"/>
  </p:clrMapOvr>
</p:sldLayout>
</file>

<file path=ppt/slideLayouts/slideLayout53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3729"/>
      </p:ext>
    </p:extLst>
  </p:cSld>
  <p:clrMapOvr>
    <a:masterClrMapping xmlns:a="http://schemas.openxmlformats.org/drawingml/2006/main"/>
  </p:clrMapOvr>
</p:sldLayout>
</file>

<file path=ppt/slideLayouts/slideLayout54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7978227"/>
      </p:ext>
    </p:extLst>
  </p:cSld>
  <p:clrMapOvr>
    <a:masterClrMapping xmlns:a="http://schemas.openxmlformats.org/drawingml/2006/main"/>
  </p:clrMapOvr>
</p:sldLayout>
</file>

<file path=ppt/slideLayouts/slideLayout55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98182819"/>
      </p:ext>
    </p:extLst>
  </p:cSld>
  <p:clrMapOvr>
    <a:masterClrMapping xmlns:a="http://schemas.openxmlformats.org/drawingml/2006/main"/>
  </p:clrMapOvr>
</p:sldLayout>
</file>

<file path=ppt/slideLayouts/slideLayout56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9647862"/>
      </p:ext>
    </p:extLst>
  </p:cSld>
  <p:clrMapOvr>
    <a:masterClrMapping xmlns:a="http://schemas.openxmlformats.org/drawingml/2006/main"/>
  </p:clrMapOvr>
</p:sldLayout>
</file>

<file path=ppt/slideLayouts/slideLayout57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991398"/>
      </p:ext>
    </p:extLst>
  </p:cSld>
  <p:clrMapOvr>
    <a:masterClrMapping xmlns:a="http://schemas.openxmlformats.org/drawingml/2006/main"/>
  </p:clrMapOvr>
</p:sldLayout>
</file>

<file path=ppt/slideLayouts/slideLayout58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732046"/>
      </p:ext>
    </p:extLst>
  </p:cSld>
  <p:clrMapOvr>
    <a:masterClrMapping xmlns:a="http://schemas.openxmlformats.org/drawingml/2006/main"/>
  </p:clrMapOvr>
</p:sldLayout>
</file>

<file path=ppt/slideLayouts/slideLayout59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54570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747874"/>
      </p:ext>
    </p:extLst>
  </p:cSld>
  <p:clrMapOvr>
    <a:masterClrMapping xmlns:a="http://schemas.openxmlformats.org/drawingml/2006/main"/>
  </p:clrMapOvr>
</p:sldLayout>
</file>

<file path=ppt/slideLayouts/slideLayout60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334420"/>
      </p:ext>
    </p:extLst>
  </p:cSld>
  <p:clrMapOvr>
    <a:masterClrMapping xmlns:a="http://schemas.openxmlformats.org/drawingml/2006/main"/>
  </p:clrMapOvr>
</p:sldLayout>
</file>

<file path=ppt/slideLayouts/slideLayout61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95917659"/>
      </p:ext>
    </p:extLst>
  </p:cSld>
  <p:clrMapOvr>
    <a:masterClrMapping xmlns:a="http://schemas.openxmlformats.org/drawingml/2006/main"/>
  </p:clrMapOvr>
</p:sldLayout>
</file>

<file path=ppt/slideLayouts/slideLayout62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913290"/>
      </p:ext>
    </p:extLst>
  </p:cSld>
  <p:clrMapOvr>
    <a:masterClrMapping xmlns:a="http://schemas.openxmlformats.org/drawingml/2006/main"/>
  </p:clrMapOvr>
</p:sldLayout>
</file>

<file path=ppt/slideLayouts/slideLayout63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048713"/>
      </p:ext>
    </p:extLst>
  </p:cSld>
  <p:clrMapOvr>
    <a:masterClrMapping xmlns:a="http://schemas.openxmlformats.org/drawingml/2006/main"/>
  </p:clrMapOvr>
</p:sldLayout>
</file>

<file path=ppt/slideLayouts/slideLayout64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763393"/>
      </p:ext>
    </p:extLst>
  </p:cSld>
  <p:clrMapOvr>
    <a:masterClrMapping xmlns:a="http://schemas.openxmlformats.org/drawingml/2006/main"/>
  </p:clrMapOvr>
</p:sldLayout>
</file>

<file path=ppt/slideLayouts/slideLayout65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1204246"/>
      </p:ext>
    </p:extLst>
  </p:cSld>
  <p:clrMapOvr>
    <a:masterClrMapping xmlns:a="http://schemas.openxmlformats.org/drawingml/2006/main"/>
  </p:clrMapOvr>
</p:sldLayout>
</file>

<file path=ppt/slideLayouts/slideLayout66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1908437"/>
      </p:ext>
    </p:extLst>
  </p:cSld>
  <p:clrMapOvr>
    <a:masterClrMapping xmlns:a="http://schemas.openxmlformats.org/drawingml/2006/main"/>
  </p:clrMapOvr>
</p:sldLayout>
</file>

<file path=ppt/slideLayouts/slideLayout67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65185987"/>
      </p:ext>
    </p:extLst>
  </p:cSld>
  <p:clrMapOvr>
    <a:masterClrMapping xmlns:a="http://schemas.openxmlformats.org/drawingml/2006/main"/>
  </p:clrMapOvr>
</p:sldLayout>
</file>

<file path=ppt/slideLayouts/slideLayout68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473544"/>
      </p:ext>
    </p:extLst>
  </p:cSld>
  <p:clrMapOvr>
    <a:masterClrMapping xmlns:a="http://schemas.openxmlformats.org/drawingml/2006/main"/>
  </p:clrMapOvr>
</p:sldLayout>
</file>

<file path=ppt/slideLayouts/slideLayout69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738830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03775"/>
      </p:ext>
    </p:extLst>
  </p:cSld>
  <p:clrMapOvr>
    <a:masterClrMapping xmlns:a="http://schemas.openxmlformats.org/drawingml/2006/main"/>
  </p:clrMapOvr>
</p:sldLayout>
</file>

<file path=ppt/slideLayouts/slideLayout70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59791"/>
      </p:ext>
    </p:extLst>
  </p:cSld>
  <p:clrMapOvr>
    <a:masterClrMapping xmlns:a="http://schemas.openxmlformats.org/drawingml/2006/main"/>
  </p:clrMapOvr>
</p:sldLayout>
</file>

<file path=ppt/slideLayouts/slideLayout71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929699"/>
      </p:ext>
    </p:extLst>
  </p:cSld>
  <p:clrMapOvr>
    <a:masterClrMapping xmlns:a="http://schemas.openxmlformats.org/drawingml/2006/main"/>
  </p:clrMapOvr>
</p:sldLayout>
</file>

<file path=ppt/slideLayouts/slideLayout72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64671902"/>
      </p:ext>
    </p:extLst>
  </p:cSld>
  <p:clrMapOvr>
    <a:masterClrMapping xmlns:a="http://schemas.openxmlformats.org/drawingml/2006/main"/>
  </p:clrMapOvr>
</p:sldLayout>
</file>

<file path=ppt/slideLayouts/slideLayout73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592960"/>
      </p:ext>
    </p:extLst>
  </p:cSld>
  <p:clrMapOvr>
    <a:masterClrMapping xmlns:a="http://schemas.openxmlformats.org/drawingml/2006/main"/>
  </p:clrMapOvr>
</p:sldLayout>
</file>

<file path=ppt/slideLayouts/slideLayout74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821408"/>
      </p:ext>
    </p:extLst>
  </p:cSld>
  <p:clrMapOvr>
    <a:masterClrMapping xmlns:a="http://schemas.openxmlformats.org/drawingml/2006/main"/>
  </p:clrMapOvr>
</p:sldLayout>
</file>

<file path=ppt/slideLayouts/slideLayout75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52927"/>
      </p:ext>
    </p:extLst>
  </p:cSld>
  <p:clrMapOvr>
    <a:masterClrMapping xmlns:a="http://schemas.openxmlformats.org/drawingml/2006/main"/>
  </p:clrMapOvr>
</p:sldLayout>
</file>

<file path=ppt/slideLayouts/slideLayout76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379358"/>
      </p:ext>
    </p:extLst>
  </p:cSld>
  <p:clrMapOvr>
    <a:masterClrMapping xmlns:a="http://schemas.openxmlformats.org/drawingml/2006/main"/>
  </p:clrMapOvr>
</p:sldLayout>
</file>

<file path=ppt/slideLayouts/slideLayout77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43632611"/>
      </p:ext>
    </p:extLst>
  </p:cSld>
  <p:clrMapOvr>
    <a:masterClrMapping xmlns:a="http://schemas.openxmlformats.org/drawingml/2006/main"/>
  </p:clrMapOvr>
</p:sldLayout>
</file>

<file path=ppt/slideLayouts/slideLayout78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50384445"/>
      </p:ext>
    </p:extLst>
  </p:cSld>
  <p:clrMapOvr>
    <a:masterClrMapping xmlns:a="http://schemas.openxmlformats.org/drawingml/2006/main"/>
  </p:clrMapOvr>
</p:sldLayout>
</file>

<file path=ppt/slideLayouts/slideLayout79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694944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63690322"/>
      </p:ext>
    </p:extLst>
  </p:cSld>
  <p:clrMapOvr>
    <a:masterClrMapping xmlns:a="http://schemas.openxmlformats.org/drawingml/2006/main"/>
  </p:clrMapOvr>
</p:sldLayout>
</file>

<file path=ppt/slideLayouts/slideLayout80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762032"/>
      </p:ext>
    </p:extLst>
  </p:cSld>
  <p:clrMapOvr>
    <a:masterClrMapping xmlns:a="http://schemas.openxmlformats.org/drawingml/2006/main"/>
  </p:clrMapOvr>
</p:sldLayout>
</file>

<file path=ppt/slideLayouts/slideLayout8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679599"/>
      </p:ext>
    </p:extLst>
  </p:cSld>
  <p:clrMapOvr>
    <a:masterClrMapping xmlns:a="http://schemas.openxmlformats.org/drawingml/2006/main"/>
  </p:clrMapOvr>
</p:sldLayout>
</file>

<file path=ppt/slideLayouts/slideLayout8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265308"/>
      </p:ext>
    </p:extLst>
  </p:cSld>
  <p:clrMapOvr>
    <a:masterClrMapping xmlns:a="http://schemas.openxmlformats.org/drawingml/2006/main"/>
  </p:clrMapOvr>
</p:sldLayout>
</file>

<file path=ppt/slideLayouts/slideLayout8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60087497"/>
      </p:ext>
    </p:extLst>
  </p:cSld>
  <p:clrMapOvr>
    <a:masterClrMapping xmlns:a="http://schemas.openxmlformats.org/drawingml/2006/main"/>
  </p:clrMapOvr>
</p:sldLayout>
</file>

<file path=ppt/slideLayouts/slideLayout8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327072"/>
      </p:ext>
    </p:extLst>
  </p:cSld>
  <p:clrMapOvr>
    <a:masterClrMapping xmlns:a="http://schemas.openxmlformats.org/drawingml/2006/main"/>
  </p:clrMapOvr>
</p:sldLayout>
</file>

<file path=ppt/slideLayouts/slideLayout8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6420"/>
      </p:ext>
    </p:extLst>
  </p:cSld>
  <p:clrMapOvr>
    <a:masterClrMapping xmlns:a="http://schemas.openxmlformats.org/drawingml/2006/main"/>
  </p:clrMapOvr>
</p:sldLayout>
</file>

<file path=ppt/slideLayouts/slideLayout8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10819"/>
      </p:ext>
    </p:extLst>
  </p:cSld>
  <p:clrMapOvr>
    <a:masterClrMapping xmlns:a="http://schemas.openxmlformats.org/drawingml/2006/main"/>
  </p:clrMapOvr>
</p:sldLayout>
</file>

<file path=ppt/slideLayouts/slideLayout8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631897"/>
      </p:ext>
    </p:extLst>
  </p:cSld>
  <p:clrMapOvr>
    <a:masterClrMapping xmlns:a="http://schemas.openxmlformats.org/drawingml/2006/main"/>
  </p:clrMapOvr>
</p:sldLayout>
</file>

<file path=ppt/slideLayouts/slideLayout8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92795074"/>
      </p:ext>
    </p:extLst>
  </p:cSld>
  <p:clrMapOvr>
    <a:masterClrMapping xmlns:a="http://schemas.openxmlformats.org/drawingml/2006/main"/>
  </p:clrMapOvr>
</p:sldLayout>
</file>

<file path=ppt/slideLayouts/slideLayout8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49430526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27875807"/>
      </p:ext>
    </p:extLst>
  </p:cSld>
  <p:clrMapOvr>
    <a:masterClrMapping xmlns:a="http://schemas.openxmlformats.org/drawingml/2006/main"/>
  </p:clrMapOvr>
</p:sldLayout>
</file>

<file path=ppt/slideLayouts/slideLayout9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496205"/>
      </p:ext>
    </p:extLst>
  </p:cSld>
  <p:clrMapOvr>
    <a:masterClrMapping xmlns:a="http://schemas.openxmlformats.org/drawingml/2006/main"/>
  </p:clrMapOvr>
</p:sldLayout>
</file>

<file path=ppt/slideLayouts/slideLayout9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127723"/>
      </p:ext>
    </p:extLst>
  </p:cSld>
  <p:clrMapOvr>
    <a:masterClrMapping xmlns:a="http://schemas.openxmlformats.org/drawingml/2006/main"/>
  </p:clrMapOvr>
</p:sldLayout>
</file>

<file path=ppt/slideLayouts/slideLayout92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83818"/>
      </p:ext>
    </p:extLst>
  </p:cSld>
  <p:clrMapOvr>
    <a:masterClrMapping xmlns:a="http://schemas.openxmlformats.org/drawingml/2006/main"/>
  </p:clrMapOvr>
</p:sldLayout>
</file>

<file path=ppt/slideLayouts/slideLayout93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232949"/>
      </p:ext>
    </p:extLst>
  </p:cSld>
  <p:clrMapOvr>
    <a:masterClrMapping xmlns:a="http://schemas.openxmlformats.org/drawingml/2006/main"/>
  </p:clrMapOvr>
</p:sldLayout>
</file>

<file path=ppt/slideLayouts/slideLayout94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512427"/>
      </p:ext>
    </p:extLst>
  </p:cSld>
  <p:clrMapOvr>
    <a:masterClrMapping xmlns:a="http://schemas.openxmlformats.org/drawingml/2006/main"/>
  </p:clrMapOvr>
</p:sldLayout>
</file>

<file path=ppt/slideLayouts/slideLayout95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795294"/>
      </p:ext>
    </p:extLst>
  </p:cSld>
  <p:clrMapOvr>
    <a:masterClrMapping xmlns:a="http://schemas.openxmlformats.org/drawingml/2006/main"/>
  </p:clrMapOvr>
</p:sldLayout>
</file>

<file path=ppt/slideLayouts/slideLayout96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15493"/>
      </p:ext>
    </p:extLst>
  </p:cSld>
  <p:clrMapOvr>
    <a:masterClrMapping xmlns:a="http://schemas.openxmlformats.org/drawingml/2006/main"/>
  </p:clrMapOvr>
</p:sldLayout>
</file>

<file path=ppt/slideLayouts/slideLayout97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792516"/>
      </p:ext>
    </p:extLst>
  </p:cSld>
  <p:clrMapOvr>
    <a:masterClrMapping xmlns:a="http://schemas.openxmlformats.org/drawingml/2006/main"/>
  </p:clrMapOvr>
</p:sldLayout>
</file>

<file path=ppt/slideLayouts/slideLayout98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5096025"/>
      </p:ext>
    </p:extLst>
  </p:cSld>
  <p:clrMapOvr>
    <a:masterClrMapping xmlns:a="http://schemas.openxmlformats.org/drawingml/2006/main"/>
  </p:clrMapOvr>
</p:sldLayout>
</file>

<file path=ppt/slideLayouts/slideLayout99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7265432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09.xml"/><Relationship Id="rId8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1.xml"/><Relationship Id="rId10" Type="http://schemas.openxmlformats.org/officeDocument/2006/relationships/slideLayout" Target="../slideLayouts/slideLayout112.xml"/><Relationship Id="rId11" Type="http://schemas.openxmlformats.org/officeDocument/2006/relationships/slideLayout" Target="../slideLayouts/slideLayout113.xml"/><Relationship Id="rId12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4.xml"/><Relationship Id="rId2" Type="http://schemas.openxmlformats.org/officeDocument/2006/relationships/slideLayout" Target="../slideLayouts/slideLayout115.xml"/><Relationship Id="rId3" Type="http://schemas.openxmlformats.org/officeDocument/2006/relationships/slideLayout" Target="../slideLayouts/slideLayout116.xml"/><Relationship Id="rId4" Type="http://schemas.openxmlformats.org/officeDocument/2006/relationships/slideLayout" Target="../slideLayouts/slideLayout117.xml"/><Relationship Id="rId5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120.xml"/><Relationship Id="rId8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2.xml"/><Relationship Id="rId10" Type="http://schemas.openxmlformats.org/officeDocument/2006/relationships/slideLayout" Target="../slideLayouts/slideLayout123.xml"/><Relationship Id="rId11" Type="http://schemas.openxmlformats.org/officeDocument/2006/relationships/slideLayout" Target="../slideLayouts/slideLayout124.xml"/><Relationship Id="rId12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5.xml"/><Relationship Id="rId2" Type="http://schemas.openxmlformats.org/officeDocument/2006/relationships/slideLayout" Target="../slideLayouts/slideLayout126.xml"/><Relationship Id="rId3" Type="http://schemas.openxmlformats.org/officeDocument/2006/relationships/slideLayout" Target="../slideLayouts/slideLayout127.xml"/><Relationship Id="rId4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129.xml"/><Relationship Id="rId6" Type="http://schemas.openxmlformats.org/officeDocument/2006/relationships/slideLayout" Target="../slideLayouts/slideLayout130.xml"/><Relationship Id="rId7" Type="http://schemas.openxmlformats.org/officeDocument/2006/relationships/slideLayout" Target="../slideLayouts/slideLayout131.xml"/><Relationship Id="rId8" Type="http://schemas.openxmlformats.org/officeDocument/2006/relationships/slideLayout" Target="../slideLayouts/slideLayout132.xml"/><Relationship Id="rId9" Type="http://schemas.openxmlformats.org/officeDocument/2006/relationships/slideLayout" Target="../slideLayouts/slideLayout133.xml"/><Relationship Id="rId10" Type="http://schemas.openxmlformats.org/officeDocument/2006/relationships/slideLayout" Target="../slideLayouts/slideLayout134.xml"/><Relationship Id="rId11" Type="http://schemas.openxmlformats.org/officeDocument/2006/relationships/slideLayout" Target="../slideLayouts/slideLayout135.xml"/><Relationship Id="rId12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6.xml"/><Relationship Id="rId2" Type="http://schemas.openxmlformats.org/officeDocument/2006/relationships/slideLayout" Target="../slideLayouts/slideLayout137.xml"/><Relationship Id="rId3" Type="http://schemas.openxmlformats.org/officeDocument/2006/relationships/slideLayout" Target="../slideLayouts/slideLayout138.xml"/><Relationship Id="rId4" Type="http://schemas.openxmlformats.org/officeDocument/2006/relationships/slideLayout" Target="../slideLayouts/slideLayout139.xml"/><Relationship Id="rId5" Type="http://schemas.openxmlformats.org/officeDocument/2006/relationships/slideLayout" Target="../slideLayouts/slideLayout140.xml"/><Relationship Id="rId6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42.xml"/><Relationship Id="rId8" Type="http://schemas.openxmlformats.org/officeDocument/2006/relationships/slideLayout" Target="../slideLayouts/slideLayout143.xml"/><Relationship Id="rId9" Type="http://schemas.openxmlformats.org/officeDocument/2006/relationships/slideLayout" Target="../slideLayouts/slideLayout144.xml"/><Relationship Id="rId10" Type="http://schemas.openxmlformats.org/officeDocument/2006/relationships/slideLayout" Target="../slideLayouts/slideLayout145.xml"/><Relationship Id="rId11" Type="http://schemas.openxmlformats.org/officeDocument/2006/relationships/slideLayout" Target="../slideLayouts/slideLayout146.xml"/><Relationship Id="rId12" Type="http://schemas.openxmlformats.org/officeDocument/2006/relationships/theme" Target="../theme/theme13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5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6.xml"/><Relationship Id="rId1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47.xml"/><Relationship Id="rId1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Relationship Id="rId2" Type="http://schemas.openxmlformats.org/officeDocument/2006/relationships/slideLayout" Target="../slideLayouts/slideLayout60.xml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slideLayout" Target="../slideLayouts/slideLayout71.xml"/><Relationship Id="rId3" Type="http://schemas.openxmlformats.org/officeDocument/2006/relationships/slideLayout" Target="../slideLayouts/slideLayout72.xml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0.xml"/><Relationship Id="rId12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Relationship Id="rId2" Type="http://schemas.openxmlformats.org/officeDocument/2006/relationships/slideLayout" Target="../slideLayouts/slideLayout82.xml"/><Relationship Id="rId3" Type="http://schemas.openxmlformats.org/officeDocument/2006/relationships/slideLayout" Target="../slideLayouts/slideLayout83.xml"/><Relationship Id="rId4" Type="http://schemas.openxmlformats.org/officeDocument/2006/relationships/slideLayout" Target="../slideLayouts/slideLayout84.xml"/><Relationship Id="rId5" Type="http://schemas.openxmlformats.org/officeDocument/2006/relationships/slideLayout" Target="../slideLayouts/slideLayout85.xml"/><Relationship Id="rId6" Type="http://schemas.openxmlformats.org/officeDocument/2006/relationships/slideLayout" Target="../slideLayouts/slideLayout86.xml"/><Relationship Id="rId7" Type="http://schemas.openxmlformats.org/officeDocument/2006/relationships/slideLayout" Target="../slideLayouts/slideLayout87.xml"/><Relationship Id="rId8" Type="http://schemas.openxmlformats.org/officeDocument/2006/relationships/slideLayout" Target="../slideLayouts/slideLayout88.xml"/><Relationship Id="rId9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1.xml"/><Relationship Id="rId12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Relationship Id="rId2" Type="http://schemas.openxmlformats.org/officeDocument/2006/relationships/slideLayout" Target="../slideLayouts/slideLayout93.xml"/><Relationship Id="rId3" Type="http://schemas.openxmlformats.org/officeDocument/2006/relationships/slideLayout" Target="../slideLayouts/slideLayout94.xml"/><Relationship Id="rId4" Type="http://schemas.openxmlformats.org/officeDocument/2006/relationships/slideLayout" Target="../slideLayouts/slideLayout95.xml"/><Relationship Id="rId5" Type="http://schemas.openxmlformats.org/officeDocument/2006/relationships/slideLayout" Target="../slideLayouts/slideLayout96.xml"/><Relationship Id="rId6" Type="http://schemas.openxmlformats.org/officeDocument/2006/relationships/slideLayout" Target="../slideLayouts/slideLayout97.xml"/><Relationship Id="rId7" Type="http://schemas.openxmlformats.org/officeDocument/2006/relationships/slideLayout" Target="../slideLayouts/slideLayout98.xml"/><Relationship Id="rId8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2.xml"/><Relationship Id="rId12" Type="http://schemas.openxmlformats.org/officeDocument/2006/relationships/theme" Target="../theme/theme9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280" y="4680"/>
            <a:ext cx="1217879" cy="6852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360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760" y="3695040"/>
            <a:ext cx="4742640" cy="3162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360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60" y="0"/>
            <a:ext cx="3009239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3000" y="0"/>
            <a:ext cx="2588759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80" y="3048120"/>
            <a:ext cx="3256919" cy="38091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8040" y="0"/>
            <a:ext cx="285372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479" y="0"/>
            <a:ext cx="129456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080" y="0"/>
            <a:ext cx="125532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680" y="3591000"/>
            <a:ext cx="1818720" cy="3266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40"/>
            <a:ext cx="447120" cy="284723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609480" y="273600"/>
            <a:ext cx="10972440" cy="114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/>
          </a:bodyPr>
          <a:lstStyle/>
          <a:p>
            <a:pPr algn="ctr"/>
            <a:r>
              <a:rPr lang="en-US" altLang="zh-CN" sz="4400" b="0" strike="noStrike" spc="-1">
                <a:latin typeface="Arial" pitchFamily="0" charset="0"/>
              </a:rPr>
              <a:t>Click to edit the title text format</a:t>
            </a:r>
            <a:endParaRPr lang="zh-CN" altLang="en-US" sz="4400" b="0" strike="noStrike" spc="-1">
              <a:latin typeface="Arial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/>
          </p:nvPr>
        </p:nvSpPr>
        <p:spPr>
          <a:xfrm rot="0">
            <a:off x="609480" y="1604520"/>
            <a:ext cx="10972440" cy="3977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431927" indent="-323977">
              <a:spcBef>
                <a:spcPts val="1417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3200" b="0" strike="noStrike" spc="-1">
                <a:latin typeface="Arial" pitchFamily="0" charset="0"/>
              </a:rPr>
              <a:t>Click to edit the outline text format</a:t>
            </a:r>
            <a:endParaRPr lang="en-US" altLang="zh-CN" sz="3200" b="0" strike="noStrike" spc="-1">
              <a:latin typeface="Arial" pitchFamily="0" charset="0"/>
            </a:endParaRPr>
          </a:p>
          <a:p>
            <a:pPr lvl="1" marL="863853" indent="-323977">
              <a:spcBef>
                <a:spcPts val="1134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2800" b="0" strike="noStrike" spc="-1">
                <a:latin typeface="Arial" pitchFamily="0" charset="0"/>
              </a:rPr>
              <a:t>Second Outline Level</a:t>
            </a:r>
            <a:endParaRPr lang="en-US" altLang="zh-CN" sz="2800" b="0" strike="noStrike" spc="-1">
              <a:latin typeface="Arial" pitchFamily="0" charset="0"/>
            </a:endParaRPr>
          </a:p>
          <a:p>
            <a:pPr lvl="2" marL="1295908" indent="-287909">
              <a:spcBef>
                <a:spcPts val="850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2400" b="0" strike="noStrike" spc="-1">
                <a:latin typeface="Arial" pitchFamily="0" charset="0"/>
              </a:rPr>
              <a:t>Third Outline Level</a:t>
            </a:r>
            <a:endParaRPr lang="en-US" altLang="zh-CN" sz="2400" b="0" strike="noStrike" spc="-1">
              <a:latin typeface="Arial" pitchFamily="0" charset="0"/>
            </a:endParaRPr>
          </a:p>
          <a:p>
            <a:pPr lvl="3" marL="1727835" indent="-215900">
              <a:spcBef>
                <a:spcPts val="567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2000" b="0" strike="noStrike" spc="-1">
                <a:latin typeface="Arial" pitchFamily="0" charset="0"/>
              </a:rPr>
              <a:t>Fourth Outline Level</a:t>
            </a:r>
            <a:endParaRPr lang="en-US" altLang="zh-CN" sz="2000" b="0" strike="noStrike" spc="-1">
              <a:latin typeface="Arial" pitchFamily="0" charset="0"/>
            </a:endParaRPr>
          </a:p>
          <a:p>
            <a:pPr lvl="4" marL="2159889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2000" b="0" strike="noStrike" spc="-1">
                <a:latin typeface="Arial" pitchFamily="0" charset="0"/>
              </a:rPr>
              <a:t>Fifth Outline Level</a:t>
            </a:r>
            <a:endParaRPr lang="en-US" altLang="zh-CN" sz="2000" b="0" strike="noStrike" spc="-1">
              <a:latin typeface="Arial" pitchFamily="0" charset="0"/>
            </a:endParaRPr>
          </a:p>
          <a:p>
            <a:pPr lvl="5" marL="2591816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2000" b="0" strike="noStrike" spc="-1">
                <a:latin typeface="Arial" pitchFamily="0" charset="0"/>
              </a:rPr>
              <a:t>Sixth Outline Level</a:t>
            </a:r>
            <a:endParaRPr lang="en-US" altLang="zh-CN" sz="2000" b="0" strike="noStrike" spc="-1">
              <a:latin typeface="Arial" pitchFamily="0" charset="0"/>
            </a:endParaRPr>
          </a:p>
          <a:p>
            <a:pPr lvl="6" marL="3023870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2000" b="0" strike="noStrike" spc="-1">
                <a:latin typeface="Arial" pitchFamily="0" charset="0"/>
              </a:rPr>
              <a:t>Seventh Outline Level</a:t>
            </a:r>
            <a:endParaRPr lang="zh-CN" altLang="en-US" sz="2000" b="0" strike="noStrike" spc="-1">
              <a:latin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30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0" charset="0"/>
        <a:buChar char="•"/>
        <a:defRPr sz="2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24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20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9pPr>
    </p:bodyStyle>
  </p:txStyles>
</p:sldMaster>
</file>

<file path=ppt/slideMasters/slideMaster10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曲线"/>
          <p:cNvSpPr>
            <a:spLocks/>
          </p:cNvSpPr>
          <p:nvPr/>
        </p:nvSpPr>
        <p:spPr>
          <a:xfrm rot="0">
            <a:off x="9377280" y="4680"/>
            <a:ext cx="1217879" cy="6852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360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16" name="曲线"/>
          <p:cNvSpPr>
            <a:spLocks/>
          </p:cNvSpPr>
          <p:nvPr/>
        </p:nvSpPr>
        <p:spPr>
          <a:xfrm rot="0">
            <a:off x="7448760" y="3695040"/>
            <a:ext cx="4742640" cy="3162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360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17" name="曲线"/>
          <p:cNvSpPr>
            <a:spLocks/>
          </p:cNvSpPr>
          <p:nvPr/>
        </p:nvSpPr>
        <p:spPr>
          <a:xfrm rot="0">
            <a:off x="9182160" y="0"/>
            <a:ext cx="3009239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18" name="曲线"/>
          <p:cNvSpPr>
            <a:spLocks/>
          </p:cNvSpPr>
          <p:nvPr/>
        </p:nvSpPr>
        <p:spPr>
          <a:xfrm rot="0">
            <a:off x="9603000" y="0"/>
            <a:ext cx="2588759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19" name="曲线"/>
          <p:cNvSpPr>
            <a:spLocks/>
          </p:cNvSpPr>
          <p:nvPr/>
        </p:nvSpPr>
        <p:spPr>
          <a:xfrm rot="0">
            <a:off x="8934480" y="3048120"/>
            <a:ext cx="3256919" cy="38091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20" name="曲线"/>
          <p:cNvSpPr>
            <a:spLocks/>
          </p:cNvSpPr>
          <p:nvPr/>
        </p:nvSpPr>
        <p:spPr>
          <a:xfrm rot="0">
            <a:off x="9338040" y="0"/>
            <a:ext cx="285372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21" name="曲线"/>
          <p:cNvSpPr>
            <a:spLocks/>
          </p:cNvSpPr>
          <p:nvPr/>
        </p:nvSpPr>
        <p:spPr>
          <a:xfrm rot="0">
            <a:off x="10896479" y="0"/>
            <a:ext cx="129456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22" name="曲线"/>
          <p:cNvSpPr>
            <a:spLocks/>
          </p:cNvSpPr>
          <p:nvPr/>
        </p:nvSpPr>
        <p:spPr>
          <a:xfrm rot="0">
            <a:off x="10936080" y="0"/>
            <a:ext cx="125532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23" name="曲线"/>
          <p:cNvSpPr>
            <a:spLocks/>
          </p:cNvSpPr>
          <p:nvPr/>
        </p:nvSpPr>
        <p:spPr>
          <a:xfrm rot="0">
            <a:off x="10372680" y="3591000"/>
            <a:ext cx="1818720" cy="3266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0" y="4010040"/>
            <a:ext cx="447120" cy="284723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25" name="文本框"/>
          <p:cNvSpPr>
            <a:spLocks noGrp="1"/>
          </p:cNvSpPr>
          <p:nvPr>
            <p:ph type="title"/>
          </p:nvPr>
        </p:nvSpPr>
        <p:spPr>
          <a:xfrm rot="0">
            <a:off x="755280" y="191879"/>
            <a:ext cx="10680479" cy="1145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/>
            <a:spAutoFit/>
          </a:bodyPr>
          <a:lstStyle/>
          <a:p>
            <a:r>
              <a:rPr lang="en-US" altLang="zh-CN" sz="1800" b="0" strike="noStrike" spc="-1">
                <a:latin typeface="Arial" pitchFamily="0" charset="0"/>
              </a:rPr>
              <a:t>Click to edit the title text format</a:t>
            </a:r>
            <a:endParaRPr lang="zh-CN" altLang="en-US" sz="1800" b="0" strike="noStrike" spc="-1">
              <a:latin typeface="Arial" pitchFamily="0" charset="0"/>
            </a:endParaRPr>
          </a:p>
        </p:txBody>
      </p:sp>
      <p:sp>
        <p:nvSpPr>
          <p:cNvPr id="126" name="文本框"/>
          <p:cNvSpPr>
            <a:spLocks noGrp="1"/>
          </p:cNvSpPr>
          <p:nvPr>
            <p:ph type="body"/>
          </p:nvPr>
        </p:nvSpPr>
        <p:spPr>
          <a:xfrm rot="0">
            <a:off x="609480" y="1604520"/>
            <a:ext cx="5353919" cy="18964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431927" indent="-323977">
              <a:spcBef>
                <a:spcPts val="1417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Click to edit the outline text format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1" marL="863853" indent="-323977">
              <a:spcBef>
                <a:spcPts val="1134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400" b="0" strike="noStrike" spc="-1">
                <a:latin typeface="Arial" pitchFamily="0" charset="0"/>
              </a:rPr>
              <a:t>Second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2" marL="1295908" indent="-287909">
              <a:spcBef>
                <a:spcPts val="850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Third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3" marL="1727835" indent="-215900">
              <a:spcBef>
                <a:spcPts val="567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400" b="0" strike="noStrike" spc="-1">
                <a:latin typeface="Arial" pitchFamily="0" charset="0"/>
              </a:rPr>
              <a:t>Fourth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4" marL="2159889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Fifth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5" marL="2591816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Sixth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6" marL="3023870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Seventh Outline Level</a:t>
            </a:r>
            <a:endParaRPr lang="zh-CN" altLang="en-US" sz="1400" b="0" strike="noStrike" spc="-1">
              <a:latin typeface="Arial" pitchFamily="0" charset="0"/>
            </a:endParaRPr>
          </a:p>
        </p:txBody>
      </p:sp>
      <p:sp>
        <p:nvSpPr>
          <p:cNvPr id="127" name="文本框"/>
          <p:cNvSpPr>
            <a:spLocks noGrp="1"/>
          </p:cNvSpPr>
          <p:nvPr>
            <p:ph type="body"/>
          </p:nvPr>
        </p:nvSpPr>
        <p:spPr>
          <a:xfrm rot="0">
            <a:off x="6231960" y="1604520"/>
            <a:ext cx="5353919" cy="18964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431927" indent="-323977">
              <a:spcBef>
                <a:spcPts val="1417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Click to edit the outline text format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1" marL="863853" indent="-323977">
              <a:spcBef>
                <a:spcPts val="1134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400" b="0" strike="noStrike" spc="-1">
                <a:latin typeface="Arial" pitchFamily="0" charset="0"/>
              </a:rPr>
              <a:t>Second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2" marL="1295908" indent="-287909">
              <a:spcBef>
                <a:spcPts val="850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Third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3" marL="1727835" indent="-215900">
              <a:spcBef>
                <a:spcPts val="567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400" b="0" strike="noStrike" spc="-1">
                <a:latin typeface="Arial" pitchFamily="0" charset="0"/>
              </a:rPr>
              <a:t>Fourth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4" marL="2159889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Fifth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5" marL="2591816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Sixth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6" marL="3023870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Seventh Outline Level</a:t>
            </a:r>
            <a:endParaRPr lang="zh-CN" altLang="en-US" sz="1400" b="0" strike="noStrike" spc="-1">
              <a:latin typeface="Arial" pitchFamily="0" charset="0"/>
            </a:endParaRPr>
          </a:p>
        </p:txBody>
      </p:sp>
      <p:sp>
        <p:nvSpPr>
          <p:cNvPr id="128" name="文本框"/>
          <p:cNvSpPr>
            <a:spLocks noGrp="1"/>
          </p:cNvSpPr>
          <p:nvPr>
            <p:ph type="body"/>
          </p:nvPr>
        </p:nvSpPr>
        <p:spPr>
          <a:xfrm rot="0">
            <a:off x="609480" y="3682080"/>
            <a:ext cx="10972081" cy="18964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431927" indent="-323977">
              <a:spcBef>
                <a:spcPts val="1417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Click to edit the outline text format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1" marL="863853" indent="-323977">
              <a:spcBef>
                <a:spcPts val="1134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400" b="0" strike="noStrike" spc="-1">
                <a:latin typeface="Arial" pitchFamily="0" charset="0"/>
              </a:rPr>
              <a:t>Second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2" marL="1295908" indent="-287909">
              <a:spcBef>
                <a:spcPts val="850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Third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3" marL="1727835" indent="-215900">
              <a:spcBef>
                <a:spcPts val="567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400" b="0" strike="noStrike" spc="-1">
                <a:latin typeface="Arial" pitchFamily="0" charset="0"/>
              </a:rPr>
              <a:t>Fourth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4" marL="2159889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Fifth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5" marL="2591816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Sixth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6" marL="3023870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Seventh Outline Level</a:t>
            </a:r>
            <a:endParaRPr lang="zh-CN" altLang="en-US" sz="1400" b="0" strike="noStrike" spc="-1">
              <a:latin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65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0" charset="0"/>
        <a:buChar char="•"/>
        <a:defRPr sz="2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24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20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9pPr>
    </p:bodyStyle>
  </p:txStyles>
</p:sldMaster>
</file>

<file path=ppt/slideMasters/slideMaster1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曲线"/>
          <p:cNvSpPr>
            <a:spLocks/>
          </p:cNvSpPr>
          <p:nvPr/>
        </p:nvSpPr>
        <p:spPr>
          <a:xfrm rot="0">
            <a:off x="9377280" y="4680"/>
            <a:ext cx="1217879" cy="6852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360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30" name="曲线"/>
          <p:cNvSpPr>
            <a:spLocks/>
          </p:cNvSpPr>
          <p:nvPr/>
        </p:nvSpPr>
        <p:spPr>
          <a:xfrm rot="0">
            <a:off x="7448760" y="3695040"/>
            <a:ext cx="4742640" cy="3162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360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9182160" y="0"/>
            <a:ext cx="3009239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9603000" y="0"/>
            <a:ext cx="2588759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8934480" y="3048120"/>
            <a:ext cx="3256919" cy="38091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38040" y="0"/>
            <a:ext cx="285372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10896479" y="0"/>
            <a:ext cx="129456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36" name="曲线"/>
          <p:cNvSpPr>
            <a:spLocks/>
          </p:cNvSpPr>
          <p:nvPr/>
        </p:nvSpPr>
        <p:spPr>
          <a:xfrm rot="0">
            <a:off x="10936080" y="0"/>
            <a:ext cx="125532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37" name="曲线"/>
          <p:cNvSpPr>
            <a:spLocks/>
          </p:cNvSpPr>
          <p:nvPr/>
        </p:nvSpPr>
        <p:spPr>
          <a:xfrm rot="0">
            <a:off x="10372680" y="3591000"/>
            <a:ext cx="1818720" cy="3266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38" name="曲线"/>
          <p:cNvSpPr>
            <a:spLocks/>
          </p:cNvSpPr>
          <p:nvPr/>
        </p:nvSpPr>
        <p:spPr>
          <a:xfrm rot="0">
            <a:off x="0" y="4010040"/>
            <a:ext cx="447120" cy="284723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755280" y="191879"/>
            <a:ext cx="10680479" cy="1145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/>
            <a:spAutoFit/>
          </a:bodyPr>
          <a:lstStyle/>
          <a:p>
            <a:r>
              <a:rPr lang="en-US" altLang="zh-CN" sz="1800" b="0" strike="noStrike" spc="-1">
                <a:latin typeface="Arial" pitchFamily="0" charset="0"/>
              </a:rPr>
              <a:t>Click to edit the title text format</a:t>
            </a:r>
            <a:endParaRPr lang="zh-CN" altLang="en-US" sz="1800" b="0" strike="noStrike" spc="-1">
              <a:latin typeface="Arial" pitchFamily="0" charset="0"/>
            </a:endParaRPr>
          </a:p>
        </p:txBody>
      </p:sp>
      <p:sp>
        <p:nvSpPr>
          <p:cNvPr id="140" name="文本框"/>
          <p:cNvSpPr>
            <a:spLocks noGrp="1"/>
          </p:cNvSpPr>
          <p:nvPr>
            <p:ph type="body"/>
          </p:nvPr>
        </p:nvSpPr>
        <p:spPr>
          <a:xfrm rot="0">
            <a:off x="609480" y="1604520"/>
            <a:ext cx="10972081" cy="18964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431927" indent="-323977">
              <a:spcBef>
                <a:spcPts val="1417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Click to edit the outline text format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1" marL="863853" indent="-323977">
              <a:spcBef>
                <a:spcPts val="1134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400" b="0" strike="noStrike" spc="-1">
                <a:latin typeface="Arial" pitchFamily="0" charset="0"/>
              </a:rPr>
              <a:t>Second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2" marL="1295908" indent="-287909">
              <a:spcBef>
                <a:spcPts val="850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Third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3" marL="1727835" indent="-215900">
              <a:spcBef>
                <a:spcPts val="567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400" b="0" strike="noStrike" spc="-1">
                <a:latin typeface="Arial" pitchFamily="0" charset="0"/>
              </a:rPr>
              <a:t>Fourth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4" marL="2159889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Fifth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5" marL="2591816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Sixth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6" marL="3023870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Seventh Outline Level</a:t>
            </a:r>
            <a:endParaRPr lang="zh-CN" altLang="en-US" sz="1400" b="0" strike="noStrike" spc="-1">
              <a:latin typeface="Arial" pitchFamily="0" charset="0"/>
            </a:endParaRPr>
          </a:p>
        </p:txBody>
      </p:sp>
      <p:sp>
        <p:nvSpPr>
          <p:cNvPr id="141" name="文本框"/>
          <p:cNvSpPr>
            <a:spLocks noGrp="1"/>
          </p:cNvSpPr>
          <p:nvPr>
            <p:ph type="body"/>
          </p:nvPr>
        </p:nvSpPr>
        <p:spPr>
          <a:xfrm rot="0">
            <a:off x="609480" y="3682080"/>
            <a:ext cx="10972081" cy="18964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431927" indent="-323977">
              <a:spcBef>
                <a:spcPts val="1417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Click to edit the outline text format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1" marL="863853" indent="-323977">
              <a:spcBef>
                <a:spcPts val="1134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400" b="0" strike="noStrike" spc="-1">
                <a:latin typeface="Arial" pitchFamily="0" charset="0"/>
              </a:rPr>
              <a:t>Second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2" marL="1295908" indent="-287909">
              <a:spcBef>
                <a:spcPts val="850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Third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3" marL="1727835" indent="-215900">
              <a:spcBef>
                <a:spcPts val="567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400" b="0" strike="noStrike" spc="-1">
                <a:latin typeface="Arial" pitchFamily="0" charset="0"/>
              </a:rPr>
              <a:t>Fourth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4" marL="2159889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Fifth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5" marL="2591816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Sixth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6" marL="3023870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Seventh Outline Level</a:t>
            </a:r>
            <a:endParaRPr lang="zh-CN" altLang="en-US" sz="1400" b="0" strike="noStrike" spc="-1">
              <a:latin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69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0" charset="0"/>
        <a:buChar char="•"/>
        <a:defRPr sz="2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24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20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9pPr>
    </p:bodyStyle>
  </p:txStyles>
</p:sldMaster>
</file>

<file path=ppt/slideMasters/slideMaster12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曲线"/>
          <p:cNvSpPr>
            <a:spLocks/>
          </p:cNvSpPr>
          <p:nvPr/>
        </p:nvSpPr>
        <p:spPr>
          <a:xfrm rot="0">
            <a:off x="9377280" y="4680"/>
            <a:ext cx="1217879" cy="6852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360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7448760" y="3695040"/>
            <a:ext cx="4742640" cy="3162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360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9182160" y="0"/>
            <a:ext cx="3009239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9603000" y="0"/>
            <a:ext cx="2588759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46" name="曲线"/>
          <p:cNvSpPr>
            <a:spLocks/>
          </p:cNvSpPr>
          <p:nvPr/>
        </p:nvSpPr>
        <p:spPr>
          <a:xfrm rot="0">
            <a:off x="8934480" y="3048120"/>
            <a:ext cx="3256919" cy="38091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47" name="曲线"/>
          <p:cNvSpPr>
            <a:spLocks/>
          </p:cNvSpPr>
          <p:nvPr/>
        </p:nvSpPr>
        <p:spPr>
          <a:xfrm rot="0">
            <a:off x="9338040" y="0"/>
            <a:ext cx="285372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10896479" y="0"/>
            <a:ext cx="129456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10936080" y="0"/>
            <a:ext cx="125532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50" name="曲线"/>
          <p:cNvSpPr>
            <a:spLocks/>
          </p:cNvSpPr>
          <p:nvPr/>
        </p:nvSpPr>
        <p:spPr>
          <a:xfrm rot="0">
            <a:off x="10372680" y="3591000"/>
            <a:ext cx="1818720" cy="3266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51" name="曲线"/>
          <p:cNvSpPr>
            <a:spLocks/>
          </p:cNvSpPr>
          <p:nvPr/>
        </p:nvSpPr>
        <p:spPr>
          <a:xfrm rot="0">
            <a:off x="0" y="4010040"/>
            <a:ext cx="447120" cy="284723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755280" y="191879"/>
            <a:ext cx="10680479" cy="1145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/>
            <a:spAutoFit/>
          </a:bodyPr>
          <a:lstStyle/>
          <a:p>
            <a:r>
              <a:rPr lang="en-US" altLang="zh-CN" sz="1800" b="0" strike="noStrike" spc="-1">
                <a:latin typeface="Arial" pitchFamily="0" charset="0"/>
              </a:rPr>
              <a:t>Click to edit the title text format</a:t>
            </a:r>
            <a:endParaRPr lang="zh-CN" altLang="en-US" sz="1800" b="0" strike="noStrike" spc="-1">
              <a:latin typeface="Arial" pitchFamily="0" charset="0"/>
            </a:endParaRPr>
          </a:p>
        </p:txBody>
      </p:sp>
      <p:sp>
        <p:nvSpPr>
          <p:cNvPr id="153" name="文本框"/>
          <p:cNvSpPr>
            <a:spLocks noGrp="1"/>
          </p:cNvSpPr>
          <p:nvPr>
            <p:ph type="body"/>
          </p:nvPr>
        </p:nvSpPr>
        <p:spPr>
          <a:xfrm rot="0">
            <a:off x="609480" y="1604520"/>
            <a:ext cx="5353919" cy="18964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431927" indent="-323977">
              <a:spcBef>
                <a:spcPts val="1417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Click to edit the outline text format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1" marL="863853" indent="-323977">
              <a:spcBef>
                <a:spcPts val="1134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400" b="0" strike="noStrike" spc="-1">
                <a:latin typeface="Arial" pitchFamily="0" charset="0"/>
              </a:rPr>
              <a:t>Second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2" marL="1295908" indent="-287909">
              <a:spcBef>
                <a:spcPts val="850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Third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3" marL="1727835" indent="-215900">
              <a:spcBef>
                <a:spcPts val="567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400" b="0" strike="noStrike" spc="-1">
                <a:latin typeface="Arial" pitchFamily="0" charset="0"/>
              </a:rPr>
              <a:t>Fourth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4" marL="2159889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Fifth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5" marL="2591816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Sixth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6" marL="3023870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Seventh Outline Level</a:t>
            </a:r>
            <a:endParaRPr lang="zh-CN" altLang="en-US" sz="1400" b="0" strike="noStrike" spc="-1">
              <a:latin typeface="Arial" pitchFamily="0" charset="0"/>
            </a:endParaRPr>
          </a:p>
        </p:txBody>
      </p:sp>
      <p:sp>
        <p:nvSpPr>
          <p:cNvPr id="154" name="文本框"/>
          <p:cNvSpPr>
            <a:spLocks noGrp="1"/>
          </p:cNvSpPr>
          <p:nvPr>
            <p:ph type="body"/>
          </p:nvPr>
        </p:nvSpPr>
        <p:spPr>
          <a:xfrm rot="0">
            <a:off x="6231960" y="1604520"/>
            <a:ext cx="5353919" cy="18964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431927" indent="-323977">
              <a:spcBef>
                <a:spcPts val="1417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Click to edit the outline text format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1" marL="863853" indent="-323977">
              <a:spcBef>
                <a:spcPts val="1134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400" b="0" strike="noStrike" spc="-1">
                <a:latin typeface="Arial" pitchFamily="0" charset="0"/>
              </a:rPr>
              <a:t>Second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2" marL="1295908" indent="-287909">
              <a:spcBef>
                <a:spcPts val="850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Third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3" marL="1727835" indent="-215900">
              <a:spcBef>
                <a:spcPts val="567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400" b="0" strike="noStrike" spc="-1">
                <a:latin typeface="Arial" pitchFamily="0" charset="0"/>
              </a:rPr>
              <a:t>Fourth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4" marL="2159889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Fifth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5" marL="2591816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Sixth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6" marL="3023870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Seventh Outline Level</a:t>
            </a:r>
            <a:endParaRPr lang="zh-CN" altLang="en-US" sz="1400" b="0" strike="noStrike" spc="-1">
              <a:latin typeface="Arial" pitchFamily="0" charset="0"/>
            </a:endParaRPr>
          </a:p>
        </p:txBody>
      </p:sp>
      <p:sp>
        <p:nvSpPr>
          <p:cNvPr id="155" name="文本框"/>
          <p:cNvSpPr>
            <a:spLocks noGrp="1"/>
          </p:cNvSpPr>
          <p:nvPr>
            <p:ph type="body"/>
          </p:nvPr>
        </p:nvSpPr>
        <p:spPr>
          <a:xfrm rot="0">
            <a:off x="609480" y="3682080"/>
            <a:ext cx="5353919" cy="18964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431927" indent="-323977">
              <a:spcBef>
                <a:spcPts val="1417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Click to edit the outline text format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1" marL="863853" indent="-323977">
              <a:spcBef>
                <a:spcPts val="1134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400" b="0" strike="noStrike" spc="-1">
                <a:latin typeface="Arial" pitchFamily="0" charset="0"/>
              </a:rPr>
              <a:t>Second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2" marL="1295908" indent="-287909">
              <a:spcBef>
                <a:spcPts val="850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Third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3" marL="1727835" indent="-215900">
              <a:spcBef>
                <a:spcPts val="567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400" b="0" strike="noStrike" spc="-1">
                <a:latin typeface="Arial" pitchFamily="0" charset="0"/>
              </a:rPr>
              <a:t>Fourth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4" marL="2159889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Fifth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5" marL="2591816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Sixth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6" marL="3023870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Seventh Outline Level</a:t>
            </a:r>
            <a:endParaRPr lang="zh-CN" altLang="en-US" sz="1400" b="0" strike="noStrike" spc="-1">
              <a:latin typeface="Arial" pitchFamily="0" charset="0"/>
            </a:endParaRPr>
          </a:p>
        </p:txBody>
      </p:sp>
      <p:sp>
        <p:nvSpPr>
          <p:cNvPr id="156" name="文本框"/>
          <p:cNvSpPr>
            <a:spLocks noGrp="1"/>
          </p:cNvSpPr>
          <p:nvPr>
            <p:ph type="body"/>
          </p:nvPr>
        </p:nvSpPr>
        <p:spPr>
          <a:xfrm rot="0">
            <a:off x="6231960" y="3682080"/>
            <a:ext cx="5353919" cy="18964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431927" indent="-323977">
              <a:spcBef>
                <a:spcPts val="1417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Click to edit the outline text format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1" marL="863853" indent="-323977">
              <a:spcBef>
                <a:spcPts val="1134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400" b="0" strike="noStrike" spc="-1">
                <a:latin typeface="Arial" pitchFamily="0" charset="0"/>
              </a:rPr>
              <a:t>Second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2" marL="1295908" indent="-287909">
              <a:spcBef>
                <a:spcPts val="850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Third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3" marL="1727835" indent="-215900">
              <a:spcBef>
                <a:spcPts val="567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400" b="0" strike="noStrike" spc="-1">
                <a:latin typeface="Arial" pitchFamily="0" charset="0"/>
              </a:rPr>
              <a:t>Fourth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4" marL="2159889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Fifth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5" marL="2591816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Sixth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6" marL="3023870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Seventh Outline Level</a:t>
            </a:r>
            <a:endParaRPr lang="zh-CN" altLang="en-US" sz="1400" b="0" strike="noStrike" spc="-1">
              <a:latin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9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0" charset="0"/>
        <a:buChar char="•"/>
        <a:defRPr sz="2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24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20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9pPr>
    </p:bodyStyle>
  </p:txStyles>
</p:sldMaster>
</file>

<file path=ppt/slideMasters/slideMaster13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曲线"/>
          <p:cNvSpPr>
            <a:spLocks/>
          </p:cNvSpPr>
          <p:nvPr/>
        </p:nvSpPr>
        <p:spPr>
          <a:xfrm rot="0">
            <a:off x="9377280" y="4680"/>
            <a:ext cx="1217879" cy="6852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360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7448760" y="3695040"/>
            <a:ext cx="4742640" cy="3162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360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182160" y="0"/>
            <a:ext cx="3009239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60" name="曲线"/>
          <p:cNvSpPr>
            <a:spLocks/>
          </p:cNvSpPr>
          <p:nvPr/>
        </p:nvSpPr>
        <p:spPr>
          <a:xfrm rot="0">
            <a:off x="9603000" y="0"/>
            <a:ext cx="2588759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61" name="曲线"/>
          <p:cNvSpPr>
            <a:spLocks/>
          </p:cNvSpPr>
          <p:nvPr/>
        </p:nvSpPr>
        <p:spPr>
          <a:xfrm rot="0">
            <a:off x="8934480" y="3048120"/>
            <a:ext cx="3256919" cy="38091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62" name="曲线"/>
          <p:cNvSpPr>
            <a:spLocks/>
          </p:cNvSpPr>
          <p:nvPr/>
        </p:nvSpPr>
        <p:spPr>
          <a:xfrm rot="0">
            <a:off x="9338040" y="0"/>
            <a:ext cx="285372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63" name="曲线"/>
          <p:cNvSpPr>
            <a:spLocks/>
          </p:cNvSpPr>
          <p:nvPr/>
        </p:nvSpPr>
        <p:spPr>
          <a:xfrm rot="0">
            <a:off x="10896479" y="0"/>
            <a:ext cx="129456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64" name="曲线"/>
          <p:cNvSpPr>
            <a:spLocks/>
          </p:cNvSpPr>
          <p:nvPr/>
        </p:nvSpPr>
        <p:spPr>
          <a:xfrm rot="0">
            <a:off x="10936080" y="0"/>
            <a:ext cx="125532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65" name="曲线"/>
          <p:cNvSpPr>
            <a:spLocks/>
          </p:cNvSpPr>
          <p:nvPr/>
        </p:nvSpPr>
        <p:spPr>
          <a:xfrm rot="0">
            <a:off x="10372680" y="3591000"/>
            <a:ext cx="1818720" cy="3266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66" name="曲线"/>
          <p:cNvSpPr>
            <a:spLocks/>
          </p:cNvSpPr>
          <p:nvPr/>
        </p:nvSpPr>
        <p:spPr>
          <a:xfrm rot="0">
            <a:off x="0" y="4010040"/>
            <a:ext cx="447120" cy="284723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67" name="文本框"/>
          <p:cNvSpPr>
            <a:spLocks noGrp="1"/>
          </p:cNvSpPr>
          <p:nvPr>
            <p:ph type="title"/>
          </p:nvPr>
        </p:nvSpPr>
        <p:spPr>
          <a:xfrm rot="0">
            <a:off x="755280" y="191879"/>
            <a:ext cx="10680479" cy="1145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/>
            <a:spAutoFit/>
          </a:bodyPr>
          <a:lstStyle/>
          <a:p>
            <a:r>
              <a:rPr lang="en-US" altLang="zh-CN" sz="1800" b="0" strike="noStrike" spc="-1">
                <a:latin typeface="Arial" pitchFamily="0" charset="0"/>
              </a:rPr>
              <a:t>Click to edit the title text format</a:t>
            </a:r>
            <a:endParaRPr lang="zh-CN" altLang="en-US" sz="1800" b="0" strike="noStrike" spc="-1">
              <a:latin typeface="Arial" pitchFamily="0" charset="0"/>
            </a:endParaRPr>
          </a:p>
        </p:txBody>
      </p:sp>
      <p:sp>
        <p:nvSpPr>
          <p:cNvPr id="168" name="文本框"/>
          <p:cNvSpPr>
            <a:spLocks noGrp="1"/>
          </p:cNvSpPr>
          <p:nvPr>
            <p:ph type="body"/>
          </p:nvPr>
        </p:nvSpPr>
        <p:spPr>
          <a:xfrm rot="0">
            <a:off x="609480" y="1604520"/>
            <a:ext cx="3532679" cy="18964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431927" indent="-323977">
              <a:spcBef>
                <a:spcPts val="1417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400" b="0" strike="noStrike" spc="-1">
                <a:latin typeface="Arial" pitchFamily="0" charset="0"/>
              </a:rPr>
              <a:t>Click to edit the outline text format</a:t>
            </a:r>
            <a:endParaRPr lang="en-US" altLang="zh-CN" sz="400" b="0" strike="noStrike" spc="-1">
              <a:latin typeface="Arial" pitchFamily="0" charset="0"/>
            </a:endParaRPr>
          </a:p>
          <a:p>
            <a:pPr lvl="1" marL="863853" indent="-323977">
              <a:spcBef>
                <a:spcPts val="1134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400" b="0" strike="noStrike" spc="-1">
                <a:latin typeface="Arial" pitchFamily="0" charset="0"/>
              </a:rPr>
              <a:t>Second Outline Level</a:t>
            </a:r>
            <a:endParaRPr lang="en-US" altLang="zh-CN" sz="400" b="0" strike="noStrike" spc="-1">
              <a:latin typeface="Arial" pitchFamily="0" charset="0"/>
            </a:endParaRPr>
          </a:p>
          <a:p>
            <a:pPr lvl="2" marL="1295908" indent="-287909">
              <a:spcBef>
                <a:spcPts val="850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400" b="0" strike="noStrike" spc="-1">
                <a:latin typeface="Arial" pitchFamily="0" charset="0"/>
              </a:rPr>
              <a:t>Third Outline Level</a:t>
            </a:r>
            <a:endParaRPr lang="en-US" altLang="zh-CN" sz="400" b="0" strike="noStrike" spc="-1">
              <a:latin typeface="Arial" pitchFamily="0" charset="0"/>
            </a:endParaRPr>
          </a:p>
          <a:p>
            <a:pPr lvl="3" marL="1727835" indent="-215900">
              <a:spcBef>
                <a:spcPts val="567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400" b="0" strike="noStrike" spc="-1">
                <a:latin typeface="Arial" pitchFamily="0" charset="0"/>
              </a:rPr>
              <a:t>Fourth Outline Level</a:t>
            </a:r>
            <a:endParaRPr lang="en-US" altLang="zh-CN" sz="400" b="0" strike="noStrike" spc="-1">
              <a:latin typeface="Arial" pitchFamily="0" charset="0"/>
            </a:endParaRPr>
          </a:p>
          <a:p>
            <a:pPr lvl="4" marL="2159889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400" b="0" strike="noStrike" spc="-1">
                <a:latin typeface="Arial" pitchFamily="0" charset="0"/>
              </a:rPr>
              <a:t>Fifth Outline Level</a:t>
            </a:r>
            <a:endParaRPr lang="en-US" altLang="zh-CN" sz="400" b="0" strike="noStrike" spc="-1">
              <a:latin typeface="Arial" pitchFamily="0" charset="0"/>
            </a:endParaRPr>
          </a:p>
          <a:p>
            <a:pPr lvl="5" marL="2591816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400" b="0" strike="noStrike" spc="-1">
                <a:latin typeface="Arial" pitchFamily="0" charset="0"/>
              </a:rPr>
              <a:t>Sixth Outline Level</a:t>
            </a:r>
            <a:endParaRPr lang="en-US" altLang="zh-CN" sz="400" b="0" strike="noStrike" spc="-1">
              <a:latin typeface="Arial" pitchFamily="0" charset="0"/>
            </a:endParaRPr>
          </a:p>
          <a:p>
            <a:pPr lvl="6" marL="3023870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400" b="0" strike="noStrike" spc="-1">
                <a:latin typeface="Arial" pitchFamily="0" charset="0"/>
              </a:rPr>
              <a:t>Seventh Outline Level</a:t>
            </a:r>
            <a:endParaRPr lang="zh-CN" altLang="en-US" sz="400" b="0" strike="noStrike" spc="-1">
              <a:latin typeface="Arial" pitchFamily="0" charset="0"/>
            </a:endParaRPr>
          </a:p>
        </p:txBody>
      </p:sp>
      <p:sp>
        <p:nvSpPr>
          <p:cNvPr id="169" name="文本框"/>
          <p:cNvSpPr>
            <a:spLocks noGrp="1"/>
          </p:cNvSpPr>
          <p:nvPr>
            <p:ph type="body"/>
          </p:nvPr>
        </p:nvSpPr>
        <p:spPr>
          <a:xfrm rot="0">
            <a:off x="4319640" y="1604520"/>
            <a:ext cx="3532679" cy="18964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431927" indent="-323977">
              <a:spcBef>
                <a:spcPts val="1417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400" b="0" strike="noStrike" spc="-1">
                <a:latin typeface="Arial" pitchFamily="0" charset="0"/>
              </a:rPr>
              <a:t>Click to edit the outline text format</a:t>
            </a:r>
            <a:endParaRPr lang="en-US" altLang="zh-CN" sz="400" b="0" strike="noStrike" spc="-1">
              <a:latin typeface="Arial" pitchFamily="0" charset="0"/>
            </a:endParaRPr>
          </a:p>
          <a:p>
            <a:pPr lvl="1" marL="863853" indent="-323977">
              <a:spcBef>
                <a:spcPts val="1134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400" b="0" strike="noStrike" spc="-1">
                <a:latin typeface="Arial" pitchFamily="0" charset="0"/>
              </a:rPr>
              <a:t>Second Outline Level</a:t>
            </a:r>
            <a:endParaRPr lang="en-US" altLang="zh-CN" sz="400" b="0" strike="noStrike" spc="-1">
              <a:latin typeface="Arial" pitchFamily="0" charset="0"/>
            </a:endParaRPr>
          </a:p>
          <a:p>
            <a:pPr lvl="2" marL="1295908" indent="-287909">
              <a:spcBef>
                <a:spcPts val="850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400" b="0" strike="noStrike" spc="-1">
                <a:latin typeface="Arial" pitchFamily="0" charset="0"/>
              </a:rPr>
              <a:t>Third Outline Level</a:t>
            </a:r>
            <a:endParaRPr lang="en-US" altLang="zh-CN" sz="400" b="0" strike="noStrike" spc="-1">
              <a:latin typeface="Arial" pitchFamily="0" charset="0"/>
            </a:endParaRPr>
          </a:p>
          <a:p>
            <a:pPr lvl="3" marL="1727835" indent="-215900">
              <a:spcBef>
                <a:spcPts val="567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400" b="0" strike="noStrike" spc="-1">
                <a:latin typeface="Arial" pitchFamily="0" charset="0"/>
              </a:rPr>
              <a:t>Fourth Outline Level</a:t>
            </a:r>
            <a:endParaRPr lang="en-US" altLang="zh-CN" sz="400" b="0" strike="noStrike" spc="-1">
              <a:latin typeface="Arial" pitchFamily="0" charset="0"/>
            </a:endParaRPr>
          </a:p>
          <a:p>
            <a:pPr lvl="4" marL="2159889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400" b="0" strike="noStrike" spc="-1">
                <a:latin typeface="Arial" pitchFamily="0" charset="0"/>
              </a:rPr>
              <a:t>Fifth Outline Level</a:t>
            </a:r>
            <a:endParaRPr lang="en-US" altLang="zh-CN" sz="400" b="0" strike="noStrike" spc="-1">
              <a:latin typeface="Arial" pitchFamily="0" charset="0"/>
            </a:endParaRPr>
          </a:p>
          <a:p>
            <a:pPr lvl="5" marL="2591816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400" b="0" strike="noStrike" spc="-1">
                <a:latin typeface="Arial" pitchFamily="0" charset="0"/>
              </a:rPr>
              <a:t>Sixth Outline Level</a:t>
            </a:r>
            <a:endParaRPr lang="en-US" altLang="zh-CN" sz="400" b="0" strike="noStrike" spc="-1">
              <a:latin typeface="Arial" pitchFamily="0" charset="0"/>
            </a:endParaRPr>
          </a:p>
          <a:p>
            <a:pPr lvl="6" marL="3023870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400" b="0" strike="noStrike" spc="-1">
                <a:latin typeface="Arial" pitchFamily="0" charset="0"/>
              </a:rPr>
              <a:t>Seventh Outline Level</a:t>
            </a:r>
            <a:endParaRPr lang="zh-CN" altLang="en-US" sz="400" b="0" strike="noStrike" spc="-1">
              <a:latin typeface="Arial" pitchFamily="0" charset="0"/>
            </a:endParaRPr>
          </a:p>
        </p:txBody>
      </p:sp>
      <p:sp>
        <p:nvSpPr>
          <p:cNvPr id="170" name="文本框"/>
          <p:cNvSpPr>
            <a:spLocks noGrp="1"/>
          </p:cNvSpPr>
          <p:nvPr>
            <p:ph type="body"/>
          </p:nvPr>
        </p:nvSpPr>
        <p:spPr>
          <a:xfrm rot="0">
            <a:off x="8029800" y="1604520"/>
            <a:ext cx="3532679" cy="18964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431927" indent="-323977">
              <a:spcBef>
                <a:spcPts val="1417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400" b="0" strike="noStrike" spc="-1">
                <a:latin typeface="Arial" pitchFamily="0" charset="0"/>
              </a:rPr>
              <a:t>Click to edit the outline text format</a:t>
            </a:r>
            <a:endParaRPr lang="en-US" altLang="zh-CN" sz="400" b="0" strike="noStrike" spc="-1">
              <a:latin typeface="Arial" pitchFamily="0" charset="0"/>
            </a:endParaRPr>
          </a:p>
          <a:p>
            <a:pPr lvl="1" marL="863853" indent="-323977">
              <a:spcBef>
                <a:spcPts val="1134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400" b="0" strike="noStrike" spc="-1">
                <a:latin typeface="Arial" pitchFamily="0" charset="0"/>
              </a:rPr>
              <a:t>Second Outline Level</a:t>
            </a:r>
            <a:endParaRPr lang="en-US" altLang="zh-CN" sz="400" b="0" strike="noStrike" spc="-1">
              <a:latin typeface="Arial" pitchFamily="0" charset="0"/>
            </a:endParaRPr>
          </a:p>
          <a:p>
            <a:pPr lvl="2" marL="1295908" indent="-287909">
              <a:spcBef>
                <a:spcPts val="850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400" b="0" strike="noStrike" spc="-1">
                <a:latin typeface="Arial" pitchFamily="0" charset="0"/>
              </a:rPr>
              <a:t>Third Outline Level</a:t>
            </a:r>
            <a:endParaRPr lang="en-US" altLang="zh-CN" sz="400" b="0" strike="noStrike" spc="-1">
              <a:latin typeface="Arial" pitchFamily="0" charset="0"/>
            </a:endParaRPr>
          </a:p>
          <a:p>
            <a:pPr lvl="3" marL="1727835" indent="-215900">
              <a:spcBef>
                <a:spcPts val="567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400" b="0" strike="noStrike" spc="-1">
                <a:latin typeface="Arial" pitchFamily="0" charset="0"/>
              </a:rPr>
              <a:t>Fourth Outline Level</a:t>
            </a:r>
            <a:endParaRPr lang="en-US" altLang="zh-CN" sz="400" b="0" strike="noStrike" spc="-1">
              <a:latin typeface="Arial" pitchFamily="0" charset="0"/>
            </a:endParaRPr>
          </a:p>
          <a:p>
            <a:pPr lvl="4" marL="2159889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400" b="0" strike="noStrike" spc="-1">
                <a:latin typeface="Arial" pitchFamily="0" charset="0"/>
              </a:rPr>
              <a:t>Fifth Outline Level</a:t>
            </a:r>
            <a:endParaRPr lang="en-US" altLang="zh-CN" sz="400" b="0" strike="noStrike" spc="-1">
              <a:latin typeface="Arial" pitchFamily="0" charset="0"/>
            </a:endParaRPr>
          </a:p>
          <a:p>
            <a:pPr lvl="5" marL="2591816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400" b="0" strike="noStrike" spc="-1">
                <a:latin typeface="Arial" pitchFamily="0" charset="0"/>
              </a:rPr>
              <a:t>Sixth Outline Level</a:t>
            </a:r>
            <a:endParaRPr lang="en-US" altLang="zh-CN" sz="400" b="0" strike="noStrike" spc="-1">
              <a:latin typeface="Arial" pitchFamily="0" charset="0"/>
            </a:endParaRPr>
          </a:p>
          <a:p>
            <a:pPr lvl="6" marL="3023870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400" b="0" strike="noStrike" spc="-1">
                <a:latin typeface="Arial" pitchFamily="0" charset="0"/>
              </a:rPr>
              <a:t>Seventh Outline Level</a:t>
            </a:r>
            <a:endParaRPr lang="zh-CN" altLang="en-US" sz="400" b="0" strike="noStrike" spc="-1">
              <a:latin typeface="Arial" pitchFamily="0" charset="0"/>
            </a:endParaRPr>
          </a:p>
        </p:txBody>
      </p:sp>
      <p:sp>
        <p:nvSpPr>
          <p:cNvPr id="171" name="文本框"/>
          <p:cNvSpPr>
            <a:spLocks noGrp="1"/>
          </p:cNvSpPr>
          <p:nvPr>
            <p:ph type="body"/>
          </p:nvPr>
        </p:nvSpPr>
        <p:spPr>
          <a:xfrm rot="0">
            <a:off x="609480" y="3682080"/>
            <a:ext cx="3532679" cy="18964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431927" indent="-323977">
              <a:spcBef>
                <a:spcPts val="1417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400" b="0" strike="noStrike" spc="-1">
                <a:latin typeface="Arial" pitchFamily="0" charset="0"/>
              </a:rPr>
              <a:t>Click to edit the outline text format</a:t>
            </a:r>
            <a:endParaRPr lang="en-US" altLang="zh-CN" sz="400" b="0" strike="noStrike" spc="-1">
              <a:latin typeface="Arial" pitchFamily="0" charset="0"/>
            </a:endParaRPr>
          </a:p>
          <a:p>
            <a:pPr lvl="1" marL="863853" indent="-323977">
              <a:spcBef>
                <a:spcPts val="1134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400" b="0" strike="noStrike" spc="-1">
                <a:latin typeface="Arial" pitchFamily="0" charset="0"/>
              </a:rPr>
              <a:t>Second Outline Level</a:t>
            </a:r>
            <a:endParaRPr lang="en-US" altLang="zh-CN" sz="400" b="0" strike="noStrike" spc="-1">
              <a:latin typeface="Arial" pitchFamily="0" charset="0"/>
            </a:endParaRPr>
          </a:p>
          <a:p>
            <a:pPr lvl="2" marL="1295908" indent="-287909">
              <a:spcBef>
                <a:spcPts val="850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400" b="0" strike="noStrike" spc="-1">
                <a:latin typeface="Arial" pitchFamily="0" charset="0"/>
              </a:rPr>
              <a:t>Third Outline Level</a:t>
            </a:r>
            <a:endParaRPr lang="en-US" altLang="zh-CN" sz="400" b="0" strike="noStrike" spc="-1">
              <a:latin typeface="Arial" pitchFamily="0" charset="0"/>
            </a:endParaRPr>
          </a:p>
          <a:p>
            <a:pPr lvl="3" marL="1727835" indent="-215900">
              <a:spcBef>
                <a:spcPts val="567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400" b="0" strike="noStrike" spc="-1">
                <a:latin typeface="Arial" pitchFamily="0" charset="0"/>
              </a:rPr>
              <a:t>Fourth Outline Level</a:t>
            </a:r>
            <a:endParaRPr lang="en-US" altLang="zh-CN" sz="400" b="0" strike="noStrike" spc="-1">
              <a:latin typeface="Arial" pitchFamily="0" charset="0"/>
            </a:endParaRPr>
          </a:p>
          <a:p>
            <a:pPr lvl="4" marL="2159889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400" b="0" strike="noStrike" spc="-1">
                <a:latin typeface="Arial" pitchFamily="0" charset="0"/>
              </a:rPr>
              <a:t>Fifth Outline Level</a:t>
            </a:r>
            <a:endParaRPr lang="en-US" altLang="zh-CN" sz="400" b="0" strike="noStrike" spc="-1">
              <a:latin typeface="Arial" pitchFamily="0" charset="0"/>
            </a:endParaRPr>
          </a:p>
          <a:p>
            <a:pPr lvl="5" marL="2591816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400" b="0" strike="noStrike" spc="-1">
                <a:latin typeface="Arial" pitchFamily="0" charset="0"/>
              </a:rPr>
              <a:t>Sixth Outline Level</a:t>
            </a:r>
            <a:endParaRPr lang="en-US" altLang="zh-CN" sz="400" b="0" strike="noStrike" spc="-1">
              <a:latin typeface="Arial" pitchFamily="0" charset="0"/>
            </a:endParaRPr>
          </a:p>
          <a:p>
            <a:pPr lvl="6" marL="3023870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400" b="0" strike="noStrike" spc="-1">
                <a:latin typeface="Arial" pitchFamily="0" charset="0"/>
              </a:rPr>
              <a:t>Seventh Outline Level</a:t>
            </a:r>
            <a:endParaRPr lang="zh-CN" altLang="en-US" sz="400" b="0" strike="noStrike" spc="-1">
              <a:latin typeface="Arial" pitchFamily="0" charset="0"/>
            </a:endParaRPr>
          </a:p>
        </p:txBody>
      </p:sp>
      <p:sp>
        <p:nvSpPr>
          <p:cNvPr id="172" name="文本框"/>
          <p:cNvSpPr>
            <a:spLocks noGrp="1"/>
          </p:cNvSpPr>
          <p:nvPr>
            <p:ph type="body"/>
          </p:nvPr>
        </p:nvSpPr>
        <p:spPr>
          <a:xfrm rot="0">
            <a:off x="4319640" y="3682080"/>
            <a:ext cx="3532679" cy="18964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431927" indent="-323977">
              <a:spcBef>
                <a:spcPts val="1417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400" b="0" strike="noStrike" spc="-1">
                <a:latin typeface="Arial" pitchFamily="0" charset="0"/>
              </a:rPr>
              <a:t>Click to edit the outline text format</a:t>
            </a:r>
            <a:endParaRPr lang="en-US" altLang="zh-CN" sz="400" b="0" strike="noStrike" spc="-1">
              <a:latin typeface="Arial" pitchFamily="0" charset="0"/>
            </a:endParaRPr>
          </a:p>
          <a:p>
            <a:pPr lvl="1" marL="863853" indent="-323977">
              <a:spcBef>
                <a:spcPts val="1134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400" b="0" strike="noStrike" spc="-1">
                <a:latin typeface="Arial" pitchFamily="0" charset="0"/>
              </a:rPr>
              <a:t>Second Outline Level</a:t>
            </a:r>
            <a:endParaRPr lang="en-US" altLang="zh-CN" sz="400" b="0" strike="noStrike" spc="-1">
              <a:latin typeface="Arial" pitchFamily="0" charset="0"/>
            </a:endParaRPr>
          </a:p>
          <a:p>
            <a:pPr lvl="2" marL="1295908" indent="-287909">
              <a:spcBef>
                <a:spcPts val="850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400" b="0" strike="noStrike" spc="-1">
                <a:latin typeface="Arial" pitchFamily="0" charset="0"/>
              </a:rPr>
              <a:t>Third Outline Level</a:t>
            </a:r>
            <a:endParaRPr lang="en-US" altLang="zh-CN" sz="400" b="0" strike="noStrike" spc="-1">
              <a:latin typeface="Arial" pitchFamily="0" charset="0"/>
            </a:endParaRPr>
          </a:p>
          <a:p>
            <a:pPr lvl="3" marL="1727835" indent="-215900">
              <a:spcBef>
                <a:spcPts val="567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400" b="0" strike="noStrike" spc="-1">
                <a:latin typeface="Arial" pitchFamily="0" charset="0"/>
              </a:rPr>
              <a:t>Fourth Outline Level</a:t>
            </a:r>
            <a:endParaRPr lang="en-US" altLang="zh-CN" sz="400" b="0" strike="noStrike" spc="-1">
              <a:latin typeface="Arial" pitchFamily="0" charset="0"/>
            </a:endParaRPr>
          </a:p>
          <a:p>
            <a:pPr lvl="4" marL="2159889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400" b="0" strike="noStrike" spc="-1">
                <a:latin typeface="Arial" pitchFamily="0" charset="0"/>
              </a:rPr>
              <a:t>Fifth Outline Level</a:t>
            </a:r>
            <a:endParaRPr lang="en-US" altLang="zh-CN" sz="400" b="0" strike="noStrike" spc="-1">
              <a:latin typeface="Arial" pitchFamily="0" charset="0"/>
            </a:endParaRPr>
          </a:p>
          <a:p>
            <a:pPr lvl="5" marL="2591816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400" b="0" strike="noStrike" spc="-1">
                <a:latin typeface="Arial" pitchFamily="0" charset="0"/>
              </a:rPr>
              <a:t>Sixth Outline Level</a:t>
            </a:r>
            <a:endParaRPr lang="en-US" altLang="zh-CN" sz="400" b="0" strike="noStrike" spc="-1">
              <a:latin typeface="Arial" pitchFamily="0" charset="0"/>
            </a:endParaRPr>
          </a:p>
          <a:p>
            <a:pPr lvl="6" marL="3023870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400" b="0" strike="noStrike" spc="-1">
                <a:latin typeface="Arial" pitchFamily="0" charset="0"/>
              </a:rPr>
              <a:t>Seventh Outline Level</a:t>
            </a:r>
            <a:endParaRPr lang="zh-CN" altLang="en-US" sz="400" b="0" strike="noStrike" spc="-1">
              <a:latin typeface="Arial" pitchFamily="0" charset="0"/>
            </a:endParaRPr>
          </a:p>
        </p:txBody>
      </p:sp>
      <p:sp>
        <p:nvSpPr>
          <p:cNvPr id="173" name="文本框"/>
          <p:cNvSpPr>
            <a:spLocks noGrp="1"/>
          </p:cNvSpPr>
          <p:nvPr>
            <p:ph type="body"/>
          </p:nvPr>
        </p:nvSpPr>
        <p:spPr>
          <a:xfrm rot="0">
            <a:off x="8029800" y="3682080"/>
            <a:ext cx="3532679" cy="18964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431927" indent="-323977">
              <a:spcBef>
                <a:spcPts val="1417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400" b="0" strike="noStrike" spc="-1">
                <a:latin typeface="Arial" pitchFamily="0" charset="0"/>
              </a:rPr>
              <a:t>Click to edit the outline text format</a:t>
            </a:r>
            <a:endParaRPr lang="en-US" altLang="zh-CN" sz="400" b="0" strike="noStrike" spc="-1">
              <a:latin typeface="Arial" pitchFamily="0" charset="0"/>
            </a:endParaRPr>
          </a:p>
          <a:p>
            <a:pPr lvl="1" marL="863853" indent="-323977">
              <a:spcBef>
                <a:spcPts val="1134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400" b="0" strike="noStrike" spc="-1">
                <a:latin typeface="Arial" pitchFamily="0" charset="0"/>
              </a:rPr>
              <a:t>Second Outline Level</a:t>
            </a:r>
            <a:endParaRPr lang="en-US" altLang="zh-CN" sz="400" b="0" strike="noStrike" spc="-1">
              <a:latin typeface="Arial" pitchFamily="0" charset="0"/>
            </a:endParaRPr>
          </a:p>
          <a:p>
            <a:pPr lvl="2" marL="1295908" indent="-287909">
              <a:spcBef>
                <a:spcPts val="850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400" b="0" strike="noStrike" spc="-1">
                <a:latin typeface="Arial" pitchFamily="0" charset="0"/>
              </a:rPr>
              <a:t>Third Outline Level</a:t>
            </a:r>
            <a:endParaRPr lang="en-US" altLang="zh-CN" sz="400" b="0" strike="noStrike" spc="-1">
              <a:latin typeface="Arial" pitchFamily="0" charset="0"/>
            </a:endParaRPr>
          </a:p>
          <a:p>
            <a:pPr lvl="3" marL="1727835" indent="-215900">
              <a:spcBef>
                <a:spcPts val="567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400" b="0" strike="noStrike" spc="-1">
                <a:latin typeface="Arial" pitchFamily="0" charset="0"/>
              </a:rPr>
              <a:t>Fourth Outline Level</a:t>
            </a:r>
            <a:endParaRPr lang="en-US" altLang="zh-CN" sz="400" b="0" strike="noStrike" spc="-1">
              <a:latin typeface="Arial" pitchFamily="0" charset="0"/>
            </a:endParaRPr>
          </a:p>
          <a:p>
            <a:pPr lvl="4" marL="2159889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400" b="0" strike="noStrike" spc="-1">
                <a:latin typeface="Arial" pitchFamily="0" charset="0"/>
              </a:rPr>
              <a:t>Fifth Outline Level</a:t>
            </a:r>
            <a:endParaRPr lang="en-US" altLang="zh-CN" sz="400" b="0" strike="noStrike" spc="-1">
              <a:latin typeface="Arial" pitchFamily="0" charset="0"/>
            </a:endParaRPr>
          </a:p>
          <a:p>
            <a:pPr lvl="5" marL="2591816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400" b="0" strike="noStrike" spc="-1">
                <a:latin typeface="Arial" pitchFamily="0" charset="0"/>
              </a:rPr>
              <a:t>Sixth Outline Level</a:t>
            </a:r>
            <a:endParaRPr lang="en-US" altLang="zh-CN" sz="400" b="0" strike="noStrike" spc="-1">
              <a:latin typeface="Arial" pitchFamily="0" charset="0"/>
            </a:endParaRPr>
          </a:p>
          <a:p>
            <a:pPr lvl="6" marL="3023870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400" b="0" strike="noStrike" spc="-1">
                <a:latin typeface="Arial" pitchFamily="0" charset="0"/>
              </a:rPr>
              <a:t>Seventh Outline Level</a:t>
            </a:r>
            <a:endParaRPr lang="zh-CN" altLang="en-US" sz="400" b="0" strike="noStrike" spc="-1">
              <a:latin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32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0" charset="0"/>
        <a:buChar char="•"/>
        <a:defRPr sz="2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24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20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9pPr>
    </p:bodyStyle>
  </p:txStyles>
</p:sldMaster>
</file>

<file path=ppt/slideMasters/slideMaster2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曲线"/>
          <p:cNvSpPr>
            <a:spLocks/>
          </p:cNvSpPr>
          <p:nvPr/>
        </p:nvSpPr>
        <p:spPr>
          <a:xfrm rot="0">
            <a:off x="9377280" y="4680"/>
            <a:ext cx="1217879" cy="6852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360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5" name="曲线"/>
          <p:cNvSpPr>
            <a:spLocks/>
          </p:cNvSpPr>
          <p:nvPr/>
        </p:nvSpPr>
        <p:spPr>
          <a:xfrm rot="0">
            <a:off x="7448760" y="3695040"/>
            <a:ext cx="4742640" cy="3162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360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6" name="曲线"/>
          <p:cNvSpPr>
            <a:spLocks/>
          </p:cNvSpPr>
          <p:nvPr/>
        </p:nvSpPr>
        <p:spPr>
          <a:xfrm rot="0">
            <a:off x="9182160" y="0"/>
            <a:ext cx="3009239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7" name="曲线"/>
          <p:cNvSpPr>
            <a:spLocks/>
          </p:cNvSpPr>
          <p:nvPr/>
        </p:nvSpPr>
        <p:spPr>
          <a:xfrm rot="0">
            <a:off x="9603000" y="0"/>
            <a:ext cx="2588759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8" name="曲线"/>
          <p:cNvSpPr>
            <a:spLocks/>
          </p:cNvSpPr>
          <p:nvPr/>
        </p:nvSpPr>
        <p:spPr>
          <a:xfrm rot="0">
            <a:off x="8934480" y="3048120"/>
            <a:ext cx="3256919" cy="38091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9" name="曲线"/>
          <p:cNvSpPr>
            <a:spLocks/>
          </p:cNvSpPr>
          <p:nvPr/>
        </p:nvSpPr>
        <p:spPr>
          <a:xfrm rot="0">
            <a:off x="9338040" y="0"/>
            <a:ext cx="285372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20" name="曲线"/>
          <p:cNvSpPr>
            <a:spLocks/>
          </p:cNvSpPr>
          <p:nvPr/>
        </p:nvSpPr>
        <p:spPr>
          <a:xfrm rot="0">
            <a:off x="10896479" y="0"/>
            <a:ext cx="129456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21" name="曲线"/>
          <p:cNvSpPr>
            <a:spLocks/>
          </p:cNvSpPr>
          <p:nvPr/>
        </p:nvSpPr>
        <p:spPr>
          <a:xfrm rot="0">
            <a:off x="10936080" y="0"/>
            <a:ext cx="125532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22" name="曲线"/>
          <p:cNvSpPr>
            <a:spLocks/>
          </p:cNvSpPr>
          <p:nvPr/>
        </p:nvSpPr>
        <p:spPr>
          <a:xfrm rot="0">
            <a:off x="10372680" y="3591000"/>
            <a:ext cx="1818720" cy="3266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23" name="曲线"/>
          <p:cNvSpPr>
            <a:spLocks/>
          </p:cNvSpPr>
          <p:nvPr/>
        </p:nvSpPr>
        <p:spPr>
          <a:xfrm rot="0">
            <a:off x="0" y="4010040"/>
            <a:ext cx="447120" cy="284723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24" name="文本框"/>
          <p:cNvSpPr>
            <a:spLocks noGrp="1"/>
          </p:cNvSpPr>
          <p:nvPr>
            <p:ph type="title"/>
          </p:nvPr>
        </p:nvSpPr>
        <p:spPr>
          <a:xfrm rot="0">
            <a:off x="609480" y="273600"/>
            <a:ext cx="10972440" cy="114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/>
          </a:bodyPr>
          <a:lstStyle/>
          <a:p>
            <a:pPr algn="ctr"/>
            <a:r>
              <a:rPr lang="en-US" altLang="zh-CN" sz="4400" b="0" strike="noStrike" spc="-1">
                <a:latin typeface="Arial" pitchFamily="0" charset="0"/>
              </a:rPr>
              <a:t>Click to edit the title text format</a:t>
            </a:r>
            <a:endParaRPr lang="zh-CN" altLang="en-US" sz="4400" b="0" strike="noStrike" spc="-1">
              <a:latin typeface="Arial" pitchFamily="0" charset="0"/>
            </a:endParaRPr>
          </a:p>
        </p:txBody>
      </p:sp>
      <p:sp>
        <p:nvSpPr>
          <p:cNvPr id="25" name="文本框"/>
          <p:cNvSpPr>
            <a:spLocks noGrp="1"/>
          </p:cNvSpPr>
          <p:nvPr>
            <p:ph type="body"/>
          </p:nvPr>
        </p:nvSpPr>
        <p:spPr>
          <a:xfrm rot="0">
            <a:off x="609480" y="1604520"/>
            <a:ext cx="10972440" cy="3977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431927" indent="-323977">
              <a:spcBef>
                <a:spcPts val="1417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3200" b="0" strike="noStrike" spc="-1">
                <a:latin typeface="Arial" pitchFamily="0" charset="0"/>
              </a:rPr>
              <a:t>Click to edit the outline text format</a:t>
            </a:r>
            <a:endParaRPr lang="en-US" altLang="zh-CN" sz="3200" b="0" strike="noStrike" spc="-1">
              <a:latin typeface="Arial" pitchFamily="0" charset="0"/>
            </a:endParaRPr>
          </a:p>
          <a:p>
            <a:pPr lvl="1" marL="863853" indent="-323977">
              <a:spcBef>
                <a:spcPts val="1134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2800" b="0" strike="noStrike" spc="-1">
                <a:latin typeface="Arial" pitchFamily="0" charset="0"/>
              </a:rPr>
              <a:t>Second Outline Level</a:t>
            </a:r>
            <a:endParaRPr lang="en-US" altLang="zh-CN" sz="2800" b="0" strike="noStrike" spc="-1">
              <a:latin typeface="Arial" pitchFamily="0" charset="0"/>
            </a:endParaRPr>
          </a:p>
          <a:p>
            <a:pPr lvl="2" marL="1295908" indent="-287909">
              <a:spcBef>
                <a:spcPts val="850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2400" b="0" strike="noStrike" spc="-1">
                <a:latin typeface="Arial" pitchFamily="0" charset="0"/>
              </a:rPr>
              <a:t>Third Outline Level</a:t>
            </a:r>
            <a:endParaRPr lang="en-US" altLang="zh-CN" sz="2400" b="0" strike="noStrike" spc="-1">
              <a:latin typeface="Arial" pitchFamily="0" charset="0"/>
            </a:endParaRPr>
          </a:p>
          <a:p>
            <a:pPr lvl="3" marL="1727835" indent="-215900">
              <a:spcBef>
                <a:spcPts val="567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2000" b="0" strike="noStrike" spc="-1">
                <a:latin typeface="Arial" pitchFamily="0" charset="0"/>
              </a:rPr>
              <a:t>Fourth Outline Level</a:t>
            </a:r>
            <a:endParaRPr lang="en-US" altLang="zh-CN" sz="2000" b="0" strike="noStrike" spc="-1">
              <a:latin typeface="Arial" pitchFamily="0" charset="0"/>
            </a:endParaRPr>
          </a:p>
          <a:p>
            <a:pPr lvl="4" marL="2159889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2000" b="0" strike="noStrike" spc="-1">
                <a:latin typeface="Arial" pitchFamily="0" charset="0"/>
              </a:rPr>
              <a:t>Fifth Outline Level</a:t>
            </a:r>
            <a:endParaRPr lang="en-US" altLang="zh-CN" sz="2000" b="0" strike="noStrike" spc="-1">
              <a:latin typeface="Arial" pitchFamily="0" charset="0"/>
            </a:endParaRPr>
          </a:p>
          <a:p>
            <a:pPr lvl="5" marL="2591816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2000" b="0" strike="noStrike" spc="-1">
                <a:latin typeface="Arial" pitchFamily="0" charset="0"/>
              </a:rPr>
              <a:t>Sixth Outline Level</a:t>
            </a:r>
            <a:endParaRPr lang="en-US" altLang="zh-CN" sz="2000" b="0" strike="noStrike" spc="-1">
              <a:latin typeface="Arial" pitchFamily="0" charset="0"/>
            </a:endParaRPr>
          </a:p>
          <a:p>
            <a:pPr lvl="6" marL="3023870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2000" b="0" strike="noStrike" spc="-1">
                <a:latin typeface="Arial" pitchFamily="0" charset="0"/>
              </a:rPr>
              <a:t>Seventh Outline Level</a:t>
            </a:r>
            <a:endParaRPr lang="zh-CN" altLang="en-US" sz="2000" b="0" strike="noStrike" spc="-1">
              <a:latin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02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0" charset="0"/>
        <a:buChar char="•"/>
        <a:defRPr sz="2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24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20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9pPr>
    </p:bodyStyle>
  </p:txStyles>
</p:sldMaster>
</file>

<file path=ppt/slideMasters/slideMaster3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曲线"/>
          <p:cNvSpPr>
            <a:spLocks/>
          </p:cNvSpPr>
          <p:nvPr/>
        </p:nvSpPr>
        <p:spPr>
          <a:xfrm rot="0">
            <a:off x="9377280" y="4680"/>
            <a:ext cx="1217879" cy="6852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360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7" name="曲线"/>
          <p:cNvSpPr>
            <a:spLocks/>
          </p:cNvSpPr>
          <p:nvPr/>
        </p:nvSpPr>
        <p:spPr>
          <a:xfrm rot="0">
            <a:off x="7448760" y="3695040"/>
            <a:ext cx="4742640" cy="3162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360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8" name="曲线"/>
          <p:cNvSpPr>
            <a:spLocks/>
          </p:cNvSpPr>
          <p:nvPr/>
        </p:nvSpPr>
        <p:spPr>
          <a:xfrm rot="0">
            <a:off x="9182160" y="0"/>
            <a:ext cx="3009239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29" name="曲线"/>
          <p:cNvSpPr>
            <a:spLocks/>
          </p:cNvSpPr>
          <p:nvPr/>
        </p:nvSpPr>
        <p:spPr>
          <a:xfrm rot="0">
            <a:off x="9603000" y="0"/>
            <a:ext cx="2588759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30" name="曲线"/>
          <p:cNvSpPr>
            <a:spLocks/>
          </p:cNvSpPr>
          <p:nvPr/>
        </p:nvSpPr>
        <p:spPr>
          <a:xfrm rot="0">
            <a:off x="8934480" y="3048120"/>
            <a:ext cx="3256919" cy="38091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31" name="曲线"/>
          <p:cNvSpPr>
            <a:spLocks/>
          </p:cNvSpPr>
          <p:nvPr/>
        </p:nvSpPr>
        <p:spPr>
          <a:xfrm rot="0">
            <a:off x="9338040" y="0"/>
            <a:ext cx="285372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32" name="曲线"/>
          <p:cNvSpPr>
            <a:spLocks/>
          </p:cNvSpPr>
          <p:nvPr/>
        </p:nvSpPr>
        <p:spPr>
          <a:xfrm rot="0">
            <a:off x="10896479" y="0"/>
            <a:ext cx="129456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33" name="曲线"/>
          <p:cNvSpPr>
            <a:spLocks/>
          </p:cNvSpPr>
          <p:nvPr/>
        </p:nvSpPr>
        <p:spPr>
          <a:xfrm rot="0">
            <a:off x="10936080" y="0"/>
            <a:ext cx="125532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34" name="曲线"/>
          <p:cNvSpPr>
            <a:spLocks/>
          </p:cNvSpPr>
          <p:nvPr/>
        </p:nvSpPr>
        <p:spPr>
          <a:xfrm rot="0">
            <a:off x="10372680" y="3591000"/>
            <a:ext cx="1818720" cy="3266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35" name="曲线"/>
          <p:cNvSpPr>
            <a:spLocks/>
          </p:cNvSpPr>
          <p:nvPr/>
        </p:nvSpPr>
        <p:spPr>
          <a:xfrm rot="0">
            <a:off x="0" y="4010040"/>
            <a:ext cx="447120" cy="284723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36" name="文本框"/>
          <p:cNvSpPr>
            <a:spLocks noGrp="1"/>
          </p:cNvSpPr>
          <p:nvPr>
            <p:ph type="title"/>
          </p:nvPr>
        </p:nvSpPr>
        <p:spPr>
          <a:xfrm rot="0">
            <a:off x="755280" y="191879"/>
            <a:ext cx="10680479" cy="1145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/>
            <a:spAutoFit/>
          </a:bodyPr>
          <a:lstStyle/>
          <a:p>
            <a:r>
              <a:rPr lang="en-US" altLang="zh-CN" sz="1800" b="0" strike="noStrike" spc="-1">
                <a:latin typeface="Arial" pitchFamily="0" charset="0"/>
              </a:rPr>
              <a:t>Click to edit the title text format</a:t>
            </a:r>
            <a:endParaRPr lang="zh-CN" altLang="en-US" sz="1800" b="0" strike="noStrike" spc="-1">
              <a:latin typeface="Arial" pitchFamily="0" charset="0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body"/>
          </p:nvPr>
        </p:nvSpPr>
        <p:spPr>
          <a:xfrm rot="0">
            <a:off x="609480" y="1604520"/>
            <a:ext cx="10972440" cy="3977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431927" indent="-323977">
              <a:spcBef>
                <a:spcPts val="1417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3200" b="0" strike="noStrike" spc="-1">
                <a:latin typeface="Arial" pitchFamily="0" charset="0"/>
              </a:rPr>
              <a:t>Click to edit the outline text format</a:t>
            </a:r>
            <a:endParaRPr lang="en-US" altLang="zh-CN" sz="3200" b="0" strike="noStrike" spc="-1">
              <a:latin typeface="Arial" pitchFamily="0" charset="0"/>
            </a:endParaRPr>
          </a:p>
          <a:p>
            <a:pPr lvl="1" marL="863853" indent="-323977">
              <a:spcBef>
                <a:spcPts val="1134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2800" b="0" strike="noStrike" spc="-1">
                <a:latin typeface="Arial" pitchFamily="0" charset="0"/>
              </a:rPr>
              <a:t>Second Outline Level</a:t>
            </a:r>
            <a:endParaRPr lang="en-US" altLang="zh-CN" sz="2800" b="0" strike="noStrike" spc="-1">
              <a:latin typeface="Arial" pitchFamily="0" charset="0"/>
            </a:endParaRPr>
          </a:p>
          <a:p>
            <a:pPr lvl="2" marL="1295908" indent="-287909">
              <a:spcBef>
                <a:spcPts val="850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2400" b="0" strike="noStrike" spc="-1">
                <a:latin typeface="Arial" pitchFamily="0" charset="0"/>
              </a:rPr>
              <a:t>Third Outline Level</a:t>
            </a:r>
            <a:endParaRPr lang="en-US" altLang="zh-CN" sz="2400" b="0" strike="noStrike" spc="-1">
              <a:latin typeface="Arial" pitchFamily="0" charset="0"/>
            </a:endParaRPr>
          </a:p>
          <a:p>
            <a:pPr lvl="3" marL="1727835" indent="-215900">
              <a:spcBef>
                <a:spcPts val="567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2000" b="0" strike="noStrike" spc="-1">
                <a:latin typeface="Arial" pitchFamily="0" charset="0"/>
              </a:rPr>
              <a:t>Fourth Outline Level</a:t>
            </a:r>
            <a:endParaRPr lang="en-US" altLang="zh-CN" sz="2000" b="0" strike="noStrike" spc="-1">
              <a:latin typeface="Arial" pitchFamily="0" charset="0"/>
            </a:endParaRPr>
          </a:p>
          <a:p>
            <a:pPr lvl="4" marL="2159889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2000" b="0" strike="noStrike" spc="-1">
                <a:latin typeface="Arial" pitchFamily="0" charset="0"/>
              </a:rPr>
              <a:t>Fifth Outline Level</a:t>
            </a:r>
            <a:endParaRPr lang="en-US" altLang="zh-CN" sz="2000" b="0" strike="noStrike" spc="-1">
              <a:latin typeface="Arial" pitchFamily="0" charset="0"/>
            </a:endParaRPr>
          </a:p>
          <a:p>
            <a:pPr lvl="5" marL="2591816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2000" b="0" strike="noStrike" spc="-1">
                <a:latin typeface="Arial" pitchFamily="0" charset="0"/>
              </a:rPr>
              <a:t>Sixth Outline Level</a:t>
            </a:r>
            <a:endParaRPr lang="en-US" altLang="zh-CN" sz="2000" b="0" strike="noStrike" spc="-1">
              <a:latin typeface="Arial" pitchFamily="0" charset="0"/>
            </a:endParaRPr>
          </a:p>
          <a:p>
            <a:pPr lvl="6" marL="3023870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2000" b="0" strike="noStrike" spc="-1">
                <a:latin typeface="Arial" pitchFamily="0" charset="0"/>
              </a:rPr>
              <a:t>Seventh Outline Level</a:t>
            </a:r>
            <a:endParaRPr lang="zh-CN" altLang="en-US" sz="2000" b="0" strike="noStrike" spc="-1">
              <a:latin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31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0" charset="0"/>
        <a:buChar char="•"/>
        <a:defRPr sz="2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24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20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9pPr>
    </p:bodyStyle>
  </p:txStyles>
</p:sldMaster>
</file>

<file path=ppt/slideMasters/slideMaster4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曲线"/>
          <p:cNvSpPr>
            <a:spLocks/>
          </p:cNvSpPr>
          <p:nvPr/>
        </p:nvSpPr>
        <p:spPr>
          <a:xfrm rot="0">
            <a:off x="9377280" y="4680"/>
            <a:ext cx="1217879" cy="6852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360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9" name="曲线"/>
          <p:cNvSpPr>
            <a:spLocks/>
          </p:cNvSpPr>
          <p:nvPr/>
        </p:nvSpPr>
        <p:spPr>
          <a:xfrm rot="0">
            <a:off x="7448760" y="3695040"/>
            <a:ext cx="4742640" cy="3162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360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0" name="曲线"/>
          <p:cNvSpPr>
            <a:spLocks/>
          </p:cNvSpPr>
          <p:nvPr/>
        </p:nvSpPr>
        <p:spPr>
          <a:xfrm rot="0">
            <a:off x="9182160" y="0"/>
            <a:ext cx="3009239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41" name="曲线"/>
          <p:cNvSpPr>
            <a:spLocks/>
          </p:cNvSpPr>
          <p:nvPr/>
        </p:nvSpPr>
        <p:spPr>
          <a:xfrm rot="0">
            <a:off x="9603000" y="0"/>
            <a:ext cx="2588759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8934480" y="3048120"/>
            <a:ext cx="3256919" cy="38091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43" name="曲线"/>
          <p:cNvSpPr>
            <a:spLocks/>
          </p:cNvSpPr>
          <p:nvPr/>
        </p:nvSpPr>
        <p:spPr>
          <a:xfrm rot="0">
            <a:off x="9338040" y="0"/>
            <a:ext cx="285372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44" name="曲线"/>
          <p:cNvSpPr>
            <a:spLocks/>
          </p:cNvSpPr>
          <p:nvPr/>
        </p:nvSpPr>
        <p:spPr>
          <a:xfrm rot="0">
            <a:off x="10896479" y="0"/>
            <a:ext cx="129456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45" name="曲线"/>
          <p:cNvSpPr>
            <a:spLocks/>
          </p:cNvSpPr>
          <p:nvPr/>
        </p:nvSpPr>
        <p:spPr>
          <a:xfrm rot="0">
            <a:off x="10936080" y="0"/>
            <a:ext cx="125532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46" name="曲线"/>
          <p:cNvSpPr>
            <a:spLocks/>
          </p:cNvSpPr>
          <p:nvPr/>
        </p:nvSpPr>
        <p:spPr>
          <a:xfrm rot="0">
            <a:off x="10372680" y="3591000"/>
            <a:ext cx="1818720" cy="3266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47" name="曲线"/>
          <p:cNvSpPr>
            <a:spLocks/>
          </p:cNvSpPr>
          <p:nvPr/>
        </p:nvSpPr>
        <p:spPr>
          <a:xfrm rot="0">
            <a:off x="0" y="4010040"/>
            <a:ext cx="447120" cy="284723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48" name="文本框"/>
          <p:cNvSpPr>
            <a:spLocks noGrp="1"/>
          </p:cNvSpPr>
          <p:nvPr>
            <p:ph type="title"/>
          </p:nvPr>
        </p:nvSpPr>
        <p:spPr>
          <a:xfrm rot="0">
            <a:off x="755280" y="191879"/>
            <a:ext cx="10680479" cy="1145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/>
            <a:spAutoFit/>
          </a:bodyPr>
          <a:lstStyle/>
          <a:p>
            <a:r>
              <a:rPr lang="en-US" altLang="zh-CN" sz="1800" b="0" strike="noStrike" spc="-1">
                <a:latin typeface="Arial" pitchFamily="0" charset="0"/>
              </a:rPr>
              <a:t>Click to edit the title text format</a:t>
            </a:r>
            <a:endParaRPr lang="zh-CN" altLang="en-US" sz="1800" b="0" strike="noStrike" spc="-1">
              <a:latin typeface="Arial" pitchFamily="0" charset="0"/>
            </a:endParaRPr>
          </a:p>
        </p:txBody>
      </p:sp>
      <p:sp>
        <p:nvSpPr>
          <p:cNvPr id="49" name="文本框"/>
          <p:cNvSpPr>
            <a:spLocks noGrp="1"/>
          </p:cNvSpPr>
          <p:nvPr>
            <p:ph type="body"/>
          </p:nvPr>
        </p:nvSpPr>
        <p:spPr>
          <a:xfrm rot="0">
            <a:off x="609480" y="1604520"/>
            <a:ext cx="10972081" cy="39769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431927" indent="-323977">
              <a:spcBef>
                <a:spcPts val="1417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800" b="0" strike="noStrike" spc="-1">
                <a:latin typeface="Arial" pitchFamily="0" charset="0"/>
              </a:rPr>
              <a:t>Click to edit the outline text format</a:t>
            </a:r>
            <a:endParaRPr lang="en-US" altLang="zh-CN" sz="1800" b="0" strike="noStrike" spc="-1">
              <a:latin typeface="Arial" pitchFamily="0" charset="0"/>
            </a:endParaRPr>
          </a:p>
          <a:p>
            <a:pPr lvl="1" marL="863853" indent="-323977">
              <a:spcBef>
                <a:spcPts val="1134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800" b="0" strike="noStrike" spc="-1">
                <a:latin typeface="Arial" pitchFamily="0" charset="0"/>
              </a:rPr>
              <a:t>Second Outline Level</a:t>
            </a:r>
            <a:endParaRPr lang="en-US" altLang="zh-CN" sz="1800" b="0" strike="noStrike" spc="-1">
              <a:latin typeface="Arial" pitchFamily="0" charset="0"/>
            </a:endParaRPr>
          </a:p>
          <a:p>
            <a:pPr lvl="2" marL="1295908" indent="-287909">
              <a:spcBef>
                <a:spcPts val="850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800" b="0" strike="noStrike" spc="-1">
                <a:latin typeface="Arial" pitchFamily="0" charset="0"/>
              </a:rPr>
              <a:t>Third Outline Level</a:t>
            </a:r>
            <a:endParaRPr lang="en-US" altLang="zh-CN" sz="1800" b="0" strike="noStrike" spc="-1">
              <a:latin typeface="Arial" pitchFamily="0" charset="0"/>
            </a:endParaRPr>
          </a:p>
          <a:p>
            <a:pPr lvl="3" marL="1727835" indent="-215900">
              <a:spcBef>
                <a:spcPts val="567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800" b="0" strike="noStrike" spc="-1">
                <a:latin typeface="Arial" pitchFamily="0" charset="0"/>
              </a:rPr>
              <a:t>Fourth Outline Level</a:t>
            </a:r>
            <a:endParaRPr lang="en-US" altLang="zh-CN" sz="1800" b="0" strike="noStrike" spc="-1">
              <a:latin typeface="Arial" pitchFamily="0" charset="0"/>
            </a:endParaRPr>
          </a:p>
          <a:p>
            <a:pPr lvl="4" marL="2159889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800" b="0" strike="noStrike" spc="-1">
                <a:latin typeface="Arial" pitchFamily="0" charset="0"/>
              </a:rPr>
              <a:t>Fifth Outline Level</a:t>
            </a:r>
            <a:endParaRPr lang="en-US" altLang="zh-CN" sz="1800" b="0" strike="noStrike" spc="-1">
              <a:latin typeface="Arial" pitchFamily="0" charset="0"/>
            </a:endParaRPr>
          </a:p>
          <a:p>
            <a:pPr lvl="5" marL="2591816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800" b="0" strike="noStrike" spc="-1">
                <a:latin typeface="Arial" pitchFamily="0" charset="0"/>
              </a:rPr>
              <a:t>Sixth Outline Level</a:t>
            </a:r>
            <a:endParaRPr lang="en-US" altLang="zh-CN" sz="1800" b="0" strike="noStrike" spc="-1">
              <a:latin typeface="Arial" pitchFamily="0" charset="0"/>
            </a:endParaRPr>
          </a:p>
          <a:p>
            <a:pPr lvl="6" marL="3023870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800" b="0" strike="noStrike" spc="-1">
                <a:latin typeface="Arial" pitchFamily="0" charset="0"/>
              </a:rPr>
              <a:t>Seventh Outline Level</a:t>
            </a:r>
            <a:endParaRPr lang="zh-CN" altLang="en-US" sz="1800" b="0" strike="noStrike" spc="-1">
              <a:latin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481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0" charset="0"/>
        <a:buChar char="•"/>
        <a:defRPr sz="2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24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20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9pPr>
    </p:bodyStyle>
  </p:txStyles>
</p:sldMaster>
</file>

<file path=ppt/slideMasters/slideMaster5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曲线"/>
          <p:cNvSpPr>
            <a:spLocks/>
          </p:cNvSpPr>
          <p:nvPr/>
        </p:nvSpPr>
        <p:spPr>
          <a:xfrm rot="0">
            <a:off x="9377280" y="4680"/>
            <a:ext cx="1217879" cy="6852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360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/>
          </p:cNvSpPr>
          <p:nvPr/>
        </p:nvSpPr>
        <p:spPr>
          <a:xfrm rot="0">
            <a:off x="7448760" y="3695040"/>
            <a:ext cx="4742640" cy="3162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360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2" name="曲线"/>
          <p:cNvSpPr>
            <a:spLocks/>
          </p:cNvSpPr>
          <p:nvPr/>
        </p:nvSpPr>
        <p:spPr>
          <a:xfrm rot="0">
            <a:off x="9182160" y="0"/>
            <a:ext cx="3009239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53" name="曲线"/>
          <p:cNvSpPr>
            <a:spLocks/>
          </p:cNvSpPr>
          <p:nvPr/>
        </p:nvSpPr>
        <p:spPr>
          <a:xfrm rot="0">
            <a:off x="9603000" y="0"/>
            <a:ext cx="2588759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54" name="曲线"/>
          <p:cNvSpPr>
            <a:spLocks/>
          </p:cNvSpPr>
          <p:nvPr/>
        </p:nvSpPr>
        <p:spPr>
          <a:xfrm rot="0">
            <a:off x="8934480" y="3048120"/>
            <a:ext cx="3256919" cy="38091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55" name="曲线"/>
          <p:cNvSpPr>
            <a:spLocks/>
          </p:cNvSpPr>
          <p:nvPr/>
        </p:nvSpPr>
        <p:spPr>
          <a:xfrm rot="0">
            <a:off x="9338040" y="0"/>
            <a:ext cx="285372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56" name="曲线"/>
          <p:cNvSpPr>
            <a:spLocks/>
          </p:cNvSpPr>
          <p:nvPr/>
        </p:nvSpPr>
        <p:spPr>
          <a:xfrm rot="0">
            <a:off x="10896479" y="0"/>
            <a:ext cx="129456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57" name="曲线"/>
          <p:cNvSpPr>
            <a:spLocks/>
          </p:cNvSpPr>
          <p:nvPr/>
        </p:nvSpPr>
        <p:spPr>
          <a:xfrm rot="0">
            <a:off x="10936080" y="0"/>
            <a:ext cx="125532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58" name="曲线"/>
          <p:cNvSpPr>
            <a:spLocks/>
          </p:cNvSpPr>
          <p:nvPr/>
        </p:nvSpPr>
        <p:spPr>
          <a:xfrm rot="0">
            <a:off x="10372680" y="3591000"/>
            <a:ext cx="1818720" cy="3266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59" name="曲线"/>
          <p:cNvSpPr>
            <a:spLocks/>
          </p:cNvSpPr>
          <p:nvPr/>
        </p:nvSpPr>
        <p:spPr>
          <a:xfrm rot="0">
            <a:off x="0" y="4010040"/>
            <a:ext cx="447120" cy="284723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60" name="文本框"/>
          <p:cNvSpPr>
            <a:spLocks noGrp="1"/>
          </p:cNvSpPr>
          <p:nvPr>
            <p:ph type="title"/>
          </p:nvPr>
        </p:nvSpPr>
        <p:spPr>
          <a:xfrm rot="0">
            <a:off x="755280" y="191879"/>
            <a:ext cx="10680479" cy="1145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/>
            <a:spAutoFit/>
          </a:bodyPr>
          <a:lstStyle/>
          <a:p>
            <a:r>
              <a:rPr lang="en-US" altLang="zh-CN" sz="1800" b="0" strike="noStrike" spc="-1">
                <a:latin typeface="Arial" pitchFamily="0" charset="0"/>
              </a:rPr>
              <a:t>Click to edit the title text format</a:t>
            </a:r>
            <a:endParaRPr lang="zh-CN" altLang="en-US" sz="1800" b="0" strike="noStrike" spc="-1">
              <a:latin typeface="Arial" pitchFamily="0" charset="0"/>
            </a:endParaRPr>
          </a:p>
        </p:txBody>
      </p:sp>
      <p:sp>
        <p:nvSpPr>
          <p:cNvPr id="61" name="文本框"/>
          <p:cNvSpPr>
            <a:spLocks noGrp="1"/>
          </p:cNvSpPr>
          <p:nvPr>
            <p:ph type="body"/>
          </p:nvPr>
        </p:nvSpPr>
        <p:spPr>
          <a:xfrm rot="0">
            <a:off x="609480" y="1604520"/>
            <a:ext cx="5353919" cy="39769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431927" indent="-323977">
              <a:spcBef>
                <a:spcPts val="1417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800" b="0" strike="noStrike" spc="-1">
                <a:latin typeface="Arial" pitchFamily="0" charset="0"/>
              </a:rPr>
              <a:t>Click to edit the outline text format</a:t>
            </a:r>
            <a:endParaRPr lang="en-US" altLang="zh-CN" sz="1800" b="0" strike="noStrike" spc="-1">
              <a:latin typeface="Arial" pitchFamily="0" charset="0"/>
            </a:endParaRPr>
          </a:p>
          <a:p>
            <a:pPr lvl="1" marL="863853" indent="-323977">
              <a:spcBef>
                <a:spcPts val="1134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800" b="0" strike="noStrike" spc="-1">
                <a:latin typeface="Arial" pitchFamily="0" charset="0"/>
              </a:rPr>
              <a:t>Second Outline Level</a:t>
            </a:r>
            <a:endParaRPr lang="en-US" altLang="zh-CN" sz="1800" b="0" strike="noStrike" spc="-1">
              <a:latin typeface="Arial" pitchFamily="0" charset="0"/>
            </a:endParaRPr>
          </a:p>
          <a:p>
            <a:pPr lvl="2" marL="1295908" indent="-287909">
              <a:spcBef>
                <a:spcPts val="850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800" b="0" strike="noStrike" spc="-1">
                <a:latin typeface="Arial" pitchFamily="0" charset="0"/>
              </a:rPr>
              <a:t>Third Outline Level</a:t>
            </a:r>
            <a:endParaRPr lang="en-US" altLang="zh-CN" sz="1800" b="0" strike="noStrike" spc="-1">
              <a:latin typeface="Arial" pitchFamily="0" charset="0"/>
            </a:endParaRPr>
          </a:p>
          <a:p>
            <a:pPr lvl="3" marL="1727835" indent="-215900">
              <a:spcBef>
                <a:spcPts val="567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800" b="0" strike="noStrike" spc="-1">
                <a:latin typeface="Arial" pitchFamily="0" charset="0"/>
              </a:rPr>
              <a:t>Fourth Outline Level</a:t>
            </a:r>
            <a:endParaRPr lang="en-US" altLang="zh-CN" sz="1800" b="0" strike="noStrike" spc="-1">
              <a:latin typeface="Arial" pitchFamily="0" charset="0"/>
            </a:endParaRPr>
          </a:p>
          <a:p>
            <a:pPr lvl="4" marL="2159889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800" b="0" strike="noStrike" spc="-1">
                <a:latin typeface="Arial" pitchFamily="0" charset="0"/>
              </a:rPr>
              <a:t>Fifth Outline Level</a:t>
            </a:r>
            <a:endParaRPr lang="en-US" altLang="zh-CN" sz="1800" b="0" strike="noStrike" spc="-1">
              <a:latin typeface="Arial" pitchFamily="0" charset="0"/>
            </a:endParaRPr>
          </a:p>
          <a:p>
            <a:pPr lvl="5" marL="2591816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800" b="0" strike="noStrike" spc="-1">
                <a:latin typeface="Arial" pitchFamily="0" charset="0"/>
              </a:rPr>
              <a:t>Sixth Outline Level</a:t>
            </a:r>
            <a:endParaRPr lang="en-US" altLang="zh-CN" sz="1800" b="0" strike="noStrike" spc="-1">
              <a:latin typeface="Arial" pitchFamily="0" charset="0"/>
            </a:endParaRPr>
          </a:p>
          <a:p>
            <a:pPr lvl="6" marL="3023870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800" b="0" strike="noStrike" spc="-1">
                <a:latin typeface="Arial" pitchFamily="0" charset="0"/>
              </a:rPr>
              <a:t>Seventh Outline Level</a:t>
            </a:r>
            <a:endParaRPr lang="zh-CN" altLang="en-US" sz="1800" b="0" strike="noStrike" spc="-1">
              <a:latin typeface="Arial" pitchFamily="0" charset="0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body"/>
          </p:nvPr>
        </p:nvSpPr>
        <p:spPr>
          <a:xfrm rot="0">
            <a:off x="6231960" y="1604520"/>
            <a:ext cx="5353919" cy="39769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431927" indent="-323977">
              <a:spcBef>
                <a:spcPts val="1417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800" b="0" strike="noStrike" spc="-1">
                <a:latin typeface="Arial" pitchFamily="0" charset="0"/>
              </a:rPr>
              <a:t>Click to edit the outline text format</a:t>
            </a:r>
            <a:endParaRPr lang="en-US" altLang="zh-CN" sz="1800" b="0" strike="noStrike" spc="-1">
              <a:latin typeface="Arial" pitchFamily="0" charset="0"/>
            </a:endParaRPr>
          </a:p>
          <a:p>
            <a:pPr lvl="1" marL="863853" indent="-323977">
              <a:spcBef>
                <a:spcPts val="1134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800" b="0" strike="noStrike" spc="-1">
                <a:latin typeface="Arial" pitchFamily="0" charset="0"/>
              </a:rPr>
              <a:t>Second Outline Level</a:t>
            </a:r>
            <a:endParaRPr lang="en-US" altLang="zh-CN" sz="1800" b="0" strike="noStrike" spc="-1">
              <a:latin typeface="Arial" pitchFamily="0" charset="0"/>
            </a:endParaRPr>
          </a:p>
          <a:p>
            <a:pPr lvl="2" marL="1295908" indent="-287909">
              <a:spcBef>
                <a:spcPts val="850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800" b="0" strike="noStrike" spc="-1">
                <a:latin typeface="Arial" pitchFamily="0" charset="0"/>
              </a:rPr>
              <a:t>Third Outline Level</a:t>
            </a:r>
            <a:endParaRPr lang="en-US" altLang="zh-CN" sz="1800" b="0" strike="noStrike" spc="-1">
              <a:latin typeface="Arial" pitchFamily="0" charset="0"/>
            </a:endParaRPr>
          </a:p>
          <a:p>
            <a:pPr lvl="3" marL="1727835" indent="-215900">
              <a:spcBef>
                <a:spcPts val="567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800" b="0" strike="noStrike" spc="-1">
                <a:latin typeface="Arial" pitchFamily="0" charset="0"/>
              </a:rPr>
              <a:t>Fourth Outline Level</a:t>
            </a:r>
            <a:endParaRPr lang="en-US" altLang="zh-CN" sz="1800" b="0" strike="noStrike" spc="-1">
              <a:latin typeface="Arial" pitchFamily="0" charset="0"/>
            </a:endParaRPr>
          </a:p>
          <a:p>
            <a:pPr lvl="4" marL="2159889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800" b="0" strike="noStrike" spc="-1">
                <a:latin typeface="Arial" pitchFamily="0" charset="0"/>
              </a:rPr>
              <a:t>Fifth Outline Level</a:t>
            </a:r>
            <a:endParaRPr lang="en-US" altLang="zh-CN" sz="1800" b="0" strike="noStrike" spc="-1">
              <a:latin typeface="Arial" pitchFamily="0" charset="0"/>
            </a:endParaRPr>
          </a:p>
          <a:p>
            <a:pPr lvl="5" marL="2591816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800" b="0" strike="noStrike" spc="-1">
                <a:latin typeface="Arial" pitchFamily="0" charset="0"/>
              </a:rPr>
              <a:t>Sixth Outline Level</a:t>
            </a:r>
            <a:endParaRPr lang="en-US" altLang="zh-CN" sz="1800" b="0" strike="noStrike" spc="-1">
              <a:latin typeface="Arial" pitchFamily="0" charset="0"/>
            </a:endParaRPr>
          </a:p>
          <a:p>
            <a:pPr lvl="6" marL="3023870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800" b="0" strike="noStrike" spc="-1">
                <a:latin typeface="Arial" pitchFamily="0" charset="0"/>
              </a:rPr>
              <a:t>Seventh Outline Level</a:t>
            </a:r>
            <a:endParaRPr lang="zh-CN" altLang="en-US" sz="1800" b="0" strike="noStrike" spc="-1">
              <a:latin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52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0" charset="0"/>
        <a:buChar char="•"/>
        <a:defRPr sz="2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24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20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9pPr>
    </p:bodyStyle>
  </p:txStyles>
</p:sldMaster>
</file>

<file path=ppt/slideMasters/slideMaster6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9377280" y="4680"/>
            <a:ext cx="1217879" cy="6852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360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4" name="曲线"/>
          <p:cNvSpPr>
            <a:spLocks/>
          </p:cNvSpPr>
          <p:nvPr/>
        </p:nvSpPr>
        <p:spPr>
          <a:xfrm rot="0">
            <a:off x="7448760" y="3695040"/>
            <a:ext cx="4742640" cy="3162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360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5" name="曲线"/>
          <p:cNvSpPr>
            <a:spLocks/>
          </p:cNvSpPr>
          <p:nvPr/>
        </p:nvSpPr>
        <p:spPr>
          <a:xfrm rot="0">
            <a:off x="9182160" y="0"/>
            <a:ext cx="3009239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66" name="曲线"/>
          <p:cNvSpPr>
            <a:spLocks/>
          </p:cNvSpPr>
          <p:nvPr/>
        </p:nvSpPr>
        <p:spPr>
          <a:xfrm rot="0">
            <a:off x="9603000" y="0"/>
            <a:ext cx="2588759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67" name="曲线"/>
          <p:cNvSpPr>
            <a:spLocks/>
          </p:cNvSpPr>
          <p:nvPr/>
        </p:nvSpPr>
        <p:spPr>
          <a:xfrm rot="0">
            <a:off x="8934480" y="3048120"/>
            <a:ext cx="3256919" cy="38091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68" name="曲线"/>
          <p:cNvSpPr>
            <a:spLocks/>
          </p:cNvSpPr>
          <p:nvPr/>
        </p:nvSpPr>
        <p:spPr>
          <a:xfrm rot="0">
            <a:off x="9338040" y="0"/>
            <a:ext cx="285372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69" name="曲线"/>
          <p:cNvSpPr>
            <a:spLocks/>
          </p:cNvSpPr>
          <p:nvPr/>
        </p:nvSpPr>
        <p:spPr>
          <a:xfrm rot="0">
            <a:off x="10896479" y="0"/>
            <a:ext cx="129456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70" name="曲线"/>
          <p:cNvSpPr>
            <a:spLocks/>
          </p:cNvSpPr>
          <p:nvPr/>
        </p:nvSpPr>
        <p:spPr>
          <a:xfrm rot="0">
            <a:off x="10936080" y="0"/>
            <a:ext cx="125532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71" name="曲线"/>
          <p:cNvSpPr>
            <a:spLocks/>
          </p:cNvSpPr>
          <p:nvPr/>
        </p:nvSpPr>
        <p:spPr>
          <a:xfrm rot="0">
            <a:off x="10372680" y="3591000"/>
            <a:ext cx="1818720" cy="3266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72" name="曲线"/>
          <p:cNvSpPr>
            <a:spLocks/>
          </p:cNvSpPr>
          <p:nvPr/>
        </p:nvSpPr>
        <p:spPr>
          <a:xfrm rot="0">
            <a:off x="0" y="4010040"/>
            <a:ext cx="447120" cy="284723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73" name="文本框"/>
          <p:cNvSpPr>
            <a:spLocks noGrp="1"/>
          </p:cNvSpPr>
          <p:nvPr>
            <p:ph type="title"/>
          </p:nvPr>
        </p:nvSpPr>
        <p:spPr>
          <a:xfrm rot="0">
            <a:off x="755280" y="191879"/>
            <a:ext cx="10680479" cy="1145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/>
            <a:spAutoFit/>
          </a:bodyPr>
          <a:lstStyle/>
          <a:p>
            <a:r>
              <a:rPr lang="en-US" altLang="zh-CN" sz="1800" b="0" strike="noStrike" spc="-1">
                <a:latin typeface="Arial" pitchFamily="0" charset="0"/>
              </a:rPr>
              <a:t>Click to edit the title text format</a:t>
            </a:r>
            <a:endParaRPr lang="zh-CN" altLang="en-US" sz="1800" b="0" strike="noStrike" spc="-1">
              <a:latin typeface="Arial" pitchFamily="0" charset="0"/>
            </a:endParaRPr>
          </a:p>
        </p:txBody>
      </p:sp>
      <p:sp>
        <p:nvSpPr>
          <p:cNvPr id="74" name="文本框"/>
          <p:cNvSpPr>
            <a:spLocks noGrp="1"/>
          </p:cNvSpPr>
          <p:nvPr>
            <p:ph type="body"/>
          </p:nvPr>
        </p:nvSpPr>
        <p:spPr>
          <a:xfrm rot="0">
            <a:off x="609480" y="1604520"/>
            <a:ext cx="10972440" cy="3977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431927" indent="-323977">
              <a:spcBef>
                <a:spcPts val="1417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3200" b="0" strike="noStrike" spc="-1">
                <a:latin typeface="Arial" pitchFamily="0" charset="0"/>
              </a:rPr>
              <a:t>Click to edit the outline text format</a:t>
            </a:r>
            <a:endParaRPr lang="en-US" altLang="zh-CN" sz="3200" b="0" strike="noStrike" spc="-1">
              <a:latin typeface="Arial" pitchFamily="0" charset="0"/>
            </a:endParaRPr>
          </a:p>
          <a:p>
            <a:pPr lvl="1" marL="863853" indent="-323977">
              <a:spcBef>
                <a:spcPts val="1134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2800" b="0" strike="noStrike" spc="-1">
                <a:latin typeface="Arial" pitchFamily="0" charset="0"/>
              </a:rPr>
              <a:t>Second Outline Level</a:t>
            </a:r>
            <a:endParaRPr lang="en-US" altLang="zh-CN" sz="2800" b="0" strike="noStrike" spc="-1">
              <a:latin typeface="Arial" pitchFamily="0" charset="0"/>
            </a:endParaRPr>
          </a:p>
          <a:p>
            <a:pPr lvl="2" marL="1295908" indent="-287909">
              <a:spcBef>
                <a:spcPts val="850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2400" b="0" strike="noStrike" spc="-1">
                <a:latin typeface="Arial" pitchFamily="0" charset="0"/>
              </a:rPr>
              <a:t>Third Outline Level</a:t>
            </a:r>
            <a:endParaRPr lang="en-US" altLang="zh-CN" sz="2400" b="0" strike="noStrike" spc="-1">
              <a:latin typeface="Arial" pitchFamily="0" charset="0"/>
            </a:endParaRPr>
          </a:p>
          <a:p>
            <a:pPr lvl="3" marL="1727835" indent="-215900">
              <a:spcBef>
                <a:spcPts val="567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2000" b="0" strike="noStrike" spc="-1">
                <a:latin typeface="Arial" pitchFamily="0" charset="0"/>
              </a:rPr>
              <a:t>Fourth Outline Level</a:t>
            </a:r>
            <a:endParaRPr lang="en-US" altLang="zh-CN" sz="2000" b="0" strike="noStrike" spc="-1">
              <a:latin typeface="Arial" pitchFamily="0" charset="0"/>
            </a:endParaRPr>
          </a:p>
          <a:p>
            <a:pPr lvl="4" marL="2159889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2000" b="0" strike="noStrike" spc="-1">
                <a:latin typeface="Arial" pitchFamily="0" charset="0"/>
              </a:rPr>
              <a:t>Fifth Outline Level</a:t>
            </a:r>
            <a:endParaRPr lang="en-US" altLang="zh-CN" sz="2000" b="0" strike="noStrike" spc="-1">
              <a:latin typeface="Arial" pitchFamily="0" charset="0"/>
            </a:endParaRPr>
          </a:p>
          <a:p>
            <a:pPr lvl="5" marL="2591816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2000" b="0" strike="noStrike" spc="-1">
                <a:latin typeface="Arial" pitchFamily="0" charset="0"/>
              </a:rPr>
              <a:t>Sixth Outline Level</a:t>
            </a:r>
            <a:endParaRPr lang="en-US" altLang="zh-CN" sz="2000" b="0" strike="noStrike" spc="-1">
              <a:latin typeface="Arial" pitchFamily="0" charset="0"/>
            </a:endParaRPr>
          </a:p>
          <a:p>
            <a:pPr lvl="6" marL="3023870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2000" b="0" strike="noStrike" spc="-1">
                <a:latin typeface="Arial" pitchFamily="0" charset="0"/>
              </a:rPr>
              <a:t>Seventh Outline Level</a:t>
            </a:r>
            <a:endParaRPr lang="zh-CN" altLang="en-US" sz="2000" b="0" strike="noStrike" spc="-1">
              <a:latin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72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0" charset="0"/>
        <a:buChar char="•"/>
        <a:defRPr sz="2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24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20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9pPr>
    </p:bodyStyle>
  </p:txStyles>
</p:sldMaster>
</file>

<file path=ppt/slideMasters/slideMaster7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曲线"/>
          <p:cNvSpPr>
            <a:spLocks/>
          </p:cNvSpPr>
          <p:nvPr/>
        </p:nvSpPr>
        <p:spPr>
          <a:xfrm rot="0">
            <a:off x="9377280" y="4680"/>
            <a:ext cx="1217879" cy="6852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360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7448760" y="3695040"/>
            <a:ext cx="4742640" cy="3162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360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182160" y="0"/>
            <a:ext cx="3009239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78" name="曲线"/>
          <p:cNvSpPr>
            <a:spLocks/>
          </p:cNvSpPr>
          <p:nvPr/>
        </p:nvSpPr>
        <p:spPr>
          <a:xfrm rot="0">
            <a:off x="9603000" y="0"/>
            <a:ext cx="2588759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79" name="曲线"/>
          <p:cNvSpPr>
            <a:spLocks/>
          </p:cNvSpPr>
          <p:nvPr/>
        </p:nvSpPr>
        <p:spPr>
          <a:xfrm rot="0">
            <a:off x="8934480" y="3048120"/>
            <a:ext cx="3256919" cy="38091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80" name="曲线"/>
          <p:cNvSpPr>
            <a:spLocks/>
          </p:cNvSpPr>
          <p:nvPr/>
        </p:nvSpPr>
        <p:spPr>
          <a:xfrm rot="0">
            <a:off x="9338040" y="0"/>
            <a:ext cx="285372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81" name="曲线"/>
          <p:cNvSpPr>
            <a:spLocks/>
          </p:cNvSpPr>
          <p:nvPr/>
        </p:nvSpPr>
        <p:spPr>
          <a:xfrm rot="0">
            <a:off x="10896479" y="0"/>
            <a:ext cx="129456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82" name="曲线"/>
          <p:cNvSpPr>
            <a:spLocks/>
          </p:cNvSpPr>
          <p:nvPr/>
        </p:nvSpPr>
        <p:spPr>
          <a:xfrm rot="0">
            <a:off x="10936080" y="0"/>
            <a:ext cx="125532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83" name="曲线"/>
          <p:cNvSpPr>
            <a:spLocks/>
          </p:cNvSpPr>
          <p:nvPr/>
        </p:nvSpPr>
        <p:spPr>
          <a:xfrm rot="0">
            <a:off x="10372680" y="3591000"/>
            <a:ext cx="1818720" cy="3266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84" name="曲线"/>
          <p:cNvSpPr>
            <a:spLocks/>
          </p:cNvSpPr>
          <p:nvPr/>
        </p:nvSpPr>
        <p:spPr>
          <a:xfrm rot="0">
            <a:off x="0" y="4010040"/>
            <a:ext cx="447120" cy="284723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85" name="文本框"/>
          <p:cNvSpPr>
            <a:spLocks noGrp="1"/>
          </p:cNvSpPr>
          <p:nvPr>
            <p:ph type="title"/>
          </p:nvPr>
        </p:nvSpPr>
        <p:spPr>
          <a:xfrm rot="0">
            <a:off x="609480" y="273600"/>
            <a:ext cx="10972440" cy="114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/>
          </a:bodyPr>
          <a:lstStyle/>
          <a:p>
            <a:pPr algn="ctr"/>
            <a:r>
              <a:rPr lang="en-US" altLang="zh-CN" sz="4400" b="0" strike="noStrike" spc="-1">
                <a:latin typeface="Arial" pitchFamily="0" charset="0"/>
              </a:rPr>
              <a:t>Click to edit the title text format</a:t>
            </a:r>
            <a:endParaRPr lang="zh-CN" altLang="en-US" sz="4400" b="0" strike="noStrike" spc="-1">
              <a:latin typeface="Arial" pitchFamily="0" charset="0"/>
            </a:endParaRPr>
          </a:p>
        </p:txBody>
      </p:sp>
      <p:sp>
        <p:nvSpPr>
          <p:cNvPr id="86" name="文本框"/>
          <p:cNvSpPr>
            <a:spLocks noGrp="1"/>
          </p:cNvSpPr>
          <p:nvPr>
            <p:ph type="body"/>
          </p:nvPr>
        </p:nvSpPr>
        <p:spPr>
          <a:xfrm rot="0">
            <a:off x="609480" y="1604520"/>
            <a:ext cx="10972440" cy="3977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431927" indent="-323977">
              <a:spcBef>
                <a:spcPts val="1417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3200" b="0" strike="noStrike" spc="-1">
                <a:latin typeface="Arial" pitchFamily="0" charset="0"/>
              </a:rPr>
              <a:t>Click to edit the outline text format</a:t>
            </a:r>
            <a:endParaRPr lang="en-US" altLang="zh-CN" sz="3200" b="0" strike="noStrike" spc="-1">
              <a:latin typeface="Arial" pitchFamily="0" charset="0"/>
            </a:endParaRPr>
          </a:p>
          <a:p>
            <a:pPr lvl="1" marL="863853" indent="-323977">
              <a:spcBef>
                <a:spcPts val="1134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2800" b="0" strike="noStrike" spc="-1">
                <a:latin typeface="Arial" pitchFamily="0" charset="0"/>
              </a:rPr>
              <a:t>Second Outline Level</a:t>
            </a:r>
            <a:endParaRPr lang="en-US" altLang="zh-CN" sz="2800" b="0" strike="noStrike" spc="-1">
              <a:latin typeface="Arial" pitchFamily="0" charset="0"/>
            </a:endParaRPr>
          </a:p>
          <a:p>
            <a:pPr lvl="2" marL="1295908" indent="-287909">
              <a:spcBef>
                <a:spcPts val="850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2400" b="0" strike="noStrike" spc="-1">
                <a:latin typeface="Arial" pitchFamily="0" charset="0"/>
              </a:rPr>
              <a:t>Third Outline Level</a:t>
            </a:r>
            <a:endParaRPr lang="en-US" altLang="zh-CN" sz="2400" b="0" strike="noStrike" spc="-1">
              <a:latin typeface="Arial" pitchFamily="0" charset="0"/>
            </a:endParaRPr>
          </a:p>
          <a:p>
            <a:pPr lvl="3" marL="1727835" indent="-215900">
              <a:spcBef>
                <a:spcPts val="567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2000" b="0" strike="noStrike" spc="-1">
                <a:latin typeface="Arial" pitchFamily="0" charset="0"/>
              </a:rPr>
              <a:t>Fourth Outline Level</a:t>
            </a:r>
            <a:endParaRPr lang="en-US" altLang="zh-CN" sz="2000" b="0" strike="noStrike" spc="-1">
              <a:latin typeface="Arial" pitchFamily="0" charset="0"/>
            </a:endParaRPr>
          </a:p>
          <a:p>
            <a:pPr lvl="4" marL="2159889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2000" b="0" strike="noStrike" spc="-1">
                <a:latin typeface="Arial" pitchFamily="0" charset="0"/>
              </a:rPr>
              <a:t>Fifth Outline Level</a:t>
            </a:r>
            <a:endParaRPr lang="en-US" altLang="zh-CN" sz="2000" b="0" strike="noStrike" spc="-1">
              <a:latin typeface="Arial" pitchFamily="0" charset="0"/>
            </a:endParaRPr>
          </a:p>
          <a:p>
            <a:pPr lvl="5" marL="2591816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2000" b="0" strike="noStrike" spc="-1">
                <a:latin typeface="Arial" pitchFamily="0" charset="0"/>
              </a:rPr>
              <a:t>Sixth Outline Level</a:t>
            </a:r>
            <a:endParaRPr lang="en-US" altLang="zh-CN" sz="2000" b="0" strike="noStrike" spc="-1">
              <a:latin typeface="Arial" pitchFamily="0" charset="0"/>
            </a:endParaRPr>
          </a:p>
          <a:p>
            <a:pPr lvl="6" marL="3023870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2000" b="0" strike="noStrike" spc="-1">
                <a:latin typeface="Arial" pitchFamily="0" charset="0"/>
              </a:rPr>
              <a:t>Seventh Outline Level</a:t>
            </a:r>
            <a:endParaRPr lang="zh-CN" altLang="en-US" sz="2000" b="0" strike="noStrike" spc="-1">
              <a:latin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9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0" charset="0"/>
        <a:buChar char="•"/>
        <a:defRPr sz="2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24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20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9pPr>
    </p:bodyStyle>
  </p:txStyles>
</p:sldMaster>
</file>

<file path=ppt/slideMasters/slideMaster8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曲线"/>
          <p:cNvSpPr>
            <a:spLocks/>
          </p:cNvSpPr>
          <p:nvPr/>
        </p:nvSpPr>
        <p:spPr>
          <a:xfrm rot="0">
            <a:off x="9377280" y="4680"/>
            <a:ext cx="1217879" cy="6852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360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88" name="曲线"/>
          <p:cNvSpPr>
            <a:spLocks/>
          </p:cNvSpPr>
          <p:nvPr/>
        </p:nvSpPr>
        <p:spPr>
          <a:xfrm rot="0">
            <a:off x="7448760" y="3695040"/>
            <a:ext cx="4742640" cy="3162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360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89" name="曲线"/>
          <p:cNvSpPr>
            <a:spLocks/>
          </p:cNvSpPr>
          <p:nvPr/>
        </p:nvSpPr>
        <p:spPr>
          <a:xfrm rot="0">
            <a:off x="9182160" y="0"/>
            <a:ext cx="3009239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90" name="曲线"/>
          <p:cNvSpPr>
            <a:spLocks/>
          </p:cNvSpPr>
          <p:nvPr/>
        </p:nvSpPr>
        <p:spPr>
          <a:xfrm rot="0">
            <a:off x="9603000" y="0"/>
            <a:ext cx="2588759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91" name="曲线"/>
          <p:cNvSpPr>
            <a:spLocks/>
          </p:cNvSpPr>
          <p:nvPr/>
        </p:nvSpPr>
        <p:spPr>
          <a:xfrm rot="0">
            <a:off x="8934480" y="3048120"/>
            <a:ext cx="3256919" cy="38091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92" name="曲线"/>
          <p:cNvSpPr>
            <a:spLocks/>
          </p:cNvSpPr>
          <p:nvPr/>
        </p:nvSpPr>
        <p:spPr>
          <a:xfrm rot="0">
            <a:off x="9338040" y="0"/>
            <a:ext cx="285372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93" name="曲线"/>
          <p:cNvSpPr>
            <a:spLocks/>
          </p:cNvSpPr>
          <p:nvPr/>
        </p:nvSpPr>
        <p:spPr>
          <a:xfrm rot="0">
            <a:off x="10896479" y="0"/>
            <a:ext cx="129456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94" name="曲线"/>
          <p:cNvSpPr>
            <a:spLocks/>
          </p:cNvSpPr>
          <p:nvPr/>
        </p:nvSpPr>
        <p:spPr>
          <a:xfrm rot="0">
            <a:off x="10936080" y="0"/>
            <a:ext cx="125532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95" name="曲线"/>
          <p:cNvSpPr>
            <a:spLocks/>
          </p:cNvSpPr>
          <p:nvPr/>
        </p:nvSpPr>
        <p:spPr>
          <a:xfrm rot="0">
            <a:off x="10372680" y="3591000"/>
            <a:ext cx="1818720" cy="3266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96" name="曲线"/>
          <p:cNvSpPr>
            <a:spLocks/>
          </p:cNvSpPr>
          <p:nvPr/>
        </p:nvSpPr>
        <p:spPr>
          <a:xfrm rot="0">
            <a:off x="0" y="4010040"/>
            <a:ext cx="447120" cy="284723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97" name="文本框"/>
          <p:cNvSpPr>
            <a:spLocks noGrp="1"/>
          </p:cNvSpPr>
          <p:nvPr>
            <p:ph type="title"/>
          </p:nvPr>
        </p:nvSpPr>
        <p:spPr>
          <a:xfrm rot="0">
            <a:off x="755280" y="191879"/>
            <a:ext cx="10680479" cy="1145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/>
            <a:spAutoFit/>
          </a:bodyPr>
          <a:lstStyle/>
          <a:p>
            <a:r>
              <a:rPr lang="en-US" altLang="zh-CN" sz="1800" b="0" strike="noStrike" spc="-1">
                <a:latin typeface="Arial" pitchFamily="0" charset="0"/>
              </a:rPr>
              <a:t>Click to edit the title text format</a:t>
            </a:r>
            <a:endParaRPr lang="zh-CN" altLang="en-US" sz="1800" b="0" strike="noStrike" spc="-1">
              <a:latin typeface="Arial" pitchFamily="0" charset="0"/>
            </a:endParaRPr>
          </a:p>
        </p:txBody>
      </p:sp>
      <p:sp>
        <p:nvSpPr>
          <p:cNvPr id="98" name="文本框"/>
          <p:cNvSpPr>
            <a:spLocks noGrp="1"/>
          </p:cNvSpPr>
          <p:nvPr>
            <p:ph type="body"/>
          </p:nvPr>
        </p:nvSpPr>
        <p:spPr>
          <a:xfrm rot="0">
            <a:off x="609480" y="1604520"/>
            <a:ext cx="5353919" cy="18964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431927" indent="-323977">
              <a:spcBef>
                <a:spcPts val="1417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Click to edit the outline text format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1" marL="863853" indent="-323977">
              <a:spcBef>
                <a:spcPts val="1134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400" b="0" strike="noStrike" spc="-1">
                <a:latin typeface="Arial" pitchFamily="0" charset="0"/>
              </a:rPr>
              <a:t>Second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2" marL="1295908" indent="-287909">
              <a:spcBef>
                <a:spcPts val="850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Third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3" marL="1727835" indent="-215900">
              <a:spcBef>
                <a:spcPts val="567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400" b="0" strike="noStrike" spc="-1">
                <a:latin typeface="Arial" pitchFamily="0" charset="0"/>
              </a:rPr>
              <a:t>Fourth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4" marL="2159889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Fifth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5" marL="2591816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Sixth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6" marL="3023870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Seventh Outline Level</a:t>
            </a:r>
            <a:endParaRPr lang="zh-CN" altLang="en-US" sz="1400" b="0" strike="noStrike" spc="-1">
              <a:latin typeface="Arial" pitchFamily="0" charset="0"/>
            </a:endParaRPr>
          </a:p>
        </p:txBody>
      </p:sp>
      <p:sp>
        <p:nvSpPr>
          <p:cNvPr id="99" name="文本框"/>
          <p:cNvSpPr>
            <a:spLocks noGrp="1"/>
          </p:cNvSpPr>
          <p:nvPr>
            <p:ph type="body"/>
          </p:nvPr>
        </p:nvSpPr>
        <p:spPr>
          <a:xfrm rot="0">
            <a:off x="6231960" y="1604520"/>
            <a:ext cx="5353919" cy="39769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431927" indent="-323977">
              <a:spcBef>
                <a:spcPts val="1417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800" b="0" strike="noStrike" spc="-1">
                <a:latin typeface="Arial" pitchFamily="0" charset="0"/>
              </a:rPr>
              <a:t>Click to edit the outline text format</a:t>
            </a:r>
            <a:endParaRPr lang="en-US" altLang="zh-CN" sz="1800" b="0" strike="noStrike" spc="-1">
              <a:latin typeface="Arial" pitchFamily="0" charset="0"/>
            </a:endParaRPr>
          </a:p>
          <a:p>
            <a:pPr lvl="1" marL="863853" indent="-323977">
              <a:spcBef>
                <a:spcPts val="1134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800" b="0" strike="noStrike" spc="-1">
                <a:latin typeface="Arial" pitchFamily="0" charset="0"/>
              </a:rPr>
              <a:t>Second Outline Level</a:t>
            </a:r>
            <a:endParaRPr lang="en-US" altLang="zh-CN" sz="1800" b="0" strike="noStrike" spc="-1">
              <a:latin typeface="Arial" pitchFamily="0" charset="0"/>
            </a:endParaRPr>
          </a:p>
          <a:p>
            <a:pPr lvl="2" marL="1295908" indent="-287909">
              <a:spcBef>
                <a:spcPts val="850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800" b="0" strike="noStrike" spc="-1">
                <a:latin typeface="Arial" pitchFamily="0" charset="0"/>
              </a:rPr>
              <a:t>Third Outline Level</a:t>
            </a:r>
            <a:endParaRPr lang="en-US" altLang="zh-CN" sz="1800" b="0" strike="noStrike" spc="-1">
              <a:latin typeface="Arial" pitchFamily="0" charset="0"/>
            </a:endParaRPr>
          </a:p>
          <a:p>
            <a:pPr lvl="3" marL="1727835" indent="-215900">
              <a:spcBef>
                <a:spcPts val="567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800" b="0" strike="noStrike" spc="-1">
                <a:latin typeface="Arial" pitchFamily="0" charset="0"/>
              </a:rPr>
              <a:t>Fourth Outline Level</a:t>
            </a:r>
            <a:endParaRPr lang="en-US" altLang="zh-CN" sz="1800" b="0" strike="noStrike" spc="-1">
              <a:latin typeface="Arial" pitchFamily="0" charset="0"/>
            </a:endParaRPr>
          </a:p>
          <a:p>
            <a:pPr lvl="4" marL="2159889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800" b="0" strike="noStrike" spc="-1">
                <a:latin typeface="Arial" pitchFamily="0" charset="0"/>
              </a:rPr>
              <a:t>Fifth Outline Level</a:t>
            </a:r>
            <a:endParaRPr lang="en-US" altLang="zh-CN" sz="1800" b="0" strike="noStrike" spc="-1">
              <a:latin typeface="Arial" pitchFamily="0" charset="0"/>
            </a:endParaRPr>
          </a:p>
          <a:p>
            <a:pPr lvl="5" marL="2591816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800" b="0" strike="noStrike" spc="-1">
                <a:latin typeface="Arial" pitchFamily="0" charset="0"/>
              </a:rPr>
              <a:t>Sixth Outline Level</a:t>
            </a:r>
            <a:endParaRPr lang="en-US" altLang="zh-CN" sz="1800" b="0" strike="noStrike" spc="-1">
              <a:latin typeface="Arial" pitchFamily="0" charset="0"/>
            </a:endParaRPr>
          </a:p>
          <a:p>
            <a:pPr lvl="6" marL="3023870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800" b="0" strike="noStrike" spc="-1">
                <a:latin typeface="Arial" pitchFamily="0" charset="0"/>
              </a:rPr>
              <a:t>Seventh Outline Level</a:t>
            </a:r>
            <a:endParaRPr lang="zh-CN" altLang="en-US" sz="1800" b="0" strike="noStrike" spc="-1">
              <a:latin typeface="Arial" pitchFamily="0" charset="0"/>
            </a:endParaRPr>
          </a:p>
        </p:txBody>
      </p:sp>
      <p:sp>
        <p:nvSpPr>
          <p:cNvPr id="100" name="文本框"/>
          <p:cNvSpPr>
            <a:spLocks noGrp="1"/>
          </p:cNvSpPr>
          <p:nvPr>
            <p:ph type="body"/>
          </p:nvPr>
        </p:nvSpPr>
        <p:spPr>
          <a:xfrm rot="0">
            <a:off x="609480" y="3682080"/>
            <a:ext cx="5353919" cy="18964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431927" indent="-323977">
              <a:spcBef>
                <a:spcPts val="1417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Click to edit the outline text format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1" marL="863853" indent="-323977">
              <a:spcBef>
                <a:spcPts val="1134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400" b="0" strike="noStrike" spc="-1">
                <a:latin typeface="Arial" pitchFamily="0" charset="0"/>
              </a:rPr>
              <a:t>Second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2" marL="1295908" indent="-287909">
              <a:spcBef>
                <a:spcPts val="850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Third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3" marL="1727835" indent="-215900">
              <a:spcBef>
                <a:spcPts val="567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400" b="0" strike="noStrike" spc="-1">
                <a:latin typeface="Arial" pitchFamily="0" charset="0"/>
              </a:rPr>
              <a:t>Fourth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4" marL="2159889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Fifth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5" marL="2591816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Sixth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6" marL="3023870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Seventh Outline Level</a:t>
            </a:r>
            <a:endParaRPr lang="zh-CN" altLang="en-US" sz="1400" b="0" strike="noStrike" spc="-1">
              <a:latin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46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0" charset="0"/>
        <a:buChar char="•"/>
        <a:defRPr sz="2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24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20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9pPr>
    </p:bodyStyle>
  </p:txStyles>
</p:sldMaster>
</file>

<file path=ppt/slideMasters/slideMaster9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曲线"/>
          <p:cNvSpPr>
            <a:spLocks/>
          </p:cNvSpPr>
          <p:nvPr/>
        </p:nvSpPr>
        <p:spPr>
          <a:xfrm rot="0">
            <a:off x="9377280" y="4680"/>
            <a:ext cx="1217879" cy="6852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360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02" name="曲线"/>
          <p:cNvSpPr>
            <a:spLocks/>
          </p:cNvSpPr>
          <p:nvPr/>
        </p:nvSpPr>
        <p:spPr>
          <a:xfrm rot="0">
            <a:off x="7448760" y="3695040"/>
            <a:ext cx="4742640" cy="3162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360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03" name="曲线"/>
          <p:cNvSpPr>
            <a:spLocks/>
          </p:cNvSpPr>
          <p:nvPr/>
        </p:nvSpPr>
        <p:spPr>
          <a:xfrm rot="0">
            <a:off x="9182160" y="0"/>
            <a:ext cx="3009239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04" name="曲线"/>
          <p:cNvSpPr>
            <a:spLocks/>
          </p:cNvSpPr>
          <p:nvPr/>
        </p:nvSpPr>
        <p:spPr>
          <a:xfrm rot="0">
            <a:off x="9603000" y="0"/>
            <a:ext cx="2588759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05" name="曲线"/>
          <p:cNvSpPr>
            <a:spLocks/>
          </p:cNvSpPr>
          <p:nvPr/>
        </p:nvSpPr>
        <p:spPr>
          <a:xfrm rot="0">
            <a:off x="8934480" y="3048120"/>
            <a:ext cx="3256919" cy="38091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06" name="曲线"/>
          <p:cNvSpPr>
            <a:spLocks/>
          </p:cNvSpPr>
          <p:nvPr/>
        </p:nvSpPr>
        <p:spPr>
          <a:xfrm rot="0">
            <a:off x="9338040" y="0"/>
            <a:ext cx="285372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07" name="曲线"/>
          <p:cNvSpPr>
            <a:spLocks/>
          </p:cNvSpPr>
          <p:nvPr/>
        </p:nvSpPr>
        <p:spPr>
          <a:xfrm rot="0">
            <a:off x="10896479" y="0"/>
            <a:ext cx="129456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08" name="曲线"/>
          <p:cNvSpPr>
            <a:spLocks/>
          </p:cNvSpPr>
          <p:nvPr/>
        </p:nvSpPr>
        <p:spPr>
          <a:xfrm rot="0">
            <a:off x="10936080" y="0"/>
            <a:ext cx="125532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09" name="曲线"/>
          <p:cNvSpPr>
            <a:spLocks/>
          </p:cNvSpPr>
          <p:nvPr/>
        </p:nvSpPr>
        <p:spPr>
          <a:xfrm rot="0">
            <a:off x="10372680" y="3591000"/>
            <a:ext cx="1818720" cy="3266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10" name="曲线"/>
          <p:cNvSpPr>
            <a:spLocks/>
          </p:cNvSpPr>
          <p:nvPr/>
        </p:nvSpPr>
        <p:spPr>
          <a:xfrm rot="0">
            <a:off x="0" y="4010040"/>
            <a:ext cx="447120" cy="284723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755280" y="191879"/>
            <a:ext cx="10680479" cy="1145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/>
            <a:spAutoFit/>
          </a:bodyPr>
          <a:lstStyle/>
          <a:p>
            <a:r>
              <a:rPr lang="en-US" altLang="zh-CN" sz="1800" b="0" strike="noStrike" spc="-1">
                <a:latin typeface="Arial" pitchFamily="0" charset="0"/>
              </a:rPr>
              <a:t>Click to edit the title text format</a:t>
            </a:r>
            <a:endParaRPr lang="zh-CN" altLang="en-US" sz="1800" b="0" strike="noStrike" spc="-1">
              <a:latin typeface="Arial" pitchFamily="0" charset="0"/>
            </a:endParaRPr>
          </a:p>
        </p:txBody>
      </p:sp>
      <p:sp>
        <p:nvSpPr>
          <p:cNvPr id="112" name="文本框"/>
          <p:cNvSpPr>
            <a:spLocks noGrp="1"/>
          </p:cNvSpPr>
          <p:nvPr>
            <p:ph type="body"/>
          </p:nvPr>
        </p:nvSpPr>
        <p:spPr>
          <a:xfrm rot="0">
            <a:off x="609480" y="1604520"/>
            <a:ext cx="5353919" cy="39769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431927" indent="-323977">
              <a:spcBef>
                <a:spcPts val="1417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800" b="0" strike="noStrike" spc="-1">
                <a:latin typeface="Arial" pitchFamily="0" charset="0"/>
              </a:rPr>
              <a:t>Click to edit the outline text format</a:t>
            </a:r>
            <a:endParaRPr lang="en-US" altLang="zh-CN" sz="1800" b="0" strike="noStrike" spc="-1">
              <a:latin typeface="Arial" pitchFamily="0" charset="0"/>
            </a:endParaRPr>
          </a:p>
          <a:p>
            <a:pPr lvl="1" marL="863853" indent="-323977">
              <a:spcBef>
                <a:spcPts val="1134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800" b="0" strike="noStrike" spc="-1">
                <a:latin typeface="Arial" pitchFamily="0" charset="0"/>
              </a:rPr>
              <a:t>Second Outline Level</a:t>
            </a:r>
            <a:endParaRPr lang="en-US" altLang="zh-CN" sz="1800" b="0" strike="noStrike" spc="-1">
              <a:latin typeface="Arial" pitchFamily="0" charset="0"/>
            </a:endParaRPr>
          </a:p>
          <a:p>
            <a:pPr lvl="2" marL="1295908" indent="-287909">
              <a:spcBef>
                <a:spcPts val="850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800" b="0" strike="noStrike" spc="-1">
                <a:latin typeface="Arial" pitchFamily="0" charset="0"/>
              </a:rPr>
              <a:t>Third Outline Level</a:t>
            </a:r>
            <a:endParaRPr lang="en-US" altLang="zh-CN" sz="1800" b="0" strike="noStrike" spc="-1">
              <a:latin typeface="Arial" pitchFamily="0" charset="0"/>
            </a:endParaRPr>
          </a:p>
          <a:p>
            <a:pPr lvl="3" marL="1727835" indent="-215900">
              <a:spcBef>
                <a:spcPts val="567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800" b="0" strike="noStrike" spc="-1">
                <a:latin typeface="Arial" pitchFamily="0" charset="0"/>
              </a:rPr>
              <a:t>Fourth Outline Level</a:t>
            </a:r>
            <a:endParaRPr lang="en-US" altLang="zh-CN" sz="1800" b="0" strike="noStrike" spc="-1">
              <a:latin typeface="Arial" pitchFamily="0" charset="0"/>
            </a:endParaRPr>
          </a:p>
          <a:p>
            <a:pPr lvl="4" marL="2159889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800" b="0" strike="noStrike" spc="-1">
                <a:latin typeface="Arial" pitchFamily="0" charset="0"/>
              </a:rPr>
              <a:t>Fifth Outline Level</a:t>
            </a:r>
            <a:endParaRPr lang="en-US" altLang="zh-CN" sz="1800" b="0" strike="noStrike" spc="-1">
              <a:latin typeface="Arial" pitchFamily="0" charset="0"/>
            </a:endParaRPr>
          </a:p>
          <a:p>
            <a:pPr lvl="5" marL="2591816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800" b="0" strike="noStrike" spc="-1">
                <a:latin typeface="Arial" pitchFamily="0" charset="0"/>
              </a:rPr>
              <a:t>Sixth Outline Level</a:t>
            </a:r>
            <a:endParaRPr lang="en-US" altLang="zh-CN" sz="1800" b="0" strike="noStrike" spc="-1">
              <a:latin typeface="Arial" pitchFamily="0" charset="0"/>
            </a:endParaRPr>
          </a:p>
          <a:p>
            <a:pPr lvl="6" marL="3023870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800" b="0" strike="noStrike" spc="-1">
                <a:latin typeface="Arial" pitchFamily="0" charset="0"/>
              </a:rPr>
              <a:t>Seventh Outline Level</a:t>
            </a:r>
            <a:endParaRPr lang="zh-CN" altLang="en-US" sz="1800" b="0" strike="noStrike" spc="-1">
              <a:latin typeface="Arial" pitchFamily="0" charset="0"/>
            </a:endParaRPr>
          </a:p>
        </p:txBody>
      </p:sp>
      <p:sp>
        <p:nvSpPr>
          <p:cNvPr id="113" name="文本框"/>
          <p:cNvSpPr>
            <a:spLocks noGrp="1"/>
          </p:cNvSpPr>
          <p:nvPr>
            <p:ph type="body"/>
          </p:nvPr>
        </p:nvSpPr>
        <p:spPr>
          <a:xfrm rot="0">
            <a:off x="6231960" y="1604520"/>
            <a:ext cx="5353919" cy="18964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431927" indent="-323977">
              <a:spcBef>
                <a:spcPts val="1417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Click to edit the outline text format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1" marL="863853" indent="-323977">
              <a:spcBef>
                <a:spcPts val="1134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400" b="0" strike="noStrike" spc="-1">
                <a:latin typeface="Arial" pitchFamily="0" charset="0"/>
              </a:rPr>
              <a:t>Second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2" marL="1295908" indent="-287909">
              <a:spcBef>
                <a:spcPts val="850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Third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3" marL="1727835" indent="-215900">
              <a:spcBef>
                <a:spcPts val="567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400" b="0" strike="noStrike" spc="-1">
                <a:latin typeface="Arial" pitchFamily="0" charset="0"/>
              </a:rPr>
              <a:t>Fourth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4" marL="2159889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Fifth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5" marL="2591816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Sixth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6" marL="3023870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Seventh Outline Level</a:t>
            </a:r>
            <a:endParaRPr lang="zh-CN" altLang="en-US" sz="1400" b="0" strike="noStrike" spc="-1">
              <a:latin typeface="Arial" pitchFamily="0" charset="0"/>
            </a:endParaRPr>
          </a:p>
        </p:txBody>
      </p:sp>
      <p:sp>
        <p:nvSpPr>
          <p:cNvPr id="114" name="文本框"/>
          <p:cNvSpPr>
            <a:spLocks noGrp="1"/>
          </p:cNvSpPr>
          <p:nvPr>
            <p:ph type="body"/>
          </p:nvPr>
        </p:nvSpPr>
        <p:spPr>
          <a:xfrm rot="0">
            <a:off x="6231960" y="3682080"/>
            <a:ext cx="5353919" cy="18964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431927" indent="-323977">
              <a:spcBef>
                <a:spcPts val="1417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Click to edit the outline text format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1" marL="863853" indent="-323977">
              <a:spcBef>
                <a:spcPts val="1134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400" b="0" strike="noStrike" spc="-1">
                <a:latin typeface="Arial" pitchFamily="0" charset="0"/>
              </a:rPr>
              <a:t>Second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2" marL="1295908" indent="-287909">
              <a:spcBef>
                <a:spcPts val="850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Third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3" marL="1727835" indent="-215900">
              <a:spcBef>
                <a:spcPts val="567"/>
              </a:spcBef>
              <a:buClr>
                <a:srgbClr val="000000"/>
              </a:buClr>
              <a:buSzPct val="75000"/>
              <a:buFont typeface="Symbol" pitchFamily="0" charset="2"/>
              <a:buChar char=""/>
            </a:pPr>
            <a:r>
              <a:rPr lang="en-US" altLang="zh-CN" sz="1400" b="0" strike="noStrike" spc="-1">
                <a:latin typeface="Arial" pitchFamily="0" charset="0"/>
              </a:rPr>
              <a:t>Fourth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4" marL="2159889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Fifth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5" marL="2591816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Sixth Outline Level</a:t>
            </a:r>
            <a:endParaRPr lang="en-US" altLang="zh-CN" sz="1400" b="0" strike="noStrike" spc="-1">
              <a:latin typeface="Arial" pitchFamily="0" charset="0"/>
            </a:endParaRPr>
          </a:p>
          <a:p>
            <a:pPr lvl="6" marL="3023870" indent="-215900">
              <a:spcBef>
                <a:spcPts val="283"/>
              </a:spcBef>
              <a:buClr>
                <a:srgbClr val="000000"/>
              </a:buClr>
              <a:buSzPct val="45000"/>
              <a:buFont typeface="Wingdings" pitchFamily="0" charset="2"/>
              <a:buChar char=""/>
            </a:pPr>
            <a:r>
              <a:rPr lang="en-US" altLang="zh-CN" sz="1400" b="0" strike="noStrike" spc="-1">
                <a:latin typeface="Arial" pitchFamily="0" charset="0"/>
              </a:rPr>
              <a:t>Seventh Outline Level</a:t>
            </a:r>
            <a:endParaRPr lang="zh-CN" altLang="en-US" sz="1400" b="0" strike="noStrike" spc="-1">
              <a:latin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17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0" charset="0"/>
        <a:buChar char="•"/>
        <a:defRPr sz="2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24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20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DejaVu Sans" pitchFamily="0" charset="0"/>
          <a:cs typeface="Arial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24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组合"/>
          <p:cNvGrpSpPr>
            <a:grpSpLocks/>
          </p:cNvGrpSpPr>
          <p:nvPr/>
        </p:nvGrpSpPr>
        <p:grpSpPr>
          <a:xfrm>
            <a:off x="876239" y="990720"/>
            <a:ext cx="1742399" cy="1332719"/>
            <a:chOff x="876239" y="990720"/>
            <a:chExt cx="1742399" cy="1332719"/>
          </a:xfrm>
        </p:grpSpPr>
        <p:sp>
          <p:nvSpPr>
            <p:cNvPr id="190" name="曲线"/>
            <p:cNvSpPr>
              <a:spLocks/>
            </p:cNvSpPr>
            <p:nvPr/>
          </p:nvSpPr>
          <p:spPr>
            <a:xfrm rot="0">
              <a:off x="876239" y="1266840"/>
              <a:ext cx="1227960" cy="10566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600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round/>
            </a:ln>
          </p:spPr>
        </p:sp>
        <p:sp>
          <p:nvSpPr>
            <p:cNvPr id="191" name="曲线"/>
            <p:cNvSpPr>
              <a:spLocks/>
            </p:cNvSpPr>
            <p:nvPr/>
          </p:nvSpPr>
          <p:spPr>
            <a:xfrm rot="0">
              <a:off x="1971720" y="990720"/>
              <a:ext cx="646919" cy="5612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round/>
            </a:ln>
          </p:spPr>
        </p:sp>
      </p:grpSp>
      <p:sp>
        <p:nvSpPr>
          <p:cNvPr id="193" name="曲线"/>
          <p:cNvSpPr>
            <a:spLocks/>
          </p:cNvSpPr>
          <p:nvPr/>
        </p:nvSpPr>
        <p:spPr>
          <a:xfrm rot="0">
            <a:off x="3752999" y="1190520"/>
            <a:ext cx="1666080" cy="14374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round/>
          </a:ln>
        </p:spPr>
      </p:sp>
      <p:sp>
        <p:nvSpPr>
          <p:cNvPr id="194" name="曲线"/>
          <p:cNvSpPr>
            <a:spLocks/>
          </p:cNvSpPr>
          <p:nvPr/>
        </p:nvSpPr>
        <p:spPr>
          <a:xfrm rot="0">
            <a:off x="3800519" y="5229360"/>
            <a:ext cx="723239" cy="6184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195" name="矩形"/>
          <p:cNvSpPr>
            <a:spLocks/>
          </p:cNvSpPr>
          <p:nvPr/>
        </p:nvSpPr>
        <p:spPr>
          <a:xfrm rot="0">
            <a:off x="-828720" y="19800"/>
            <a:ext cx="9981359" cy="98811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60" rIns="0" bIns="0" anchor="t" anchorCtr="0">
            <a:prstTxWarp prst="textNoShape"/>
            <a:spAutoFit/>
          </a:bodyPr>
          <a:lstStyle/>
          <a:p>
            <a:pPr marL="3213608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-1" baseline="0">
                <a:solidFill>
                  <a:srgbClr val="0F0F0F"/>
                </a:solidFill>
                <a:latin typeface="Times New Roman" pitchFamily="0" charset="0"/>
                <a:ea typeface="DejaVu Sans" pitchFamily="0" charset="0"/>
                <a:cs typeface="Arial" pitchFamily="0" charset="0"/>
              </a:rPr>
              <a:t>Employee Data Analysis using Excel </a:t>
            </a:r>
            <a:b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DejaVu Sans" pitchFamily="0" charset="0"/>
                <a:cs typeface="Arial" pitchFamily="0" charset="0"/>
              </a:rPr>
            </a:br>
            <a:endParaRPr lang="zh-CN" altLang="en-US" sz="32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  <p:pic>
        <p:nvPicPr>
          <p:cNvPr id="19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439" y="6467400"/>
            <a:ext cx="2142360" cy="199440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197" name="矩形"/>
          <p:cNvSpPr>
            <a:spLocks/>
          </p:cNvSpPr>
          <p:nvPr/>
        </p:nvSpPr>
        <p:spPr>
          <a:xfrm rot="0">
            <a:off x="11353320" y="6473159"/>
            <a:ext cx="150480" cy="16876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84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4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7" baseline="0">
                <a:solidFill>
                  <a:srgbClr val="2D936B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1</a:t>
            </a:fld>
            <a:endParaRPr lang="zh-CN" altLang="en-US" sz="11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  <p:sp>
        <p:nvSpPr>
          <p:cNvPr id="198" name="矩形"/>
          <p:cNvSpPr>
            <a:spLocks/>
          </p:cNvSpPr>
          <p:nvPr/>
        </p:nvSpPr>
        <p:spPr>
          <a:xfrm rot="0">
            <a:off x="2618640" y="3301035"/>
            <a:ext cx="8609761" cy="189975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0000" tIns="45000" rIns="90000" bIns="450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-1" baseline="0">
                <a:solidFill>
                  <a:srgbClr val="000000"/>
                </a:solidFill>
                <a:latin typeface="Calibri" pitchFamily="0" charset="0"/>
                <a:ea typeface="DejaVu Sans" pitchFamily="0" charset="0"/>
                <a:cs typeface="Arial" pitchFamily="0" charset="0"/>
              </a:rPr>
              <a:t> STUDENT NAME :</a:t>
            </a:r>
            <a:endParaRPr lang="en-US" altLang="zh-CN" sz="24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-1" baseline="0">
                <a:solidFill>
                  <a:srgbClr val="000000"/>
                </a:solidFill>
                <a:latin typeface="Calibri" pitchFamily="0" charset="0"/>
                <a:ea typeface="DejaVu Sans" pitchFamily="0" charset="0"/>
                <a:cs typeface="Arial" pitchFamily="0" charset="0"/>
              </a:rPr>
              <a:t> REGISTER             </a:t>
            </a:r>
            <a:r>
              <a:rPr lang="en-US" altLang="zh-CN" sz="2400" b="0" i="0" u="none" strike="noStrike" kern="1200" cap="none" spc="-1" baseline="0">
                <a:solidFill>
                  <a:srgbClr val="000000"/>
                </a:solidFill>
                <a:latin typeface="Calibri" pitchFamily="0" charset="0"/>
                <a:ea typeface="DejaVu Sans" pitchFamily="0" charset="0"/>
                <a:cs typeface="Arial" pitchFamily="0" charset="0"/>
              </a:rPr>
              <a:t>:    </a:t>
            </a:r>
            <a:r>
              <a:rPr lang="en-US" altLang="zh-CN" sz="2400" b="0" i="0" u="none" strike="noStrike" kern="1200" cap="none" spc="-1" baseline="0">
                <a:solidFill>
                  <a:srgbClr val="000000"/>
                </a:solidFill>
                <a:latin typeface="Calibri" pitchFamily="0" charset="0"/>
                <a:ea typeface="DejaVu Sans" pitchFamily="0" charset="0"/>
                <a:cs typeface="Arial" pitchFamily="0" charset="0"/>
              </a:rPr>
              <a:t>327260DF9401092860C4CAE81044CF2D</a:t>
            </a:r>
            <a:endParaRPr lang="en-US" altLang="zh-CN" sz="24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-1" baseline="0">
                <a:solidFill>
                  <a:srgbClr val="000000"/>
                </a:solidFill>
                <a:latin typeface="Calibri" pitchFamily="0" charset="0"/>
                <a:ea typeface="DejaVu Sans" pitchFamily="0" charset="0"/>
                <a:cs typeface="Arial" pitchFamily="0" charset="0"/>
              </a:rPr>
              <a:t> DEPARTMENT     :</a:t>
            </a:r>
            <a:endParaRPr lang="en-US" altLang="zh-CN" sz="24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-1" baseline="0">
                <a:solidFill>
                  <a:srgbClr val="000000"/>
                </a:solidFill>
                <a:latin typeface="Calibri" pitchFamily="0" charset="0"/>
                <a:ea typeface="Microsoft YaHei" pitchFamily="0" charset="0"/>
                <a:cs typeface="Arial" pitchFamily="0" charset="0"/>
              </a:rPr>
              <a:t> COLLEGE              :</a:t>
            </a:r>
            <a:endParaRPr lang="en-US" altLang="zh-CN" sz="24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-1" baseline="0">
                <a:solidFill>
                  <a:srgbClr val="000000"/>
                </a:solidFill>
                <a:latin typeface="Calibri" pitchFamily="0" charset="0"/>
                <a:ea typeface="DejaVu Sans" pitchFamily="0" charset="0"/>
                <a:cs typeface="Arial" pitchFamily="0" charset="0"/>
              </a:rPr>
              <a:t>           </a:t>
            </a:r>
            <a:r>
              <a:rPr lang="en-US" altLang="zh-CN" sz="2400" b="0" i="0" u="none" strike="noStrike" kern="1200" cap="none" spc="-1" baseline="0">
                <a:solidFill>
                  <a:srgbClr val="000000"/>
                </a:solidFill>
                <a:latin typeface="Calibri" pitchFamily="0" charset="0"/>
                <a:ea typeface="DejaVu Sans" pitchFamily="0" charset="0"/>
                <a:cs typeface="Arial" pitchFamily="0" charset="0"/>
              </a:rPr>
              <a:t> </a:t>
            </a:r>
            <a:endParaRPr lang="zh-CN" altLang="en-US" sz="24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  <p:sp>
        <p:nvSpPr>
          <p:cNvPr id="199" name="矩形"/>
          <p:cNvSpPr>
            <a:spLocks/>
          </p:cNvSpPr>
          <p:nvPr/>
        </p:nvSpPr>
        <p:spPr>
          <a:xfrm rot="0">
            <a:off x="5085592" y="3379320"/>
            <a:ext cx="2546045" cy="3567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0000" tIns="45000" rIns="90000" bIns="450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 </a:t>
            </a: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 JANANISWETHA.M</a:t>
            </a:r>
            <a:endParaRPr lang="zh-CN" altLang="en-US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  <p:sp>
        <p:nvSpPr>
          <p:cNvPr id="200" name="矩形"/>
          <p:cNvSpPr>
            <a:spLocks/>
          </p:cNvSpPr>
          <p:nvPr/>
        </p:nvSpPr>
        <p:spPr>
          <a:xfrm rot="0">
            <a:off x="5442774" y="4156364"/>
            <a:ext cx="3534970" cy="3567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0000" tIns="45000" rIns="90000" bIns="450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B.COM GENERAL</a:t>
            </a:r>
            <a:endParaRPr lang="zh-CN" altLang="en-US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  <p:sp>
        <p:nvSpPr>
          <p:cNvPr id="201" name="矩形"/>
          <p:cNvSpPr>
            <a:spLocks/>
          </p:cNvSpPr>
          <p:nvPr/>
        </p:nvSpPr>
        <p:spPr>
          <a:xfrm rot="0">
            <a:off x="5285320" y="4468680"/>
            <a:ext cx="2772863" cy="6233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0000" tIns="45000" rIns="90000" bIns="450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ST ANNE’S ARTS AND SCIENCE COLLEGE</a:t>
            </a:r>
            <a:endParaRPr lang="zh-CN" altLang="en-US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102835"/>
      </p:ext>
    </p:extLst>
  </p:cSld>
  <p:clrMapOvr>
    <a:masterClrMapping/>
  </p:clrMapOvr>
  <p:transition spd="slow"/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曲线"/>
          <p:cNvSpPr>
            <a:spLocks/>
          </p:cNvSpPr>
          <p:nvPr/>
        </p:nvSpPr>
        <p:spPr>
          <a:xfrm rot="0">
            <a:off x="9353520" y="5896080"/>
            <a:ext cx="180360" cy="1803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pic>
        <p:nvPicPr>
          <p:cNvPr id="30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799" y="6467400"/>
            <a:ext cx="75600" cy="177120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304" name="矩形"/>
          <p:cNvSpPr>
            <a:spLocks/>
          </p:cNvSpPr>
          <p:nvPr/>
        </p:nvSpPr>
        <p:spPr>
          <a:xfrm rot="0">
            <a:off x="11277360" y="6473159"/>
            <a:ext cx="227880" cy="16876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84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4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7" baseline="0">
                <a:solidFill>
                  <a:srgbClr val="2D936B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10</a:t>
            </a:fld>
            <a:endParaRPr lang="zh-CN" altLang="en-US" sz="11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  <p:sp>
        <p:nvSpPr>
          <p:cNvPr id="305" name="矩形"/>
          <p:cNvSpPr>
            <a:spLocks/>
          </p:cNvSpPr>
          <p:nvPr/>
        </p:nvSpPr>
        <p:spPr>
          <a:xfrm rot="0">
            <a:off x="739800" y="291240"/>
            <a:ext cx="3303360" cy="73722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3320" rIns="0" bIns="0" anchor="t" anchorCtr="0">
            <a:prstTxWarp prst="textNoShape"/>
            <a:spAutoFit/>
          </a:bodyPr>
          <a:lstStyle/>
          <a:p>
            <a:pPr marL="12573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9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M</a:t>
            </a:r>
            <a:r>
              <a:rPr lang="en-US" altLang="zh-CN" sz="4800" b="1" i="0" u="none" strike="noStrike" kern="1200" cap="none" spc="-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E</a:t>
            </a:r>
            <a:r>
              <a:rPr lang="en-US" altLang="zh-CN" sz="4800" b="1" i="0" u="none" strike="noStrike" kern="1200" cap="none" spc="-32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LL</a:t>
            </a:r>
            <a:r>
              <a:rPr lang="en-US" altLang="zh-CN" sz="4800" b="1" i="0" u="none" strike="noStrike" kern="1200" cap="none" spc="-7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I</a:t>
            </a:r>
            <a:r>
              <a:rPr lang="en-US" altLang="zh-CN" sz="4800" b="1" i="0" u="none" strike="noStrike" kern="1200" cap="none" spc="26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N</a:t>
            </a:r>
            <a:r>
              <a:rPr lang="en-US" altLang="zh-CN" sz="4800" b="1" i="0" u="none" strike="noStrike" kern="1200" cap="none" spc="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G</a:t>
            </a:r>
            <a:endParaRPr lang="zh-CN" altLang="en-US" sz="4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  <p:sp>
        <p:nvSpPr>
          <p:cNvPr id="306" name="曲线"/>
          <p:cNvSpPr>
            <a:spLocks/>
          </p:cNvSpPr>
          <p:nvPr/>
        </p:nvSpPr>
        <p:spPr>
          <a:xfrm rot="0">
            <a:off x="10058401" y="525240"/>
            <a:ext cx="456480" cy="4564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307" name="矩形"/>
          <p:cNvSpPr>
            <a:spLocks/>
          </p:cNvSpPr>
          <p:nvPr/>
        </p:nvSpPr>
        <p:spPr>
          <a:xfrm rot="0">
            <a:off x="863999" y="1512000"/>
            <a:ext cx="5975640" cy="14234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0000" tIns="45000" rIns="90000" bIns="450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DATA COLLECTION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  *Identification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  *Gathering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  *Preparation</a:t>
            </a:r>
            <a:endParaRPr lang="zh-CN" altLang="en-US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  <p:sp>
        <p:nvSpPr>
          <p:cNvPr id="308" name="矩形"/>
          <p:cNvSpPr>
            <a:spLocks/>
          </p:cNvSpPr>
          <p:nvPr/>
        </p:nvSpPr>
        <p:spPr>
          <a:xfrm rot="0">
            <a:off x="863999" y="3240000"/>
            <a:ext cx="3167640" cy="19568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0000" tIns="45000" rIns="90000" bIns="450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DATA CLEANING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   *</a:t>
            </a: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Standardization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   *Correction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   *Validation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   </a:t>
            </a:r>
            <a:endParaRPr lang="zh-CN" altLang="en-US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  <p:sp>
        <p:nvSpPr>
          <p:cNvPr id="309" name="矩形"/>
          <p:cNvSpPr>
            <a:spLocks/>
          </p:cNvSpPr>
          <p:nvPr/>
        </p:nvSpPr>
        <p:spPr>
          <a:xfrm rot="0">
            <a:off x="936000" y="4968000"/>
            <a:ext cx="7847639" cy="1690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0000" tIns="45000" rIns="90000" bIns="450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SUMMARY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 Data analysis involves examining, transforming, and </a:t>
            </a: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modelling data </a:t>
            </a: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to 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 Extract insights , identify patterns, and support decisions-making.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314198"/>
      </p:ext>
    </p:extLst>
  </p:cSld>
  <p:clrMapOvr>
    <a:masterClrMapping/>
  </p:clrMapOvr>
  <p:transition spd="slow"/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曲线"/>
          <p:cNvSpPr>
            <a:spLocks/>
          </p:cNvSpPr>
          <p:nvPr/>
        </p:nvSpPr>
        <p:spPr>
          <a:xfrm rot="0">
            <a:off x="9353520" y="5362560"/>
            <a:ext cx="456480" cy="45647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311" name="曲线"/>
          <p:cNvSpPr>
            <a:spLocks/>
          </p:cNvSpPr>
          <p:nvPr/>
        </p:nvSpPr>
        <p:spPr>
          <a:xfrm rot="0">
            <a:off x="9353520" y="5896080"/>
            <a:ext cx="180360" cy="1803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pic>
        <p:nvPicPr>
          <p:cNvPr id="31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799" y="6467400"/>
            <a:ext cx="75600" cy="177120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313" name="矩形"/>
          <p:cNvSpPr>
            <a:spLocks/>
          </p:cNvSpPr>
          <p:nvPr/>
        </p:nvSpPr>
        <p:spPr>
          <a:xfrm rot="0">
            <a:off x="755280" y="385560"/>
            <a:ext cx="2844360" cy="73722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3320" rIns="0" bIns="0" anchor="t" anchorCtr="0">
            <a:prstTxWarp prst="textNoShape"/>
            <a:spAutoFit/>
          </a:bodyPr>
          <a:lstStyle/>
          <a:p>
            <a:pPr marL="12573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-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R</a:t>
            </a:r>
            <a:r>
              <a:rPr lang="en-US" altLang="zh-CN" sz="4800" b="1" i="0" u="none" strike="noStrike" kern="1200" cap="none" spc="-4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E</a:t>
            </a:r>
            <a:r>
              <a:rPr lang="en-US" altLang="zh-CN" sz="4800" b="1" i="0" u="none" strike="noStrike" kern="1200" cap="none" spc="9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S</a:t>
            </a:r>
            <a:r>
              <a:rPr lang="en-US" altLang="zh-CN" sz="4800" b="1" i="0" u="none" strike="noStrike" kern="1200" cap="none" spc="-32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U</a:t>
            </a:r>
            <a:r>
              <a:rPr lang="en-US" altLang="zh-CN" sz="4800" b="1" i="0" u="none" strike="noStrike" kern="1200" cap="none" spc="-406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L</a:t>
            </a:r>
            <a:r>
              <a:rPr lang="en-US" altLang="zh-CN" sz="4800" b="1" i="0" u="none" strike="noStrike" kern="1200" cap="none" spc="-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TS</a:t>
            </a:r>
            <a:endParaRPr lang="zh-CN" altLang="en-US" sz="4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  <p:sp>
        <p:nvSpPr>
          <p:cNvPr id="314" name="矩形"/>
          <p:cNvSpPr>
            <a:spLocks/>
          </p:cNvSpPr>
          <p:nvPr/>
        </p:nvSpPr>
        <p:spPr>
          <a:xfrm rot="0">
            <a:off x="11277360" y="6473159"/>
            <a:ext cx="227880" cy="16876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84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4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7" baseline="0">
                <a:solidFill>
                  <a:srgbClr val="2D936B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11</a:t>
            </a:fld>
            <a:endParaRPr lang="zh-CN" altLang="en-US" sz="11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  <p:graphicFrame>
        <p:nvGraphicFramePr>
          <p:cNvPr id="315" name="Table"/>
          <p:cNvGraphicFramePr>
            <a:graphicFrameLocks noGrp="1"/>
          </p:cNvGraphicFramePr>
          <p:nvPr>
            <p:extLst>
              <p:ext uri="{D42A27DB-BD31-4B8C-83A1-F6EECF244321}"/>
            </p:extLst>
          </p:nvPr>
        </p:nvGraphicFramePr>
        <p:xfrm>
          <a:off x="2770909" y="1565568"/>
          <a:ext cx="5694218" cy="3352800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1550657"/>
                <a:gridCol w="1395171"/>
                <a:gridCol w="441236"/>
                <a:gridCol w="441236"/>
                <a:gridCol w="890879"/>
                <a:gridCol w="974928"/>
              </a:tblGrid>
              <a:tr h="223519"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GenderCode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(All)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23519"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23519"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Count of FirstName</a:t>
                      </a:r>
                      <a:endParaRPr lang="zh-CN" altLang="en-US" sz="1100" b="1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Column Labels</a:t>
                      </a:r>
                      <a:endParaRPr lang="zh-CN" altLang="en-US" sz="1100" b="1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1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1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1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1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23519"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Row Labels</a:t>
                      </a:r>
                      <a:endParaRPr lang="zh-CN" altLang="en-US" sz="1100" b="1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HIGH</a:t>
                      </a:r>
                      <a:endParaRPr lang="zh-CN" altLang="en-US" sz="1100" b="1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LOW</a:t>
                      </a:r>
                      <a:endParaRPr lang="zh-CN" altLang="en-US" sz="1100" b="1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MED</a:t>
                      </a:r>
                      <a:endParaRPr lang="zh-CN" altLang="en-US" sz="1100" b="1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VERY HIGH</a:t>
                      </a:r>
                      <a:endParaRPr lang="zh-CN" altLang="en-US" sz="1100" b="1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Grand Total</a:t>
                      </a:r>
                      <a:endParaRPr lang="zh-CN" altLang="en-US" sz="1100" b="1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23519"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BPC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3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6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26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3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38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23519"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CCDR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6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17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22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3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48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23519"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EW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9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14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24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5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52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23519"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MSC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8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15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31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3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57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23519"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NEL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9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18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30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7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64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23519"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PL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9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8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23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7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47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23519"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PYZ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8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10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19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5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42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23519"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SVG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7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15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30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5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57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23519"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TNS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3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14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25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9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51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23519"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WBL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6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13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33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6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58</a:t>
                      </a:r>
                      <a:endParaRPr lang="zh-CN" altLang="en-US" sz="1100" b="0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23519">
                <a:tc>
                  <a:txBody>
                    <a:bodyPr/>
                    <a:lstStyle/>
                    <a:p>
                      <a:pPr marL="0" indent="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Grand Total</a:t>
                      </a:r>
                      <a:endParaRPr lang="zh-CN" altLang="en-US" sz="1100" b="1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68</a:t>
                      </a:r>
                      <a:endParaRPr lang="zh-CN" altLang="en-US" sz="1100" b="1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130</a:t>
                      </a:r>
                      <a:endParaRPr lang="zh-CN" altLang="en-US" sz="1100" b="1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263</a:t>
                      </a:r>
                      <a:endParaRPr lang="zh-CN" altLang="en-US" sz="1100" b="1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53</a:t>
                      </a:r>
                      <a:endParaRPr lang="zh-CN" altLang="en-US" sz="1100" b="1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1200" cap="none" spc="0" baseline="0">
                          <a:solidFill>
                            <a:srgbClr val="000000"/>
                          </a:solidFill>
                          <a:latin typeface="Arial" pitchFamily="0" charset="0"/>
                          <a:ea typeface="DejaVu Sans" pitchFamily="0" charset="0"/>
                          <a:cs typeface="Arial" pitchFamily="0" charset="0"/>
                        </a:rPr>
                        <a:t>514</a:t>
                      </a:r>
                      <a:endParaRPr lang="zh-CN" altLang="en-US" sz="1100" b="1" i="0" u="none" strike="noStrike" kern="120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DejaVu Sans" pitchFamily="0" charset="0"/>
                        <a:cs typeface="Arial" pitchFamily="0" charset="0"/>
                      </a:endParaRPr>
                    </a:p>
                  </a:txBody>
                  <a:tcPr marL="9525" marT="9525" marR="9525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821629"/>
      </p:ext>
    </p:extLst>
  </p:cSld>
  <p:clrMapOvr>
    <a:masterClrMapping/>
  </p:clrMapOvr>
  <p:transition spd="slow"/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8" name="图表"/>
          <p:cNvGraphicFramePr/>
          <p:nvPr/>
        </p:nvGraphicFramePr>
        <p:xfrm>
          <a:off x="3768436" y="2038991"/>
          <a:ext cx="4473364" cy="2780017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329" name="矩形"/>
          <p:cNvSpPr>
            <a:spLocks/>
          </p:cNvSpPr>
          <p:nvPr/>
        </p:nvSpPr>
        <p:spPr>
          <a:xfrm rot="0">
            <a:off x="955964" y="1052945"/>
            <a:ext cx="2646218" cy="5772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DejaVu Sans" pitchFamily="0" charset="0"/>
                <a:cs typeface="Arial" pitchFamily="0" charset="0"/>
              </a:rPr>
              <a:t>PIE CHART</a:t>
            </a:r>
            <a:endParaRPr lang="zh-CN" altLang="en-US" sz="32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208086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矩形"/>
          <p:cNvSpPr>
            <a:spLocks/>
          </p:cNvSpPr>
          <p:nvPr/>
        </p:nvSpPr>
        <p:spPr>
          <a:xfrm rot="0">
            <a:off x="755280" y="385560"/>
            <a:ext cx="10680479" cy="75744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-1" baseline="0">
                <a:solidFill>
                  <a:srgbClr val="000000"/>
                </a:solidFill>
                <a:latin typeface="Times New Roman" pitchFamily="0" charset="0"/>
                <a:ea typeface="DejaVu Sans" pitchFamily="0" charset="0"/>
                <a:cs typeface="Arial" pitchFamily="0" charset="0"/>
              </a:rPr>
              <a:t>conclusion</a:t>
            </a:r>
            <a:endParaRPr lang="zh-CN" altLang="en-US" sz="4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  <p:sp>
        <p:nvSpPr>
          <p:cNvPr id="331" name="矩形"/>
          <p:cNvSpPr>
            <a:spLocks/>
          </p:cNvSpPr>
          <p:nvPr/>
        </p:nvSpPr>
        <p:spPr>
          <a:xfrm rot="0">
            <a:off x="1223999" y="1656000"/>
            <a:ext cx="7343640" cy="22236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0000" tIns="45000" rIns="90000" bIns="450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* IN CONCLUSION, the employee data analysis conducted using Excel 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    Provided valuable insights into workforce trends enabling more 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    Infromed decision-making.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          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           The use of Excel allowed efficient data organization, visualization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    and reporting,   ultimately helping to enhance HR strategies, improve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    and employee satisfaction and optimize overall organizational 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    performance.         </a:t>
            </a:r>
            <a:endParaRPr lang="zh-CN" altLang="en-US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921140"/>
      </p:ext>
    </p:extLst>
  </p:cSld>
  <p:clrMapOvr>
    <a:masterClrMapping/>
  </p:clrMapOvr>
  <p:transition spd="slow"/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曲线"/>
          <p:cNvSpPr>
            <a:spLocks/>
          </p:cNvSpPr>
          <p:nvPr/>
        </p:nvSpPr>
        <p:spPr>
          <a:xfrm rot="0">
            <a:off x="0" y="0"/>
            <a:ext cx="1219140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round/>
          </a:ln>
        </p:spPr>
      </p:sp>
      <p:grpSp>
        <p:nvGrpSpPr>
          <p:cNvPr id="225" name="组合"/>
          <p:cNvGrpSpPr>
            <a:grpSpLocks/>
          </p:cNvGrpSpPr>
          <p:nvPr/>
        </p:nvGrpSpPr>
        <p:grpSpPr>
          <a:xfrm>
            <a:off x="7448760" y="0"/>
            <a:ext cx="4743001" cy="6858000"/>
            <a:chOff x="7448760" y="0"/>
            <a:chExt cx="4743001" cy="6858000"/>
          </a:xfrm>
        </p:grpSpPr>
        <p:sp>
          <p:nvSpPr>
            <p:cNvPr id="216" name="曲线"/>
            <p:cNvSpPr>
              <a:spLocks/>
            </p:cNvSpPr>
            <p:nvPr/>
          </p:nvSpPr>
          <p:spPr>
            <a:xfrm rot="0">
              <a:off x="9377280" y="4680"/>
              <a:ext cx="1217879" cy="685296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360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217" name="曲线"/>
            <p:cNvSpPr>
              <a:spLocks/>
            </p:cNvSpPr>
            <p:nvPr/>
          </p:nvSpPr>
          <p:spPr>
            <a:xfrm rot="0">
              <a:off x="7448760" y="3695040"/>
              <a:ext cx="4742640" cy="316296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360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218" name="曲线"/>
            <p:cNvSpPr>
              <a:spLocks/>
            </p:cNvSpPr>
            <p:nvPr/>
          </p:nvSpPr>
          <p:spPr>
            <a:xfrm rot="0">
              <a:off x="9182160" y="0"/>
              <a:ext cx="3009239" cy="685728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219" name="曲线"/>
            <p:cNvSpPr>
              <a:spLocks/>
            </p:cNvSpPr>
            <p:nvPr/>
          </p:nvSpPr>
          <p:spPr>
            <a:xfrm rot="0">
              <a:off x="9603000" y="0"/>
              <a:ext cx="2588759" cy="685728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220" name="曲线"/>
            <p:cNvSpPr>
              <a:spLocks/>
            </p:cNvSpPr>
            <p:nvPr/>
          </p:nvSpPr>
          <p:spPr>
            <a:xfrm rot="0">
              <a:off x="8934480" y="3048120"/>
              <a:ext cx="3256919" cy="380916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221" name="曲线"/>
            <p:cNvSpPr>
              <a:spLocks/>
            </p:cNvSpPr>
            <p:nvPr/>
          </p:nvSpPr>
          <p:spPr>
            <a:xfrm rot="0">
              <a:off x="9338040" y="0"/>
              <a:ext cx="2853720" cy="685728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222" name="曲线"/>
            <p:cNvSpPr>
              <a:spLocks/>
            </p:cNvSpPr>
            <p:nvPr/>
          </p:nvSpPr>
          <p:spPr>
            <a:xfrm rot="0">
              <a:off x="10896479" y="0"/>
              <a:ext cx="1294560" cy="685728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223" name="曲线"/>
            <p:cNvSpPr>
              <a:spLocks/>
            </p:cNvSpPr>
            <p:nvPr/>
          </p:nvSpPr>
          <p:spPr>
            <a:xfrm rot="0">
              <a:off x="10936080" y="0"/>
              <a:ext cx="1255320" cy="685728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224" name="曲线"/>
            <p:cNvSpPr>
              <a:spLocks/>
            </p:cNvSpPr>
            <p:nvPr/>
          </p:nvSpPr>
          <p:spPr>
            <a:xfrm rot="0">
              <a:off x="10372680" y="3591000"/>
              <a:ext cx="1818720" cy="326628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round/>
            </a:ln>
          </p:spPr>
        </p:sp>
      </p:grpSp>
      <p:sp>
        <p:nvSpPr>
          <p:cNvPr id="226" name="曲线"/>
          <p:cNvSpPr>
            <a:spLocks/>
          </p:cNvSpPr>
          <p:nvPr/>
        </p:nvSpPr>
        <p:spPr>
          <a:xfrm rot="0">
            <a:off x="0" y="4010040"/>
            <a:ext cx="447120" cy="284723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227" name="曲线"/>
          <p:cNvSpPr>
            <a:spLocks/>
          </p:cNvSpPr>
          <p:nvPr/>
        </p:nvSpPr>
        <p:spPr>
          <a:xfrm rot="0">
            <a:off x="9353520" y="5362560"/>
            <a:ext cx="456480" cy="45647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228" name="曲线"/>
          <p:cNvSpPr>
            <a:spLocks/>
          </p:cNvSpPr>
          <p:nvPr/>
        </p:nvSpPr>
        <p:spPr>
          <a:xfrm rot="0">
            <a:off x="6696000" y="1695600"/>
            <a:ext cx="313559" cy="323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229" name="曲线"/>
          <p:cNvSpPr>
            <a:spLocks/>
          </p:cNvSpPr>
          <p:nvPr/>
        </p:nvSpPr>
        <p:spPr>
          <a:xfrm rot="0">
            <a:off x="9353520" y="5896080"/>
            <a:ext cx="180360" cy="1803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sp>
        <p:nvSpPr>
          <p:cNvPr id="230" name="矩形"/>
          <p:cNvSpPr>
            <a:spLocks/>
          </p:cNvSpPr>
          <p:nvPr/>
        </p:nvSpPr>
        <p:spPr>
          <a:xfrm rot="0">
            <a:off x="739800" y="829800"/>
            <a:ext cx="3908880" cy="664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60" rIns="0" bIns="0" anchor="t" anchorCtr="0">
            <a:prstTxWarp prst="textNoShape"/>
            <a:spAutoFit/>
          </a:bodyPr>
          <a:lstStyle/>
          <a:p>
            <a:pPr marL="12573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PROJECT</a:t>
            </a:r>
            <a:r>
              <a:rPr lang="en-US" altLang="zh-CN" sz="4250" b="1" i="0" u="none" strike="noStrike" kern="1200" cap="none" spc="-86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 </a:t>
            </a:r>
            <a:r>
              <a:rPr lang="en-US" altLang="zh-CN" sz="4250" b="1" i="0" u="none" strike="noStrike" kern="1200" cap="none" spc="2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TITLE</a:t>
            </a:r>
            <a:endParaRPr lang="zh-CN" altLang="en-US" sz="425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  <p:grpSp>
        <p:nvGrpSpPr>
          <p:cNvPr id="233" name="组合"/>
          <p:cNvGrpSpPr>
            <a:grpSpLocks/>
          </p:cNvGrpSpPr>
          <p:nvPr/>
        </p:nvGrpSpPr>
        <p:grpSpPr>
          <a:xfrm>
            <a:off x="466560" y="6410160"/>
            <a:ext cx="3704399" cy="294479"/>
            <a:chOff x="466560" y="6410160"/>
            <a:chExt cx="3704399" cy="294479"/>
          </a:xfrm>
        </p:grpSpPr>
        <p:pic>
          <p:nvPicPr>
            <p:cNvPr id="231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439" y="6467400"/>
              <a:ext cx="2142360" cy="199440"/>
            </a:xfrm>
            <a:prstGeom prst="rect"/>
            <a:noFill/>
            <a:ln w="12700" cmpd="sng" cap="flat">
              <a:noFill/>
              <a:prstDash val="solid"/>
              <a:round/>
            </a:ln>
          </p:spPr>
        </p:pic>
        <p:pic>
          <p:nvPicPr>
            <p:cNvPr id="23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560" y="6410160"/>
              <a:ext cx="3704399" cy="294479"/>
            </a:xfrm>
            <a:prstGeom prst="rect"/>
            <a:noFill/>
            <a:ln w="12700" cmpd="sng" cap="flat">
              <a:noFill/>
              <a:prstDash val="solid"/>
              <a:round/>
            </a:ln>
          </p:spPr>
        </p:pic>
      </p:grpSp>
      <p:sp>
        <p:nvSpPr>
          <p:cNvPr id="234" name="矩形"/>
          <p:cNvSpPr>
            <a:spLocks/>
          </p:cNvSpPr>
          <p:nvPr/>
        </p:nvSpPr>
        <p:spPr>
          <a:xfrm rot="0">
            <a:off x="11353320" y="6473159"/>
            <a:ext cx="150480" cy="16876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84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4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7" baseline="0">
                <a:solidFill>
                  <a:srgbClr val="2D936B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2</a:t>
            </a:fld>
            <a:endParaRPr lang="zh-CN" altLang="en-US" sz="11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  <p:sp>
        <p:nvSpPr>
          <p:cNvPr id="235" name="矩形"/>
          <p:cNvSpPr>
            <a:spLocks/>
          </p:cNvSpPr>
          <p:nvPr/>
        </p:nvSpPr>
        <p:spPr>
          <a:xfrm rot="0">
            <a:off x="1217520" y="2123280"/>
            <a:ext cx="8592480" cy="14235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0000" tIns="45000" rIns="90000" bIns="450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-1" baseline="0">
                <a:solidFill>
                  <a:srgbClr val="0F0F0F"/>
                </a:solidFill>
                <a:latin typeface="Times New Roman" pitchFamily="0" charset="0"/>
                <a:ea typeface="DejaVu Sans" pitchFamily="0" charset="0"/>
                <a:cs typeface="Arial" pitchFamily="0" charset="0"/>
              </a:rPr>
              <a:t>Employee Performance Analysis using Excel</a:t>
            </a:r>
            <a:endParaRPr lang="zh-CN" altLang="en-US" sz="44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669682"/>
      </p:ext>
    </p:extLst>
  </p:cSld>
  <p:clrMapOvr>
    <a:masterClrMapping/>
  </p:clrMapOvr>
  <p:transition spd="slow"/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曲线"/>
          <p:cNvSpPr>
            <a:spLocks/>
          </p:cNvSpPr>
          <p:nvPr/>
        </p:nvSpPr>
        <p:spPr>
          <a:xfrm rot="0">
            <a:off x="-76320" y="28440"/>
            <a:ext cx="12480840" cy="6857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round/>
          </a:ln>
        </p:spPr>
      </p:sp>
      <p:grpSp>
        <p:nvGrpSpPr>
          <p:cNvPr id="246" name="组合"/>
          <p:cNvGrpSpPr>
            <a:grpSpLocks/>
          </p:cNvGrpSpPr>
          <p:nvPr/>
        </p:nvGrpSpPr>
        <p:grpSpPr>
          <a:xfrm>
            <a:off x="7448760" y="0"/>
            <a:ext cx="4743001" cy="6858000"/>
            <a:chOff x="7448760" y="0"/>
            <a:chExt cx="4743001" cy="6858000"/>
          </a:xfrm>
        </p:grpSpPr>
        <p:sp>
          <p:nvSpPr>
            <p:cNvPr id="237" name="曲线"/>
            <p:cNvSpPr>
              <a:spLocks/>
            </p:cNvSpPr>
            <p:nvPr/>
          </p:nvSpPr>
          <p:spPr>
            <a:xfrm rot="0">
              <a:off x="9377280" y="4680"/>
              <a:ext cx="1217879" cy="685296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360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238" name="曲线"/>
            <p:cNvSpPr>
              <a:spLocks/>
            </p:cNvSpPr>
            <p:nvPr/>
          </p:nvSpPr>
          <p:spPr>
            <a:xfrm rot="0">
              <a:off x="7448760" y="3695040"/>
              <a:ext cx="4742640" cy="316296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360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239" name="曲线"/>
            <p:cNvSpPr>
              <a:spLocks/>
            </p:cNvSpPr>
            <p:nvPr/>
          </p:nvSpPr>
          <p:spPr>
            <a:xfrm rot="0">
              <a:off x="9182160" y="0"/>
              <a:ext cx="3009239" cy="685728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240" name="曲线"/>
            <p:cNvSpPr>
              <a:spLocks/>
            </p:cNvSpPr>
            <p:nvPr/>
          </p:nvSpPr>
          <p:spPr>
            <a:xfrm rot="0">
              <a:off x="9603000" y="0"/>
              <a:ext cx="2588759" cy="685728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241" name="曲线"/>
            <p:cNvSpPr>
              <a:spLocks/>
            </p:cNvSpPr>
            <p:nvPr/>
          </p:nvSpPr>
          <p:spPr>
            <a:xfrm rot="0">
              <a:off x="8934480" y="3048120"/>
              <a:ext cx="3256919" cy="380916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242" name="曲线"/>
            <p:cNvSpPr>
              <a:spLocks/>
            </p:cNvSpPr>
            <p:nvPr/>
          </p:nvSpPr>
          <p:spPr>
            <a:xfrm rot="0">
              <a:off x="9338040" y="0"/>
              <a:ext cx="2853720" cy="685728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243" name="曲线"/>
            <p:cNvSpPr>
              <a:spLocks/>
            </p:cNvSpPr>
            <p:nvPr/>
          </p:nvSpPr>
          <p:spPr>
            <a:xfrm rot="0">
              <a:off x="10896479" y="0"/>
              <a:ext cx="1294560" cy="685728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244" name="曲线"/>
            <p:cNvSpPr>
              <a:spLocks/>
            </p:cNvSpPr>
            <p:nvPr/>
          </p:nvSpPr>
          <p:spPr>
            <a:xfrm rot="0">
              <a:off x="10936080" y="0"/>
              <a:ext cx="1255320" cy="685728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245" name="曲线"/>
            <p:cNvSpPr>
              <a:spLocks/>
            </p:cNvSpPr>
            <p:nvPr/>
          </p:nvSpPr>
          <p:spPr>
            <a:xfrm rot="0">
              <a:off x="10372680" y="3591000"/>
              <a:ext cx="1818720" cy="326628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round/>
            </a:ln>
          </p:spPr>
        </p:sp>
      </p:grpSp>
      <p:sp>
        <p:nvSpPr>
          <p:cNvPr id="247" name="曲线"/>
          <p:cNvSpPr>
            <a:spLocks/>
          </p:cNvSpPr>
          <p:nvPr/>
        </p:nvSpPr>
        <p:spPr>
          <a:xfrm rot="0">
            <a:off x="0" y="4010040"/>
            <a:ext cx="447120" cy="284723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248" name="矩形"/>
          <p:cNvSpPr>
            <a:spLocks/>
          </p:cNvSpPr>
          <p:nvPr/>
        </p:nvSpPr>
        <p:spPr>
          <a:xfrm rot="0">
            <a:off x="752399" y="6486120"/>
            <a:ext cx="1773000" cy="162052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3/21/202</a:t>
            </a:r>
            <a:r>
              <a:rPr lang="en-US" altLang="zh-CN" sz="1100" b="0" i="0" u="none" strike="noStrike" kern="1200" cap="none" spc="7" baseline="0">
                <a:solidFill>
                  <a:srgbClr val="2D83C3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4</a:t>
            </a:r>
            <a:r>
              <a:rPr lang="en-US" altLang="zh-CN" sz="1100" b="0" i="0" u="none" strike="noStrike" kern="1200" cap="none" spc="-1" baseline="0">
                <a:solidFill>
                  <a:srgbClr val="2D83C3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 </a:t>
            </a:r>
            <a:r>
              <a:rPr lang="en-US" altLang="zh-CN" sz="1100" b="0" i="0" u="none" strike="noStrike" kern="1200" cap="none" spc="126" baseline="0">
                <a:solidFill>
                  <a:srgbClr val="2D83C3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 </a:t>
            </a:r>
            <a:r>
              <a:rPr lang="en-US" altLang="zh-CN" sz="1100" b="1" i="0" u="none" strike="noStrike" kern="1200" cap="none" spc="46" baseline="0">
                <a:solidFill>
                  <a:srgbClr val="2D83C3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A</a:t>
            </a:r>
            <a:r>
              <a:rPr lang="en-US" altLang="zh-CN" sz="1100" b="1" i="0" u="none" strike="noStrike" kern="1200" cap="none" spc="9" baseline="0">
                <a:solidFill>
                  <a:srgbClr val="2D83C3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nnu</a:t>
            </a:r>
            <a:r>
              <a:rPr lang="en-US" altLang="zh-CN" sz="1100" b="1" i="0" u="none" strike="noStrike" kern="1200" cap="none" spc="7" baseline="0">
                <a:solidFill>
                  <a:srgbClr val="2D83C3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 </a:t>
            </a:r>
            <a:r>
              <a:rPr lang="en-US" altLang="zh-CN" sz="1100" b="1" i="0" u="none" strike="noStrike" kern="1200" cap="none" spc="-1" baseline="0">
                <a:solidFill>
                  <a:srgbClr val="2D83C3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R</a:t>
            </a:r>
            <a:r>
              <a:rPr lang="en-US" altLang="zh-CN" sz="1100" b="1" i="0" u="none" strike="noStrike" kern="1200" cap="none" spc="29" baseline="0">
                <a:solidFill>
                  <a:srgbClr val="2D83C3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e</a:t>
            </a:r>
            <a:r>
              <a:rPr lang="en-US" altLang="zh-CN" sz="1100" b="1" i="0" u="none" strike="noStrike" kern="1200" cap="none" spc="86" baseline="0">
                <a:solidFill>
                  <a:srgbClr val="2D83C3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i</a:t>
            </a:r>
            <a:r>
              <a:rPr lang="en-US" altLang="zh-CN" sz="1100" b="1" i="0" u="none" strike="noStrike" kern="1200" cap="none" spc="29" baseline="0">
                <a:solidFill>
                  <a:srgbClr val="2D83C3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e</a:t>
            </a:r>
            <a:r>
              <a:rPr lang="en-US" altLang="zh-CN" sz="1100" b="1" i="0" u="none" strike="noStrike" kern="1200" cap="none" spc="9" baseline="0">
                <a:solidFill>
                  <a:srgbClr val="2D83C3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w</a:t>
            </a:r>
            <a:endParaRPr lang="zh-CN" altLang="en-US" sz="11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  <p:sp>
        <p:nvSpPr>
          <p:cNvPr id="249" name="曲线"/>
          <p:cNvSpPr>
            <a:spLocks/>
          </p:cNvSpPr>
          <p:nvPr/>
        </p:nvSpPr>
        <p:spPr>
          <a:xfrm rot="0">
            <a:off x="7362720" y="447839"/>
            <a:ext cx="361080" cy="3610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round/>
          </a:ln>
        </p:spPr>
      </p:sp>
      <p:sp>
        <p:nvSpPr>
          <p:cNvPr id="250" name="曲线"/>
          <p:cNvSpPr>
            <a:spLocks/>
          </p:cNvSpPr>
          <p:nvPr/>
        </p:nvSpPr>
        <p:spPr>
          <a:xfrm rot="0">
            <a:off x="11010960" y="5610240"/>
            <a:ext cx="646920" cy="64691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60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60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pic>
        <p:nvPicPr>
          <p:cNvPr id="2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6961" y="6134039"/>
            <a:ext cx="246960" cy="246960"/>
          </a:xfrm>
          <a:prstGeom prst="rect"/>
          <a:noFill/>
          <a:ln w="12700" cmpd="sng" cap="flat">
            <a:noFill/>
            <a:prstDash val="solid"/>
            <a:round/>
          </a:ln>
        </p:spPr>
      </p:pic>
      <p:grpSp>
        <p:nvGrpSpPr>
          <p:cNvPr id="254" name="组合"/>
          <p:cNvGrpSpPr>
            <a:grpSpLocks/>
          </p:cNvGrpSpPr>
          <p:nvPr/>
        </p:nvGrpSpPr>
        <p:grpSpPr>
          <a:xfrm>
            <a:off x="47520" y="3819600"/>
            <a:ext cx="4123439" cy="3009239"/>
            <a:chOff x="47520" y="3819600"/>
            <a:chExt cx="4123439" cy="3009239"/>
          </a:xfrm>
        </p:grpSpPr>
        <p:pic>
          <p:nvPicPr>
            <p:cNvPr id="25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560" y="6410160"/>
              <a:ext cx="3704399" cy="294479"/>
            </a:xfrm>
            <a:prstGeom prst="rect"/>
            <a:noFill/>
            <a:ln w="12700" cmpd="sng" cap="flat">
              <a:noFill/>
              <a:prstDash val="solid"/>
              <a:round/>
            </a:ln>
          </p:spPr>
        </p:pic>
        <p:pic>
          <p:nvPicPr>
            <p:cNvPr id="25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520" y="3819600"/>
              <a:ext cx="1732680" cy="3009239"/>
            </a:xfrm>
            <a:prstGeom prst="rect"/>
            <a:noFill/>
            <a:ln w="12700" cmpd="sng" cap="flat">
              <a:noFill/>
              <a:prstDash val="solid"/>
              <a:round/>
            </a:ln>
          </p:spPr>
        </p:pic>
      </p:grpSp>
      <p:sp>
        <p:nvSpPr>
          <p:cNvPr id="255" name="矩形"/>
          <p:cNvSpPr>
            <a:spLocks/>
          </p:cNvSpPr>
          <p:nvPr/>
        </p:nvSpPr>
        <p:spPr>
          <a:xfrm rot="0">
            <a:off x="739800" y="445320"/>
            <a:ext cx="2356559" cy="73722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3320" rIns="0" bIns="0" anchor="t" anchorCtr="0">
            <a:prstTxWarp prst="textNoShape"/>
            <a:spAutoFit/>
          </a:bodyPr>
          <a:lstStyle/>
          <a:p>
            <a:pPr marL="12573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2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A</a:t>
            </a:r>
            <a:r>
              <a:rPr lang="en-US" altLang="zh-CN" sz="4800" b="1" i="0" u="none" strike="noStrike" kern="1200" cap="none" spc="-7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G</a:t>
            </a:r>
            <a:r>
              <a:rPr lang="en-US" altLang="zh-CN" sz="4800" b="1" i="0" u="none" strike="noStrike" kern="1200" cap="none" spc="-35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E</a:t>
            </a:r>
            <a:r>
              <a:rPr lang="en-US" altLang="zh-CN" sz="4800" b="1" i="0" u="none" strike="noStrike" kern="1200" cap="none" spc="9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N</a:t>
            </a:r>
            <a:r>
              <a:rPr lang="en-US" altLang="zh-CN" sz="4800" b="1" i="0" u="none" strike="noStrike" kern="1200" cap="none" spc="-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DA</a:t>
            </a:r>
            <a:endParaRPr lang="zh-CN" altLang="en-US" sz="4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  <p:sp>
        <p:nvSpPr>
          <p:cNvPr id="256" name="矩形"/>
          <p:cNvSpPr>
            <a:spLocks/>
          </p:cNvSpPr>
          <p:nvPr/>
        </p:nvSpPr>
        <p:spPr>
          <a:xfrm rot="0">
            <a:off x="11353320" y="6473159"/>
            <a:ext cx="150480" cy="16876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84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4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7" baseline="0">
                <a:solidFill>
                  <a:srgbClr val="2D936B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3</a:t>
            </a:fld>
            <a:endParaRPr lang="zh-CN" altLang="en-US" sz="11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  <p:sp>
        <p:nvSpPr>
          <p:cNvPr id="257" name="矩形"/>
          <p:cNvSpPr>
            <a:spLocks/>
          </p:cNvSpPr>
          <p:nvPr/>
        </p:nvSpPr>
        <p:spPr>
          <a:xfrm rot="0">
            <a:off x="2509919" y="1041480"/>
            <a:ext cx="5028479" cy="421432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0000" tIns="45000" rIns="90000" bIns="450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215773" indent="-21551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FontTx/>
              <a:buAutoNum type="arabicPeriod"/>
            </a:pPr>
            <a:r>
              <a:rPr lang="en-US" altLang="zh-CN" sz="2800" b="0" i="0" u="none" strike="noStrike" kern="1200" cap="none" spc="-1" baseline="0">
                <a:solidFill>
                  <a:srgbClr val="0D0D0D"/>
                </a:solidFill>
                <a:latin typeface="Times New Roman" pitchFamily="0" charset="0"/>
                <a:ea typeface="DejaVu Sans" pitchFamily="0" charset="0"/>
                <a:cs typeface="Arial" pitchFamily="0" charset="0"/>
              </a:rPr>
              <a:t>Problem Statement</a:t>
            </a:r>
            <a:endParaRPr lang="en-US" altLang="zh-CN" sz="2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215773" indent="-21551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FontTx/>
              <a:buAutoNum type="arabicPeriod"/>
            </a:pPr>
            <a:r>
              <a:rPr lang="en-US" altLang="zh-CN" sz="2800" b="0" i="0" u="none" strike="noStrike" kern="1200" cap="none" spc="-1" baseline="0">
                <a:solidFill>
                  <a:srgbClr val="0D0D0D"/>
                </a:solidFill>
                <a:latin typeface="Times New Roman" pitchFamily="0" charset="0"/>
                <a:ea typeface="DejaVu Sans" pitchFamily="0" charset="0"/>
                <a:cs typeface="Arial" pitchFamily="0" charset="0"/>
              </a:rPr>
              <a:t>Project Overview</a:t>
            </a:r>
            <a:endParaRPr lang="en-US" altLang="zh-CN" sz="2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215773" indent="-21551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FontTx/>
              <a:buAutoNum type="arabicPeriod"/>
            </a:pPr>
            <a:r>
              <a:rPr lang="en-US" altLang="zh-CN" sz="2800" b="0" i="0" u="none" strike="noStrike" kern="1200" cap="none" spc="-1" baseline="0">
                <a:solidFill>
                  <a:srgbClr val="0D0D0D"/>
                </a:solidFill>
                <a:latin typeface="Times New Roman" pitchFamily="0" charset="0"/>
                <a:ea typeface="DejaVu Sans" pitchFamily="0" charset="0"/>
                <a:cs typeface="Arial" pitchFamily="0" charset="0"/>
              </a:rPr>
              <a:t>End Users</a:t>
            </a:r>
            <a:endParaRPr lang="en-US" altLang="zh-CN" sz="2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215773" indent="-21551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FontTx/>
              <a:buAutoNum type="arabicPeriod"/>
            </a:pPr>
            <a:r>
              <a:rPr lang="en-US" altLang="zh-CN" sz="2800" b="0" i="0" u="none" strike="noStrike" kern="1200" cap="none" spc="-1" baseline="0">
                <a:solidFill>
                  <a:srgbClr val="0D0D0D"/>
                </a:solidFill>
                <a:latin typeface="Times New Roman" pitchFamily="0" charset="0"/>
                <a:ea typeface="DejaVu Sans" pitchFamily="0" charset="0"/>
                <a:cs typeface="Arial" pitchFamily="0" charset="0"/>
              </a:rPr>
              <a:t>Our Solution and Proposition</a:t>
            </a:r>
            <a:endParaRPr lang="en-US" altLang="zh-CN" sz="2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215773" indent="-21551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FontTx/>
              <a:buAutoNum type="arabicPeriod"/>
            </a:pPr>
            <a:r>
              <a:rPr lang="en-US" altLang="zh-CN" sz="2800" b="0" i="0" u="none" strike="noStrike" kern="1200" cap="none" spc="-1" baseline="0">
                <a:solidFill>
                  <a:srgbClr val="0D0D0D"/>
                </a:solidFill>
                <a:latin typeface="Times New Roman" pitchFamily="0" charset="0"/>
                <a:ea typeface="DejaVu Sans" pitchFamily="0" charset="0"/>
                <a:cs typeface="Arial" pitchFamily="0" charset="0"/>
              </a:rPr>
              <a:t>Dataset Description</a:t>
            </a:r>
            <a:endParaRPr lang="en-US" altLang="zh-CN" sz="2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215773" indent="-21551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FontTx/>
              <a:buAutoNum type="arabicPeriod"/>
            </a:pPr>
            <a:r>
              <a:rPr lang="en-US" altLang="zh-CN" sz="2800" b="0" i="0" u="none" strike="noStrike" kern="1200" cap="none" spc="-1" baseline="0">
                <a:solidFill>
                  <a:srgbClr val="0D0D0D"/>
                </a:solidFill>
                <a:latin typeface="Times New Roman" pitchFamily="0" charset="0"/>
                <a:ea typeface="DejaVu Sans" pitchFamily="0" charset="0"/>
                <a:cs typeface="Arial" pitchFamily="0" charset="0"/>
              </a:rPr>
              <a:t>Modelling Approach</a:t>
            </a:r>
            <a:endParaRPr lang="en-US" altLang="zh-CN" sz="2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215773" indent="-21551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FontTx/>
              <a:buAutoNum type="arabicPeriod"/>
            </a:pPr>
            <a:r>
              <a:rPr lang="en-US" altLang="zh-CN" sz="2800" b="0" i="0" u="none" strike="noStrike" kern="1200" cap="none" spc="-1" baseline="0">
                <a:solidFill>
                  <a:srgbClr val="0D0D0D"/>
                </a:solidFill>
                <a:latin typeface="Times New Roman" pitchFamily="0" charset="0"/>
                <a:ea typeface="DejaVu Sans" pitchFamily="0" charset="0"/>
                <a:cs typeface="Arial" pitchFamily="0" charset="0"/>
              </a:rPr>
              <a:t>Results and Discussion</a:t>
            </a:r>
            <a:endParaRPr lang="en-US" altLang="zh-CN" sz="2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215773" indent="-21551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FontTx/>
              <a:buAutoNum type="arabicPeriod"/>
            </a:pPr>
            <a:r>
              <a:rPr lang="en-US" altLang="zh-CN" sz="2800" b="0" i="0" u="none" strike="noStrike" kern="1200" cap="none" spc="-1" baseline="0">
                <a:solidFill>
                  <a:srgbClr val="0D0D0D"/>
                </a:solidFill>
                <a:latin typeface="Times New Roman" pitchFamily="0" charset="0"/>
                <a:ea typeface="DejaVu Sans" pitchFamily="0" charset="0"/>
                <a:cs typeface="Arial" pitchFamily="0" charset="0"/>
              </a:rPr>
              <a:t>Conclusion</a:t>
            </a:r>
            <a:endParaRPr lang="en-US" altLang="zh-CN" sz="2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409135"/>
      </p:ext>
    </p:extLst>
  </p:cSld>
  <p:clrMapOvr>
    <a:masterClrMapping/>
  </p:clrMapOvr>
  <p:transition spd="slow"/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组合"/>
          <p:cNvGrpSpPr>
            <a:grpSpLocks/>
          </p:cNvGrpSpPr>
          <p:nvPr/>
        </p:nvGrpSpPr>
        <p:grpSpPr>
          <a:xfrm>
            <a:off x="7991640" y="2933640"/>
            <a:ext cx="2761559" cy="3256920"/>
            <a:chOff x="7991640" y="2933640"/>
            <a:chExt cx="2761559" cy="3256920"/>
          </a:xfrm>
        </p:grpSpPr>
        <p:sp>
          <p:nvSpPr>
            <p:cNvPr id="258" name="曲线"/>
            <p:cNvSpPr>
              <a:spLocks/>
            </p:cNvSpPr>
            <p:nvPr/>
          </p:nvSpPr>
          <p:spPr>
            <a:xfrm rot="0">
              <a:off x="9353520" y="5362560"/>
              <a:ext cx="456480" cy="45647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round/>
            </a:ln>
          </p:spPr>
        </p:sp>
        <p:sp>
          <p:nvSpPr>
            <p:cNvPr id="259" name="曲线"/>
            <p:cNvSpPr>
              <a:spLocks/>
            </p:cNvSpPr>
            <p:nvPr/>
          </p:nvSpPr>
          <p:spPr>
            <a:xfrm rot="0">
              <a:off x="9353520" y="5896080"/>
              <a:ext cx="180360" cy="18036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round/>
            </a:ln>
          </p:spPr>
        </p:sp>
        <p:pic>
          <p:nvPicPr>
            <p:cNvPr id="26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640" y="2933640"/>
              <a:ext cx="2761559" cy="3256920"/>
            </a:xfrm>
            <a:prstGeom prst="rect"/>
            <a:noFill/>
            <a:ln w="12700" cmpd="sng" cap="flat">
              <a:noFill/>
              <a:prstDash val="solid"/>
              <a:round/>
            </a:ln>
          </p:spPr>
        </p:pic>
      </p:grpSp>
      <p:sp>
        <p:nvSpPr>
          <p:cNvPr id="262" name="曲线"/>
          <p:cNvSpPr>
            <a:spLocks/>
          </p:cNvSpPr>
          <p:nvPr/>
        </p:nvSpPr>
        <p:spPr>
          <a:xfrm rot="0">
            <a:off x="6696000" y="1695600"/>
            <a:ext cx="313559" cy="323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263" name="矩形"/>
          <p:cNvSpPr>
            <a:spLocks/>
          </p:cNvSpPr>
          <p:nvPr/>
        </p:nvSpPr>
        <p:spPr>
          <a:xfrm rot="0">
            <a:off x="834119" y="574920"/>
            <a:ext cx="5636160" cy="66426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60" rIns="0" bIns="0" anchor="t" anchorCtr="0">
            <a:prstTxWarp prst="textNoShape"/>
            <a:spAutoFit/>
          </a:bodyPr>
          <a:lstStyle/>
          <a:p>
            <a:pPr marL="12573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-2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P</a:t>
            </a:r>
            <a:r>
              <a:rPr lang="en-US" altLang="zh-CN" sz="4250" b="1" i="0" u="none" strike="noStrike" kern="1200" cap="none" spc="9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ROB</a:t>
            </a:r>
            <a:r>
              <a:rPr lang="en-US" altLang="zh-CN" sz="4250" b="1" i="0" u="none" strike="noStrike" kern="1200" cap="none" spc="49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L</a:t>
            </a:r>
            <a:r>
              <a:rPr lang="en-US" altLang="zh-CN" sz="4250" b="1" i="0" u="none" strike="noStrike" kern="1200" cap="none" spc="-2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E</a:t>
            </a:r>
            <a:r>
              <a:rPr lang="en-US" altLang="zh-CN" sz="4250" b="1" i="0" u="none" strike="noStrike" kern="1200" cap="none" spc="15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M</a:t>
            </a:r>
            <a:r>
              <a:rPr lang="en-US" altLang="zh-CN" sz="4250" b="1" i="0" u="none" strike="noStrike" kern="1200" cap="none" spc="-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	</a:t>
            </a:r>
            <a:r>
              <a:rPr lang="en-US" altLang="zh-CN" sz="4250" b="1" i="0" u="none" strike="noStrike" kern="1200" cap="none" spc="7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S</a:t>
            </a:r>
            <a:r>
              <a:rPr lang="en-US" altLang="zh-CN" sz="4250" b="1" i="0" u="none" strike="noStrike" kern="1200" cap="none" spc="-372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T</a:t>
            </a:r>
            <a:r>
              <a:rPr lang="en-US" altLang="zh-CN" sz="4250" b="1" i="0" u="none" strike="noStrike" kern="1200" cap="none" spc="-375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A</a:t>
            </a:r>
            <a:r>
              <a:rPr lang="en-US" altLang="zh-CN" sz="4250" b="1" i="0" u="none" strike="noStrike" kern="1200" cap="none" spc="9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T</a:t>
            </a:r>
            <a:r>
              <a:rPr lang="en-US" altLang="zh-CN" sz="4250" b="1" i="0" u="none" strike="noStrike" kern="1200" cap="none" spc="-12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E</a:t>
            </a:r>
            <a:r>
              <a:rPr lang="en-US" altLang="zh-CN" sz="4250" b="1" i="0" u="none" strike="noStrike" kern="1200" cap="none" spc="-2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ME</a:t>
            </a:r>
            <a:r>
              <a:rPr lang="en-US" altLang="zh-CN" sz="4250" b="1" i="0" u="none" strike="noStrike" kern="1200" cap="none" spc="7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NT</a:t>
            </a:r>
            <a:endParaRPr lang="zh-CN" altLang="en-US" sz="425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  <p:pic>
        <p:nvPicPr>
          <p:cNvPr id="26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439" y="6467400"/>
            <a:ext cx="2142360" cy="199440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265" name="矩形"/>
          <p:cNvSpPr>
            <a:spLocks/>
          </p:cNvSpPr>
          <p:nvPr/>
        </p:nvSpPr>
        <p:spPr>
          <a:xfrm rot="0">
            <a:off x="11353320" y="6473159"/>
            <a:ext cx="150480" cy="16876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84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4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7" baseline="0">
                <a:solidFill>
                  <a:srgbClr val="2D936B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4</a:t>
            </a:fld>
            <a:endParaRPr lang="zh-CN" altLang="en-US" sz="11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  <p:sp>
        <p:nvSpPr>
          <p:cNvPr id="266" name="矩形"/>
          <p:cNvSpPr>
            <a:spLocks/>
          </p:cNvSpPr>
          <p:nvPr/>
        </p:nvSpPr>
        <p:spPr>
          <a:xfrm rot="0">
            <a:off x="1656000" y="2354040"/>
            <a:ext cx="6767639" cy="2490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0000" tIns="45000" rIns="90000" bIns="450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.  Utilize Excel to </a:t>
            </a: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efficiently </a:t>
            </a: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analyse employee data by leveraging 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    Function such as PIVOT TABLES, </a:t>
            </a: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and </a:t>
            </a: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conditional </a:t>
            </a: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formatting.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 .   The enables the identification of key trends, such as current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    Employees rates, performance levels.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    </a:t>
            </a: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Decision-making </a:t>
            </a: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processes by visualization this data through 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    Pie chart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   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    </a:t>
            </a:r>
            <a:endParaRPr lang="zh-CN" altLang="en-US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400130"/>
      </p:ext>
    </p:extLst>
  </p:cSld>
  <p:clrMapOvr>
    <a:masterClrMapping/>
  </p:clrMapOvr>
  <p:transition spd="slow"/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组合"/>
          <p:cNvGrpSpPr>
            <a:grpSpLocks/>
          </p:cNvGrpSpPr>
          <p:nvPr/>
        </p:nvGrpSpPr>
        <p:grpSpPr>
          <a:xfrm>
            <a:off x="8658360" y="2647800"/>
            <a:ext cx="3533040" cy="3809159"/>
            <a:chOff x="8658360" y="2647800"/>
            <a:chExt cx="3533040" cy="3809159"/>
          </a:xfrm>
        </p:grpSpPr>
        <p:sp>
          <p:nvSpPr>
            <p:cNvPr id="267" name="曲线"/>
            <p:cNvSpPr>
              <a:spLocks/>
            </p:cNvSpPr>
            <p:nvPr/>
          </p:nvSpPr>
          <p:spPr>
            <a:xfrm rot="0">
              <a:off x="9353520" y="5362560"/>
              <a:ext cx="456480" cy="45647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round/>
            </a:ln>
          </p:spPr>
        </p:sp>
        <p:sp>
          <p:nvSpPr>
            <p:cNvPr id="268" name="曲线"/>
            <p:cNvSpPr>
              <a:spLocks/>
            </p:cNvSpPr>
            <p:nvPr/>
          </p:nvSpPr>
          <p:spPr>
            <a:xfrm rot="0">
              <a:off x="9353520" y="5896080"/>
              <a:ext cx="180360" cy="18036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round/>
            </a:ln>
          </p:spPr>
        </p:sp>
        <p:pic>
          <p:nvPicPr>
            <p:cNvPr id="26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360" y="2647800"/>
              <a:ext cx="3533040" cy="3809159"/>
            </a:xfrm>
            <a:prstGeom prst="rect"/>
            <a:noFill/>
            <a:ln w="12700" cmpd="sng" cap="flat">
              <a:noFill/>
              <a:prstDash val="solid"/>
              <a:round/>
            </a:ln>
          </p:spPr>
        </p:pic>
      </p:grpSp>
      <p:sp>
        <p:nvSpPr>
          <p:cNvPr id="271" name="曲线"/>
          <p:cNvSpPr>
            <a:spLocks/>
          </p:cNvSpPr>
          <p:nvPr/>
        </p:nvSpPr>
        <p:spPr>
          <a:xfrm rot="0">
            <a:off x="6696000" y="1695600"/>
            <a:ext cx="313559" cy="323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272" name="矩形"/>
          <p:cNvSpPr>
            <a:spLocks/>
          </p:cNvSpPr>
          <p:nvPr/>
        </p:nvSpPr>
        <p:spPr>
          <a:xfrm rot="0">
            <a:off x="739800" y="829800"/>
            <a:ext cx="5262839" cy="66426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60" rIns="0" bIns="0" anchor="t" anchorCtr="0">
            <a:prstTxWarp prst="textNoShape"/>
            <a:spAutoFit/>
          </a:bodyPr>
          <a:lstStyle/>
          <a:p>
            <a:pPr marL="12573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PROJECT	</a:t>
            </a:r>
            <a:r>
              <a:rPr lang="en-US" altLang="zh-CN" sz="4250" b="1" i="0" u="none" strike="noStrike" kern="1200" cap="none" spc="-2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OVERVIEW</a:t>
            </a:r>
            <a:endParaRPr lang="zh-CN" altLang="en-US" sz="425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  <p:pic>
        <p:nvPicPr>
          <p:cNvPr id="27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439" y="6467400"/>
            <a:ext cx="2142360" cy="199440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274" name="矩形"/>
          <p:cNvSpPr>
            <a:spLocks/>
          </p:cNvSpPr>
          <p:nvPr/>
        </p:nvSpPr>
        <p:spPr>
          <a:xfrm rot="0">
            <a:off x="11353320" y="6473159"/>
            <a:ext cx="150480" cy="16876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84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4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7" baseline="0">
                <a:solidFill>
                  <a:srgbClr val="2D936B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5</a:t>
            </a:fld>
            <a:endParaRPr lang="zh-CN" altLang="en-US" sz="11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  <p:sp>
        <p:nvSpPr>
          <p:cNvPr id="275" name="矩形"/>
          <p:cNvSpPr>
            <a:spLocks/>
          </p:cNvSpPr>
          <p:nvPr/>
        </p:nvSpPr>
        <p:spPr>
          <a:xfrm rot="0">
            <a:off x="990720" y="2133720"/>
            <a:ext cx="7923960" cy="8139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0000" tIns="45000" rIns="90000" bIns="45000" anchor="t" anchorCtr="0">
            <a:prstTxWarp prst="textNoShape"/>
            <a:spAutoFit/>
          </a:bodyPr>
          <a:lstStyle/>
          <a:p>
            <a:pPr marL="215773" indent="-21551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Font typeface="Arial" pitchFamily="0" charset="0"/>
              <a:buChar char="•"/>
            </a:pPr>
            <a:r>
              <a:rPr lang="en-US" altLang="zh-CN" sz="2400" b="0" i="0" u="none" strike="noStrike" kern="1200" cap="none" spc="-1" baseline="0">
                <a:solidFill>
                  <a:srgbClr val="0D0D0D"/>
                </a:solidFill>
                <a:latin typeface="Times New Roman" pitchFamily="0" charset="0"/>
                <a:ea typeface="DejaVu Sans" pitchFamily="0" charset="0"/>
                <a:cs typeface="Arial" pitchFamily="0" charset="0"/>
              </a:rPr>
              <a:t>.</a:t>
            </a:r>
            <a:endParaRPr lang="en-US" altLang="zh-CN" sz="24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  <p:sp>
        <p:nvSpPr>
          <p:cNvPr id="276" name="矩形"/>
          <p:cNvSpPr>
            <a:spLocks/>
          </p:cNvSpPr>
          <p:nvPr/>
        </p:nvSpPr>
        <p:spPr>
          <a:xfrm rot="0">
            <a:off x="1368000" y="2232000"/>
            <a:ext cx="7631640" cy="35570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0000" tIns="45000" rIns="90000" bIns="450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This project focuses on analysing employee data to identify trends and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And insights that can drive better decision.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Excel will be used to clean, organize, and </a:t>
            </a: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visualize key </a:t>
            </a: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metrics such as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Employee demographics, performance, and </a:t>
            </a: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rent rates</a:t>
            </a: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.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The analysis will highlights areas of </a:t>
            </a: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improvement  workforce </a:t>
            </a: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management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Helping to optimize resource allocation.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Outcomes will </a:t>
            </a: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include </a:t>
            </a: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detailed reports and dashboard for management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Review.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The finding aim to support </a:t>
            </a: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strategic </a:t>
            </a: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planning. </a:t>
            </a:r>
            <a:endParaRPr lang="zh-CN" altLang="en-US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260934"/>
      </p:ext>
    </p:extLst>
  </p:cSld>
  <p:clrMapOvr>
    <a:masterClrMapping/>
  </p:clrMapOvr>
  <p:transition spd="slow"/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曲线"/>
          <p:cNvSpPr>
            <a:spLocks/>
          </p:cNvSpPr>
          <p:nvPr/>
        </p:nvSpPr>
        <p:spPr>
          <a:xfrm rot="0">
            <a:off x="9353520" y="5362560"/>
            <a:ext cx="456480" cy="45647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278" name="曲线"/>
          <p:cNvSpPr>
            <a:spLocks/>
          </p:cNvSpPr>
          <p:nvPr/>
        </p:nvSpPr>
        <p:spPr>
          <a:xfrm rot="0">
            <a:off x="6696000" y="1695600"/>
            <a:ext cx="313559" cy="323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279" name="曲线"/>
          <p:cNvSpPr>
            <a:spLocks/>
          </p:cNvSpPr>
          <p:nvPr/>
        </p:nvSpPr>
        <p:spPr>
          <a:xfrm rot="0">
            <a:off x="9353520" y="5896080"/>
            <a:ext cx="180360" cy="1803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sp>
        <p:nvSpPr>
          <p:cNvPr id="280" name="矩形"/>
          <p:cNvSpPr>
            <a:spLocks/>
          </p:cNvSpPr>
          <p:nvPr/>
        </p:nvSpPr>
        <p:spPr>
          <a:xfrm rot="0">
            <a:off x="699480" y="891720"/>
            <a:ext cx="5013720" cy="50233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60" rIns="0" bIns="0" anchor="t" anchorCtr="0">
            <a:prstTxWarp prst="textNoShape"/>
            <a:spAutoFit/>
          </a:bodyPr>
          <a:lstStyle/>
          <a:p>
            <a:pPr marL="12573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2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W</a:t>
            </a:r>
            <a:r>
              <a:rPr lang="en-US" altLang="zh-CN" sz="3200" b="1" i="0" u="none" strike="noStrike" kern="1200" cap="none" spc="-2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H</a:t>
            </a:r>
            <a:r>
              <a:rPr lang="en-US" altLang="zh-CN" sz="3200" b="1" i="0" u="none" strike="noStrike" kern="1200" cap="none" spc="15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O</a:t>
            </a:r>
            <a:r>
              <a:rPr lang="en-US" altLang="zh-CN" sz="3200" b="1" i="0" u="none" strike="noStrike" kern="1200" cap="none" spc="-236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 </a:t>
            </a:r>
            <a:r>
              <a:rPr lang="en-US" altLang="zh-CN" sz="3200" b="1" i="0" u="none" strike="noStrike" kern="1200" cap="none" spc="-12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AR</a:t>
            </a:r>
            <a:r>
              <a:rPr lang="en-US" altLang="zh-CN" sz="3200" b="1" i="0" u="none" strike="noStrike" kern="1200" cap="none" spc="9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 </a:t>
            </a:r>
            <a:r>
              <a:rPr lang="en-US" altLang="zh-CN" sz="3200" b="1" i="0" u="none" strike="noStrike" kern="1200" cap="none" spc="-12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T</a:t>
            </a:r>
            <a:r>
              <a:rPr lang="en-US" altLang="zh-CN" sz="3200" b="1" i="0" u="none" strike="noStrike" kern="1200" cap="none" spc="-15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H</a:t>
            </a:r>
            <a:r>
              <a:rPr lang="en-US" altLang="zh-CN" sz="3200" b="1" i="0" u="none" strike="noStrike" kern="1200" cap="none" spc="9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 </a:t>
            </a:r>
            <a:r>
              <a:rPr lang="en-US" altLang="zh-CN" sz="3200" b="1" i="0" u="none" strike="noStrike" kern="1200" cap="none" spc="-2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E</a:t>
            </a:r>
            <a:r>
              <a:rPr lang="en-US" altLang="zh-CN" sz="3200" b="1" i="0" u="none" strike="noStrike" kern="1200" cap="none" spc="26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N</a:t>
            </a:r>
            <a:r>
              <a:rPr lang="en-US" altLang="zh-CN" sz="3200" b="1" i="0" u="none" strike="noStrike" kern="1200" cap="none" spc="9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D</a:t>
            </a:r>
            <a:r>
              <a:rPr lang="en-US" altLang="zh-CN" sz="3200" b="1" i="0" u="none" strike="noStrike" kern="1200" cap="none" spc="-46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 </a:t>
            </a:r>
            <a:r>
              <a:rPr lang="en-US" altLang="zh-CN" sz="3200" b="1" i="0" u="none" strike="noStrike" kern="1200" cap="none" spc="-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U</a:t>
            </a:r>
            <a:r>
              <a:rPr lang="en-US" altLang="zh-CN" sz="3200" b="1" i="0" u="none" strike="noStrike" kern="1200" cap="none" spc="7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S</a:t>
            </a:r>
            <a:r>
              <a:rPr lang="en-US" altLang="zh-CN" sz="3200" b="1" i="0" u="none" strike="noStrike" kern="1200" cap="none" spc="-26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E</a:t>
            </a:r>
            <a:r>
              <a:rPr lang="en-US" altLang="zh-CN" sz="3200" b="1" i="0" u="none" strike="noStrike" kern="1200" cap="none" spc="-12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R</a:t>
            </a:r>
            <a:r>
              <a:rPr lang="en-US" altLang="zh-CN" sz="3200" b="1" i="0" u="none" strike="noStrike" kern="1200" cap="none" spc="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S?</a:t>
            </a:r>
            <a:endParaRPr lang="zh-CN" altLang="en-US" sz="32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  <p:pic>
        <p:nvPicPr>
          <p:cNvPr id="28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60" y="6172200"/>
            <a:ext cx="2180520" cy="484919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282" name="矩形"/>
          <p:cNvSpPr>
            <a:spLocks/>
          </p:cNvSpPr>
          <p:nvPr/>
        </p:nvSpPr>
        <p:spPr>
          <a:xfrm rot="0">
            <a:off x="11353320" y="6473159"/>
            <a:ext cx="150480" cy="16876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84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4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7" baseline="0">
                <a:solidFill>
                  <a:srgbClr val="2D936B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6</a:t>
            </a:fld>
            <a:endParaRPr lang="zh-CN" altLang="en-US" sz="11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  <p:sp>
        <p:nvSpPr>
          <p:cNvPr id="283" name="矩形"/>
          <p:cNvSpPr>
            <a:spLocks/>
          </p:cNvSpPr>
          <p:nvPr/>
        </p:nvSpPr>
        <p:spPr>
          <a:xfrm rot="0">
            <a:off x="1152000" y="2232000"/>
            <a:ext cx="6911639" cy="8900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0000" tIns="45000" rIns="90000" bIns="450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The end users of the employee data employee data analysis are HR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Managers team leads and senior management. 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170745"/>
      </p:ext>
    </p:extLst>
  </p:cSld>
  <p:clrMapOvr>
    <a:masterClrMapping/>
  </p:clrMapOvr>
  <p:transition spd="slow"/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60"/>
            <a:ext cx="2694960" cy="3247200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285" name="曲线"/>
          <p:cNvSpPr>
            <a:spLocks/>
          </p:cNvSpPr>
          <p:nvPr/>
        </p:nvSpPr>
        <p:spPr>
          <a:xfrm rot="0">
            <a:off x="9353520" y="5362560"/>
            <a:ext cx="456480" cy="45647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286" name="曲线"/>
          <p:cNvSpPr>
            <a:spLocks/>
          </p:cNvSpPr>
          <p:nvPr/>
        </p:nvSpPr>
        <p:spPr>
          <a:xfrm rot="0">
            <a:off x="6696000" y="1695600"/>
            <a:ext cx="313559" cy="323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287" name="曲线"/>
          <p:cNvSpPr>
            <a:spLocks/>
          </p:cNvSpPr>
          <p:nvPr/>
        </p:nvSpPr>
        <p:spPr>
          <a:xfrm rot="0">
            <a:off x="9353520" y="5896080"/>
            <a:ext cx="180360" cy="1803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sp>
        <p:nvSpPr>
          <p:cNvPr id="288" name="矩形"/>
          <p:cNvSpPr>
            <a:spLocks/>
          </p:cNvSpPr>
          <p:nvPr/>
        </p:nvSpPr>
        <p:spPr>
          <a:xfrm rot="0">
            <a:off x="1152000" y="497520"/>
            <a:ext cx="9762480" cy="556244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3320" rIns="0" bIns="0" anchor="t" anchorCtr="0">
            <a:prstTxWarp prst="textNoShape"/>
            <a:spAutoFit/>
          </a:bodyPr>
          <a:lstStyle/>
          <a:p>
            <a:pPr marL="12573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7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O</a:t>
            </a:r>
            <a:r>
              <a:rPr lang="en-US" altLang="zh-CN" sz="3600" b="1" i="0" u="none" strike="noStrike" kern="1200" cap="none" spc="2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U</a:t>
            </a:r>
            <a:r>
              <a:rPr lang="en-US" altLang="zh-CN" sz="3600" b="1" i="0" u="none" strike="noStrike" kern="1200" cap="none" spc="-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R</a:t>
            </a:r>
            <a:r>
              <a:rPr lang="en-US" altLang="zh-CN" sz="3600" b="1" i="0" u="none" strike="noStrike" kern="1200" cap="none" spc="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 </a:t>
            </a:r>
            <a:r>
              <a:rPr lang="en-US" altLang="zh-CN" sz="3600" b="1" i="0" u="none" strike="noStrike" kern="1200" cap="none" spc="2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S</a:t>
            </a:r>
            <a:r>
              <a:rPr lang="en-US" altLang="zh-CN" sz="3600" b="1" i="0" u="none" strike="noStrike" kern="1200" cap="none" spc="7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O</a:t>
            </a:r>
            <a:r>
              <a:rPr lang="en-US" altLang="zh-CN" sz="3600" b="1" i="0" u="none" strike="noStrike" kern="1200" cap="none" spc="2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LU</a:t>
            </a:r>
            <a:r>
              <a:rPr lang="en-US" altLang="zh-CN" sz="3600" b="1" i="0" u="none" strike="noStrike" kern="1200" cap="none" spc="-35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T</a:t>
            </a:r>
            <a:r>
              <a:rPr lang="en-US" altLang="zh-CN" sz="3600" b="1" i="0" u="none" strike="noStrike" kern="1200" cap="none" spc="-32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I</a:t>
            </a:r>
            <a:r>
              <a:rPr lang="en-US" altLang="zh-CN" sz="3600" b="1" i="0" u="none" strike="noStrike" kern="1200" cap="none" spc="7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O</a:t>
            </a:r>
            <a:r>
              <a:rPr lang="en-US" altLang="zh-CN" sz="3600" b="1" i="0" u="none" strike="noStrike" kern="1200" cap="none" spc="-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N</a:t>
            </a:r>
            <a:r>
              <a:rPr lang="en-US" altLang="zh-CN" sz="3600" b="1" i="0" u="none" strike="noStrike" kern="1200" cap="none" spc="-347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 </a:t>
            </a:r>
            <a:r>
              <a:rPr lang="en-US" altLang="zh-CN" sz="3600" b="1" i="0" u="none" strike="noStrike" kern="1200" cap="none" spc="-35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A</a:t>
            </a:r>
            <a:r>
              <a:rPr lang="en-US" altLang="zh-CN" sz="3600" b="1" i="0" u="none" strike="noStrike" kern="1200" cap="none" spc="-7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N</a:t>
            </a:r>
            <a:r>
              <a:rPr lang="en-US" altLang="zh-CN" sz="3600" b="1" i="0" u="none" strike="noStrike" kern="1200" cap="none" spc="-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D</a:t>
            </a:r>
            <a:r>
              <a:rPr lang="en-US" altLang="zh-CN" sz="3600" b="1" i="0" u="none" strike="noStrike" kern="1200" cap="none" spc="29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 </a:t>
            </a:r>
            <a:r>
              <a:rPr lang="en-US" altLang="zh-CN" sz="3600" b="1" i="0" u="none" strike="noStrike" kern="1200" cap="none" spc="-32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T</a:t>
            </a:r>
            <a:r>
              <a:rPr lang="en-US" altLang="zh-CN" sz="3600" b="1" i="0" u="none" strike="noStrike" kern="1200" cap="none" spc="-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S</a:t>
            </a:r>
            <a:r>
              <a:rPr lang="en-US" altLang="zh-CN" sz="3600" b="1" i="0" u="none" strike="noStrike" kern="1200" cap="none" spc="55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 </a:t>
            </a:r>
            <a:r>
              <a:rPr lang="en-US" altLang="zh-CN" sz="3600" b="1" i="0" u="none" strike="noStrike" kern="1200" cap="none" spc="-296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V</a:t>
            </a:r>
            <a:r>
              <a:rPr lang="en-US" altLang="zh-CN" sz="3600" b="1" i="0" u="none" strike="noStrike" kern="1200" cap="none" spc="-35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A</a:t>
            </a:r>
            <a:r>
              <a:rPr lang="en-US" altLang="zh-CN" sz="3600" b="1" i="0" u="none" strike="noStrike" kern="1200" cap="none" spc="2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LU</a:t>
            </a:r>
            <a:r>
              <a:rPr lang="en-US" altLang="zh-CN" sz="3600" b="1" i="0" u="none" strike="noStrike" kern="1200" cap="none" spc="-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E</a:t>
            </a:r>
            <a:r>
              <a:rPr lang="en-US" altLang="zh-CN" sz="3600" b="1" i="0" u="none" strike="noStrike" kern="1200" cap="none" spc="-66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 </a:t>
            </a:r>
            <a:r>
              <a:rPr lang="en-US" altLang="zh-CN" sz="3600" b="1" i="0" u="none" strike="noStrike" kern="1200" cap="none" spc="-15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P</a:t>
            </a:r>
            <a:r>
              <a:rPr lang="en-US" altLang="zh-CN" sz="3600" b="1" i="0" u="none" strike="noStrike" kern="1200" cap="none" spc="-32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R</a:t>
            </a:r>
            <a:r>
              <a:rPr lang="en-US" altLang="zh-CN" sz="3600" b="1" i="0" u="none" strike="noStrike" kern="1200" cap="none" spc="7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O</a:t>
            </a:r>
            <a:r>
              <a:rPr lang="en-US" altLang="zh-CN" sz="3600" b="1" i="0" u="none" strike="noStrike" kern="1200" cap="none" spc="-15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P</a:t>
            </a:r>
            <a:r>
              <a:rPr lang="en-US" altLang="zh-CN" sz="3600" b="1" i="0" u="none" strike="noStrike" kern="1200" cap="none" spc="7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O</a:t>
            </a:r>
            <a:r>
              <a:rPr lang="en-US" altLang="zh-CN" sz="3600" b="1" i="0" u="none" strike="noStrike" kern="1200" cap="none" spc="2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S</a:t>
            </a:r>
            <a:r>
              <a:rPr lang="en-US" altLang="zh-CN" sz="3600" b="1" i="0" u="none" strike="noStrike" kern="1200" cap="none" spc="-32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T</a:t>
            </a:r>
            <a:r>
              <a:rPr lang="en-US" altLang="zh-CN" sz="3600" b="1" i="0" u="none" strike="noStrike" kern="1200" cap="none" spc="-32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I</a:t>
            </a:r>
            <a:r>
              <a:rPr lang="en-US" altLang="zh-CN" sz="3600" b="1" i="0" u="none" strike="noStrike" kern="1200" cap="none" spc="7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O</a:t>
            </a:r>
            <a:r>
              <a:rPr lang="en-US" altLang="zh-CN" sz="3600" b="1" i="0" u="none" strike="noStrike" kern="1200" cap="none" spc="-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N</a:t>
            </a:r>
            <a:endParaRPr lang="zh-CN" altLang="en-US" sz="36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  <p:pic>
        <p:nvPicPr>
          <p:cNvPr id="28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439" y="6467400"/>
            <a:ext cx="2142360" cy="199440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290" name="矩形"/>
          <p:cNvSpPr>
            <a:spLocks/>
          </p:cNvSpPr>
          <p:nvPr/>
        </p:nvSpPr>
        <p:spPr>
          <a:xfrm rot="0">
            <a:off x="11353320" y="6473159"/>
            <a:ext cx="150480" cy="16876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84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4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7" baseline="0">
                <a:solidFill>
                  <a:srgbClr val="2D936B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7</a:t>
            </a:fld>
            <a:endParaRPr lang="zh-CN" altLang="en-US" sz="11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  <p:sp>
        <p:nvSpPr>
          <p:cNvPr id="291" name="矩形"/>
          <p:cNvSpPr>
            <a:spLocks/>
          </p:cNvSpPr>
          <p:nvPr/>
        </p:nvSpPr>
        <p:spPr>
          <a:xfrm rot="0">
            <a:off x="2808000" y="2016000"/>
            <a:ext cx="6191640" cy="2490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0000" tIns="45000" rIns="90000" bIns="450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Conditional formatting – </a:t>
            </a: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highlights </a:t>
            </a: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missing cells 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Filter – helps to remove the empty cells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Formulas – helps to identify the performance of </a:t>
            </a: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employees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Pivot table – helps summarize 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Pie chart – shows the data</a:t>
            </a:r>
            <a:endParaRPr lang="zh-CN" altLang="en-US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8873"/>
      </p:ext>
    </p:extLst>
  </p:cSld>
  <p:clrMapOvr>
    <a:masterClrMapping/>
  </p:clrMapOvr>
  <p:transition spd="slow"/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矩形"/>
          <p:cNvSpPr>
            <a:spLocks/>
          </p:cNvSpPr>
          <p:nvPr/>
        </p:nvSpPr>
        <p:spPr>
          <a:xfrm rot="0">
            <a:off x="755280" y="385560"/>
            <a:ext cx="10680479" cy="75744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-1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Dataset Description</a:t>
            </a:r>
            <a:endParaRPr lang="zh-CN" altLang="en-US" sz="4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  <p:sp>
        <p:nvSpPr>
          <p:cNvPr id="293" name="矩形"/>
          <p:cNvSpPr>
            <a:spLocks/>
          </p:cNvSpPr>
          <p:nvPr/>
        </p:nvSpPr>
        <p:spPr>
          <a:xfrm rot="0">
            <a:off x="1368000" y="1702440"/>
            <a:ext cx="5183639" cy="2490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0000" tIns="45000" rIns="90000" bIns="450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1. Employee ID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2. First name 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3"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Gender 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Bodoni MT" pitchFamily="0" charset="0"/>
              <a:ea typeface="DejaVu Sans" pitchFamily="0" charset="0"/>
              <a:cs typeface="Arial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3"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Start date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Bodoni MT" pitchFamily="0" charset="0"/>
              <a:ea typeface="DejaVu Sans" pitchFamily="0" charset="0"/>
              <a:cs typeface="Arial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3"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Salary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Bodoni MT" pitchFamily="0" charset="0"/>
              <a:ea typeface="DejaVu Sans" pitchFamily="0" charset="0"/>
              <a:cs typeface="Arial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3"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Department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Bodoni MT" pitchFamily="0" charset="0"/>
              <a:ea typeface="DejaVu Sans" pitchFamily="0" charset="0"/>
              <a:cs typeface="Arial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3"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FTE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Bodoni MT" pitchFamily="0" charset="0"/>
              <a:ea typeface="DejaVu Sans" pitchFamily="0" charset="0"/>
              <a:cs typeface="Arial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3"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Employee Type</a:t>
            </a: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Bodoni MT" pitchFamily="0" charset="0"/>
              <a:ea typeface="DejaVu Sans" pitchFamily="0" charset="0"/>
              <a:cs typeface="Arial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3"/>
            </a:pPr>
            <a:r>
              <a:rPr lang="en-US" altLang="zh-CN" sz="1800" b="0" i="0" u="none" strike="noStrike" kern="1200" cap="none" spc="-1" baseline="0">
                <a:solidFill>
                  <a:schemeClr val="tx1"/>
                </a:solidFill>
                <a:latin typeface="Bodoni MT" pitchFamily="0" charset="0"/>
                <a:ea typeface="DejaVu Sans" pitchFamily="0" charset="0"/>
                <a:cs typeface="Arial" pitchFamily="0" charset="0"/>
              </a:rPr>
              <a:t>Work location</a:t>
            </a:r>
            <a:endParaRPr lang="zh-CN" altLang="en-US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082954"/>
      </p:ext>
    </p:extLst>
  </p:cSld>
  <p:clrMapOvr>
    <a:masterClrMapping/>
  </p:clrMapOvr>
  <p:transition spd="slow"/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矩形"/>
          <p:cNvSpPr>
            <a:spLocks/>
          </p:cNvSpPr>
          <p:nvPr/>
        </p:nvSpPr>
        <p:spPr>
          <a:xfrm rot="0">
            <a:off x="752399" y="6486120"/>
            <a:ext cx="1773000" cy="162052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3/21/202</a:t>
            </a:r>
            <a:r>
              <a:rPr lang="en-US" altLang="zh-CN" sz="1100" b="0" i="0" u="none" strike="noStrike" kern="1200" cap="none" spc="7" baseline="0">
                <a:solidFill>
                  <a:srgbClr val="2D83C3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4</a:t>
            </a:r>
            <a:r>
              <a:rPr lang="en-US" altLang="zh-CN" sz="1100" b="0" i="0" u="none" strike="noStrike" kern="1200" cap="none" spc="-1" baseline="0">
                <a:solidFill>
                  <a:srgbClr val="2D83C3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 </a:t>
            </a:r>
            <a:r>
              <a:rPr lang="en-US" altLang="zh-CN" sz="1100" b="0" i="0" u="none" strike="noStrike" kern="1200" cap="none" spc="126" baseline="0">
                <a:solidFill>
                  <a:srgbClr val="2D83C3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 </a:t>
            </a:r>
            <a:r>
              <a:rPr lang="en-US" altLang="zh-CN" sz="1100" b="1" i="0" u="none" strike="noStrike" kern="1200" cap="none" spc="46" baseline="0">
                <a:solidFill>
                  <a:srgbClr val="2D83C3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A</a:t>
            </a:r>
            <a:r>
              <a:rPr lang="en-US" altLang="zh-CN" sz="1100" b="1" i="0" u="none" strike="noStrike" kern="1200" cap="none" spc="9" baseline="0">
                <a:solidFill>
                  <a:srgbClr val="2D83C3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nnu</a:t>
            </a:r>
            <a:r>
              <a:rPr lang="en-US" altLang="zh-CN" sz="1100" b="1" i="0" u="none" strike="noStrike" kern="1200" cap="none" spc="7" baseline="0">
                <a:solidFill>
                  <a:srgbClr val="2D83C3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 </a:t>
            </a:r>
            <a:r>
              <a:rPr lang="en-US" altLang="zh-CN" sz="1100" b="1" i="0" u="none" strike="noStrike" kern="1200" cap="none" spc="-1" baseline="0">
                <a:solidFill>
                  <a:srgbClr val="2D83C3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R</a:t>
            </a:r>
            <a:r>
              <a:rPr lang="en-US" altLang="zh-CN" sz="1100" b="1" i="0" u="none" strike="noStrike" kern="1200" cap="none" spc="29" baseline="0">
                <a:solidFill>
                  <a:srgbClr val="2D83C3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e</a:t>
            </a:r>
            <a:r>
              <a:rPr lang="en-US" altLang="zh-CN" sz="1100" b="1" i="0" u="none" strike="noStrike" kern="1200" cap="none" spc="86" baseline="0">
                <a:solidFill>
                  <a:srgbClr val="2D83C3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i</a:t>
            </a:r>
            <a:r>
              <a:rPr lang="en-US" altLang="zh-CN" sz="1100" b="1" i="0" u="none" strike="noStrike" kern="1200" cap="none" spc="29" baseline="0">
                <a:solidFill>
                  <a:srgbClr val="2D83C3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e</a:t>
            </a:r>
            <a:r>
              <a:rPr lang="en-US" altLang="zh-CN" sz="1100" b="1" i="0" u="none" strike="noStrike" kern="1200" cap="none" spc="9" baseline="0">
                <a:solidFill>
                  <a:srgbClr val="2D83C3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w</a:t>
            </a:r>
            <a:endParaRPr lang="zh-CN" altLang="en-US" sz="11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  <p:sp>
        <p:nvSpPr>
          <p:cNvPr id="295" name="曲线"/>
          <p:cNvSpPr>
            <a:spLocks/>
          </p:cNvSpPr>
          <p:nvPr/>
        </p:nvSpPr>
        <p:spPr>
          <a:xfrm rot="0">
            <a:off x="9353520" y="5362560"/>
            <a:ext cx="456480" cy="45647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296" name="曲线"/>
          <p:cNvSpPr>
            <a:spLocks/>
          </p:cNvSpPr>
          <p:nvPr/>
        </p:nvSpPr>
        <p:spPr>
          <a:xfrm rot="0">
            <a:off x="6696000" y="1695600"/>
            <a:ext cx="313559" cy="323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297" name="曲线"/>
          <p:cNvSpPr>
            <a:spLocks/>
          </p:cNvSpPr>
          <p:nvPr/>
        </p:nvSpPr>
        <p:spPr>
          <a:xfrm rot="0">
            <a:off x="9353520" y="5896080"/>
            <a:ext cx="180360" cy="1803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pic>
        <p:nvPicPr>
          <p:cNvPr id="29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00" y="3381480"/>
            <a:ext cx="2466360" cy="3418920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299" name="矩形"/>
          <p:cNvSpPr>
            <a:spLocks/>
          </p:cNvSpPr>
          <p:nvPr/>
        </p:nvSpPr>
        <p:spPr>
          <a:xfrm rot="0">
            <a:off x="739800" y="654840"/>
            <a:ext cx="8479800" cy="664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60" rIns="0" bIns="0" anchor="t" anchorCtr="0">
            <a:prstTxWarp prst="textNoShape"/>
            <a:spAutoFit/>
          </a:bodyPr>
          <a:lstStyle/>
          <a:p>
            <a:pPr marL="12573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9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THE</a:t>
            </a:r>
            <a:r>
              <a:rPr lang="en-US" altLang="zh-CN" sz="4250" b="1" i="0" u="none" strike="noStrike" kern="1200" cap="none" spc="15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 "</a:t>
            </a:r>
            <a:r>
              <a:rPr lang="en-US" altLang="zh-CN" sz="4250" b="1" i="0" u="none" strike="noStrike" kern="1200" cap="none" spc="7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WOW"</a:t>
            </a:r>
            <a:r>
              <a:rPr lang="en-US" altLang="zh-CN" sz="4250" b="1" i="0" u="none" strike="noStrike" kern="1200" cap="none" spc="80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 </a:t>
            </a:r>
            <a:r>
              <a:rPr lang="en-US" altLang="zh-CN" sz="4250" b="1" i="0" u="none" strike="noStrike" kern="1200" cap="none" spc="7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IN</a:t>
            </a:r>
            <a:r>
              <a:rPr lang="en-US" altLang="zh-CN" sz="4250" b="1" i="0" u="none" strike="noStrike" kern="1200" cap="none" spc="-7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 </a:t>
            </a:r>
            <a:r>
              <a:rPr lang="en-US" altLang="zh-CN" sz="4250" b="1" i="0" u="none" strike="noStrike" kern="1200" cap="none" spc="9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OUR</a:t>
            </a:r>
            <a:r>
              <a:rPr lang="en-US" altLang="zh-CN" sz="4250" b="1" i="0" u="none" strike="noStrike" kern="1200" cap="none" spc="-12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 </a:t>
            </a:r>
            <a:r>
              <a:rPr lang="en-US" altLang="zh-CN" sz="4250" b="1" i="0" u="none" strike="noStrike" kern="1200" cap="none" spc="15" baseline="0">
                <a:solidFill>
                  <a:srgbClr val="000000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SOLUTION</a:t>
            </a:r>
            <a:endParaRPr lang="zh-CN" altLang="en-US" sz="425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  <p:sp>
        <p:nvSpPr>
          <p:cNvPr id="300" name="矩形"/>
          <p:cNvSpPr>
            <a:spLocks/>
          </p:cNvSpPr>
          <p:nvPr/>
        </p:nvSpPr>
        <p:spPr>
          <a:xfrm rot="0">
            <a:off x="11277360" y="6473159"/>
            <a:ext cx="227880" cy="16876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84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4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7" baseline="0">
                <a:solidFill>
                  <a:srgbClr val="2D936B"/>
                </a:solidFill>
                <a:latin typeface="Trebuchet MS" pitchFamily="0" charset="0"/>
                <a:ea typeface="DejaVu Sans" pitchFamily="0" charset="0"/>
                <a:cs typeface="Arial" pitchFamily="0" charset="0"/>
              </a:rPr>
              <a:t>9</a:t>
            </a:fld>
            <a:endParaRPr lang="zh-CN" altLang="en-US" sz="11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  <p:sp>
        <p:nvSpPr>
          <p:cNvPr id="301" name="矩形"/>
          <p:cNvSpPr>
            <a:spLocks/>
          </p:cNvSpPr>
          <p:nvPr/>
        </p:nvSpPr>
        <p:spPr>
          <a:xfrm rot="0">
            <a:off x="2743200" y="2354760"/>
            <a:ext cx="8533440" cy="249768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0000" tIns="45000" rIns="90000" bIns="450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-1" baseline="0">
                <a:solidFill>
                  <a:srgbClr val="000000"/>
                </a:solidFill>
                <a:latin typeface="Times New Roman" pitchFamily="0" charset="0"/>
                <a:ea typeface="DejaVu Sans" pitchFamily="0" charset="0"/>
                <a:cs typeface="Arial" pitchFamily="0" charset="0"/>
              </a:rPr>
              <a:t>Performance level</a:t>
            </a:r>
            <a:endParaRPr lang="en-US" altLang="zh-CN" sz="2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-1" baseline="0">
                <a:solidFill>
                  <a:srgbClr val="000000"/>
                </a:solidFill>
                <a:latin typeface="Times New Roman" pitchFamily="0" charset="0"/>
                <a:ea typeface="DejaVu Sans" pitchFamily="0" charset="0"/>
                <a:cs typeface="Arial" pitchFamily="0" charset="0"/>
              </a:rPr>
              <a:t>=IFS(Z8&gt;=5,”VERYHIGH”,Z8&gt;=4,”HIGH”,</a:t>
            </a:r>
            <a:endParaRPr lang="en-US" altLang="zh-CN" sz="2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-1" baseline="0">
                <a:solidFill>
                  <a:srgbClr val="000000"/>
                </a:solidFill>
                <a:latin typeface="Times New Roman" pitchFamily="0" charset="0"/>
                <a:ea typeface="DejaVu Sans" pitchFamily="0" charset="0"/>
                <a:cs typeface="Arial" pitchFamily="0" charset="0"/>
              </a:rPr>
              <a:t>  Z8&gt;=3,”MED”,TRUE,”LOW”)</a:t>
            </a:r>
            <a:endParaRPr lang="en-US" altLang="zh-CN" sz="2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-1" baseline="0">
              <a:solidFill>
                <a:schemeClr val="tx1"/>
              </a:solidFill>
              <a:latin typeface="Arial" pitchFamily="0" charset="0"/>
              <a:ea typeface="DejaVu Sans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296544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14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297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38</cp:revision>
  <dcterms:created xsi:type="dcterms:W3CDTF">2024-03-29T15:07:22Z</dcterms:created>
  <dcterms:modified xsi:type="dcterms:W3CDTF">2024-08-30T13:38:30Z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ppVersion">
    <vt:lpwstr>16.0000</vt:lpwstr>
  </property>
  <property fmtid="{D5CDD505-2E9C-101B-9397-08002B2CF9AE}" pid="3" name="Created">
    <vt:filetime>2024-03-20T16:00:00Z</vt:filetime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astSaved">
    <vt:filetime>2024-03-28T16:00:00Z</vt:filetime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12</vt:i4>
  </property>
</Properties>
</file>