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Masters/slideMaster12.xml" ContentType="application/vnd.openxmlformats-officedocument.presentationml.slideMaster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</p:sldMasterIdLst>
  <p:notesMasterIdLst>
    <p:notesMasterId r:id="rId14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50" b="1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noFill/>
            <a:ln w="12700">
              <a:solidFill>
                <a:srgbClr val="4F81BD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8.0</c:v>
                </c:pt>
                <c:pt idx="4">
                  <c:v>9.0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3.0</c:v>
                </c:pt>
                <c:pt idx="9">
                  <c:v>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noFill/>
            <a:ln w="12700">
              <a:solidFill>
                <a:srgbClr val="C0504D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6.0</c:v>
                </c:pt>
                <c:pt idx="1">
                  <c:v>17.0</c:v>
                </c:pt>
                <c:pt idx="2">
                  <c:v>14.0</c:v>
                </c:pt>
                <c:pt idx="3">
                  <c:v>15.0</c:v>
                </c:pt>
                <c:pt idx="4">
                  <c:v>18.0</c:v>
                </c:pt>
                <c:pt idx="5">
                  <c:v>8.0</c:v>
                </c:pt>
                <c:pt idx="6">
                  <c:v>10.0</c:v>
                </c:pt>
                <c:pt idx="7">
                  <c:v>15.0</c:v>
                </c:pt>
                <c:pt idx="8">
                  <c:v>14.0</c:v>
                </c:pt>
                <c:pt idx="9">
                  <c:v>13.0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noFill/>
            <a:ln w="12700">
              <a:solidFill>
                <a:srgbClr val="9BBB59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254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26.0</c:v>
                </c:pt>
                <c:pt idx="1">
                  <c:v>22.0</c:v>
                </c:pt>
                <c:pt idx="2">
                  <c:v>24.0</c:v>
                </c:pt>
                <c:pt idx="3">
                  <c:v>31.0</c:v>
                </c:pt>
                <c:pt idx="4">
                  <c:v>30.0</c:v>
                </c:pt>
                <c:pt idx="5">
                  <c:v>23.0</c:v>
                </c:pt>
                <c:pt idx="6">
                  <c:v>19.0</c:v>
                </c:pt>
                <c:pt idx="7">
                  <c:v>30.0</c:v>
                </c:pt>
                <c:pt idx="8">
                  <c:v>25.0</c:v>
                </c:pt>
                <c:pt idx="9">
                  <c:v>33.0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noFill/>
            <a:ln w="12700">
              <a:solidFill>
                <a:srgbClr val="8064A2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5.0</c:v>
                </c:pt>
                <c:pt idx="3">
                  <c:v>3.0</c:v>
                </c:pt>
                <c:pt idx="4">
                  <c:v>7.0</c:v>
                </c:pt>
                <c:pt idx="5">
                  <c:v>7.0</c:v>
                </c:pt>
                <c:pt idx="6">
                  <c:v>5.0</c:v>
                </c:pt>
                <c:pt idx="7">
                  <c:v>5.0</c:v>
                </c:pt>
                <c:pt idx="8">
                  <c:v>9.0</c:v>
                </c:pt>
                <c:pt idx="9">
                  <c:v>6.0</c:v>
                </c:pt>
              </c:numCache>
            </c:numRef>
          </c:val>
        </c:ser>
        <c:overlap val="-40"/>
        <c:gapWidth val="315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868686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BFBFBF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6868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BFBFBF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BFBFBF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404040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对象"/>
          <p:cNvSpPr>
            <a:spLocks noGrp="1" noChangeAspect="1"/>
          </p:cNvSpPr>
          <p:nvPr>
            <p:ph type="sldImg"/>
          </p:nvPr>
        </p:nvSpPr>
        <p:spPr>
          <a:xfrm rot="0">
            <a:off x="215999" y="812520"/>
            <a:ext cx="7127280" cy="400896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/>
          </p:nvPr>
        </p:nvSpPr>
        <p:spPr>
          <a:xfrm rot="0">
            <a:off x="756000" y="5078519"/>
            <a:ext cx="6047640" cy="4811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r>
              <a:rPr lang="en-US" altLang="zh-CN" sz="2000" b="0" strike="noStrike" spc="-1">
                <a:latin typeface="Arial" pitchFamily="0" charset="0"/>
              </a:rPr>
              <a:t>Click to edit the notes format</a:t>
            </a:r>
            <a:endParaRPr lang="zh-CN" altLang="en-US" sz="2000" b="0" strike="noStrike" spc="-1">
              <a:latin typeface="Arial" pitchFamily="0" charset="0"/>
            </a:endParaRPr>
          </a:p>
        </p:txBody>
      </p:sp>
      <p:sp>
        <p:nvSpPr>
          <p:cNvPr id="17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280680" cy="534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dt"/>
          </p:nvPr>
        </p:nvSpPr>
        <p:spPr>
          <a:xfrm rot="0">
            <a:off x="4278960" y="0"/>
            <a:ext cx="3280680" cy="534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algn="r"/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ftr"/>
          </p:nvPr>
        </p:nvSpPr>
        <p:spPr>
          <a:xfrm rot="0">
            <a:off x="0" y="10157400"/>
            <a:ext cx="3280680" cy="53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sldNum"/>
          </p:nvPr>
        </p:nvSpPr>
        <p:spPr>
          <a:xfrm rot="0">
            <a:off x="4278960" y="10157400"/>
            <a:ext cx="3280680" cy="53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1200" cap="none" spc="-1" baseline="0">
                <a:solidFill>
                  <a:schemeClr val="tx1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&lt;#&gt;</a:t>
            </a:fld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678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3213" cy="231298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/>
          </p:nvPr>
        </p:nvSpPr>
        <p:spPr>
          <a:xfrm rot="0">
            <a:off x="1219319" y="3300480"/>
            <a:ext cx="9752761" cy="2699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6905520" y="6513480"/>
            <a:ext cx="5282640" cy="343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-1" baseline="0">
                <a:solidFill>
                  <a:schemeClr val="tx1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1</a:t>
            </a:fld>
            <a:endParaRPr lang="zh-CN" altLang="en-US" sz="1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7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142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57832"/>
      </p:ext>
    </p:extLst>
  </p:cSld>
  <p:clrMapOvr>
    <a:masterClrMapping xmlns:a="http://schemas.openxmlformats.org/drawingml/2006/main"/>
  </p:clrMapOvr>
</p:sldLayout>
</file>

<file path=ppt/slideLayouts/slideLayout10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9453006"/>
      </p:ext>
    </p:extLst>
  </p:cSld>
  <p:clrMapOvr>
    <a:masterClrMapping xmlns:a="http://schemas.openxmlformats.org/drawingml/2006/main"/>
  </p:clrMapOvr>
</p:sldLayout>
</file>

<file path=ppt/slideLayouts/slideLayout10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83087"/>
      </p:ext>
    </p:extLst>
  </p:cSld>
  <p:clrMapOvr>
    <a:masterClrMapping xmlns:a="http://schemas.openxmlformats.org/drawingml/2006/main"/>
  </p:clrMapOvr>
</p:sldLayout>
</file>

<file path=ppt/slideLayouts/slideLayout10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68747"/>
      </p:ext>
    </p:extLst>
  </p:cSld>
  <p:clrMapOvr>
    <a:masterClrMapping xmlns:a="http://schemas.openxmlformats.org/drawingml/2006/main"/>
  </p:clrMapOvr>
</p:sldLayout>
</file>

<file path=ppt/slideLayouts/slideLayout10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4218"/>
      </p:ext>
    </p:extLst>
  </p:cSld>
  <p:clrMapOvr>
    <a:masterClrMapping xmlns:a="http://schemas.openxmlformats.org/drawingml/2006/main"/>
  </p:clrMapOvr>
</p:sldLayout>
</file>

<file path=ppt/slideLayouts/slideLayout10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9918"/>
      </p:ext>
    </p:extLst>
  </p:cSld>
  <p:clrMapOvr>
    <a:masterClrMapping xmlns:a="http://schemas.openxmlformats.org/drawingml/2006/main"/>
  </p:clrMapOvr>
</p:sldLayout>
</file>

<file path=ppt/slideLayouts/slideLayout10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3266677"/>
      </p:ext>
    </p:extLst>
  </p:cSld>
  <p:clrMapOvr>
    <a:masterClrMapping xmlns:a="http://schemas.openxmlformats.org/drawingml/2006/main"/>
  </p:clrMapOvr>
</p:sldLayout>
</file>

<file path=ppt/slideLayouts/slideLayout10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24366"/>
      </p:ext>
    </p:extLst>
  </p:cSld>
  <p:clrMapOvr>
    <a:masterClrMapping xmlns:a="http://schemas.openxmlformats.org/drawingml/2006/main"/>
  </p:clrMapOvr>
</p:sldLayout>
</file>

<file path=ppt/slideLayouts/slideLayout10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91468"/>
      </p:ext>
    </p:extLst>
  </p:cSld>
  <p:clrMapOvr>
    <a:masterClrMapping xmlns:a="http://schemas.openxmlformats.org/drawingml/2006/main"/>
  </p:clrMapOvr>
</p:sldLayout>
</file>

<file path=ppt/slideLayouts/slideLayout10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37611"/>
      </p:ext>
    </p:extLst>
  </p:cSld>
  <p:clrMapOvr>
    <a:masterClrMapping xmlns:a="http://schemas.openxmlformats.org/drawingml/2006/main"/>
  </p:clrMapOvr>
</p:sldLayout>
</file>

<file path=ppt/slideLayouts/slideLayout10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34508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5965"/>
      </p:ext>
    </p:extLst>
  </p:cSld>
  <p:clrMapOvr>
    <a:masterClrMapping xmlns:a="http://schemas.openxmlformats.org/drawingml/2006/main"/>
  </p:clrMapOvr>
</p:sldLayout>
</file>

<file path=ppt/slideLayouts/slideLayout11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2996943"/>
      </p:ext>
    </p:extLst>
  </p:cSld>
  <p:clrMapOvr>
    <a:masterClrMapping xmlns:a="http://schemas.openxmlformats.org/drawingml/2006/main"/>
  </p:clrMapOvr>
</p:sldLayout>
</file>

<file path=ppt/slideLayouts/slideLayout11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6782001"/>
      </p:ext>
    </p:extLst>
  </p:cSld>
  <p:clrMapOvr>
    <a:masterClrMapping xmlns:a="http://schemas.openxmlformats.org/drawingml/2006/main"/>
  </p:clrMapOvr>
</p:sldLayout>
</file>

<file path=ppt/slideLayouts/slideLayout11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42456"/>
      </p:ext>
    </p:extLst>
  </p:cSld>
  <p:clrMapOvr>
    <a:masterClrMapping xmlns:a="http://schemas.openxmlformats.org/drawingml/2006/main"/>
  </p:clrMapOvr>
</p:sldLayout>
</file>

<file path=ppt/slideLayouts/slideLayout11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5382"/>
      </p:ext>
    </p:extLst>
  </p:cSld>
  <p:clrMapOvr>
    <a:masterClrMapping xmlns:a="http://schemas.openxmlformats.org/drawingml/2006/main"/>
  </p:clrMapOvr>
</p:sldLayout>
</file>

<file path=ppt/slideLayouts/slideLayout114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31899"/>
      </p:ext>
    </p:extLst>
  </p:cSld>
  <p:clrMapOvr>
    <a:masterClrMapping xmlns:a="http://schemas.openxmlformats.org/drawingml/2006/main"/>
  </p:clrMapOvr>
</p:sldLayout>
</file>

<file path=ppt/slideLayouts/slideLayout115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116"/>
      </p:ext>
    </p:extLst>
  </p:cSld>
  <p:clrMapOvr>
    <a:masterClrMapping xmlns:a="http://schemas.openxmlformats.org/drawingml/2006/main"/>
  </p:clrMapOvr>
</p:sldLayout>
</file>

<file path=ppt/slideLayouts/slideLayout116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63969"/>
      </p:ext>
    </p:extLst>
  </p:cSld>
  <p:clrMapOvr>
    <a:masterClrMapping xmlns:a="http://schemas.openxmlformats.org/drawingml/2006/main"/>
  </p:clrMapOvr>
</p:sldLayout>
</file>

<file path=ppt/slideLayouts/slideLayout117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5708"/>
      </p:ext>
    </p:extLst>
  </p:cSld>
  <p:clrMapOvr>
    <a:masterClrMapping xmlns:a="http://schemas.openxmlformats.org/drawingml/2006/main"/>
  </p:clrMapOvr>
</p:sldLayout>
</file>

<file path=ppt/slideLayouts/slideLayout118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89942"/>
      </p:ext>
    </p:extLst>
  </p:cSld>
  <p:clrMapOvr>
    <a:masterClrMapping xmlns:a="http://schemas.openxmlformats.org/drawingml/2006/main"/>
  </p:clrMapOvr>
</p:sldLayout>
</file>

<file path=ppt/slideLayouts/slideLayout119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167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19269532"/>
      </p:ext>
    </p:extLst>
  </p:cSld>
  <p:clrMapOvr>
    <a:masterClrMapping xmlns:a="http://schemas.openxmlformats.org/drawingml/2006/main"/>
  </p:clrMapOvr>
</p:sldLayout>
</file>

<file path=ppt/slideLayouts/slideLayout120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543323"/>
      </p:ext>
    </p:extLst>
  </p:cSld>
  <p:clrMapOvr>
    <a:masterClrMapping xmlns:a="http://schemas.openxmlformats.org/drawingml/2006/main"/>
  </p:clrMapOvr>
</p:sldLayout>
</file>

<file path=ppt/slideLayouts/slideLayout121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583083"/>
      </p:ext>
    </p:extLst>
  </p:cSld>
  <p:clrMapOvr>
    <a:masterClrMapping xmlns:a="http://schemas.openxmlformats.org/drawingml/2006/main"/>
  </p:clrMapOvr>
</p:sldLayout>
</file>

<file path=ppt/slideLayouts/slideLayout122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658543"/>
      </p:ext>
    </p:extLst>
  </p:cSld>
  <p:clrMapOvr>
    <a:masterClrMapping xmlns:a="http://schemas.openxmlformats.org/drawingml/2006/main"/>
  </p:clrMapOvr>
</p:sldLayout>
</file>

<file path=ppt/slideLayouts/slideLayout123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4233"/>
      </p:ext>
    </p:extLst>
  </p:cSld>
  <p:clrMapOvr>
    <a:masterClrMapping xmlns:a="http://schemas.openxmlformats.org/drawingml/2006/main"/>
  </p:clrMapOvr>
</p:sldLayout>
</file>

<file path=ppt/slideLayouts/slideLayout124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75834"/>
      </p:ext>
    </p:extLst>
  </p:cSld>
  <p:clrMapOvr>
    <a:masterClrMapping xmlns:a="http://schemas.openxmlformats.org/drawingml/2006/main"/>
  </p:clrMapOvr>
</p:sldLayout>
</file>

<file path=ppt/slideLayouts/slideLayout125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20329"/>
      </p:ext>
    </p:extLst>
  </p:cSld>
  <p:clrMapOvr>
    <a:masterClrMapping xmlns:a="http://schemas.openxmlformats.org/drawingml/2006/main"/>
  </p:clrMapOvr>
</p:sldLayout>
</file>

<file path=ppt/slideLayouts/slideLayout126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4851"/>
      </p:ext>
    </p:extLst>
  </p:cSld>
  <p:clrMapOvr>
    <a:masterClrMapping xmlns:a="http://schemas.openxmlformats.org/drawingml/2006/main"/>
  </p:clrMapOvr>
</p:sldLayout>
</file>

<file path=ppt/slideLayouts/slideLayout127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306942"/>
      </p:ext>
    </p:extLst>
  </p:cSld>
  <p:clrMapOvr>
    <a:masterClrMapping xmlns:a="http://schemas.openxmlformats.org/drawingml/2006/main"/>
  </p:clrMapOvr>
</p:sldLayout>
</file>

<file path=ppt/slideLayouts/slideLayout128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4797"/>
      </p:ext>
    </p:extLst>
  </p:cSld>
  <p:clrMapOvr>
    <a:masterClrMapping xmlns:a="http://schemas.openxmlformats.org/drawingml/2006/main"/>
  </p:clrMapOvr>
</p:sldLayout>
</file>

<file path=ppt/slideLayouts/slideLayout129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043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195"/>
      </p:ext>
    </p:extLst>
  </p:cSld>
  <p:clrMapOvr>
    <a:masterClrMapping xmlns:a="http://schemas.openxmlformats.org/drawingml/2006/main"/>
  </p:clrMapOvr>
</p:sldLayout>
</file>

<file path=ppt/slideLayouts/slideLayout130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73443"/>
      </p:ext>
    </p:extLst>
  </p:cSld>
  <p:clrMapOvr>
    <a:masterClrMapping xmlns:a="http://schemas.openxmlformats.org/drawingml/2006/main"/>
  </p:clrMapOvr>
</p:sldLayout>
</file>

<file path=ppt/slideLayouts/slideLayout131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70421"/>
      </p:ext>
    </p:extLst>
  </p:cSld>
  <p:clrMapOvr>
    <a:masterClrMapping xmlns:a="http://schemas.openxmlformats.org/drawingml/2006/main"/>
  </p:clrMapOvr>
</p:sldLayout>
</file>

<file path=ppt/slideLayouts/slideLayout132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0936134"/>
      </p:ext>
    </p:extLst>
  </p:cSld>
  <p:clrMapOvr>
    <a:masterClrMapping xmlns:a="http://schemas.openxmlformats.org/drawingml/2006/main"/>
  </p:clrMapOvr>
</p:sldLayout>
</file>

<file path=ppt/slideLayouts/slideLayout133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2199094"/>
      </p:ext>
    </p:extLst>
  </p:cSld>
  <p:clrMapOvr>
    <a:masterClrMapping xmlns:a="http://schemas.openxmlformats.org/drawingml/2006/main"/>
  </p:clrMapOvr>
</p:sldLayout>
</file>

<file path=ppt/slideLayouts/slideLayout134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5362"/>
      </p:ext>
    </p:extLst>
  </p:cSld>
  <p:clrMapOvr>
    <a:masterClrMapping xmlns:a="http://schemas.openxmlformats.org/drawingml/2006/main"/>
  </p:clrMapOvr>
</p:sldLayout>
</file>

<file path=ppt/slideLayouts/slideLayout135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21611"/>
      </p:ext>
    </p:extLst>
  </p:cSld>
  <p:clrMapOvr>
    <a:masterClrMapping xmlns:a="http://schemas.openxmlformats.org/drawingml/2006/main"/>
  </p:clrMapOvr>
</p:sldLayout>
</file>

<file path=ppt/slideLayouts/slideLayout136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34522"/>
      </p:ext>
    </p:extLst>
  </p:cSld>
  <p:clrMapOvr>
    <a:masterClrMapping xmlns:a="http://schemas.openxmlformats.org/drawingml/2006/main"/>
  </p:clrMapOvr>
</p:sldLayout>
</file>

<file path=ppt/slideLayouts/slideLayout137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8394"/>
      </p:ext>
    </p:extLst>
  </p:cSld>
  <p:clrMapOvr>
    <a:masterClrMapping xmlns:a="http://schemas.openxmlformats.org/drawingml/2006/main"/>
  </p:clrMapOvr>
</p:sldLayout>
</file>

<file path=ppt/slideLayouts/slideLayout138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4988050"/>
      </p:ext>
    </p:extLst>
  </p:cSld>
  <p:clrMapOvr>
    <a:masterClrMapping xmlns:a="http://schemas.openxmlformats.org/drawingml/2006/main"/>
  </p:clrMapOvr>
</p:sldLayout>
</file>

<file path=ppt/slideLayouts/slideLayout139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1718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35603"/>
      </p:ext>
    </p:extLst>
  </p:cSld>
  <p:clrMapOvr>
    <a:masterClrMapping xmlns:a="http://schemas.openxmlformats.org/drawingml/2006/main"/>
  </p:clrMapOvr>
</p:sldLayout>
</file>

<file path=ppt/slideLayouts/slideLayout140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84276"/>
      </p:ext>
    </p:extLst>
  </p:cSld>
  <p:clrMapOvr>
    <a:masterClrMapping xmlns:a="http://schemas.openxmlformats.org/drawingml/2006/main"/>
  </p:clrMapOvr>
</p:sldLayout>
</file>

<file path=ppt/slideLayouts/slideLayout141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77310"/>
      </p:ext>
    </p:extLst>
  </p:cSld>
  <p:clrMapOvr>
    <a:masterClrMapping xmlns:a="http://schemas.openxmlformats.org/drawingml/2006/main"/>
  </p:clrMapOvr>
</p:sldLayout>
</file>

<file path=ppt/slideLayouts/slideLayout142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997946"/>
      </p:ext>
    </p:extLst>
  </p:cSld>
  <p:clrMapOvr>
    <a:masterClrMapping xmlns:a="http://schemas.openxmlformats.org/drawingml/2006/main"/>
  </p:clrMapOvr>
</p:sldLayout>
</file>

<file path=ppt/slideLayouts/slideLayout143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0231245"/>
      </p:ext>
    </p:extLst>
  </p:cSld>
  <p:clrMapOvr>
    <a:masterClrMapping xmlns:a="http://schemas.openxmlformats.org/drawingml/2006/main"/>
  </p:clrMapOvr>
</p:sldLayout>
</file>

<file path=ppt/slideLayouts/slideLayout144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63975"/>
      </p:ext>
    </p:extLst>
  </p:cSld>
  <p:clrMapOvr>
    <a:masterClrMapping xmlns:a="http://schemas.openxmlformats.org/drawingml/2006/main"/>
  </p:clrMapOvr>
</p:sldLayout>
</file>

<file path=ppt/slideLayouts/slideLayout145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99416"/>
      </p:ext>
    </p:extLst>
  </p:cSld>
  <p:clrMapOvr>
    <a:masterClrMapping xmlns:a="http://schemas.openxmlformats.org/drawingml/2006/main"/>
  </p:clrMapOvr>
</p:sldLayout>
</file>

<file path=ppt/slideLayouts/slideLayout146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8138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623981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7084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15931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9350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8107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04417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7729700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546358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3030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16764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52021225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480" y="273600"/>
            <a:ext cx="10972440" cy="114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316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609480" y="1604520"/>
            <a:ext cx="10972440" cy="3977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32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00484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79147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79015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9111956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4702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5132520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23535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5155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42874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778543"/>
      </p:ext>
    </p:extLst>
  </p:cSld>
  <p:clrMapOvr>
    <a:masterClrMapping xmlns:a="http://schemas.openxmlformats.org/drawingml/2006/main"/>
  </p:clrMapOvr>
</p:sldLayout>
</file>

<file path=ppt/slideLayouts/slideLayout34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0089885"/>
      </p:ext>
    </p:extLst>
  </p:cSld>
  <p:clrMapOvr>
    <a:masterClrMapping xmlns:a="http://schemas.openxmlformats.org/drawingml/2006/main"/>
  </p:clrMapOvr>
</p:sldLayout>
</file>

<file path=ppt/slideLayouts/slideLayout35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24530"/>
      </p:ext>
    </p:extLst>
  </p:cSld>
  <p:clrMapOvr>
    <a:masterClrMapping xmlns:a="http://schemas.openxmlformats.org/drawingml/2006/main"/>
  </p:clrMapOvr>
</p:sldLayout>
</file>

<file path=ppt/slideLayouts/slideLayout36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55679"/>
      </p:ext>
    </p:extLst>
  </p:cSld>
  <p:clrMapOvr>
    <a:masterClrMapping xmlns:a="http://schemas.openxmlformats.org/drawingml/2006/main"/>
  </p:clrMapOvr>
</p:sldLayout>
</file>

<file path=ppt/slideLayouts/slideLayout37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06842"/>
      </p:ext>
    </p:extLst>
  </p:cSld>
  <p:clrMapOvr>
    <a:masterClrMapping xmlns:a="http://schemas.openxmlformats.org/drawingml/2006/main"/>
  </p:clrMapOvr>
</p:sldLayout>
</file>

<file path=ppt/slideLayouts/slideLayout38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83607"/>
      </p:ext>
    </p:extLst>
  </p:cSld>
  <p:clrMapOvr>
    <a:masterClrMapping xmlns:a="http://schemas.openxmlformats.org/drawingml/2006/main"/>
  </p:clrMapOvr>
</p:sldLayout>
</file>

<file path=ppt/slideLayouts/slideLayout39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58059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24170"/>
      </p:ext>
    </p:extLst>
  </p:cSld>
  <p:clrMapOvr>
    <a:masterClrMapping xmlns:a="http://schemas.openxmlformats.org/drawingml/2006/main"/>
  </p:clrMapOvr>
</p:sldLayout>
</file>

<file path=ppt/slideLayouts/slideLayout40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05139"/>
      </p:ext>
    </p:extLst>
  </p:cSld>
  <p:clrMapOvr>
    <a:masterClrMapping xmlns:a="http://schemas.openxmlformats.org/drawingml/2006/main"/>
  </p:clrMapOvr>
</p:sldLayout>
</file>

<file path=ppt/slideLayouts/slideLayout41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8662"/>
      </p:ext>
    </p:extLst>
  </p:cSld>
  <p:clrMapOvr>
    <a:masterClrMapping xmlns:a="http://schemas.openxmlformats.org/drawingml/2006/main"/>
  </p:clrMapOvr>
</p:sldLayout>
</file>

<file path=ppt/slideLayouts/slideLayout42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80088"/>
      </p:ext>
    </p:extLst>
  </p:cSld>
  <p:clrMapOvr>
    <a:masterClrMapping xmlns:a="http://schemas.openxmlformats.org/drawingml/2006/main"/>
  </p:clrMapOvr>
</p:sldLayout>
</file>

<file path=ppt/slideLayouts/slideLayout43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870990"/>
      </p:ext>
    </p:extLst>
  </p:cSld>
  <p:clrMapOvr>
    <a:masterClrMapping xmlns:a="http://schemas.openxmlformats.org/drawingml/2006/main"/>
  </p:clrMapOvr>
</p:sldLayout>
</file>

<file path=ppt/slideLayouts/slideLayout44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5332757"/>
      </p:ext>
    </p:extLst>
  </p:cSld>
  <p:clrMapOvr>
    <a:masterClrMapping xmlns:a="http://schemas.openxmlformats.org/drawingml/2006/main"/>
  </p:clrMapOvr>
</p:sldLayout>
</file>

<file path=ppt/slideLayouts/slideLayout45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5311468"/>
      </p:ext>
    </p:extLst>
  </p:cSld>
  <p:clrMapOvr>
    <a:masterClrMapping xmlns:a="http://schemas.openxmlformats.org/drawingml/2006/main"/>
  </p:clrMapOvr>
</p:sldLayout>
</file>

<file path=ppt/slideLayouts/slideLayout46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926"/>
      </p:ext>
    </p:extLst>
  </p:cSld>
  <p:clrMapOvr>
    <a:masterClrMapping xmlns:a="http://schemas.openxmlformats.org/drawingml/2006/main"/>
  </p:clrMapOvr>
</p:sldLayout>
</file>

<file path=ppt/slideLayouts/slideLayout47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4791"/>
      </p:ext>
    </p:extLst>
  </p:cSld>
  <p:clrMapOvr>
    <a:masterClrMapping xmlns:a="http://schemas.openxmlformats.org/drawingml/2006/main"/>
  </p:clrMapOvr>
</p:sldLayout>
</file>

<file path=ppt/slideLayouts/slideLayout48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26451"/>
      </p:ext>
    </p:extLst>
  </p:cSld>
  <p:clrMapOvr>
    <a:masterClrMapping xmlns:a="http://schemas.openxmlformats.org/drawingml/2006/main"/>
  </p:clrMapOvr>
</p:sldLayout>
</file>

<file path=ppt/slideLayouts/slideLayout49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92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12722"/>
      </p:ext>
    </p:extLst>
  </p:cSld>
  <p:clrMapOvr>
    <a:masterClrMapping xmlns:a="http://schemas.openxmlformats.org/drawingml/2006/main"/>
  </p:clrMapOvr>
</p:sldLayout>
</file>

<file path=ppt/slideLayouts/slideLayout50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034066"/>
      </p:ext>
    </p:extLst>
  </p:cSld>
  <p:clrMapOvr>
    <a:masterClrMapping xmlns:a="http://schemas.openxmlformats.org/drawingml/2006/main"/>
  </p:clrMapOvr>
</p:sldLayout>
</file>

<file path=ppt/slideLayouts/slideLayout51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18490"/>
      </p:ext>
    </p:extLst>
  </p:cSld>
  <p:clrMapOvr>
    <a:masterClrMapping xmlns:a="http://schemas.openxmlformats.org/drawingml/2006/main"/>
  </p:clrMapOvr>
</p:sldLayout>
</file>

<file path=ppt/slideLayouts/slideLayout52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7596"/>
      </p:ext>
    </p:extLst>
  </p:cSld>
  <p:clrMapOvr>
    <a:masterClrMapping xmlns:a="http://schemas.openxmlformats.org/drawingml/2006/main"/>
  </p:clrMapOvr>
</p:sldLayout>
</file>

<file path=ppt/slideLayouts/slideLayout53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39839"/>
      </p:ext>
    </p:extLst>
  </p:cSld>
  <p:clrMapOvr>
    <a:masterClrMapping xmlns:a="http://schemas.openxmlformats.org/drawingml/2006/main"/>
  </p:clrMapOvr>
</p:sldLayout>
</file>

<file path=ppt/slideLayouts/slideLayout54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40358"/>
      </p:ext>
    </p:extLst>
  </p:cSld>
  <p:clrMapOvr>
    <a:masterClrMapping xmlns:a="http://schemas.openxmlformats.org/drawingml/2006/main"/>
  </p:clrMapOvr>
</p:sldLayout>
</file>

<file path=ppt/slideLayouts/slideLayout55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2922861"/>
      </p:ext>
    </p:extLst>
  </p:cSld>
  <p:clrMapOvr>
    <a:masterClrMapping xmlns:a="http://schemas.openxmlformats.org/drawingml/2006/main"/>
  </p:clrMapOvr>
</p:sldLayout>
</file>

<file path=ppt/slideLayouts/slideLayout56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4863323"/>
      </p:ext>
    </p:extLst>
  </p:cSld>
  <p:clrMapOvr>
    <a:masterClrMapping xmlns:a="http://schemas.openxmlformats.org/drawingml/2006/main"/>
  </p:clrMapOvr>
</p:sldLayout>
</file>

<file path=ppt/slideLayouts/slideLayout57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1878"/>
      </p:ext>
    </p:extLst>
  </p:cSld>
  <p:clrMapOvr>
    <a:masterClrMapping xmlns:a="http://schemas.openxmlformats.org/drawingml/2006/main"/>
  </p:clrMapOvr>
</p:sldLayout>
</file>

<file path=ppt/slideLayouts/slideLayout58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29341"/>
      </p:ext>
    </p:extLst>
  </p:cSld>
  <p:clrMapOvr>
    <a:masterClrMapping xmlns:a="http://schemas.openxmlformats.org/drawingml/2006/main"/>
  </p:clrMapOvr>
</p:sldLayout>
</file>

<file path=ppt/slideLayouts/slideLayout59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69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72487"/>
      </p:ext>
    </p:extLst>
  </p:cSld>
  <p:clrMapOvr>
    <a:masterClrMapping xmlns:a="http://schemas.openxmlformats.org/drawingml/2006/main"/>
  </p:clrMapOvr>
</p:sldLayout>
</file>

<file path=ppt/slideLayouts/slideLayout60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01204"/>
      </p:ext>
    </p:extLst>
  </p:cSld>
  <p:clrMapOvr>
    <a:masterClrMapping xmlns:a="http://schemas.openxmlformats.org/drawingml/2006/main"/>
  </p:clrMapOvr>
</p:sldLayout>
</file>

<file path=ppt/slideLayouts/slideLayout61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956764"/>
      </p:ext>
    </p:extLst>
  </p:cSld>
  <p:clrMapOvr>
    <a:masterClrMapping xmlns:a="http://schemas.openxmlformats.org/drawingml/2006/main"/>
  </p:clrMapOvr>
</p:sldLayout>
</file>

<file path=ppt/slideLayouts/slideLayout62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2055"/>
      </p:ext>
    </p:extLst>
  </p:cSld>
  <p:clrMapOvr>
    <a:masterClrMapping xmlns:a="http://schemas.openxmlformats.org/drawingml/2006/main"/>
  </p:clrMapOvr>
</p:sldLayout>
</file>

<file path=ppt/slideLayouts/slideLayout63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1825"/>
      </p:ext>
    </p:extLst>
  </p:cSld>
  <p:clrMapOvr>
    <a:masterClrMapping xmlns:a="http://schemas.openxmlformats.org/drawingml/2006/main"/>
  </p:clrMapOvr>
</p:sldLayout>
</file>

<file path=ppt/slideLayouts/slideLayout64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0546"/>
      </p:ext>
    </p:extLst>
  </p:cSld>
  <p:clrMapOvr>
    <a:masterClrMapping xmlns:a="http://schemas.openxmlformats.org/drawingml/2006/main"/>
  </p:clrMapOvr>
</p:sldLayout>
</file>

<file path=ppt/slideLayouts/slideLayout65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46655"/>
      </p:ext>
    </p:extLst>
  </p:cSld>
  <p:clrMapOvr>
    <a:masterClrMapping xmlns:a="http://schemas.openxmlformats.org/drawingml/2006/main"/>
  </p:clrMapOvr>
</p:sldLayout>
</file>

<file path=ppt/slideLayouts/slideLayout66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0270686"/>
      </p:ext>
    </p:extLst>
  </p:cSld>
  <p:clrMapOvr>
    <a:masterClrMapping xmlns:a="http://schemas.openxmlformats.org/drawingml/2006/main"/>
  </p:clrMapOvr>
</p:sldLayout>
</file>

<file path=ppt/slideLayouts/slideLayout67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8955302"/>
      </p:ext>
    </p:extLst>
  </p:cSld>
  <p:clrMapOvr>
    <a:masterClrMapping xmlns:a="http://schemas.openxmlformats.org/drawingml/2006/main"/>
  </p:clrMapOvr>
</p:sldLayout>
</file>

<file path=ppt/slideLayouts/slideLayout68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82008"/>
      </p:ext>
    </p:extLst>
  </p:cSld>
  <p:clrMapOvr>
    <a:masterClrMapping xmlns:a="http://schemas.openxmlformats.org/drawingml/2006/main"/>
  </p:clrMapOvr>
</p:sldLayout>
</file>

<file path=ppt/slideLayouts/slideLayout69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2738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239383"/>
      </p:ext>
    </p:extLst>
  </p:cSld>
  <p:clrMapOvr>
    <a:masterClrMapping xmlns:a="http://schemas.openxmlformats.org/drawingml/2006/main"/>
  </p:clrMapOvr>
</p:sldLayout>
</file>

<file path=ppt/slideLayouts/slideLayout70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53291"/>
      </p:ext>
    </p:extLst>
  </p:cSld>
  <p:clrMapOvr>
    <a:masterClrMapping xmlns:a="http://schemas.openxmlformats.org/drawingml/2006/main"/>
  </p:clrMapOvr>
</p:sldLayout>
</file>

<file path=ppt/slideLayouts/slideLayout71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1968"/>
      </p:ext>
    </p:extLst>
  </p:cSld>
  <p:clrMapOvr>
    <a:masterClrMapping xmlns:a="http://schemas.openxmlformats.org/drawingml/2006/main"/>
  </p:clrMapOvr>
</p:sldLayout>
</file>

<file path=ppt/slideLayouts/slideLayout72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720105"/>
      </p:ext>
    </p:extLst>
  </p:cSld>
  <p:clrMapOvr>
    <a:masterClrMapping xmlns:a="http://schemas.openxmlformats.org/drawingml/2006/main"/>
  </p:clrMapOvr>
</p:sldLayout>
</file>

<file path=ppt/slideLayouts/slideLayout73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29641"/>
      </p:ext>
    </p:extLst>
  </p:cSld>
  <p:clrMapOvr>
    <a:masterClrMapping xmlns:a="http://schemas.openxmlformats.org/drawingml/2006/main"/>
  </p:clrMapOvr>
</p:sldLayout>
</file>

<file path=ppt/slideLayouts/slideLayout74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70204"/>
      </p:ext>
    </p:extLst>
  </p:cSld>
  <p:clrMapOvr>
    <a:masterClrMapping xmlns:a="http://schemas.openxmlformats.org/drawingml/2006/main"/>
  </p:clrMapOvr>
</p:sldLayout>
</file>

<file path=ppt/slideLayouts/slideLayout75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19"/>
      </p:ext>
    </p:extLst>
  </p:cSld>
  <p:clrMapOvr>
    <a:masterClrMapping xmlns:a="http://schemas.openxmlformats.org/drawingml/2006/main"/>
  </p:clrMapOvr>
</p:sldLayout>
</file>

<file path=ppt/slideLayouts/slideLayout76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57944"/>
      </p:ext>
    </p:extLst>
  </p:cSld>
  <p:clrMapOvr>
    <a:masterClrMapping xmlns:a="http://schemas.openxmlformats.org/drawingml/2006/main"/>
  </p:clrMapOvr>
</p:sldLayout>
</file>

<file path=ppt/slideLayouts/slideLayout77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2358353"/>
      </p:ext>
    </p:extLst>
  </p:cSld>
  <p:clrMapOvr>
    <a:masterClrMapping xmlns:a="http://schemas.openxmlformats.org/drawingml/2006/main"/>
  </p:clrMapOvr>
</p:sldLayout>
</file>

<file path=ppt/slideLayouts/slideLayout78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00816"/>
      </p:ext>
    </p:extLst>
  </p:cSld>
  <p:clrMapOvr>
    <a:masterClrMapping xmlns:a="http://schemas.openxmlformats.org/drawingml/2006/main"/>
  </p:clrMapOvr>
</p:sldLayout>
</file>

<file path=ppt/slideLayouts/slideLayout79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432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3425511"/>
      </p:ext>
    </p:extLst>
  </p:cSld>
  <p:clrMapOvr>
    <a:masterClrMapping xmlns:a="http://schemas.openxmlformats.org/drawingml/2006/main"/>
  </p:clrMapOvr>
</p:sldLayout>
</file>

<file path=ppt/slideLayouts/slideLayout80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69437"/>
      </p:ext>
    </p:extLst>
  </p:cSld>
  <p:clrMapOvr>
    <a:masterClrMapping xmlns:a="http://schemas.openxmlformats.org/drawingml/2006/main"/>
  </p:clrMapOvr>
</p:sldLayout>
</file>

<file path=ppt/slideLayouts/slideLayout8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6143"/>
      </p:ext>
    </p:extLst>
  </p:cSld>
  <p:clrMapOvr>
    <a:masterClrMapping xmlns:a="http://schemas.openxmlformats.org/drawingml/2006/main"/>
  </p:clrMapOvr>
</p:sldLayout>
</file>

<file path=ppt/slideLayouts/slideLayout8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82120"/>
      </p:ext>
    </p:extLst>
  </p:cSld>
  <p:clrMapOvr>
    <a:masterClrMapping xmlns:a="http://schemas.openxmlformats.org/drawingml/2006/main"/>
  </p:clrMapOvr>
</p:sldLayout>
</file>

<file path=ppt/slideLayouts/slideLayout8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1992624"/>
      </p:ext>
    </p:extLst>
  </p:cSld>
  <p:clrMapOvr>
    <a:masterClrMapping xmlns:a="http://schemas.openxmlformats.org/drawingml/2006/main"/>
  </p:clrMapOvr>
</p:sldLayout>
</file>

<file path=ppt/slideLayouts/slideLayout8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39257"/>
      </p:ext>
    </p:extLst>
  </p:cSld>
  <p:clrMapOvr>
    <a:masterClrMapping xmlns:a="http://schemas.openxmlformats.org/drawingml/2006/main"/>
  </p:clrMapOvr>
</p:sldLayout>
</file>

<file path=ppt/slideLayouts/slideLayout8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4058"/>
      </p:ext>
    </p:extLst>
  </p:cSld>
  <p:clrMapOvr>
    <a:masterClrMapping xmlns:a="http://schemas.openxmlformats.org/drawingml/2006/main"/>
  </p:clrMapOvr>
</p:sldLayout>
</file>

<file path=ppt/slideLayouts/slideLayout8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64548"/>
      </p:ext>
    </p:extLst>
  </p:cSld>
  <p:clrMapOvr>
    <a:masterClrMapping xmlns:a="http://schemas.openxmlformats.org/drawingml/2006/main"/>
  </p:clrMapOvr>
</p:sldLayout>
</file>

<file path=ppt/slideLayouts/slideLayout8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70035"/>
      </p:ext>
    </p:extLst>
  </p:cSld>
  <p:clrMapOvr>
    <a:masterClrMapping xmlns:a="http://schemas.openxmlformats.org/drawingml/2006/main"/>
  </p:clrMapOvr>
</p:sldLayout>
</file>

<file path=ppt/slideLayouts/slideLayout8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717078"/>
      </p:ext>
    </p:extLst>
  </p:cSld>
  <p:clrMapOvr>
    <a:masterClrMapping xmlns:a="http://schemas.openxmlformats.org/drawingml/2006/main"/>
  </p:clrMapOvr>
</p:sldLayout>
</file>

<file path=ppt/slideLayouts/slideLayout8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746740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6575409"/>
      </p:ext>
    </p:extLst>
  </p:cSld>
  <p:clrMapOvr>
    <a:masterClrMapping xmlns:a="http://schemas.openxmlformats.org/drawingml/2006/main"/>
  </p:clrMapOvr>
</p:sldLayout>
</file>

<file path=ppt/slideLayouts/slideLayout9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04189"/>
      </p:ext>
    </p:extLst>
  </p:cSld>
  <p:clrMapOvr>
    <a:masterClrMapping xmlns:a="http://schemas.openxmlformats.org/drawingml/2006/main"/>
  </p:clrMapOvr>
</p:sldLayout>
</file>

<file path=ppt/slideLayouts/slideLayout9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2931"/>
      </p:ext>
    </p:extLst>
  </p:cSld>
  <p:clrMapOvr>
    <a:masterClrMapping xmlns:a="http://schemas.openxmlformats.org/drawingml/2006/main"/>
  </p:clrMapOvr>
</p:sldLayout>
</file>

<file path=ppt/slideLayouts/slideLayout9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80491"/>
      </p:ext>
    </p:extLst>
  </p:cSld>
  <p:clrMapOvr>
    <a:masterClrMapping xmlns:a="http://schemas.openxmlformats.org/drawingml/2006/main"/>
  </p:clrMapOvr>
</p:sldLayout>
</file>

<file path=ppt/slideLayouts/slideLayout9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36709"/>
      </p:ext>
    </p:extLst>
  </p:cSld>
  <p:clrMapOvr>
    <a:masterClrMapping xmlns:a="http://schemas.openxmlformats.org/drawingml/2006/main"/>
  </p:clrMapOvr>
</p:sldLayout>
</file>

<file path=ppt/slideLayouts/slideLayout9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767953"/>
      </p:ext>
    </p:extLst>
  </p:cSld>
  <p:clrMapOvr>
    <a:masterClrMapping xmlns:a="http://schemas.openxmlformats.org/drawingml/2006/main"/>
  </p:clrMapOvr>
</p:sldLayout>
</file>

<file path=ppt/slideLayouts/slideLayout9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74049"/>
      </p:ext>
    </p:extLst>
  </p:cSld>
  <p:clrMapOvr>
    <a:masterClrMapping xmlns:a="http://schemas.openxmlformats.org/drawingml/2006/main"/>
  </p:clrMapOvr>
</p:sldLayout>
</file>

<file path=ppt/slideLayouts/slideLayout9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77373"/>
      </p:ext>
    </p:extLst>
  </p:cSld>
  <p:clrMapOvr>
    <a:masterClrMapping xmlns:a="http://schemas.openxmlformats.org/drawingml/2006/main"/>
  </p:clrMapOvr>
</p:sldLayout>
</file>

<file path=ppt/slideLayouts/slideLayout9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46061"/>
      </p:ext>
    </p:extLst>
  </p:cSld>
  <p:clrMapOvr>
    <a:masterClrMapping xmlns:a="http://schemas.openxmlformats.org/drawingml/2006/main"/>
  </p:clrMapOvr>
</p:sldLayout>
</file>

<file path=ppt/slideLayouts/slideLayout9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856172"/>
      </p:ext>
    </p:extLst>
  </p:cSld>
  <p:clrMapOvr>
    <a:masterClrMapping xmlns:a="http://schemas.openxmlformats.org/drawingml/2006/main"/>
  </p:clrMapOvr>
</p:sldLayout>
</file>

<file path=ppt/slideLayouts/slideLayout9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84762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1.xml"/><Relationship Id="rId8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5.xml"/><Relationship Id="rId1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6.xml"/><Relationship Id="rId12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theme" Target="../theme/theme9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9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0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10972081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081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10972081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/>
          </p:nvPr>
        </p:nvSpPr>
        <p:spPr>
          <a:xfrm rot="0">
            <a:off x="623196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body"/>
          </p:nvPr>
        </p:nvSpPr>
        <p:spPr>
          <a:xfrm rot="0">
            <a:off x="431964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/>
          </p:nvPr>
        </p:nvSpPr>
        <p:spPr>
          <a:xfrm rot="0">
            <a:off x="802980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/>
          </p:nvPr>
        </p:nvSpPr>
        <p:spPr>
          <a:xfrm rot="0">
            <a:off x="431964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/>
          </p:nvPr>
        </p:nvSpPr>
        <p:spPr>
          <a:xfrm rot="0">
            <a:off x="802980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1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4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081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5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5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6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6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7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3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8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9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/>
          </p:nvPr>
        </p:nvSpPr>
        <p:spPr>
          <a:xfrm rot="0">
            <a:off x="623196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2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"/>
          <p:cNvGrpSpPr>
            <a:grpSpLocks/>
          </p:cNvGrpSpPr>
          <p:nvPr/>
        </p:nvGrpSpPr>
        <p:grpSpPr>
          <a:xfrm>
            <a:off x="876239" y="990720"/>
            <a:ext cx="1742399" cy="1332719"/>
            <a:chOff x="876239" y="990720"/>
            <a:chExt cx="1742399" cy="1332719"/>
          </a:xfrm>
        </p:grpSpPr>
        <p:sp>
          <p:nvSpPr>
            <p:cNvPr id="190" name="曲线"/>
            <p:cNvSpPr>
              <a:spLocks/>
            </p:cNvSpPr>
            <p:nvPr/>
          </p:nvSpPr>
          <p:spPr>
            <a:xfrm rot="0">
              <a:off x="876239" y="1266840"/>
              <a:ext cx="1227960" cy="105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91" name="曲线"/>
            <p:cNvSpPr>
              <a:spLocks/>
            </p:cNvSpPr>
            <p:nvPr/>
          </p:nvSpPr>
          <p:spPr>
            <a:xfrm rot="0">
              <a:off x="1971720" y="990720"/>
              <a:ext cx="646919" cy="5612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93" name="曲线"/>
          <p:cNvSpPr>
            <a:spLocks/>
          </p:cNvSpPr>
          <p:nvPr/>
        </p:nvSpPr>
        <p:spPr>
          <a:xfrm rot="0">
            <a:off x="3752999" y="1190520"/>
            <a:ext cx="1666080" cy="1437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3800519" y="5229360"/>
            <a:ext cx="723239" cy="618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95" name="矩形"/>
          <p:cNvSpPr>
            <a:spLocks/>
          </p:cNvSpPr>
          <p:nvPr/>
        </p:nvSpPr>
        <p:spPr>
          <a:xfrm rot="0">
            <a:off x="-828720" y="19800"/>
            <a:ext cx="9981359" cy="98811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3213608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1" baseline="0">
                <a:solidFill>
                  <a:srgbClr val="0F0F0F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Employee Data Analysis using Excel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DejaVu Sans" pitchFamily="0" charset="0"/>
                <a:cs typeface="Arial" pitchFamily="0" charset="0"/>
              </a:rPr>
            </a:br>
            <a:endParaRPr lang="zh-CN" altLang="en-US" sz="3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7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2618640" y="3310559"/>
            <a:ext cx="8609761" cy="2261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STUDENT NAME: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USER NAME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       :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  327260DF9401092860C4CAE81044CF2D</a:t>
            </a:r>
            <a:endParaRPr lang="en-US" altLang="zh-CN" sz="2400" b="0" i="0" u="none" strike="noStrike" kern="1200" cap="none" spc="-1" baseline="0">
              <a:solidFill>
                <a:srgbClr val="000000"/>
              </a:solidFill>
              <a:latin typeface="Calibri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REGISTER              :   312218038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DEPARTMENT     :   B.COM (GENERAL)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Microsoft YaHei" pitchFamily="0" charset="0"/>
                <a:cs typeface="Arial" pitchFamily="0" charset="0"/>
              </a:rPr>
              <a:t> COLLEGE              :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          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4983540" y="3379320"/>
            <a:ext cx="2648098" cy="356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JANANISWETHA.M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5043056" y="4893723"/>
            <a:ext cx="3125963" cy="623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 ANNE’S ARTS AND SCIENCE COLLEGE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94198"/>
      </p:ext>
    </p:extLst>
  </p:cSld>
  <p:clrMapOvr>
    <a:masterClrMapping/>
  </p:clrMapOvr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3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799" y="6467400"/>
            <a:ext cx="75600" cy="1771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03" name="矩形"/>
          <p:cNvSpPr>
            <a:spLocks/>
          </p:cNvSpPr>
          <p:nvPr/>
        </p:nvSpPr>
        <p:spPr>
          <a:xfrm rot="0">
            <a:off x="11277360" y="6473159"/>
            <a:ext cx="227880" cy="1742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10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4" name="矩形"/>
          <p:cNvSpPr>
            <a:spLocks/>
          </p:cNvSpPr>
          <p:nvPr/>
        </p:nvSpPr>
        <p:spPr>
          <a:xfrm rot="0">
            <a:off x="739800" y="291240"/>
            <a:ext cx="3303360" cy="74448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LL</a:t>
            </a:r>
            <a:r>
              <a:rPr lang="en-US" altLang="zh-CN" sz="48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4800" b="1" i="0" u="none" strike="noStrike" kern="1200" cap="none" spc="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48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G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5" name="曲线"/>
          <p:cNvSpPr>
            <a:spLocks/>
          </p:cNvSpPr>
          <p:nvPr/>
        </p:nvSpPr>
        <p:spPr>
          <a:xfrm rot="0">
            <a:off x="10058401" y="525240"/>
            <a:ext cx="456480" cy="456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306" name="矩形"/>
          <p:cNvSpPr>
            <a:spLocks/>
          </p:cNvSpPr>
          <p:nvPr/>
        </p:nvSpPr>
        <p:spPr>
          <a:xfrm rot="0">
            <a:off x="863999" y="1512000"/>
            <a:ext cx="5975640" cy="1461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DATA COLLECTION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*Identification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*Gathering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*Preparation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7" name="矩形"/>
          <p:cNvSpPr>
            <a:spLocks/>
          </p:cNvSpPr>
          <p:nvPr/>
        </p:nvSpPr>
        <p:spPr>
          <a:xfrm rot="0">
            <a:off x="863999" y="3240000"/>
            <a:ext cx="3167640" cy="20102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DATA CLEANING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Standardization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*Correction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*Validation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8" name="矩形"/>
          <p:cNvSpPr>
            <a:spLocks/>
          </p:cNvSpPr>
          <p:nvPr/>
        </p:nvSpPr>
        <p:spPr>
          <a:xfrm rot="0">
            <a:off x="936000" y="4968000"/>
            <a:ext cx="7847639" cy="17359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SUMMARY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Data analysis involves examining, transforming,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modelling data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to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Extract insights , identify patterns, and support decisions-making.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62837"/>
      </p:ext>
    </p:extLst>
  </p:cSld>
  <p:clrMapOvr>
    <a:masterClrMapping/>
  </p:clrMapOvr>
  <p:transition spd="slow"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310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3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799" y="6467400"/>
            <a:ext cx="75600" cy="1771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12" name="矩形"/>
          <p:cNvSpPr>
            <a:spLocks/>
          </p:cNvSpPr>
          <p:nvPr/>
        </p:nvSpPr>
        <p:spPr>
          <a:xfrm rot="0">
            <a:off x="755280" y="385560"/>
            <a:ext cx="2844360" cy="744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4800" b="1" i="0" u="none" strike="noStrike" kern="1200" cap="none" spc="-4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48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4800" b="1" i="0" u="none" strike="noStrike" kern="1200" cap="none" spc="-40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TS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13" name="矩形"/>
          <p:cNvSpPr>
            <a:spLocks/>
          </p:cNvSpPr>
          <p:nvPr/>
        </p:nvSpPr>
        <p:spPr>
          <a:xfrm rot="0">
            <a:off x="11277360" y="6473159"/>
            <a:ext cx="227880" cy="1742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11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graphicFrame>
        <p:nvGraphicFramePr>
          <p:cNvPr id="314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770909" y="1565568"/>
          <a:ext cx="5694218" cy="33528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550670"/>
                <a:gridCol w="1395184"/>
                <a:gridCol w="441248"/>
                <a:gridCol w="441248"/>
                <a:gridCol w="890892"/>
                <a:gridCol w="974940"/>
              </a:tblGrid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GenderCode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(All)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Count of FirstName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Column Labels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Row Labels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HIGH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LOW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MED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VERY HIGH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Grand Total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BPC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CCDR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EW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MSC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31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NEL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PL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PYZ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SVG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TNS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51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WBL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Grand Total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68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130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263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53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514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22076"/>
      </p:ext>
    </p:extLst>
  </p:cSld>
  <p:clrMapOvr>
    <a:masterClrMapping/>
  </p:clrMapOvr>
  <p:transition spd="slow"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图表"/>
          <p:cNvGraphicFramePr/>
          <p:nvPr/>
        </p:nvGraphicFramePr>
        <p:xfrm>
          <a:off x="3768436" y="2038991"/>
          <a:ext cx="4473364" cy="278001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28" name="矩形"/>
          <p:cNvSpPr>
            <a:spLocks/>
          </p:cNvSpPr>
          <p:nvPr/>
        </p:nvSpPr>
        <p:spPr>
          <a:xfrm rot="0">
            <a:off x="955964" y="1052945"/>
            <a:ext cx="2646218" cy="584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DejaVu Sans" pitchFamily="0" charset="0"/>
                <a:cs typeface="Arial" pitchFamily="0" charset="0"/>
              </a:rPr>
              <a:t>PIE CHART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4114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矩形"/>
          <p:cNvSpPr>
            <a:spLocks/>
          </p:cNvSpPr>
          <p:nvPr/>
        </p:nvSpPr>
        <p:spPr>
          <a:xfrm rot="0">
            <a:off x="755280" y="385560"/>
            <a:ext cx="10680479" cy="7574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conclusion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30" name="矩形"/>
          <p:cNvSpPr>
            <a:spLocks/>
          </p:cNvSpPr>
          <p:nvPr/>
        </p:nvSpPr>
        <p:spPr>
          <a:xfrm rot="0">
            <a:off x="1223999" y="1656000"/>
            <a:ext cx="7343640" cy="228456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* IN CONCLUSION, the employee data analysis conducted using Excel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Provided valuable insights into workforce trends enabling more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Infromed decision-making.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     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       The use of Excel allowed efficient data organization, visualization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and reporting,   ultimately helping to enhance HR strategies, improve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and employee satisfaction and optimize overall organizational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performance.      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84908"/>
      </p:ext>
    </p:extLst>
  </p:cSld>
  <p:clrMapOvr>
    <a:masterClrMapping/>
  </p:clrMapOvr>
  <p:transition spd="slow"/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曲线"/>
          <p:cNvSpPr>
            <a:spLocks/>
          </p:cNvSpPr>
          <p:nvPr/>
        </p:nvSpPr>
        <p:spPr>
          <a:xfrm rot="0">
            <a:off x="0" y="0"/>
            <a:ext cx="1219140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224" name="组合"/>
          <p:cNvGrpSpPr>
            <a:grpSpLocks/>
          </p:cNvGrpSpPr>
          <p:nvPr/>
        </p:nvGrpSpPr>
        <p:grpSpPr>
          <a:xfrm>
            <a:off x="7448760" y="0"/>
            <a:ext cx="4743001" cy="6858000"/>
            <a:chOff x="7448760" y="0"/>
            <a:chExt cx="4743001" cy="6858000"/>
          </a:xfrm>
        </p:grpSpPr>
        <p:sp>
          <p:nvSpPr>
            <p:cNvPr id="215" name="曲线"/>
            <p:cNvSpPr>
              <a:spLocks/>
            </p:cNvSpPr>
            <p:nvPr/>
          </p:nvSpPr>
          <p:spPr>
            <a:xfrm rot="0">
              <a:off x="9377280" y="4680"/>
              <a:ext cx="1217879" cy="685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448760" y="3695040"/>
              <a:ext cx="4742640" cy="316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9182160" y="0"/>
              <a:ext cx="300923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9603000" y="0"/>
              <a:ext cx="258875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8934480" y="3048120"/>
              <a:ext cx="3256919" cy="3809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0" name="曲线"/>
            <p:cNvSpPr>
              <a:spLocks/>
            </p:cNvSpPr>
            <p:nvPr/>
          </p:nvSpPr>
          <p:spPr>
            <a:xfrm rot="0">
              <a:off x="9338040" y="0"/>
              <a:ext cx="28537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1" name="曲线"/>
            <p:cNvSpPr>
              <a:spLocks/>
            </p:cNvSpPr>
            <p:nvPr/>
          </p:nvSpPr>
          <p:spPr>
            <a:xfrm rot="0">
              <a:off x="10896479" y="0"/>
              <a:ext cx="129456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2" name="曲线"/>
            <p:cNvSpPr>
              <a:spLocks/>
            </p:cNvSpPr>
            <p:nvPr/>
          </p:nvSpPr>
          <p:spPr>
            <a:xfrm rot="0">
              <a:off x="10936080" y="0"/>
              <a:ext cx="12553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3" name="曲线"/>
            <p:cNvSpPr>
              <a:spLocks/>
            </p:cNvSpPr>
            <p:nvPr/>
          </p:nvSpPr>
          <p:spPr>
            <a:xfrm rot="0">
              <a:off x="10372680" y="3591000"/>
              <a:ext cx="1818720" cy="3266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25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29" name="矩形"/>
          <p:cNvSpPr>
            <a:spLocks/>
          </p:cNvSpPr>
          <p:nvPr/>
        </p:nvSpPr>
        <p:spPr>
          <a:xfrm rot="0">
            <a:off x="739800" y="829800"/>
            <a:ext cx="390888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PROJECT</a:t>
            </a:r>
            <a:r>
              <a:rPr lang="en-US" altLang="zh-CN" sz="4250" b="1" i="0" u="none" strike="noStrike" kern="1200" cap="none" spc="-8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TITLE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grpSp>
        <p:nvGrpSpPr>
          <p:cNvPr id="232" name="组合"/>
          <p:cNvGrpSpPr>
            <a:grpSpLocks/>
          </p:cNvGrpSpPr>
          <p:nvPr/>
        </p:nvGrpSpPr>
        <p:grpSpPr>
          <a:xfrm>
            <a:off x="466560" y="6410160"/>
            <a:ext cx="3704399" cy="294479"/>
            <a:chOff x="466560" y="6410160"/>
            <a:chExt cx="3704399" cy="294479"/>
          </a:xfrm>
        </p:grpSpPr>
        <p:pic>
          <p:nvPicPr>
            <p:cNvPr id="23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439" y="6467400"/>
              <a:ext cx="2142360" cy="19944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560" y="6410160"/>
              <a:ext cx="3704399" cy="29447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33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2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34" name="矩形"/>
          <p:cNvSpPr>
            <a:spLocks/>
          </p:cNvSpPr>
          <p:nvPr/>
        </p:nvSpPr>
        <p:spPr>
          <a:xfrm rot="0">
            <a:off x="1217520" y="2123280"/>
            <a:ext cx="8592480" cy="142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-1" baseline="0">
                <a:solidFill>
                  <a:srgbClr val="0F0F0F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Employee Performance Analysis using Excel</a:t>
            </a:r>
            <a:endParaRPr lang="zh-CN" altLang="en-US" sz="4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44867"/>
      </p:ext>
    </p:extLst>
  </p:cSld>
  <p:clrMapOvr>
    <a:masterClrMapping/>
  </p:clrMapOvr>
  <p:transition spd="slow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曲线"/>
          <p:cNvSpPr>
            <a:spLocks/>
          </p:cNvSpPr>
          <p:nvPr/>
        </p:nvSpPr>
        <p:spPr>
          <a:xfrm rot="0">
            <a:off x="-76320" y="28440"/>
            <a:ext cx="1248084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245" name="组合"/>
          <p:cNvGrpSpPr>
            <a:grpSpLocks/>
          </p:cNvGrpSpPr>
          <p:nvPr/>
        </p:nvGrpSpPr>
        <p:grpSpPr>
          <a:xfrm>
            <a:off x="7448760" y="0"/>
            <a:ext cx="4743001" cy="6858000"/>
            <a:chOff x="7448760" y="0"/>
            <a:chExt cx="4743001" cy="6858000"/>
          </a:xfrm>
        </p:grpSpPr>
        <p:sp>
          <p:nvSpPr>
            <p:cNvPr id="236" name="曲线"/>
            <p:cNvSpPr>
              <a:spLocks/>
            </p:cNvSpPr>
            <p:nvPr/>
          </p:nvSpPr>
          <p:spPr>
            <a:xfrm rot="0">
              <a:off x="9377280" y="4680"/>
              <a:ext cx="1217879" cy="685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37" name="曲线"/>
            <p:cNvSpPr>
              <a:spLocks/>
            </p:cNvSpPr>
            <p:nvPr/>
          </p:nvSpPr>
          <p:spPr>
            <a:xfrm rot="0">
              <a:off x="7448760" y="3695040"/>
              <a:ext cx="4742640" cy="316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38" name="曲线"/>
            <p:cNvSpPr>
              <a:spLocks/>
            </p:cNvSpPr>
            <p:nvPr/>
          </p:nvSpPr>
          <p:spPr>
            <a:xfrm rot="0">
              <a:off x="9182160" y="0"/>
              <a:ext cx="300923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39" name="曲线"/>
            <p:cNvSpPr>
              <a:spLocks/>
            </p:cNvSpPr>
            <p:nvPr/>
          </p:nvSpPr>
          <p:spPr>
            <a:xfrm rot="0">
              <a:off x="9603000" y="0"/>
              <a:ext cx="258875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0" name="曲线"/>
            <p:cNvSpPr>
              <a:spLocks/>
            </p:cNvSpPr>
            <p:nvPr/>
          </p:nvSpPr>
          <p:spPr>
            <a:xfrm rot="0">
              <a:off x="8934480" y="3048120"/>
              <a:ext cx="3256919" cy="3809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1" name="曲线"/>
            <p:cNvSpPr>
              <a:spLocks/>
            </p:cNvSpPr>
            <p:nvPr/>
          </p:nvSpPr>
          <p:spPr>
            <a:xfrm rot="0">
              <a:off x="9338040" y="0"/>
              <a:ext cx="28537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2" name="曲线"/>
            <p:cNvSpPr>
              <a:spLocks/>
            </p:cNvSpPr>
            <p:nvPr/>
          </p:nvSpPr>
          <p:spPr>
            <a:xfrm rot="0">
              <a:off x="10896479" y="0"/>
              <a:ext cx="129456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3" name="曲线"/>
            <p:cNvSpPr>
              <a:spLocks/>
            </p:cNvSpPr>
            <p:nvPr/>
          </p:nvSpPr>
          <p:spPr>
            <a:xfrm rot="0">
              <a:off x="10936080" y="0"/>
              <a:ext cx="12553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4" name="曲线"/>
            <p:cNvSpPr>
              <a:spLocks/>
            </p:cNvSpPr>
            <p:nvPr/>
          </p:nvSpPr>
          <p:spPr>
            <a:xfrm rot="0">
              <a:off x="10372680" y="3591000"/>
              <a:ext cx="1818720" cy="3266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4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47" name="矩形"/>
          <p:cNvSpPr>
            <a:spLocks/>
          </p:cNvSpPr>
          <p:nvPr/>
        </p:nvSpPr>
        <p:spPr>
          <a:xfrm rot="0">
            <a:off x="752399" y="6486120"/>
            <a:ext cx="1773000" cy="16205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3/21/202</a:t>
            </a:r>
            <a:r>
              <a:rPr lang="en-US" altLang="zh-CN" sz="1100" b="0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r>
            <a:r>
              <a:rPr lang="en-US" altLang="zh-CN" sz="1100" b="0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0" i="0" u="none" strike="noStrike" kern="1200" cap="none" spc="12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4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nnu</a:t>
            </a:r>
            <a:r>
              <a:rPr lang="en-US" altLang="zh-CN" sz="1100" b="1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8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48" name="曲线"/>
          <p:cNvSpPr>
            <a:spLocks/>
          </p:cNvSpPr>
          <p:nvPr/>
        </p:nvSpPr>
        <p:spPr>
          <a:xfrm rot="0">
            <a:off x="7362720" y="447839"/>
            <a:ext cx="361080" cy="3610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249" name="曲线"/>
          <p:cNvSpPr>
            <a:spLocks/>
          </p:cNvSpPr>
          <p:nvPr/>
        </p:nvSpPr>
        <p:spPr>
          <a:xfrm rot="0">
            <a:off x="11010960" y="5610240"/>
            <a:ext cx="646920" cy="6469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60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60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2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6961" y="6134039"/>
            <a:ext cx="246960" cy="24696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253" name="组合"/>
          <p:cNvGrpSpPr>
            <a:grpSpLocks/>
          </p:cNvGrpSpPr>
          <p:nvPr/>
        </p:nvGrpSpPr>
        <p:grpSpPr>
          <a:xfrm>
            <a:off x="47520" y="3819600"/>
            <a:ext cx="4123439" cy="3009239"/>
            <a:chOff x="47520" y="3819600"/>
            <a:chExt cx="4123439" cy="3009239"/>
          </a:xfrm>
        </p:grpSpPr>
        <p:pic>
          <p:nvPicPr>
            <p:cNvPr id="25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560" y="6410160"/>
              <a:ext cx="3704399" cy="29447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25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520" y="3819600"/>
              <a:ext cx="1732680" cy="300923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54" name="矩形"/>
          <p:cNvSpPr>
            <a:spLocks/>
          </p:cNvSpPr>
          <p:nvPr/>
        </p:nvSpPr>
        <p:spPr>
          <a:xfrm rot="0">
            <a:off x="739800" y="445320"/>
            <a:ext cx="2356559" cy="7372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48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G</a:t>
            </a:r>
            <a:r>
              <a:rPr lang="en-US" altLang="zh-CN" sz="48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DA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55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56" name="矩形"/>
          <p:cNvSpPr>
            <a:spLocks/>
          </p:cNvSpPr>
          <p:nvPr/>
        </p:nvSpPr>
        <p:spPr>
          <a:xfrm rot="0">
            <a:off x="2509919" y="1041480"/>
            <a:ext cx="5028479" cy="42143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Problem Statement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Project Overview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End Users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Our Solution and Proposition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Dataset Description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Modelling Approach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Results and Discussion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Conclusion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0177"/>
      </p:ext>
    </p:extLst>
  </p:cSld>
  <p:clrMapOvr>
    <a:masterClrMapping/>
  </p:clrMapOvr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合"/>
          <p:cNvGrpSpPr>
            <a:grpSpLocks/>
          </p:cNvGrpSpPr>
          <p:nvPr/>
        </p:nvGrpSpPr>
        <p:grpSpPr>
          <a:xfrm>
            <a:off x="7991640" y="2933640"/>
            <a:ext cx="2761559" cy="3256920"/>
            <a:chOff x="7991640" y="2933640"/>
            <a:chExt cx="2761559" cy="3256920"/>
          </a:xfrm>
        </p:grpSpPr>
        <p:sp>
          <p:nvSpPr>
            <p:cNvPr id="257" name="曲线"/>
            <p:cNvSpPr>
              <a:spLocks/>
            </p:cNvSpPr>
            <p:nvPr/>
          </p:nvSpPr>
          <p:spPr>
            <a:xfrm rot="0">
              <a:off x="9353520" y="5362560"/>
              <a:ext cx="456480" cy="4564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58" name="曲线"/>
            <p:cNvSpPr>
              <a:spLocks/>
            </p:cNvSpPr>
            <p:nvPr/>
          </p:nvSpPr>
          <p:spPr>
            <a:xfrm rot="0">
              <a:off x="9353520" y="5896080"/>
              <a:ext cx="180360" cy="1803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25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640" y="2933640"/>
              <a:ext cx="2761559" cy="325692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61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62" name="矩形"/>
          <p:cNvSpPr>
            <a:spLocks/>
          </p:cNvSpPr>
          <p:nvPr/>
        </p:nvSpPr>
        <p:spPr>
          <a:xfrm rot="0">
            <a:off x="834119" y="574920"/>
            <a:ext cx="5636160" cy="66426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ROB</a:t>
            </a:r>
            <a:r>
              <a:rPr lang="en-US" altLang="zh-CN" sz="4250" b="1" i="0" u="none" strike="noStrike" kern="1200" cap="none" spc="4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</a:t>
            </a:r>
            <a:r>
              <a:rPr lang="en-US" altLang="zh-CN" sz="425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	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4250" b="1" i="0" u="none" strike="noStrike" kern="1200" cap="none" spc="-37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425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ME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NT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64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65" name="矩形"/>
          <p:cNvSpPr>
            <a:spLocks/>
          </p:cNvSpPr>
          <p:nvPr/>
        </p:nvSpPr>
        <p:spPr>
          <a:xfrm rot="0">
            <a:off x="1656000" y="2354040"/>
            <a:ext cx="6767639" cy="249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.  Utilize Excel to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efficiently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analyse employee data by leveraging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Function such as PIVOT TABLES,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conditional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formatting.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.   The enables the identification of key trends, such as current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Employees rates, performance levels.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Decision-making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processes by visualization this data through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Pie chart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64107"/>
      </p:ext>
    </p:extLst>
  </p:cSld>
  <p:clrMapOvr>
    <a:masterClrMapping/>
  </p:clrMapOvr>
  <p:transition spd="slow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组合"/>
          <p:cNvGrpSpPr>
            <a:grpSpLocks/>
          </p:cNvGrpSpPr>
          <p:nvPr/>
        </p:nvGrpSpPr>
        <p:grpSpPr>
          <a:xfrm>
            <a:off x="8658360" y="2647800"/>
            <a:ext cx="3533040" cy="3809159"/>
            <a:chOff x="8658360" y="2647800"/>
            <a:chExt cx="3533040" cy="3809159"/>
          </a:xfrm>
        </p:grpSpPr>
        <p:sp>
          <p:nvSpPr>
            <p:cNvPr id="266" name="曲线"/>
            <p:cNvSpPr>
              <a:spLocks/>
            </p:cNvSpPr>
            <p:nvPr/>
          </p:nvSpPr>
          <p:spPr>
            <a:xfrm rot="0">
              <a:off x="9353520" y="5362560"/>
              <a:ext cx="456480" cy="4564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67" name="曲线"/>
            <p:cNvSpPr>
              <a:spLocks/>
            </p:cNvSpPr>
            <p:nvPr/>
          </p:nvSpPr>
          <p:spPr>
            <a:xfrm rot="0">
              <a:off x="9353520" y="5896080"/>
              <a:ext cx="180360" cy="1803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26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360" y="2647800"/>
              <a:ext cx="3533040" cy="380915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70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71" name="矩形"/>
          <p:cNvSpPr>
            <a:spLocks/>
          </p:cNvSpPr>
          <p:nvPr/>
        </p:nvSpPr>
        <p:spPr>
          <a:xfrm rot="0">
            <a:off x="739800" y="829800"/>
            <a:ext cx="5262839" cy="66426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PROJECT	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OVERVIEW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7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73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5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74" name="矩形"/>
          <p:cNvSpPr>
            <a:spLocks/>
          </p:cNvSpPr>
          <p:nvPr/>
        </p:nvSpPr>
        <p:spPr>
          <a:xfrm rot="0">
            <a:off x="990720" y="2133720"/>
            <a:ext cx="7923960" cy="813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 typeface="Arial" pitchFamily="0" charset="0"/>
              <a:buChar char="•"/>
            </a:pPr>
            <a:r>
              <a:rPr lang="en-US" altLang="zh-CN" sz="24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.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75" name="矩形"/>
          <p:cNvSpPr>
            <a:spLocks/>
          </p:cNvSpPr>
          <p:nvPr/>
        </p:nvSpPr>
        <p:spPr>
          <a:xfrm rot="0">
            <a:off x="1368000" y="2232000"/>
            <a:ext cx="7631640" cy="3557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This project focuses on analysing employee data to identify trends and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And insights that can drive better decision.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Excel will be used to clean, organize,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visualize key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metrics such as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 demographics, performance,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rent rates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analysis will highlights areas of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improvement  workforce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management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Helping to optimize resource allocation.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Outcomes will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include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detailed reports and dashboard for management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Review.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finding aim to support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strategic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planning.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1719"/>
      </p:ext>
    </p:extLst>
  </p:cSld>
  <p:clrMapOvr>
    <a:masterClrMapping/>
  </p:clrMapOvr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77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78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79" name="矩形"/>
          <p:cNvSpPr>
            <a:spLocks/>
          </p:cNvSpPr>
          <p:nvPr/>
        </p:nvSpPr>
        <p:spPr>
          <a:xfrm rot="0">
            <a:off x="699480" y="891720"/>
            <a:ext cx="5013720" cy="50233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r>
              <a:rPr lang="en-US" altLang="zh-CN" sz="320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200" b="1" i="0" u="none" strike="noStrike" kern="1200" cap="none" spc="-23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AR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H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3200" b="1" i="0" u="none" strike="noStrike" kern="1200" cap="none" spc="-4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32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200" b="1" i="0" u="none" strike="noStrike" kern="1200" cap="none" spc="-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2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S?</a:t>
            </a:r>
            <a:endParaRPr lang="zh-CN" altLang="en-US" sz="3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60" y="6172200"/>
            <a:ext cx="2180520" cy="48491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81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6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82" name="矩形"/>
          <p:cNvSpPr>
            <a:spLocks/>
          </p:cNvSpPr>
          <p:nvPr/>
        </p:nvSpPr>
        <p:spPr>
          <a:xfrm rot="0">
            <a:off x="1152000" y="2232000"/>
            <a:ext cx="6911639" cy="89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end users of the employee data employee data analysis are HR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Managers team leads and senior management.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89331"/>
      </p:ext>
    </p:extLst>
  </p:cSld>
  <p:clrMapOvr>
    <a:masterClrMapping/>
  </p:clrMapOvr>
  <p:transition spd="slow"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60"/>
            <a:ext cx="2694960" cy="324720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84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85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86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87" name="矩形"/>
          <p:cNvSpPr>
            <a:spLocks/>
          </p:cNvSpPr>
          <p:nvPr/>
        </p:nvSpPr>
        <p:spPr>
          <a:xfrm rot="0">
            <a:off x="1152000" y="497520"/>
            <a:ext cx="9762480" cy="5623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6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600" b="1" i="0" u="none" strike="noStrike" kern="1200" cap="none" spc="-34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36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3600" b="1" i="0" u="none" strike="noStrike" kern="1200" cap="none" spc="2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5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29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LU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600" b="1" i="0" u="none" strike="noStrike" kern="1200" cap="none" spc="-6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endParaRPr lang="zh-CN" altLang="en-US" sz="36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8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89" name="矩形"/>
          <p:cNvSpPr>
            <a:spLocks/>
          </p:cNvSpPr>
          <p:nvPr/>
        </p:nvSpPr>
        <p:spPr>
          <a:xfrm rot="0">
            <a:off x="11353320" y="6473159"/>
            <a:ext cx="150480" cy="174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7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0" name="矩形"/>
          <p:cNvSpPr>
            <a:spLocks/>
          </p:cNvSpPr>
          <p:nvPr/>
        </p:nvSpPr>
        <p:spPr>
          <a:xfrm rot="0">
            <a:off x="2808000" y="2016000"/>
            <a:ext cx="6191640" cy="255888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Conditional formatting –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highlights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missing cells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Filter – helps to remove the empty cells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Formulas – helps to identify the performance of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Pivot table – helps summarize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Pie chart – shows the data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7932"/>
      </p:ext>
    </p:extLst>
  </p:cSld>
  <p:clrMapOvr>
    <a:masterClrMapping/>
  </p:clrMapOvr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矩形"/>
          <p:cNvSpPr>
            <a:spLocks/>
          </p:cNvSpPr>
          <p:nvPr/>
        </p:nvSpPr>
        <p:spPr>
          <a:xfrm rot="0">
            <a:off x="755280" y="385560"/>
            <a:ext cx="10680479" cy="7574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Dataset Description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2" name="矩形"/>
          <p:cNvSpPr>
            <a:spLocks/>
          </p:cNvSpPr>
          <p:nvPr/>
        </p:nvSpPr>
        <p:spPr>
          <a:xfrm rot="0">
            <a:off x="1368000" y="1702440"/>
            <a:ext cx="5183639" cy="258386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1. Employee ID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2. First name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Gender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Start date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Salary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Department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FTE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 Type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Work location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0772"/>
      </p:ext>
    </p:extLst>
  </p:cSld>
  <p:clrMapOvr>
    <a:masterClrMapping/>
  </p:clrMapOvr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"/>
          <p:cNvSpPr>
            <a:spLocks/>
          </p:cNvSpPr>
          <p:nvPr/>
        </p:nvSpPr>
        <p:spPr>
          <a:xfrm rot="0">
            <a:off x="752399" y="6486120"/>
            <a:ext cx="1773000" cy="3236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3/21/202</a:t>
            </a:r>
            <a:r>
              <a:rPr lang="en-US" altLang="zh-CN" sz="1100" b="0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r>
            <a:r>
              <a:rPr lang="en-US" altLang="zh-CN" sz="1100" b="0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0" i="0" u="none" strike="noStrike" kern="1200" cap="none" spc="12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4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nnu</a:t>
            </a:r>
            <a:r>
              <a:rPr lang="en-US" altLang="zh-CN" sz="1100" b="1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8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4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95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96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2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00" y="3381480"/>
            <a:ext cx="2466360" cy="34189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98" name="矩形"/>
          <p:cNvSpPr>
            <a:spLocks/>
          </p:cNvSpPr>
          <p:nvPr/>
        </p:nvSpPr>
        <p:spPr>
          <a:xfrm rot="0">
            <a:off x="739800" y="654840"/>
            <a:ext cx="84798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THE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"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WOW"</a:t>
            </a:r>
            <a:r>
              <a:rPr lang="en-US" altLang="zh-CN" sz="4250" b="1" i="0" u="none" strike="noStrike" kern="1200" cap="none" spc="80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IN</a:t>
            </a:r>
            <a:r>
              <a:rPr lang="en-US" altLang="zh-CN" sz="425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OUR</a:t>
            </a:r>
            <a:r>
              <a:rPr lang="en-US" altLang="zh-CN" sz="425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SOLUTION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9" name="矩形"/>
          <p:cNvSpPr>
            <a:spLocks/>
          </p:cNvSpPr>
          <p:nvPr/>
        </p:nvSpPr>
        <p:spPr>
          <a:xfrm rot="0">
            <a:off x="11277360" y="6473159"/>
            <a:ext cx="227880" cy="1742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9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0" name="矩形"/>
          <p:cNvSpPr>
            <a:spLocks/>
          </p:cNvSpPr>
          <p:nvPr/>
        </p:nvSpPr>
        <p:spPr>
          <a:xfrm rot="0">
            <a:off x="2743200" y="2354760"/>
            <a:ext cx="8533440" cy="249768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Performance level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=IFS(Z8&gt;=5,”VERYHIGH”,Z8&gt;=4,”HIGH”,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  Z8&gt;=3,”MED”,TRUE,”LOW”)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095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2024-08-30T13:42:16Z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ppVersion">
    <vt:lpwstr>16.0000</vt:lpwstr>
  </property>
  <property fmtid="{D5CDD505-2E9C-101B-9397-08002B2CF9AE}" pid="3" name="Created">
    <vt:filetime>2024-03-20T16:00:00Z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2024-03-28T16:00:00Z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