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8509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Data Analysis    using Excel 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endParaRPr lang="en-US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F1937A-4247-1F83-D285-68A5512B1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STUDENT NAME         :          </a:t>
            </a:r>
            <a:r>
              <a:rPr lang="en-IN" dirty="0" err="1">
                <a:solidFill>
                  <a:schemeClr val="bg1"/>
                </a:solidFill>
              </a:rPr>
              <a:t>janani</a:t>
            </a:r>
            <a:r>
              <a:rPr lang="en-IN" dirty="0">
                <a:solidFill>
                  <a:schemeClr val="bg1"/>
                </a:solidFill>
              </a:rPr>
              <a:t> 
REGISTER NO            :          312214164
DEPARTMENT             :          B.Com General
COLLEGE                  :          St. Thomas college of arts and science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6BA-74FD-2644-07A2-24A056BD2B0B}"/>
              </a:ext>
            </a:extLst>
          </p:cNvPr>
          <p:cNvSpPr txBox="1"/>
          <p:nvPr/>
        </p:nvSpPr>
        <p:spPr>
          <a:xfrm>
            <a:off x="5184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6E0-36F9-7847-02DF-65AD7232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1633"/>
            <a:ext cx="9225946" cy="193642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and Discussion: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86-B056-0881-ABD3-D818EC9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09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Actionable Insights and Recommendations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analysis will uncover valuable insights into employee performance, enabling us to identify areas for improvement and provide actionable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653C-AE6A-E61D-34BB-4EB6DB65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1" y="2998231"/>
            <a:ext cx="3881982" cy="16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6CB6-10F2-C700-D33C-D39918937154}"/>
              </a:ext>
            </a:extLst>
          </p:cNvPr>
          <p:cNvSpPr txBox="1"/>
          <p:nvPr/>
        </p:nvSpPr>
        <p:spPr>
          <a:xfrm>
            <a:off x="5173450" y="24412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5700-5519-66B8-09A0-328D1B1C3E27}"/>
              </a:ext>
            </a:extLst>
          </p:cNvPr>
          <p:cNvSpPr txBox="1"/>
          <p:nvPr/>
        </p:nvSpPr>
        <p:spPr>
          <a:xfrm>
            <a:off x="1155502" y="4717120"/>
            <a:ext cx="459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Departmental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Analyzing performance across different departments can reveal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variations and identify areas for targeted interventions.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8ECC-4C79-F668-54FC-0EB11BB9F58B}"/>
              </a:ext>
            </a:extLst>
          </p:cNvPr>
          <p:cNvSpPr txBox="1"/>
          <p:nvPr/>
        </p:nvSpPr>
        <p:spPr>
          <a:xfrm>
            <a:off x="6261534" y="4762245"/>
            <a:ext cx="50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Experience &amp;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Understanding the relationship between experience level 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performance can guide training and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38039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185-7AD4-E92A-2DCC-62FDB24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Wow in Our 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1A9-AB7E-6EA2-6021-CF55C09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Automation and Efficiency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Automate data collection and analysis using Excel formulas and macros. This reduces manual effort and improves accuracy.
</a:t>
            </a:r>
            <a:r>
              <a:rPr lang="en-IN" b="1" dirty="0">
                <a:solidFill>
                  <a:schemeClr val="bg1"/>
                </a:solidFill>
              </a:rPr>
              <a:t>Dynamic Dashboards</a:t>
            </a:r>
            <a:r>
              <a:rPr lang="en-IN" dirty="0">
                <a:solidFill>
                  <a:schemeClr val="bg1"/>
                </a:solidFill>
              </a:rPr>
              <a:t>
Create interactive dashboards that allow managers to easily filter, sort, and analyse data in real-time. This provides an at-a-glance view of performance and key trends.
</a:t>
            </a:r>
            <a:r>
              <a:rPr lang="en-IN" b="1" dirty="0">
                <a:solidFill>
                  <a:schemeClr val="bg1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 Excel’s statistical functions to identify patterns and predict future performance. This enables proactive decision-making and interventions.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9BE-1379-7ED3-0F46-565F0712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8" y="-127183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613-C7B0-EE52-BBB6-D7B6FBB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18" y="785713"/>
            <a:ext cx="7281335" cy="158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Data-Driven Approach to Employee Performance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By leveraging Excel’s capabilities for data analysis, we can gain valuable insights into employee performance, identify areas for improvement, and develop data-driven strategies for enhancing employee growth and productivity.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0243C-5562-DCFB-CD6D-1414FB67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06"/>
              </p:ext>
            </p:extLst>
          </p:nvPr>
        </p:nvGraphicFramePr>
        <p:xfrm>
          <a:off x="994718" y="3679603"/>
          <a:ext cx="685347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737">
                  <a:extLst>
                    <a:ext uri="{9D8B030D-6E8A-4147-A177-3AD203B41FA5}">
                      <a16:colId xmlns:a16="http://schemas.microsoft.com/office/drawing/2014/main" val="855760901"/>
                    </a:ext>
                  </a:extLst>
                </a:gridCol>
                <a:gridCol w="3426737">
                  <a:extLst>
                    <a:ext uri="{9D8B030D-6E8A-4147-A177-3AD203B41FA5}">
                      <a16:colId xmlns:a16="http://schemas.microsoft.com/office/drawing/2014/main" val="2936126689"/>
                    </a:ext>
                  </a:extLst>
                </a:gridCol>
              </a:tblGrid>
              <a:tr h="124452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Increased Efficiency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Identifying areas for process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improvement and optimization,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leading to higher productivity and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Tailoring training and development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programs to address specific skill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gaps and foster employee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4012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Data-Driven Decision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 data-driven insights to ma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nag.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Enhanced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a more data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driven and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transparent approach to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 manage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48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223B41-4055-F9D4-1315-1DDC752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55" y="785713"/>
            <a:ext cx="31182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DA2-83FE-5BF1-5901-806A8D00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9046B-60E5-D30D-50C7-0903905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i="0" dirty="0">
              <a:solidFill>
                <a:srgbClr val="0F0F0F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Performance Analysis</a:t>
            </a: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 using Excel</a:t>
            </a:r>
            <a:endParaRPr lang="en-US" sz="4000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E4B-EE6A-90C4-A31D-639C18C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AGENDA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628-CBC2-24E7-1974-F2B8FC90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Problem Statement
Project Overview
End Users
Our Solution and Proposition
Dataset Description
Modelling Approach
Results and Discussion
Conclusion</a:t>
            </a:r>
            <a:endParaRPr lang="en-I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8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5F8A-66AE-A18D-2EFB-98D53496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F9EF-D792-205E-4FFA-2D024068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3712105" cy="3324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BACC-4440-1B16-E6C2-418F001E31A5}"/>
              </a:ext>
            </a:extLst>
          </p:cNvPr>
          <p:cNvSpPr txBox="1"/>
          <p:nvPr/>
        </p:nvSpPr>
        <p:spPr>
          <a:xfrm>
            <a:off x="6094412" y="2249488"/>
            <a:ext cx="40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0731A-3311-870F-BB79-5DD090486DD8}"/>
              </a:ext>
            </a:extLst>
          </p:cNvPr>
          <p:cNvSpPr txBox="1"/>
          <p:nvPr/>
        </p:nvSpPr>
        <p:spPr>
          <a:xfrm>
            <a:off x="6270698" y="2863553"/>
            <a:ext cx="3712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employee performance can be a complex task, but Excel provides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powerful toolkit for extracting insights and making data-driven decisions. This presentation outlines our comprehensive employee data analysis solution using Excel.</a:t>
            </a:r>
          </a:p>
        </p:txBody>
      </p:sp>
    </p:spTree>
    <p:extLst>
      <p:ext uri="{BB962C8B-B14F-4D97-AF65-F5344CB8AC3E}">
        <p14:creationId xmlns:p14="http://schemas.microsoft.com/office/powerpoint/2010/main" val="9423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F36-40CB-28E2-947D-D2B61FA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63" y="163751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 Overview: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147DF-CEEE-6872-5D37-897C1FF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66" y="826831"/>
            <a:ext cx="4616374" cy="5745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Performance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1400" dirty="0">
                <a:solidFill>
                  <a:schemeClr val="bg1"/>
                </a:solidFill>
              </a:rPr>
              <a:t>This project aims to leverage Excel’s capabilities to analyse employee performance data and identify key trends, areas for improvement, and potential opportunities for growth.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Gathering relevant data from various sources, such as performance reviews, attendance records, and surveys.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Ensuring data accuracy and consistency through data cleansing and transformation techniques.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Employing statistical functions and visualization tools to identify patterns and insights within the data.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b="1" dirty="0">
                <a:solidFill>
                  <a:schemeClr val="bg1"/>
                </a:solidFill>
              </a:rPr>
              <a:t>Reporting &amp; Recommendations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Nitrating clear and concise reports that highlight key findings and provide actionable recommendations.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FBB4-7A29-78FE-0B7F-1277114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1" y="903036"/>
            <a:ext cx="3231184" cy="4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A39-B677-E75C-0C00-0CFAA75F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Excel Users: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81C2-6228-75A2-37D2-E49C2744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570"/>
            <a:ext cx="9905999" cy="403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Powerful Tool for Data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Excel is a widely used and versatile tool for data analysis, offering a range of functions, formulas, and visualization capabilities.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58286-BCFA-6BB8-D42C-48B2819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0385"/>
              </p:ext>
            </p:extLst>
          </p:nvPr>
        </p:nvGraphicFramePr>
        <p:xfrm>
          <a:off x="1141411" y="3345324"/>
          <a:ext cx="9351819" cy="3185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3278825071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3497727826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526878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Manipulation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8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Excel's functions and formulas allow for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efficient data manipulation,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transformation, and calculation.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SUM, AVERAGE, COUNTIF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VLOOKUP, INDEX, MATCH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IF, AND,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Excel provides a variety of charts and graphs for visualizing data trends 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Bar Charts, Pie Charts
Line Graphs, Scatter Plots
Histograms, Box Plots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offers tools for statistical analysis, such as descriptive statistics, hypothesis testing, and regression analysis.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Descriptive Statistics: MEAN,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MEDIAN, 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Regression Analysis: Linear, Multiple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T-Tests, ANOVA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ACF-DA6D-679A-2E45-87102B7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Our Solution: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F007-6682-BD9C-8393-0CB1BDC6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Utilizing Excel for Comprehensive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Our solution utilizes Excel’s functionalities to conduct a comprehensive analysis of employee performance data, aiming to provide actionable insights and recommendations.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E12E6-BAF1-4216-8F9F-E1A275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8660"/>
              </p:ext>
            </p:extLst>
          </p:nvPr>
        </p:nvGraphicFramePr>
        <p:xfrm>
          <a:off x="1239009" y="3618481"/>
          <a:ext cx="8577666" cy="21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8833">
                  <a:extLst>
                    <a:ext uri="{9D8B030D-6E8A-4147-A177-3AD203B41FA5}">
                      <a16:colId xmlns:a16="http://schemas.microsoft.com/office/drawing/2014/main" val="1032554356"/>
                    </a:ext>
                  </a:extLst>
                </a:gridCol>
                <a:gridCol w="4288833">
                  <a:extLst>
                    <a:ext uri="{9D8B030D-6E8A-4147-A177-3AD203B41FA5}">
                      <a16:colId xmlns:a16="http://schemas.microsoft.com/office/drawing/2014/main" val="3779402449"/>
                    </a:ext>
                  </a:extLst>
                </a:gridCol>
              </a:tblGrid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Data Source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Spreadsheet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469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Structured, organized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7362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Analysis Techniques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Statistical Functions,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497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Comprehensive Report,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23E-D46A-BE7E-4E57-6825BDD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07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D20-FF8D-0425-6D94-6154AE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3001" y="893948"/>
            <a:ext cx="5311590" cy="44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The dataset will consist of employee information, performance metrics, and feedback, enabling us to analyse key performance indicators.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FFA7-F65C-9A69-F250-32FB60BD0D34}"/>
              </a:ext>
            </a:extLst>
          </p:cNvPr>
          <p:cNvSpPr txBox="1"/>
          <p:nvPr/>
        </p:nvSpPr>
        <p:spPr>
          <a:xfrm>
            <a:off x="1142999" y="3260148"/>
            <a:ext cx="231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Employee Demographics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Name, Job Title, Department,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Location, Experience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5F27-8D3C-B621-3BCF-8FD500835693}"/>
              </a:ext>
            </a:extLst>
          </p:cNvPr>
          <p:cNvSpPr txBox="1"/>
          <p:nvPr/>
        </p:nvSpPr>
        <p:spPr>
          <a:xfrm>
            <a:off x="3798795" y="3260148"/>
            <a:ext cx="231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Performance Metrics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Productivity Scores, Efficiency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Ratings, Project Completion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Rates, Skill Assessments.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96EB-F91E-716E-1DB7-D1F59D7E0854}"/>
              </a:ext>
            </a:extLst>
          </p:cNvPr>
          <p:cNvSpPr txBox="1"/>
          <p:nvPr/>
        </p:nvSpPr>
        <p:spPr>
          <a:xfrm>
            <a:off x="1142999" y="5192037"/>
            <a:ext cx="4724808" cy="12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Feedback &amp; Reviews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Manager Feedback, Peer Feedback, Self-Assessments,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Review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894C-10D5-B1E0-23E1-F518D83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2" y="390567"/>
            <a:ext cx="3813136" cy="5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DD-76BD-6319-9665-794B264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112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Modelling Approach: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30-F7B2-2054-AC24-BFCD2354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5162"/>
            <a:ext cx="9905999" cy="482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Unveiling Performance Trends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We will utilize Excel's capabilities to build models that reveal hidden trends and patterns in employee performance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09AD2-2CFC-3D82-5F7F-20A39BFB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9509"/>
              </p:ext>
            </p:extLst>
          </p:nvPr>
        </p:nvGraphicFramePr>
        <p:xfrm>
          <a:off x="1672732" y="2100554"/>
          <a:ext cx="909510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551">
                  <a:extLst>
                    <a:ext uri="{9D8B030D-6E8A-4147-A177-3AD203B41FA5}">
                      <a16:colId xmlns:a16="http://schemas.microsoft.com/office/drawing/2014/main" val="3256467785"/>
                    </a:ext>
                  </a:extLst>
                </a:gridCol>
                <a:gridCol w="4547551">
                  <a:extLst>
                    <a:ext uri="{9D8B030D-6E8A-4147-A177-3AD203B41FA5}">
                      <a16:colId xmlns:a16="http://schemas.microsoft.com/office/drawing/2014/main" val="3164699143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Cleaning &amp; Transformation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Handling missing values, standardizing data formats, and transforming data for analysis.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8520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Feature selection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identifying key variables that have a significant impact on employee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60507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Building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Constructing models using various statistical techniques to predict or analyse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279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Evaluation &amp; Validation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Assessing the accuracy and reliability of the model, ensuring its effectiveness for predictions.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566"/>
                  </a:ext>
                </a:extLst>
              </a:tr>
              <a:tr h="927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Deployment &amp; Interpretation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Deploying the model for practical applications and interpreting its results to draw meaningful conclusions.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﻿  ﻿  ﻿  ﻿  ﻿  ﻿  ﻿  ﻿  Employee Data Analysis    using Excel  </vt:lpstr>
      <vt:lpstr> TITLE </vt:lpstr>
      <vt:lpstr>AGENDA </vt:lpstr>
      <vt:lpstr>PROBLEM STATEMENT</vt:lpstr>
      <vt:lpstr>Project Overview:  </vt:lpstr>
      <vt:lpstr>Excel Users:</vt:lpstr>
      <vt:lpstr>Our Solution:</vt:lpstr>
      <vt:lpstr>Dataset Description:</vt:lpstr>
      <vt:lpstr>Modelling Approach:</vt:lpstr>
      <vt:lpstr>Results and Discussion:</vt:lpstr>
      <vt:lpstr>The Wow in Our Solution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Hemavathy P</dc:creator>
  <cp:lastModifiedBy>Hemavathy P</cp:lastModifiedBy>
  <cp:revision>9</cp:revision>
  <dcterms:created xsi:type="dcterms:W3CDTF">2024-08-30T14:58:30Z</dcterms:created>
  <dcterms:modified xsi:type="dcterms:W3CDTF">2024-09-12T03:29:43Z</dcterms:modified>
</cp:coreProperties>
</file>