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7" r:id="rId2"/>
    <p:sldId id="262" r:id="rId3"/>
    <p:sldId id="259" r:id="rId4"/>
    <p:sldId id="260" r:id="rId5"/>
    <p:sldId id="261" r:id="rId6"/>
    <p:sldId id="263" r:id="rId7"/>
    <p:sldId id="264" r:id="rId8"/>
    <p:sldId id="265" r:id="rId9"/>
    <p:sldId id="266" r:id="rId10"/>
    <p:sldId id="267" r:id="rId11"/>
    <p:sldId id="268" r:id="rId12"/>
    <p:sldId id="269" r:id="rId13"/>
    <p:sldId id="270" r:id="rId14"/>
    <p:sldId id="275" r:id="rId15"/>
    <p:sldId id="271" r:id="rId16"/>
    <p:sldId id="274" r:id="rId17"/>
    <p:sldId id="278" r:id="rId18"/>
    <p:sldId id="279" r:id="rId19"/>
    <p:sldId id="280" r:id="rId20"/>
    <p:sldId id="281" r:id="rId21"/>
    <p:sldId id="282" r:id="rId22"/>
    <p:sldId id="283" r:id="rId23"/>
    <p:sldId id="286" r:id="rId24"/>
    <p:sldId id="284" r:id="rId25"/>
    <p:sldId id="287" r:id="rId26"/>
    <p:sldId id="288" r:id="rId27"/>
    <p:sldId id="276"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E23DEB-4F3E-4381-8E8F-9D86B8277BD6}" v="43" dt="2023-11-05T16:29:31.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74" d="100"/>
          <a:sy n="74" d="100"/>
        </p:scale>
        <p:origin x="2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ni Vadicherla" userId="3f197e635c8edea3" providerId="LiveId" clId="{D3E23DEB-4F3E-4381-8E8F-9D86B8277BD6}"/>
    <pc:docChg chg="undo custSel addSld delSld modSld">
      <pc:chgData name="Janani Vadicherla" userId="3f197e635c8edea3" providerId="LiveId" clId="{D3E23DEB-4F3E-4381-8E8F-9D86B8277BD6}" dt="2023-11-05T16:49:24.459" v="2007" actId="255"/>
      <pc:docMkLst>
        <pc:docMk/>
      </pc:docMkLst>
      <pc:sldChg chg="modSp mod">
        <pc:chgData name="Janani Vadicherla" userId="3f197e635c8edea3" providerId="LiveId" clId="{D3E23DEB-4F3E-4381-8E8F-9D86B8277BD6}" dt="2023-11-04T16:05:30.016" v="2" actId="20577"/>
        <pc:sldMkLst>
          <pc:docMk/>
          <pc:sldMk cId="2120120299" sldId="257"/>
        </pc:sldMkLst>
        <pc:spChg chg="mod">
          <ac:chgData name="Janani Vadicherla" userId="3f197e635c8edea3" providerId="LiveId" clId="{D3E23DEB-4F3E-4381-8E8F-9D86B8277BD6}" dt="2023-11-04T16:05:30.016" v="2" actId="20577"/>
          <ac:spMkLst>
            <pc:docMk/>
            <pc:sldMk cId="2120120299" sldId="257"/>
            <ac:spMk id="13" creationId="{42FD239D-B2E8-1057-C86C-059CAF253DE8}"/>
          </ac:spMkLst>
        </pc:spChg>
      </pc:sldChg>
      <pc:sldChg chg="modSp mod">
        <pc:chgData name="Janani Vadicherla" userId="3f197e635c8edea3" providerId="LiveId" clId="{D3E23DEB-4F3E-4381-8E8F-9D86B8277BD6}" dt="2023-11-04T16:06:19.252" v="11" actId="20577"/>
        <pc:sldMkLst>
          <pc:docMk/>
          <pc:sldMk cId="3499635429" sldId="259"/>
        </pc:sldMkLst>
        <pc:spChg chg="mod">
          <ac:chgData name="Janani Vadicherla" userId="3f197e635c8edea3" providerId="LiveId" clId="{D3E23DEB-4F3E-4381-8E8F-9D86B8277BD6}" dt="2023-11-04T16:06:19.252" v="11" actId="20577"/>
          <ac:spMkLst>
            <pc:docMk/>
            <pc:sldMk cId="3499635429" sldId="259"/>
            <ac:spMk id="7" creationId="{A63062C8-196B-2F1A-0972-2F9DECA21023}"/>
          </ac:spMkLst>
        </pc:spChg>
        <pc:spChg chg="mod">
          <ac:chgData name="Janani Vadicherla" userId="3f197e635c8edea3" providerId="LiveId" clId="{D3E23DEB-4F3E-4381-8E8F-9D86B8277BD6}" dt="2023-11-04T16:06:08.226" v="10" actId="20577"/>
          <ac:spMkLst>
            <pc:docMk/>
            <pc:sldMk cId="3499635429" sldId="259"/>
            <ac:spMk id="8" creationId="{521DE1E8-BED5-4ED9-E59E-7BF416C950E7}"/>
          </ac:spMkLst>
        </pc:spChg>
      </pc:sldChg>
      <pc:sldChg chg="modSp mod">
        <pc:chgData name="Janani Vadicherla" userId="3f197e635c8edea3" providerId="LiveId" clId="{D3E23DEB-4F3E-4381-8E8F-9D86B8277BD6}" dt="2023-11-04T16:07:00.382" v="19" actId="20577"/>
        <pc:sldMkLst>
          <pc:docMk/>
          <pc:sldMk cId="325191818" sldId="268"/>
        </pc:sldMkLst>
        <pc:spChg chg="mod">
          <ac:chgData name="Janani Vadicherla" userId="3f197e635c8edea3" providerId="LiveId" clId="{D3E23DEB-4F3E-4381-8E8F-9D86B8277BD6}" dt="2023-11-04T16:07:00.382" v="19" actId="20577"/>
          <ac:spMkLst>
            <pc:docMk/>
            <pc:sldMk cId="325191818" sldId="268"/>
            <ac:spMk id="3" creationId="{FF5B7117-E9FE-DEB7-C1DC-FDAC14F934F9}"/>
          </ac:spMkLst>
        </pc:spChg>
      </pc:sldChg>
      <pc:sldChg chg="modSp mod">
        <pc:chgData name="Janani Vadicherla" userId="3f197e635c8edea3" providerId="LiveId" clId="{D3E23DEB-4F3E-4381-8E8F-9D86B8277BD6}" dt="2023-11-05T16:49:24.459" v="2007" actId="255"/>
        <pc:sldMkLst>
          <pc:docMk/>
          <pc:sldMk cId="413359048" sldId="276"/>
        </pc:sldMkLst>
        <pc:spChg chg="mod">
          <ac:chgData name="Janani Vadicherla" userId="3f197e635c8edea3" providerId="LiveId" clId="{D3E23DEB-4F3E-4381-8E8F-9D86B8277BD6}" dt="2023-11-05T16:49:24.459" v="2007" actId="255"/>
          <ac:spMkLst>
            <pc:docMk/>
            <pc:sldMk cId="413359048" sldId="276"/>
            <ac:spMk id="5" creationId="{B54B718D-5E46-155C-3994-0950447E38CF}"/>
          </ac:spMkLst>
        </pc:spChg>
      </pc:sldChg>
      <pc:sldChg chg="addSp delSp modSp new mod">
        <pc:chgData name="Janani Vadicherla" userId="3f197e635c8edea3" providerId="LiveId" clId="{D3E23DEB-4F3E-4381-8E8F-9D86B8277BD6}" dt="2023-11-05T15:13:58.475" v="658" actId="113"/>
        <pc:sldMkLst>
          <pc:docMk/>
          <pc:sldMk cId="4272505840" sldId="278"/>
        </pc:sldMkLst>
        <pc:spChg chg="add del mod">
          <ac:chgData name="Janani Vadicherla" userId="3f197e635c8edea3" providerId="LiveId" clId="{D3E23DEB-4F3E-4381-8E8F-9D86B8277BD6}" dt="2023-11-05T14:06:58.990" v="161" actId="478"/>
          <ac:spMkLst>
            <pc:docMk/>
            <pc:sldMk cId="4272505840" sldId="278"/>
            <ac:spMk id="2" creationId="{8043D075-6093-5379-F79A-197117DC2A89}"/>
          </ac:spMkLst>
        </pc:spChg>
        <pc:spChg chg="add del mod">
          <ac:chgData name="Janani Vadicherla" userId="3f197e635c8edea3" providerId="LiveId" clId="{D3E23DEB-4F3E-4381-8E8F-9D86B8277BD6}" dt="2023-11-04T17:41:08.454" v="31" actId="478"/>
          <ac:spMkLst>
            <pc:docMk/>
            <pc:sldMk cId="4272505840" sldId="278"/>
            <ac:spMk id="3" creationId="{127C28E3-88E0-9ED8-F17A-03709ED0318B}"/>
          </ac:spMkLst>
        </pc:spChg>
        <pc:spChg chg="add mod">
          <ac:chgData name="Janani Vadicherla" userId="3f197e635c8edea3" providerId="LiveId" clId="{D3E23DEB-4F3E-4381-8E8F-9D86B8277BD6}" dt="2023-11-05T15:13:58.475" v="658" actId="113"/>
          <ac:spMkLst>
            <pc:docMk/>
            <pc:sldMk cId="4272505840" sldId="278"/>
            <ac:spMk id="3" creationId="{F1809759-AD7A-C2EE-21A5-F961EFB80414}"/>
          </ac:spMkLst>
        </pc:spChg>
        <pc:spChg chg="add mod">
          <ac:chgData name="Janani Vadicherla" userId="3f197e635c8edea3" providerId="LiveId" clId="{D3E23DEB-4F3E-4381-8E8F-9D86B8277BD6}" dt="2023-11-04T17:43:40.787" v="45" actId="1076"/>
          <ac:spMkLst>
            <pc:docMk/>
            <pc:sldMk cId="4272505840" sldId="278"/>
            <ac:spMk id="4" creationId="{84BD1569-01B0-803D-D083-2B6978296E80}"/>
          </ac:spMkLst>
        </pc:spChg>
        <pc:spChg chg="add del mod">
          <ac:chgData name="Janani Vadicherla" userId="3f197e635c8edea3" providerId="LiveId" clId="{D3E23DEB-4F3E-4381-8E8F-9D86B8277BD6}" dt="2023-11-05T12:46:08.883" v="74" actId="478"/>
          <ac:spMkLst>
            <pc:docMk/>
            <pc:sldMk cId="4272505840" sldId="278"/>
            <ac:spMk id="5" creationId="{22A91C07-7EF8-BAE6-7905-77ECAB8B9618}"/>
          </ac:spMkLst>
        </pc:spChg>
      </pc:sldChg>
      <pc:sldChg chg="addSp modSp new mod">
        <pc:chgData name="Janani Vadicherla" userId="3f197e635c8edea3" providerId="LiveId" clId="{D3E23DEB-4F3E-4381-8E8F-9D86B8277BD6}" dt="2023-11-05T13:59:07.788" v="104" actId="14100"/>
        <pc:sldMkLst>
          <pc:docMk/>
          <pc:sldMk cId="2880584416" sldId="279"/>
        </pc:sldMkLst>
        <pc:picChg chg="add mod">
          <ac:chgData name="Janani Vadicherla" userId="3f197e635c8edea3" providerId="LiveId" clId="{D3E23DEB-4F3E-4381-8E8F-9D86B8277BD6}" dt="2023-11-05T13:59:07.788" v="104" actId="14100"/>
          <ac:picMkLst>
            <pc:docMk/>
            <pc:sldMk cId="2880584416" sldId="279"/>
            <ac:picMk id="3" creationId="{1BD2D3CB-AF25-1C66-A6F0-E87675DFC923}"/>
          </ac:picMkLst>
        </pc:picChg>
      </pc:sldChg>
      <pc:sldChg chg="addSp delSp modSp new mod">
        <pc:chgData name="Janani Vadicherla" userId="3f197e635c8edea3" providerId="LiveId" clId="{D3E23DEB-4F3E-4381-8E8F-9D86B8277BD6}" dt="2023-11-05T15:14:06.939" v="659" actId="113"/>
        <pc:sldMkLst>
          <pc:docMk/>
          <pc:sldMk cId="583897511" sldId="280"/>
        </pc:sldMkLst>
        <pc:spChg chg="add del mod">
          <ac:chgData name="Janani Vadicherla" userId="3f197e635c8edea3" providerId="LiveId" clId="{D3E23DEB-4F3E-4381-8E8F-9D86B8277BD6}" dt="2023-11-05T14:00:39.687" v="115"/>
          <ac:spMkLst>
            <pc:docMk/>
            <pc:sldMk cId="583897511" sldId="280"/>
            <ac:spMk id="2" creationId="{56A8282B-5295-C48F-EC39-F1982DA7DA67}"/>
          </ac:spMkLst>
        </pc:spChg>
        <pc:spChg chg="add mod">
          <ac:chgData name="Janani Vadicherla" userId="3f197e635c8edea3" providerId="LiveId" clId="{D3E23DEB-4F3E-4381-8E8F-9D86B8277BD6}" dt="2023-11-05T14:07:24.127" v="163" actId="20577"/>
          <ac:spMkLst>
            <pc:docMk/>
            <pc:sldMk cId="583897511" sldId="280"/>
            <ac:spMk id="3" creationId="{06E3440B-EC0D-1448-7779-85E19BBB72DB}"/>
          </ac:spMkLst>
        </pc:spChg>
        <pc:spChg chg="add mod">
          <ac:chgData name="Janani Vadicherla" userId="3f197e635c8edea3" providerId="LiveId" clId="{D3E23DEB-4F3E-4381-8E8F-9D86B8277BD6}" dt="2023-11-05T14:05:13.285" v="153" actId="1076"/>
          <ac:spMkLst>
            <pc:docMk/>
            <pc:sldMk cId="583897511" sldId="280"/>
            <ac:spMk id="4" creationId="{5F00DEEA-77D9-C84C-336E-CE791943E793}"/>
          </ac:spMkLst>
        </pc:spChg>
        <pc:spChg chg="add mod">
          <ac:chgData name="Janani Vadicherla" userId="3f197e635c8edea3" providerId="LiveId" clId="{D3E23DEB-4F3E-4381-8E8F-9D86B8277BD6}" dt="2023-11-05T15:14:06.939" v="659" actId="113"/>
          <ac:spMkLst>
            <pc:docMk/>
            <pc:sldMk cId="583897511" sldId="280"/>
            <ac:spMk id="5" creationId="{746C213F-D65A-860D-FFD9-5CF6949A9D4F}"/>
          </ac:spMkLst>
        </pc:spChg>
      </pc:sldChg>
      <pc:sldChg chg="addSp modSp new mod">
        <pc:chgData name="Janani Vadicherla" userId="3f197e635c8edea3" providerId="LiveId" clId="{D3E23DEB-4F3E-4381-8E8F-9D86B8277BD6}" dt="2023-11-05T15:07:40.739" v="580" actId="1076"/>
        <pc:sldMkLst>
          <pc:docMk/>
          <pc:sldMk cId="4210466440" sldId="281"/>
        </pc:sldMkLst>
        <pc:spChg chg="add mod">
          <ac:chgData name="Janani Vadicherla" userId="3f197e635c8edea3" providerId="LiveId" clId="{D3E23DEB-4F3E-4381-8E8F-9D86B8277BD6}" dt="2023-11-05T14:25:28.150" v="191" actId="1076"/>
          <ac:spMkLst>
            <pc:docMk/>
            <pc:sldMk cId="4210466440" sldId="281"/>
            <ac:spMk id="2" creationId="{AB0585D9-B7D8-EDF3-8E48-184E41B208F5}"/>
          </ac:spMkLst>
        </pc:spChg>
        <pc:picChg chg="add mod">
          <ac:chgData name="Janani Vadicherla" userId="3f197e635c8edea3" providerId="LiveId" clId="{D3E23DEB-4F3E-4381-8E8F-9D86B8277BD6}" dt="2023-11-05T15:07:40.739" v="580" actId="1076"/>
          <ac:picMkLst>
            <pc:docMk/>
            <pc:sldMk cId="4210466440" sldId="281"/>
            <ac:picMk id="4" creationId="{F533E17A-7D9C-E5E1-F297-2B7498DAB893}"/>
          </ac:picMkLst>
        </pc:picChg>
      </pc:sldChg>
      <pc:sldChg chg="addSp delSp modSp new mod">
        <pc:chgData name="Janani Vadicherla" userId="3f197e635c8edea3" providerId="LiveId" clId="{D3E23DEB-4F3E-4381-8E8F-9D86B8277BD6}" dt="2023-11-05T15:19:07.236" v="681" actId="1076"/>
        <pc:sldMkLst>
          <pc:docMk/>
          <pc:sldMk cId="3892652206" sldId="282"/>
        </pc:sldMkLst>
        <pc:spChg chg="add mod">
          <ac:chgData name="Janani Vadicherla" userId="3f197e635c8edea3" providerId="LiveId" clId="{D3E23DEB-4F3E-4381-8E8F-9D86B8277BD6}" dt="2023-11-05T15:13:10.075" v="618" actId="1076"/>
          <ac:spMkLst>
            <pc:docMk/>
            <pc:sldMk cId="3892652206" sldId="282"/>
            <ac:spMk id="2" creationId="{4DD557C5-A742-793C-D942-816D2A46B7FF}"/>
          </ac:spMkLst>
        </pc:spChg>
        <pc:spChg chg="add del mod">
          <ac:chgData name="Janani Vadicherla" userId="3f197e635c8edea3" providerId="LiveId" clId="{D3E23DEB-4F3E-4381-8E8F-9D86B8277BD6}" dt="2023-11-05T14:26:35.545" v="209"/>
          <ac:spMkLst>
            <pc:docMk/>
            <pc:sldMk cId="3892652206" sldId="282"/>
            <ac:spMk id="3" creationId="{24278CB6-63C4-44AA-3D40-F7AE65B510F4}"/>
          </ac:spMkLst>
        </pc:spChg>
        <pc:spChg chg="add del mod">
          <ac:chgData name="Janani Vadicherla" userId="3f197e635c8edea3" providerId="LiveId" clId="{D3E23DEB-4F3E-4381-8E8F-9D86B8277BD6}" dt="2023-11-05T15:10:12.905" v="611" actId="478"/>
          <ac:spMkLst>
            <pc:docMk/>
            <pc:sldMk cId="3892652206" sldId="282"/>
            <ac:spMk id="4" creationId="{969053D5-9B22-C769-A1F4-21FE6FBD4BD2}"/>
          </ac:spMkLst>
        </pc:spChg>
        <pc:spChg chg="add mod">
          <ac:chgData name="Janani Vadicherla" userId="3f197e635c8edea3" providerId="LiveId" clId="{D3E23DEB-4F3E-4381-8E8F-9D86B8277BD6}" dt="2023-11-05T15:14:18.127" v="660" actId="113"/>
          <ac:spMkLst>
            <pc:docMk/>
            <pc:sldMk cId="3892652206" sldId="282"/>
            <ac:spMk id="5" creationId="{A2C4BBC6-E785-9F51-895C-92CBFEAB5C06}"/>
          </ac:spMkLst>
        </pc:spChg>
        <pc:spChg chg="add mod">
          <ac:chgData name="Janani Vadicherla" userId="3f197e635c8edea3" providerId="LiveId" clId="{D3E23DEB-4F3E-4381-8E8F-9D86B8277BD6}" dt="2023-11-05T15:19:07.236" v="681" actId="1076"/>
          <ac:spMkLst>
            <pc:docMk/>
            <pc:sldMk cId="3892652206" sldId="282"/>
            <ac:spMk id="6" creationId="{5D600880-B492-CE99-2E36-A2D979262540}"/>
          </ac:spMkLst>
        </pc:spChg>
        <pc:spChg chg="add mod">
          <ac:chgData name="Janani Vadicherla" userId="3f197e635c8edea3" providerId="LiveId" clId="{D3E23DEB-4F3E-4381-8E8F-9D86B8277BD6}" dt="2023-11-05T15:18:23.752" v="676" actId="14100"/>
          <ac:spMkLst>
            <pc:docMk/>
            <pc:sldMk cId="3892652206" sldId="282"/>
            <ac:spMk id="7" creationId="{938B67BF-1DE2-F8FF-BF9E-EB18C51E90CB}"/>
          </ac:spMkLst>
        </pc:spChg>
      </pc:sldChg>
      <pc:sldChg chg="addSp modSp new mod">
        <pc:chgData name="Janani Vadicherla" userId="3f197e635c8edea3" providerId="LiveId" clId="{D3E23DEB-4F3E-4381-8E8F-9D86B8277BD6}" dt="2023-11-05T16:03:16.172" v="1957" actId="1076"/>
        <pc:sldMkLst>
          <pc:docMk/>
          <pc:sldMk cId="547635678" sldId="283"/>
        </pc:sldMkLst>
        <pc:picChg chg="add mod">
          <ac:chgData name="Janani Vadicherla" userId="3f197e635c8edea3" providerId="LiveId" clId="{D3E23DEB-4F3E-4381-8E8F-9D86B8277BD6}" dt="2023-11-05T16:03:16.172" v="1957" actId="1076"/>
          <ac:picMkLst>
            <pc:docMk/>
            <pc:sldMk cId="547635678" sldId="283"/>
            <ac:picMk id="3" creationId="{5A759BE7-0E67-4E2B-58AA-6700205A9F44}"/>
          </ac:picMkLst>
        </pc:picChg>
      </pc:sldChg>
      <pc:sldChg chg="addSp modSp new mod">
        <pc:chgData name="Janani Vadicherla" userId="3f197e635c8edea3" providerId="LiveId" clId="{D3E23DEB-4F3E-4381-8E8F-9D86B8277BD6}" dt="2023-11-05T16:05:57.955" v="1974" actId="1076"/>
        <pc:sldMkLst>
          <pc:docMk/>
          <pc:sldMk cId="3565127122" sldId="284"/>
        </pc:sldMkLst>
        <pc:spChg chg="add mod">
          <ac:chgData name="Janani Vadicherla" userId="3f197e635c8edea3" providerId="LiveId" clId="{D3E23DEB-4F3E-4381-8E8F-9D86B8277BD6}" dt="2023-11-05T15:25:41.370" v="756" actId="20577"/>
          <ac:spMkLst>
            <pc:docMk/>
            <pc:sldMk cId="3565127122" sldId="284"/>
            <ac:spMk id="2" creationId="{0601ABE8-353B-499C-5897-270C42E626B0}"/>
          </ac:spMkLst>
        </pc:spChg>
        <pc:spChg chg="add mod">
          <ac:chgData name="Janani Vadicherla" userId="3f197e635c8edea3" providerId="LiveId" clId="{D3E23DEB-4F3E-4381-8E8F-9D86B8277BD6}" dt="2023-11-05T15:36:20.362" v="825" actId="1076"/>
          <ac:spMkLst>
            <pc:docMk/>
            <pc:sldMk cId="3565127122" sldId="284"/>
            <ac:spMk id="3" creationId="{702BA7BC-08E3-0526-69AA-6AF3075D91B4}"/>
          </ac:spMkLst>
        </pc:spChg>
        <pc:picChg chg="add mod">
          <ac:chgData name="Janani Vadicherla" userId="3f197e635c8edea3" providerId="LiveId" clId="{D3E23DEB-4F3E-4381-8E8F-9D86B8277BD6}" dt="2023-11-05T16:05:57.955" v="1974" actId="1076"/>
          <ac:picMkLst>
            <pc:docMk/>
            <pc:sldMk cId="3565127122" sldId="284"/>
            <ac:picMk id="5" creationId="{0334F81B-4538-AD6E-42D3-FD6085AA80B3}"/>
          </ac:picMkLst>
        </pc:picChg>
      </pc:sldChg>
      <pc:sldChg chg="new del">
        <pc:chgData name="Janani Vadicherla" userId="3f197e635c8edea3" providerId="LiveId" clId="{D3E23DEB-4F3E-4381-8E8F-9D86B8277BD6}" dt="2023-11-05T15:32:23.587" v="778" actId="2696"/>
        <pc:sldMkLst>
          <pc:docMk/>
          <pc:sldMk cId="627692944" sldId="285"/>
        </pc:sldMkLst>
      </pc:sldChg>
      <pc:sldChg chg="addSp modSp new mod">
        <pc:chgData name="Janani Vadicherla" userId="3f197e635c8edea3" providerId="LiveId" clId="{D3E23DEB-4F3E-4381-8E8F-9D86B8277BD6}" dt="2023-11-05T16:03:42.512" v="1961" actId="1076"/>
        <pc:sldMkLst>
          <pc:docMk/>
          <pc:sldMk cId="441029208" sldId="286"/>
        </pc:sldMkLst>
        <pc:spChg chg="add mod">
          <ac:chgData name="Janani Vadicherla" userId="3f197e635c8edea3" providerId="LiveId" clId="{D3E23DEB-4F3E-4381-8E8F-9D86B8277BD6}" dt="2023-11-05T15:33:30.750" v="815" actId="1076"/>
          <ac:spMkLst>
            <pc:docMk/>
            <pc:sldMk cId="441029208" sldId="286"/>
            <ac:spMk id="2" creationId="{13B49687-EF43-3167-E8F1-5EBA8FD99DBF}"/>
          </ac:spMkLst>
        </pc:spChg>
        <pc:spChg chg="add mod">
          <ac:chgData name="Janani Vadicherla" userId="3f197e635c8edea3" providerId="LiveId" clId="{D3E23DEB-4F3E-4381-8E8F-9D86B8277BD6}" dt="2023-11-05T15:35:48.770" v="822" actId="1076"/>
          <ac:spMkLst>
            <pc:docMk/>
            <pc:sldMk cId="441029208" sldId="286"/>
            <ac:spMk id="3" creationId="{60951038-630B-5569-6542-748E47A59FC3}"/>
          </ac:spMkLst>
        </pc:spChg>
        <pc:picChg chg="add mod">
          <ac:chgData name="Janani Vadicherla" userId="3f197e635c8edea3" providerId="LiveId" clId="{D3E23DEB-4F3E-4381-8E8F-9D86B8277BD6}" dt="2023-11-05T16:03:42.512" v="1961" actId="1076"/>
          <ac:picMkLst>
            <pc:docMk/>
            <pc:sldMk cId="441029208" sldId="286"/>
            <ac:picMk id="5" creationId="{783E2474-CAB3-4BE7-0527-9F71B8B2A806}"/>
          </ac:picMkLst>
        </pc:picChg>
      </pc:sldChg>
      <pc:sldChg chg="addSp delSp modSp new mod">
        <pc:chgData name="Janani Vadicherla" userId="3f197e635c8edea3" providerId="LiveId" clId="{D3E23DEB-4F3E-4381-8E8F-9D86B8277BD6}" dt="2023-11-05T16:07:40.836" v="1977" actId="1076"/>
        <pc:sldMkLst>
          <pc:docMk/>
          <pc:sldMk cId="612280182" sldId="287"/>
        </pc:sldMkLst>
        <pc:spChg chg="add mod">
          <ac:chgData name="Janani Vadicherla" userId="3f197e635c8edea3" providerId="LiveId" clId="{D3E23DEB-4F3E-4381-8E8F-9D86B8277BD6}" dt="2023-11-05T15:41:06.238" v="881" actId="1076"/>
          <ac:spMkLst>
            <pc:docMk/>
            <pc:sldMk cId="612280182" sldId="287"/>
            <ac:spMk id="2" creationId="{9CAF57D6-CE99-CFD7-98F0-D8D40A93CF3A}"/>
          </ac:spMkLst>
        </pc:spChg>
        <pc:spChg chg="add del mod">
          <ac:chgData name="Janani Vadicherla" userId="3f197e635c8edea3" providerId="LiveId" clId="{D3E23DEB-4F3E-4381-8E8F-9D86B8277BD6}" dt="2023-11-05T15:43:19.303" v="891" actId="478"/>
          <ac:spMkLst>
            <pc:docMk/>
            <pc:sldMk cId="612280182" sldId="287"/>
            <ac:spMk id="3" creationId="{B4A596CA-CDA7-94FC-F82E-1A8D06656A3E}"/>
          </ac:spMkLst>
        </pc:spChg>
        <pc:spChg chg="add del">
          <ac:chgData name="Janani Vadicherla" userId="3f197e635c8edea3" providerId="LiveId" clId="{D3E23DEB-4F3E-4381-8E8F-9D86B8277BD6}" dt="2023-11-05T15:42:55.257" v="884"/>
          <ac:spMkLst>
            <pc:docMk/>
            <pc:sldMk cId="612280182" sldId="287"/>
            <ac:spMk id="4" creationId="{E0892B28-E6DD-16B4-B9F8-4A4D1D4FF569}"/>
          </ac:spMkLst>
        </pc:spChg>
        <pc:spChg chg="add del">
          <ac:chgData name="Janani Vadicherla" userId="3f197e635c8edea3" providerId="LiveId" clId="{D3E23DEB-4F3E-4381-8E8F-9D86B8277BD6}" dt="2023-11-05T15:43:05.174" v="886"/>
          <ac:spMkLst>
            <pc:docMk/>
            <pc:sldMk cId="612280182" sldId="287"/>
            <ac:spMk id="5" creationId="{495AB11B-0E4F-6B22-CC5B-64F5CC4014A7}"/>
          </ac:spMkLst>
        </pc:spChg>
        <pc:spChg chg="add del">
          <ac:chgData name="Janani Vadicherla" userId="3f197e635c8edea3" providerId="LiveId" clId="{D3E23DEB-4F3E-4381-8E8F-9D86B8277BD6}" dt="2023-11-05T15:43:15.199" v="890"/>
          <ac:spMkLst>
            <pc:docMk/>
            <pc:sldMk cId="612280182" sldId="287"/>
            <ac:spMk id="6" creationId="{567F77FF-499A-6A5A-B613-3B37F905F8C2}"/>
          </ac:spMkLst>
        </pc:spChg>
        <pc:spChg chg="add del mod">
          <ac:chgData name="Janani Vadicherla" userId="3f197e635c8edea3" providerId="LiveId" clId="{D3E23DEB-4F3E-4381-8E8F-9D86B8277BD6}" dt="2023-11-05T15:44:02.204" v="1232"/>
          <ac:spMkLst>
            <pc:docMk/>
            <pc:sldMk cId="612280182" sldId="287"/>
            <ac:spMk id="7" creationId="{BE7C7549-C389-CD0D-B4EE-2296F7CCBFCD}"/>
          </ac:spMkLst>
        </pc:spChg>
        <pc:spChg chg="add del mod">
          <ac:chgData name="Janani Vadicherla" userId="3f197e635c8edea3" providerId="LiveId" clId="{D3E23DEB-4F3E-4381-8E8F-9D86B8277BD6}" dt="2023-11-05T15:44:02.204" v="1230" actId="478"/>
          <ac:spMkLst>
            <pc:docMk/>
            <pc:sldMk cId="612280182" sldId="287"/>
            <ac:spMk id="8" creationId="{8D55A22E-3283-9919-DF0F-BA408937899F}"/>
          </ac:spMkLst>
        </pc:spChg>
        <pc:spChg chg="add del mod">
          <ac:chgData name="Janani Vadicherla" userId="3f197e635c8edea3" providerId="LiveId" clId="{D3E23DEB-4F3E-4381-8E8F-9D86B8277BD6}" dt="2023-11-05T15:44:39.536" v="1570"/>
          <ac:spMkLst>
            <pc:docMk/>
            <pc:sldMk cId="612280182" sldId="287"/>
            <ac:spMk id="9" creationId="{570195A2-6DFF-6202-61BD-82DFF700794C}"/>
          </ac:spMkLst>
        </pc:spChg>
        <pc:spChg chg="add del mod">
          <ac:chgData name="Janani Vadicherla" userId="3f197e635c8edea3" providerId="LiveId" clId="{D3E23DEB-4F3E-4381-8E8F-9D86B8277BD6}" dt="2023-11-05T15:44:39.536" v="1568" actId="478"/>
          <ac:spMkLst>
            <pc:docMk/>
            <pc:sldMk cId="612280182" sldId="287"/>
            <ac:spMk id="10" creationId="{EA72A6D1-1AFB-0204-588B-B7381AACAF3F}"/>
          </ac:spMkLst>
        </pc:spChg>
        <pc:spChg chg="add mod">
          <ac:chgData name="Janani Vadicherla" userId="3f197e635c8edea3" providerId="LiveId" clId="{D3E23DEB-4F3E-4381-8E8F-9D86B8277BD6}" dt="2023-11-05T15:49:09.624" v="1954" actId="1076"/>
          <ac:spMkLst>
            <pc:docMk/>
            <pc:sldMk cId="612280182" sldId="287"/>
            <ac:spMk id="11" creationId="{22453DB0-E4E0-4EB5-7F0F-308233A398D3}"/>
          </ac:spMkLst>
        </pc:spChg>
        <pc:picChg chg="add mod">
          <ac:chgData name="Janani Vadicherla" userId="3f197e635c8edea3" providerId="LiveId" clId="{D3E23DEB-4F3E-4381-8E8F-9D86B8277BD6}" dt="2023-11-05T16:07:40.836" v="1977" actId="1076"/>
          <ac:picMkLst>
            <pc:docMk/>
            <pc:sldMk cId="612280182" sldId="287"/>
            <ac:picMk id="13" creationId="{4E0E3F90-3D3F-61BC-437B-C6A523CE08A9}"/>
          </ac:picMkLst>
        </pc:picChg>
      </pc:sldChg>
      <pc:sldChg chg="addSp modSp new mod">
        <pc:chgData name="Janani Vadicherla" userId="3f197e635c8edea3" providerId="LiveId" clId="{D3E23DEB-4F3E-4381-8E8F-9D86B8277BD6}" dt="2023-11-05T16:31:28.989" v="1997" actId="1076"/>
        <pc:sldMkLst>
          <pc:docMk/>
          <pc:sldMk cId="2996439057" sldId="288"/>
        </pc:sldMkLst>
        <pc:spChg chg="add mod">
          <ac:chgData name="Janani Vadicherla" userId="3f197e635c8edea3" providerId="LiveId" clId="{D3E23DEB-4F3E-4381-8E8F-9D86B8277BD6}" dt="2023-11-05T16:29:23.852" v="1992" actId="255"/>
          <ac:spMkLst>
            <pc:docMk/>
            <pc:sldMk cId="2996439057" sldId="288"/>
            <ac:spMk id="2" creationId="{3070DE0F-B039-1D53-D073-F769FD01D2C8}"/>
          </ac:spMkLst>
        </pc:spChg>
        <pc:spChg chg="add mod">
          <ac:chgData name="Janani Vadicherla" userId="3f197e635c8edea3" providerId="LiveId" clId="{D3E23DEB-4F3E-4381-8E8F-9D86B8277BD6}" dt="2023-11-05T16:31:28.989" v="1997" actId="1076"/>
          <ac:spMkLst>
            <pc:docMk/>
            <pc:sldMk cId="2996439057" sldId="288"/>
            <ac:spMk id="3" creationId="{F1D021D4-0AC2-A5DF-9E32-4D5658261E1D}"/>
          </ac:spMkLst>
        </pc:spChg>
      </pc:sldChg>
    </pc:docChg>
  </pc:docChgLst>
  <pc:docChgLst>
    <pc:chgData name="Prasanna Vadicharla" userId="b30ef327e81cfd4c" providerId="LiveId" clId="{AB8CAB97-9660-47FC-B717-6BC7A4816310}"/>
    <pc:docChg chg="undo custSel addSld delSld modSld sldOrd">
      <pc:chgData name="Prasanna Vadicharla" userId="b30ef327e81cfd4c" providerId="LiveId" clId="{AB8CAB97-9660-47FC-B717-6BC7A4816310}" dt="2023-09-25T18:18:11.836" v="2693" actId="20577"/>
      <pc:docMkLst>
        <pc:docMk/>
      </pc:docMkLst>
      <pc:sldChg chg="addSp delSp modSp mod">
        <pc:chgData name="Prasanna Vadicharla" userId="b30ef327e81cfd4c" providerId="LiveId" clId="{AB8CAB97-9660-47FC-B717-6BC7A4816310}" dt="2023-09-25T16:00:51.715" v="2689" actId="1076"/>
        <pc:sldMkLst>
          <pc:docMk/>
          <pc:sldMk cId="2120120299" sldId="257"/>
        </pc:sldMkLst>
        <pc:spChg chg="add mod">
          <ac:chgData name="Prasanna Vadicharla" userId="b30ef327e81cfd4c" providerId="LiveId" clId="{AB8CAB97-9660-47FC-B717-6BC7A4816310}" dt="2023-09-25T09:06:54.001" v="2414" actId="1076"/>
          <ac:spMkLst>
            <pc:docMk/>
            <pc:sldMk cId="2120120299" sldId="257"/>
            <ac:spMk id="2" creationId="{861BAF2D-3274-04BA-85C8-35A4C0A08DFD}"/>
          </ac:spMkLst>
        </pc:spChg>
        <pc:spChg chg="add mod">
          <ac:chgData name="Prasanna Vadicharla" userId="b30ef327e81cfd4c" providerId="LiveId" clId="{AB8CAB97-9660-47FC-B717-6BC7A4816310}" dt="2023-09-25T09:06:49.592" v="2413" actId="1076"/>
          <ac:spMkLst>
            <pc:docMk/>
            <pc:sldMk cId="2120120299" sldId="257"/>
            <ac:spMk id="3" creationId="{E553A997-7903-1094-ECA6-9D05BE5B8D27}"/>
          </ac:spMkLst>
        </pc:spChg>
        <pc:spChg chg="del">
          <ac:chgData name="Prasanna Vadicharla" userId="b30ef327e81cfd4c" providerId="LiveId" clId="{AB8CAB97-9660-47FC-B717-6BC7A4816310}" dt="2023-09-25T03:16:34.250" v="0" actId="478"/>
          <ac:spMkLst>
            <pc:docMk/>
            <pc:sldMk cId="2120120299" sldId="257"/>
            <ac:spMk id="9" creationId="{23EE3E54-BA1E-7518-199D-ADD53F17B414}"/>
          </ac:spMkLst>
        </pc:spChg>
        <pc:spChg chg="del mod">
          <ac:chgData name="Prasanna Vadicharla" userId="b30ef327e81cfd4c" providerId="LiveId" clId="{AB8CAB97-9660-47FC-B717-6BC7A4816310}" dt="2023-09-25T09:01:26.427" v="2322"/>
          <ac:spMkLst>
            <pc:docMk/>
            <pc:sldMk cId="2120120299" sldId="257"/>
            <ac:spMk id="12" creationId="{DC89FE71-0BC4-1FA4-FB46-9867D3C3F3DD}"/>
          </ac:spMkLst>
        </pc:spChg>
        <pc:spChg chg="mod">
          <ac:chgData name="Prasanna Vadicharla" userId="b30ef327e81cfd4c" providerId="LiveId" clId="{AB8CAB97-9660-47FC-B717-6BC7A4816310}" dt="2023-09-25T09:06:45.952" v="2412" actId="255"/>
          <ac:spMkLst>
            <pc:docMk/>
            <pc:sldMk cId="2120120299" sldId="257"/>
            <ac:spMk id="13" creationId="{42FD239D-B2E8-1057-C86C-059CAF253DE8}"/>
          </ac:spMkLst>
        </pc:spChg>
        <pc:picChg chg="mod">
          <ac:chgData name="Prasanna Vadicharla" userId="b30ef327e81cfd4c" providerId="LiveId" clId="{AB8CAB97-9660-47FC-B717-6BC7A4816310}" dt="2023-09-25T16:00:51.715" v="2689" actId="1076"/>
          <ac:picMkLst>
            <pc:docMk/>
            <pc:sldMk cId="2120120299" sldId="257"/>
            <ac:picMk id="6" creationId="{9340BF51-4411-91B4-2D5B-2D7E4FA5770B}"/>
          </ac:picMkLst>
        </pc:picChg>
      </pc:sldChg>
      <pc:sldChg chg="del">
        <pc:chgData name="Prasanna Vadicharla" userId="b30ef327e81cfd4c" providerId="LiveId" clId="{AB8CAB97-9660-47FC-B717-6BC7A4816310}" dt="2023-09-25T10:25:25.326" v="2417" actId="2696"/>
        <pc:sldMkLst>
          <pc:docMk/>
          <pc:sldMk cId="1602753790" sldId="258"/>
        </pc:sldMkLst>
      </pc:sldChg>
      <pc:sldChg chg="modSp mod">
        <pc:chgData name="Prasanna Vadicharla" userId="b30ef327e81cfd4c" providerId="LiveId" clId="{AB8CAB97-9660-47FC-B717-6BC7A4816310}" dt="2023-09-25T04:09:35.263" v="1843" actId="207"/>
        <pc:sldMkLst>
          <pc:docMk/>
          <pc:sldMk cId="3499635429" sldId="259"/>
        </pc:sldMkLst>
        <pc:spChg chg="mod">
          <ac:chgData name="Prasanna Vadicharla" userId="b30ef327e81cfd4c" providerId="LiveId" clId="{AB8CAB97-9660-47FC-B717-6BC7A4816310}" dt="2023-09-25T04:09:35.263" v="1843" actId="207"/>
          <ac:spMkLst>
            <pc:docMk/>
            <pc:sldMk cId="3499635429" sldId="259"/>
            <ac:spMk id="2" creationId="{AABFC1D3-88E7-9639-6DA6-24F57BB8466B}"/>
          </ac:spMkLst>
        </pc:spChg>
      </pc:sldChg>
      <pc:sldChg chg="addSp delSp modSp mod">
        <pc:chgData name="Prasanna Vadicharla" userId="b30ef327e81cfd4c" providerId="LiveId" clId="{AB8CAB97-9660-47FC-B717-6BC7A4816310}" dt="2023-09-25T03:29:41.753" v="277" actId="14100"/>
        <pc:sldMkLst>
          <pc:docMk/>
          <pc:sldMk cId="263211433" sldId="260"/>
        </pc:sldMkLst>
        <pc:spChg chg="del mod">
          <ac:chgData name="Prasanna Vadicharla" userId="b30ef327e81cfd4c" providerId="LiveId" clId="{AB8CAB97-9660-47FC-B717-6BC7A4816310}" dt="2023-09-25T03:22:35.674" v="254"/>
          <ac:spMkLst>
            <pc:docMk/>
            <pc:sldMk cId="263211433" sldId="260"/>
            <ac:spMk id="2" creationId="{9123231D-BE13-1908-5B98-5DDD773FF1C8}"/>
          </ac:spMkLst>
        </pc:spChg>
        <pc:spChg chg="add del mod">
          <ac:chgData name="Prasanna Vadicharla" userId="b30ef327e81cfd4c" providerId="LiveId" clId="{AB8CAB97-9660-47FC-B717-6BC7A4816310}" dt="2023-09-25T03:29:31.628" v="274" actId="767"/>
          <ac:spMkLst>
            <pc:docMk/>
            <pc:sldMk cId="263211433" sldId="260"/>
            <ac:spMk id="5" creationId="{361B231D-7863-1EC6-656D-3EB2698EAD45}"/>
          </ac:spMkLst>
        </pc:spChg>
        <pc:picChg chg="add mod modCrop">
          <ac:chgData name="Prasanna Vadicharla" userId="b30ef327e81cfd4c" providerId="LiveId" clId="{AB8CAB97-9660-47FC-B717-6BC7A4816310}" dt="2023-09-25T03:29:41.753" v="277" actId="14100"/>
          <ac:picMkLst>
            <pc:docMk/>
            <pc:sldMk cId="263211433" sldId="260"/>
            <ac:picMk id="4" creationId="{8D097E01-1D93-4AE3-05B6-E0CAACA98167}"/>
          </ac:picMkLst>
        </pc:picChg>
      </pc:sldChg>
      <pc:sldChg chg="addSp delSp modSp new mod">
        <pc:chgData name="Prasanna Vadicharla" userId="b30ef327e81cfd4c" providerId="LiveId" clId="{AB8CAB97-9660-47FC-B717-6BC7A4816310}" dt="2023-09-25T15:45:53.647" v="2684" actId="20577"/>
        <pc:sldMkLst>
          <pc:docMk/>
          <pc:sldMk cId="1433576337" sldId="261"/>
        </pc:sldMkLst>
        <pc:spChg chg="add del mod">
          <ac:chgData name="Prasanna Vadicharla" userId="b30ef327e81cfd4c" providerId="LiveId" clId="{AB8CAB97-9660-47FC-B717-6BC7A4816310}" dt="2023-09-25T03:38:52.962" v="644"/>
          <ac:spMkLst>
            <pc:docMk/>
            <pc:sldMk cId="1433576337" sldId="261"/>
            <ac:spMk id="2" creationId="{385DA55C-FA07-D3C7-974D-8EF50514D507}"/>
          </ac:spMkLst>
        </pc:spChg>
        <pc:spChg chg="add mod">
          <ac:chgData name="Prasanna Vadicharla" userId="b30ef327e81cfd4c" providerId="LiveId" clId="{AB8CAB97-9660-47FC-B717-6BC7A4816310}" dt="2023-09-25T15:45:53.647" v="2684" actId="20577"/>
          <ac:spMkLst>
            <pc:docMk/>
            <pc:sldMk cId="1433576337" sldId="261"/>
            <ac:spMk id="3" creationId="{97FD7A61-0B70-9E14-4FCB-736DEA5FF8A9}"/>
          </ac:spMkLst>
        </pc:spChg>
        <pc:spChg chg="add del mod">
          <ac:chgData name="Prasanna Vadicharla" userId="b30ef327e81cfd4c" providerId="LiveId" clId="{AB8CAB97-9660-47FC-B717-6BC7A4816310}" dt="2023-09-25T03:49:56.510" v="1337"/>
          <ac:spMkLst>
            <pc:docMk/>
            <pc:sldMk cId="1433576337" sldId="261"/>
            <ac:spMk id="4" creationId="{D57E2DF4-8ED0-437B-7D5B-035B8CA9B0FD}"/>
          </ac:spMkLst>
        </pc:spChg>
        <pc:picChg chg="add mod">
          <ac:chgData name="Prasanna Vadicharla" userId="b30ef327e81cfd4c" providerId="LiveId" clId="{AB8CAB97-9660-47FC-B717-6BC7A4816310}" dt="2023-09-25T03:49:35.886" v="1333" actId="14100"/>
          <ac:picMkLst>
            <pc:docMk/>
            <pc:sldMk cId="1433576337" sldId="261"/>
            <ac:picMk id="6" creationId="{5FAE706B-71F0-08B3-E2A0-CD2EFBFF42A2}"/>
          </ac:picMkLst>
        </pc:picChg>
      </pc:sldChg>
      <pc:sldChg chg="addSp delSp modSp new mod">
        <pc:chgData name="Prasanna Vadicharla" userId="b30ef327e81cfd4c" providerId="LiveId" clId="{AB8CAB97-9660-47FC-B717-6BC7A4816310}" dt="2023-09-25T15:41:30.687" v="2683" actId="14100"/>
        <pc:sldMkLst>
          <pc:docMk/>
          <pc:sldMk cId="1550955943" sldId="262"/>
        </pc:sldMkLst>
        <pc:spChg chg="add del mod">
          <ac:chgData name="Prasanna Vadicharla" userId="b30ef327e81cfd4c" providerId="LiveId" clId="{AB8CAB97-9660-47FC-B717-6BC7A4816310}" dt="2023-09-25T11:02:45.844" v="2624" actId="6549"/>
          <ac:spMkLst>
            <pc:docMk/>
            <pc:sldMk cId="1550955943" sldId="262"/>
            <ac:spMk id="4" creationId="{17302DDC-14C3-83BE-93C5-D5B79EC7002D}"/>
          </ac:spMkLst>
        </pc:spChg>
        <pc:spChg chg="add mod">
          <ac:chgData name="Prasanna Vadicharla" userId="b30ef327e81cfd4c" providerId="LiveId" clId="{AB8CAB97-9660-47FC-B717-6BC7A4816310}" dt="2023-09-25T15:41:30.687" v="2683" actId="14100"/>
          <ac:spMkLst>
            <pc:docMk/>
            <pc:sldMk cId="1550955943" sldId="262"/>
            <ac:spMk id="6" creationId="{D3A96C3A-0C5B-0721-644A-7BE27EF2E636}"/>
          </ac:spMkLst>
        </pc:spChg>
        <pc:picChg chg="add mod">
          <ac:chgData name="Prasanna Vadicharla" userId="b30ef327e81cfd4c" providerId="LiveId" clId="{AB8CAB97-9660-47FC-B717-6BC7A4816310}" dt="2023-09-25T10:32:58.188" v="2434" actId="1076"/>
          <ac:picMkLst>
            <pc:docMk/>
            <pc:sldMk cId="1550955943" sldId="262"/>
            <ac:picMk id="3" creationId="{238A6C99-A32E-6A79-C89A-98A0B2EAB28F}"/>
          </ac:picMkLst>
        </pc:picChg>
        <pc:cxnChg chg="add del">
          <ac:chgData name="Prasanna Vadicharla" userId="b30ef327e81cfd4c" providerId="LiveId" clId="{AB8CAB97-9660-47FC-B717-6BC7A4816310}" dt="2023-09-25T03:30:32.845" v="281" actId="11529"/>
          <ac:cxnSpMkLst>
            <pc:docMk/>
            <pc:sldMk cId="1550955943" sldId="262"/>
            <ac:cxnSpMk id="3" creationId="{AB3339D1-5740-6ECB-5FDB-6F2F25732A01}"/>
          </ac:cxnSpMkLst>
        </pc:cxnChg>
      </pc:sldChg>
      <pc:sldChg chg="new del">
        <pc:chgData name="Prasanna Vadicharla" userId="b30ef327e81cfd4c" providerId="LiveId" clId="{AB8CAB97-9660-47FC-B717-6BC7A4816310}" dt="2023-09-25T03:32:27.547" v="363" actId="2696"/>
        <pc:sldMkLst>
          <pc:docMk/>
          <pc:sldMk cId="3764587819" sldId="263"/>
        </pc:sldMkLst>
      </pc:sldChg>
      <pc:sldChg chg="addSp modSp new mod ord">
        <pc:chgData name="Prasanna Vadicharla" userId="b30ef327e81cfd4c" providerId="LiveId" clId="{AB8CAB97-9660-47FC-B717-6BC7A4816310}" dt="2023-09-25T15:46:31.581" v="2688" actId="20577"/>
        <pc:sldMkLst>
          <pc:docMk/>
          <pc:sldMk cId="3770443773" sldId="263"/>
        </pc:sldMkLst>
        <pc:spChg chg="add mod">
          <ac:chgData name="Prasanna Vadicharla" userId="b30ef327e81cfd4c" providerId="LiveId" clId="{AB8CAB97-9660-47FC-B717-6BC7A4816310}" dt="2023-09-25T15:46:31.581" v="2688" actId="20577"/>
          <ac:spMkLst>
            <pc:docMk/>
            <pc:sldMk cId="3770443773" sldId="263"/>
            <ac:spMk id="2" creationId="{90BCD66F-2AA9-E2B8-811D-E2005FF9F6F9}"/>
          </ac:spMkLst>
        </pc:spChg>
      </pc:sldChg>
      <pc:sldChg chg="addSp delSp modSp new mod">
        <pc:chgData name="Prasanna Vadicharla" userId="b30ef327e81cfd4c" providerId="LiveId" clId="{AB8CAB97-9660-47FC-B717-6BC7A4816310}" dt="2023-09-25T04:06:37.051" v="1800" actId="1076"/>
        <pc:sldMkLst>
          <pc:docMk/>
          <pc:sldMk cId="2924157946" sldId="264"/>
        </pc:sldMkLst>
        <pc:spChg chg="add mod">
          <ac:chgData name="Prasanna Vadicharla" userId="b30ef327e81cfd4c" providerId="LiveId" clId="{AB8CAB97-9660-47FC-B717-6BC7A4816310}" dt="2023-09-25T04:06:22.476" v="1798" actId="1076"/>
          <ac:spMkLst>
            <pc:docMk/>
            <pc:sldMk cId="2924157946" sldId="264"/>
            <ac:spMk id="2" creationId="{0CC28C60-18E5-3226-A0A7-569BE44C4872}"/>
          </ac:spMkLst>
        </pc:spChg>
        <pc:spChg chg="add del mod">
          <ac:chgData name="Prasanna Vadicharla" userId="b30ef327e81cfd4c" providerId="LiveId" clId="{AB8CAB97-9660-47FC-B717-6BC7A4816310}" dt="2023-09-25T03:57:06.516" v="1448"/>
          <ac:spMkLst>
            <pc:docMk/>
            <pc:sldMk cId="2924157946" sldId="264"/>
            <ac:spMk id="3" creationId="{AFAD7C08-0E93-1263-EA04-769CC54EC756}"/>
          </ac:spMkLst>
        </pc:spChg>
        <pc:spChg chg="add mod">
          <ac:chgData name="Prasanna Vadicharla" userId="b30ef327e81cfd4c" providerId="LiveId" clId="{AB8CAB97-9660-47FC-B717-6BC7A4816310}" dt="2023-09-25T04:06:31.722" v="1799" actId="1076"/>
          <ac:spMkLst>
            <pc:docMk/>
            <pc:sldMk cId="2924157946" sldId="264"/>
            <ac:spMk id="4" creationId="{3A5C7F7C-8715-EAFB-D6E8-CC9AD873D26D}"/>
          </ac:spMkLst>
        </pc:spChg>
        <pc:picChg chg="add mod modCrop">
          <ac:chgData name="Prasanna Vadicharla" userId="b30ef327e81cfd4c" providerId="LiveId" clId="{AB8CAB97-9660-47FC-B717-6BC7A4816310}" dt="2023-09-25T04:06:37.051" v="1800" actId="1076"/>
          <ac:picMkLst>
            <pc:docMk/>
            <pc:sldMk cId="2924157946" sldId="264"/>
            <ac:picMk id="6" creationId="{7B0F149A-D862-D5E3-7ED2-27E68E0F8D23}"/>
          </ac:picMkLst>
        </pc:picChg>
      </pc:sldChg>
      <pc:sldChg chg="addSp delSp modSp new mod">
        <pc:chgData name="Prasanna Vadicharla" userId="b30ef327e81cfd4c" providerId="LiveId" clId="{AB8CAB97-9660-47FC-B717-6BC7A4816310}" dt="2023-09-25T04:16:02.429" v="1929" actId="255"/>
        <pc:sldMkLst>
          <pc:docMk/>
          <pc:sldMk cId="1294925361" sldId="265"/>
        </pc:sldMkLst>
        <pc:spChg chg="add mod">
          <ac:chgData name="Prasanna Vadicharla" userId="b30ef327e81cfd4c" providerId="LiveId" clId="{AB8CAB97-9660-47FC-B717-6BC7A4816310}" dt="2023-09-25T04:16:02.429" v="1929" actId="255"/>
          <ac:spMkLst>
            <pc:docMk/>
            <pc:sldMk cId="1294925361" sldId="265"/>
            <ac:spMk id="2" creationId="{6F235783-E9CA-3710-2D09-2279A104D82A}"/>
          </ac:spMkLst>
        </pc:spChg>
        <pc:spChg chg="add del mod">
          <ac:chgData name="Prasanna Vadicharla" userId="b30ef327e81cfd4c" providerId="LiveId" clId="{AB8CAB97-9660-47FC-B717-6BC7A4816310}" dt="2023-09-25T04:08:22.488" v="1816" actId="767"/>
          <ac:spMkLst>
            <pc:docMk/>
            <pc:sldMk cId="1294925361" sldId="265"/>
            <ac:spMk id="3" creationId="{24854DC6-CE13-69BB-0065-652DC93C8C82}"/>
          </ac:spMkLst>
        </pc:spChg>
        <pc:spChg chg="add mod">
          <ac:chgData name="Prasanna Vadicharla" userId="b30ef327e81cfd4c" providerId="LiveId" clId="{AB8CAB97-9660-47FC-B717-6BC7A4816310}" dt="2023-09-25T04:10:26.568" v="1850" actId="14100"/>
          <ac:spMkLst>
            <pc:docMk/>
            <pc:sldMk cId="1294925361" sldId="265"/>
            <ac:spMk id="4" creationId="{4903C5FB-47F1-ED14-0C65-68CA16DD44FD}"/>
          </ac:spMkLst>
        </pc:spChg>
        <pc:spChg chg="add mod">
          <ac:chgData name="Prasanna Vadicharla" userId="b30ef327e81cfd4c" providerId="LiveId" clId="{AB8CAB97-9660-47FC-B717-6BC7A4816310}" dt="2023-09-25T04:14:50.418" v="1910" actId="1076"/>
          <ac:spMkLst>
            <pc:docMk/>
            <pc:sldMk cId="1294925361" sldId="265"/>
            <ac:spMk id="5" creationId="{3CA08C51-D0A7-5DEF-21B1-55E78CDC301F}"/>
          </ac:spMkLst>
        </pc:spChg>
      </pc:sldChg>
      <pc:sldChg chg="addSp delSp modSp new mod">
        <pc:chgData name="Prasanna Vadicharla" userId="b30ef327e81cfd4c" providerId="LiveId" clId="{AB8CAB97-9660-47FC-B717-6BC7A4816310}" dt="2023-09-25T18:18:11.836" v="2693" actId="20577"/>
        <pc:sldMkLst>
          <pc:docMk/>
          <pc:sldMk cId="67636324" sldId="266"/>
        </pc:sldMkLst>
        <pc:spChg chg="add mod">
          <ac:chgData name="Prasanna Vadicharla" userId="b30ef327e81cfd4c" providerId="LiveId" clId="{AB8CAB97-9660-47FC-B717-6BC7A4816310}" dt="2023-09-25T04:27:42.510" v="2000" actId="1076"/>
          <ac:spMkLst>
            <pc:docMk/>
            <pc:sldMk cId="67636324" sldId="266"/>
            <ac:spMk id="2" creationId="{574F31E4-D585-A569-4648-A8F9CAF13060}"/>
          </ac:spMkLst>
        </pc:spChg>
        <pc:spChg chg="add del mod">
          <ac:chgData name="Prasanna Vadicharla" userId="b30ef327e81cfd4c" providerId="LiveId" clId="{AB8CAB97-9660-47FC-B717-6BC7A4816310}" dt="2023-09-25T04:17:24.633" v="1934"/>
          <ac:spMkLst>
            <pc:docMk/>
            <pc:sldMk cId="67636324" sldId="266"/>
            <ac:spMk id="3" creationId="{21674226-CD38-68A0-3B50-8BD043D375AD}"/>
          </ac:spMkLst>
        </pc:spChg>
        <pc:spChg chg="add mod">
          <ac:chgData name="Prasanna Vadicharla" userId="b30ef327e81cfd4c" providerId="LiveId" clId="{AB8CAB97-9660-47FC-B717-6BC7A4816310}" dt="2023-09-25T06:42:23.313" v="2147" actId="14100"/>
          <ac:spMkLst>
            <pc:docMk/>
            <pc:sldMk cId="67636324" sldId="266"/>
            <ac:spMk id="4" creationId="{F2C78232-274F-4EF4-8B94-4D1E6CF9AE7C}"/>
          </ac:spMkLst>
        </pc:spChg>
        <pc:spChg chg="add mod">
          <ac:chgData name="Prasanna Vadicharla" userId="b30ef327e81cfd4c" providerId="LiveId" clId="{AB8CAB97-9660-47FC-B717-6BC7A4816310}" dt="2023-09-25T18:18:11.836" v="2693" actId="20577"/>
          <ac:spMkLst>
            <pc:docMk/>
            <pc:sldMk cId="67636324" sldId="266"/>
            <ac:spMk id="5" creationId="{23D47A5E-ACEB-94B3-3708-AFCE24EC6B1F}"/>
          </ac:spMkLst>
        </pc:spChg>
      </pc:sldChg>
      <pc:sldChg chg="addSp delSp modSp new mod">
        <pc:chgData name="Prasanna Vadicharla" userId="b30ef327e81cfd4c" providerId="LiveId" clId="{AB8CAB97-9660-47FC-B717-6BC7A4816310}" dt="2023-09-25T06:34:20.914" v="2060" actId="1076"/>
        <pc:sldMkLst>
          <pc:docMk/>
          <pc:sldMk cId="281763437" sldId="267"/>
        </pc:sldMkLst>
        <pc:spChg chg="add del mod">
          <ac:chgData name="Prasanna Vadicharla" userId="b30ef327e81cfd4c" providerId="LiveId" clId="{AB8CAB97-9660-47FC-B717-6BC7A4816310}" dt="2023-09-25T06:16:11.380" v="2006"/>
          <ac:spMkLst>
            <pc:docMk/>
            <pc:sldMk cId="281763437" sldId="267"/>
            <ac:spMk id="2" creationId="{1A2C614C-1C27-88BC-284D-8D226FD100B8}"/>
          </ac:spMkLst>
        </pc:spChg>
        <pc:spChg chg="add mod">
          <ac:chgData name="Prasanna Vadicharla" userId="b30ef327e81cfd4c" providerId="LiveId" clId="{AB8CAB97-9660-47FC-B717-6BC7A4816310}" dt="2023-09-25T06:20:16.118" v="2050" actId="1076"/>
          <ac:spMkLst>
            <pc:docMk/>
            <pc:sldMk cId="281763437" sldId="267"/>
            <ac:spMk id="3" creationId="{DE624788-1C7C-4BB9-5F62-23ECDECEE535}"/>
          </ac:spMkLst>
        </pc:spChg>
        <pc:spChg chg="add mod">
          <ac:chgData name="Prasanna Vadicharla" userId="b30ef327e81cfd4c" providerId="LiveId" clId="{AB8CAB97-9660-47FC-B717-6BC7A4816310}" dt="2023-09-25T06:21:18.437" v="2057" actId="1076"/>
          <ac:spMkLst>
            <pc:docMk/>
            <pc:sldMk cId="281763437" sldId="267"/>
            <ac:spMk id="4" creationId="{84DB1F6B-C58E-2B06-C2C1-2D80F10DB6BE}"/>
          </ac:spMkLst>
        </pc:spChg>
        <pc:picChg chg="add mod">
          <ac:chgData name="Prasanna Vadicharla" userId="b30ef327e81cfd4c" providerId="LiveId" clId="{AB8CAB97-9660-47FC-B717-6BC7A4816310}" dt="2023-09-25T06:34:20.914" v="2060" actId="1076"/>
          <ac:picMkLst>
            <pc:docMk/>
            <pc:sldMk cId="281763437" sldId="267"/>
            <ac:picMk id="6" creationId="{DC02E3F7-30CB-9C84-122B-569C678F5DFA}"/>
          </ac:picMkLst>
        </pc:picChg>
      </pc:sldChg>
      <pc:sldChg chg="addSp delSp modSp new mod">
        <pc:chgData name="Prasanna Vadicharla" userId="b30ef327e81cfd4c" providerId="LiveId" clId="{AB8CAB97-9660-47FC-B717-6BC7A4816310}" dt="2023-09-25T06:43:00.364" v="2149" actId="255"/>
        <pc:sldMkLst>
          <pc:docMk/>
          <pc:sldMk cId="325191818" sldId="268"/>
        </pc:sldMkLst>
        <pc:spChg chg="add del mod">
          <ac:chgData name="Prasanna Vadicharla" userId="b30ef327e81cfd4c" providerId="LiveId" clId="{AB8CAB97-9660-47FC-B717-6BC7A4816310}" dt="2023-09-25T06:36:23.228" v="2089" actId="478"/>
          <ac:spMkLst>
            <pc:docMk/>
            <pc:sldMk cId="325191818" sldId="268"/>
            <ac:spMk id="2" creationId="{FAC929F3-E561-5D3E-769D-57568E8F6F8F}"/>
          </ac:spMkLst>
        </pc:spChg>
        <pc:spChg chg="add mod">
          <ac:chgData name="Prasanna Vadicharla" userId="b30ef327e81cfd4c" providerId="LiveId" clId="{AB8CAB97-9660-47FC-B717-6BC7A4816310}" dt="2023-09-25T06:41:31.506" v="2132" actId="20577"/>
          <ac:spMkLst>
            <pc:docMk/>
            <pc:sldMk cId="325191818" sldId="268"/>
            <ac:spMk id="3" creationId="{FF5B7117-E9FE-DEB7-C1DC-FDAC14F934F9}"/>
          </ac:spMkLst>
        </pc:spChg>
        <pc:spChg chg="add mod">
          <ac:chgData name="Prasanna Vadicharla" userId="b30ef327e81cfd4c" providerId="LiveId" clId="{AB8CAB97-9660-47FC-B717-6BC7A4816310}" dt="2023-09-25T06:41:43.664" v="2134" actId="1076"/>
          <ac:spMkLst>
            <pc:docMk/>
            <pc:sldMk cId="325191818" sldId="268"/>
            <ac:spMk id="4" creationId="{88BEFA3D-D3E6-DD38-AC84-D2CBA0D9E645}"/>
          </ac:spMkLst>
        </pc:spChg>
        <pc:spChg chg="add mod">
          <ac:chgData name="Prasanna Vadicharla" userId="b30ef327e81cfd4c" providerId="LiveId" clId="{AB8CAB97-9660-47FC-B717-6BC7A4816310}" dt="2023-09-25T06:43:00.364" v="2149" actId="255"/>
          <ac:spMkLst>
            <pc:docMk/>
            <pc:sldMk cId="325191818" sldId="268"/>
            <ac:spMk id="5" creationId="{A6E771C6-566A-2439-6B81-D3ABFBBB85CA}"/>
          </ac:spMkLst>
        </pc:spChg>
      </pc:sldChg>
      <pc:sldChg chg="addSp modSp new mod">
        <pc:chgData name="Prasanna Vadicharla" userId="b30ef327e81cfd4c" providerId="LiveId" clId="{AB8CAB97-9660-47FC-B717-6BC7A4816310}" dt="2023-09-25T06:53:22.981" v="2171" actId="1076"/>
        <pc:sldMkLst>
          <pc:docMk/>
          <pc:sldMk cId="1670397191" sldId="269"/>
        </pc:sldMkLst>
        <pc:spChg chg="add mod">
          <ac:chgData name="Prasanna Vadicharla" userId="b30ef327e81cfd4c" providerId="LiveId" clId="{AB8CAB97-9660-47FC-B717-6BC7A4816310}" dt="2023-09-25T06:53:22.981" v="2171" actId="1076"/>
          <ac:spMkLst>
            <pc:docMk/>
            <pc:sldMk cId="1670397191" sldId="269"/>
            <ac:spMk id="3" creationId="{601568C1-B158-16EE-2737-7A7B460F3D47}"/>
          </ac:spMkLst>
        </pc:spChg>
        <pc:picChg chg="add mod">
          <ac:chgData name="Prasanna Vadicharla" userId="b30ef327e81cfd4c" providerId="LiveId" clId="{AB8CAB97-9660-47FC-B717-6BC7A4816310}" dt="2023-09-25T06:53:18.208" v="2170" actId="1076"/>
          <ac:picMkLst>
            <pc:docMk/>
            <pc:sldMk cId="1670397191" sldId="269"/>
            <ac:picMk id="5" creationId="{00472E2E-44FA-0F92-4BFE-AD4A5737EAD2}"/>
          </ac:picMkLst>
        </pc:picChg>
      </pc:sldChg>
      <pc:sldChg chg="addSp modSp new mod">
        <pc:chgData name="Prasanna Vadicharla" userId="b30ef327e81cfd4c" providerId="LiveId" clId="{AB8CAB97-9660-47FC-B717-6BC7A4816310}" dt="2023-09-25T07:01:58.648" v="2249" actId="2711"/>
        <pc:sldMkLst>
          <pc:docMk/>
          <pc:sldMk cId="1812387058" sldId="270"/>
        </pc:sldMkLst>
        <pc:spChg chg="add mod">
          <ac:chgData name="Prasanna Vadicharla" userId="b30ef327e81cfd4c" providerId="LiveId" clId="{AB8CAB97-9660-47FC-B717-6BC7A4816310}" dt="2023-09-25T07:01:58.648" v="2249" actId="2711"/>
          <ac:spMkLst>
            <pc:docMk/>
            <pc:sldMk cId="1812387058" sldId="270"/>
            <ac:spMk id="2" creationId="{2B076144-7366-370D-057D-4E7B989D5801}"/>
          </ac:spMkLst>
        </pc:spChg>
        <pc:picChg chg="add mod modCrop">
          <ac:chgData name="Prasanna Vadicharla" userId="b30ef327e81cfd4c" providerId="LiveId" clId="{AB8CAB97-9660-47FC-B717-6BC7A4816310}" dt="2023-09-25T06:58:22.096" v="2219" actId="1076"/>
          <ac:picMkLst>
            <pc:docMk/>
            <pc:sldMk cId="1812387058" sldId="270"/>
            <ac:picMk id="4" creationId="{A527A910-D054-B680-5E65-AAC235999D8C}"/>
          </ac:picMkLst>
        </pc:picChg>
        <pc:picChg chg="add mod modCrop">
          <ac:chgData name="Prasanna Vadicharla" userId="b30ef327e81cfd4c" providerId="LiveId" clId="{AB8CAB97-9660-47FC-B717-6BC7A4816310}" dt="2023-09-25T07:00:34.588" v="2235" actId="1076"/>
          <ac:picMkLst>
            <pc:docMk/>
            <pc:sldMk cId="1812387058" sldId="270"/>
            <ac:picMk id="6" creationId="{A7D005F6-BD76-35D0-379C-A0AA8DEBB834}"/>
          </ac:picMkLst>
        </pc:picChg>
        <pc:picChg chg="add mod modCrop">
          <ac:chgData name="Prasanna Vadicharla" userId="b30ef327e81cfd4c" providerId="LiveId" clId="{AB8CAB97-9660-47FC-B717-6BC7A4816310}" dt="2023-09-25T07:00:22.569" v="2234" actId="1076"/>
          <ac:picMkLst>
            <pc:docMk/>
            <pc:sldMk cId="1812387058" sldId="270"/>
            <ac:picMk id="8" creationId="{F296AEBC-4FF7-40B6-F419-A28D45ECEC3D}"/>
          </ac:picMkLst>
        </pc:picChg>
      </pc:sldChg>
      <pc:sldChg chg="addSp modSp new mod">
        <pc:chgData name="Prasanna Vadicharla" userId="b30ef327e81cfd4c" providerId="LiveId" clId="{AB8CAB97-9660-47FC-B717-6BC7A4816310}" dt="2023-09-25T07:04:08.008" v="2259" actId="1076"/>
        <pc:sldMkLst>
          <pc:docMk/>
          <pc:sldMk cId="1029998924" sldId="271"/>
        </pc:sldMkLst>
        <pc:spChg chg="add mod">
          <ac:chgData name="Prasanna Vadicharla" userId="b30ef327e81cfd4c" providerId="LiveId" clId="{AB8CAB97-9660-47FC-B717-6BC7A4816310}" dt="2023-09-25T07:02:20.593" v="2251" actId="1076"/>
          <ac:spMkLst>
            <pc:docMk/>
            <pc:sldMk cId="1029998924" sldId="271"/>
            <ac:spMk id="2" creationId="{FEB343D8-30B0-4B35-517B-D679E7DCF7B3}"/>
          </ac:spMkLst>
        </pc:spChg>
        <pc:picChg chg="add mod modCrop">
          <ac:chgData name="Prasanna Vadicharla" userId="b30ef327e81cfd4c" providerId="LiveId" clId="{AB8CAB97-9660-47FC-B717-6BC7A4816310}" dt="2023-09-25T07:04:08.008" v="2259" actId="1076"/>
          <ac:picMkLst>
            <pc:docMk/>
            <pc:sldMk cId="1029998924" sldId="271"/>
            <ac:picMk id="4" creationId="{4136F746-5F78-8667-A840-6A8950D6E190}"/>
          </ac:picMkLst>
        </pc:picChg>
      </pc:sldChg>
      <pc:sldChg chg="addSp modSp new del mod">
        <pc:chgData name="Prasanna Vadicharla" userId="b30ef327e81cfd4c" providerId="LiveId" clId="{AB8CAB97-9660-47FC-B717-6BC7A4816310}" dt="2023-09-25T07:15:56.275" v="2298" actId="2696"/>
        <pc:sldMkLst>
          <pc:docMk/>
          <pc:sldMk cId="396915915" sldId="272"/>
        </pc:sldMkLst>
        <pc:spChg chg="add mod">
          <ac:chgData name="Prasanna Vadicharla" userId="b30ef327e81cfd4c" providerId="LiveId" clId="{AB8CAB97-9660-47FC-B717-6BC7A4816310}" dt="2023-09-25T07:05:20.818" v="2296" actId="1076"/>
          <ac:spMkLst>
            <pc:docMk/>
            <pc:sldMk cId="396915915" sldId="272"/>
            <ac:spMk id="2" creationId="{D5DBE55F-1E98-14A6-DB5A-879356266F5A}"/>
          </ac:spMkLst>
        </pc:spChg>
      </pc:sldChg>
      <pc:sldChg chg="new del">
        <pc:chgData name="Prasanna Vadicharla" userId="b30ef327e81cfd4c" providerId="LiveId" clId="{AB8CAB97-9660-47FC-B717-6BC7A4816310}" dt="2023-09-25T07:18:08.722" v="2300" actId="2696"/>
        <pc:sldMkLst>
          <pc:docMk/>
          <pc:sldMk cId="2389341116" sldId="273"/>
        </pc:sldMkLst>
      </pc:sldChg>
      <pc:sldChg chg="addSp modSp new mod">
        <pc:chgData name="Prasanna Vadicharla" userId="b30ef327e81cfd4c" providerId="LiveId" clId="{AB8CAB97-9660-47FC-B717-6BC7A4816310}" dt="2023-09-25T15:24:06.440" v="2667" actId="1076"/>
        <pc:sldMkLst>
          <pc:docMk/>
          <pc:sldMk cId="1791606463" sldId="274"/>
        </pc:sldMkLst>
        <pc:picChg chg="add mod modCrop">
          <ac:chgData name="Prasanna Vadicharla" userId="b30ef327e81cfd4c" providerId="LiveId" clId="{AB8CAB97-9660-47FC-B717-6BC7A4816310}" dt="2023-09-25T15:24:06.440" v="2667" actId="1076"/>
          <ac:picMkLst>
            <pc:docMk/>
            <pc:sldMk cId="1791606463" sldId="274"/>
            <ac:picMk id="3" creationId="{07130B63-0A78-80ED-65BF-754F946F222E}"/>
          </ac:picMkLst>
        </pc:picChg>
      </pc:sldChg>
      <pc:sldChg chg="addSp delSp modSp new mod">
        <pc:chgData name="Prasanna Vadicharla" userId="b30ef327e81cfd4c" providerId="LiveId" clId="{AB8CAB97-9660-47FC-B717-6BC7A4816310}" dt="2023-09-25T10:46:49.170" v="2533"/>
        <pc:sldMkLst>
          <pc:docMk/>
          <pc:sldMk cId="1495703864" sldId="275"/>
        </pc:sldMkLst>
        <pc:spChg chg="add del mod">
          <ac:chgData name="Prasanna Vadicharla" userId="b30ef327e81cfd4c" providerId="LiveId" clId="{AB8CAB97-9660-47FC-B717-6BC7A4816310}" dt="2023-09-25T10:46:49.170" v="2531" actId="478"/>
          <ac:spMkLst>
            <pc:docMk/>
            <pc:sldMk cId="1495703864" sldId="275"/>
            <ac:spMk id="6" creationId="{D12D26D5-9053-BF58-7EB0-6205696FD9F8}"/>
          </ac:spMkLst>
        </pc:spChg>
        <pc:spChg chg="add del mod">
          <ac:chgData name="Prasanna Vadicharla" userId="b30ef327e81cfd4c" providerId="LiveId" clId="{AB8CAB97-9660-47FC-B717-6BC7A4816310}" dt="2023-09-25T10:46:49.170" v="2533"/>
          <ac:spMkLst>
            <pc:docMk/>
            <pc:sldMk cId="1495703864" sldId="275"/>
            <ac:spMk id="7" creationId="{6C8AD93D-1035-3C3D-227B-982A3F6368A6}"/>
          </ac:spMkLst>
        </pc:spChg>
        <pc:picChg chg="add mod modCrop">
          <ac:chgData name="Prasanna Vadicharla" userId="b30ef327e81cfd4c" providerId="LiveId" clId="{AB8CAB97-9660-47FC-B717-6BC7A4816310}" dt="2023-09-25T10:41:21.540" v="2491" actId="1076"/>
          <ac:picMkLst>
            <pc:docMk/>
            <pc:sldMk cId="1495703864" sldId="275"/>
            <ac:picMk id="3" creationId="{A78ECCB8-3E86-62B6-DB49-98534DF01136}"/>
          </ac:picMkLst>
        </pc:picChg>
        <pc:picChg chg="add mod modCrop">
          <ac:chgData name="Prasanna Vadicharla" userId="b30ef327e81cfd4c" providerId="LiveId" clId="{AB8CAB97-9660-47FC-B717-6BC7A4816310}" dt="2023-09-25T10:41:23.350" v="2492" actId="1076"/>
          <ac:picMkLst>
            <pc:docMk/>
            <pc:sldMk cId="1495703864" sldId="275"/>
            <ac:picMk id="5" creationId="{D874CAD7-88BC-3E39-3F13-2EAC57C2E6CE}"/>
          </ac:picMkLst>
        </pc:picChg>
      </pc:sldChg>
      <pc:sldChg chg="addSp delSp modSp new mod modClrScheme chgLayout">
        <pc:chgData name="Prasanna Vadicharla" userId="b30ef327e81cfd4c" providerId="LiveId" clId="{AB8CAB97-9660-47FC-B717-6BC7A4816310}" dt="2023-09-25T10:52:23.525" v="2590" actId="255"/>
        <pc:sldMkLst>
          <pc:docMk/>
          <pc:sldMk cId="413359048" sldId="276"/>
        </pc:sldMkLst>
        <pc:spChg chg="add del mod">
          <ac:chgData name="Prasanna Vadicharla" userId="b30ef327e81cfd4c" providerId="LiveId" clId="{AB8CAB97-9660-47FC-B717-6BC7A4816310}" dt="2023-09-25T10:48:10.010" v="2537" actId="21"/>
          <ac:spMkLst>
            <pc:docMk/>
            <pc:sldMk cId="413359048" sldId="276"/>
            <ac:spMk id="2" creationId="{1C393F5B-FFEB-997D-5BAF-7F7F70C6DE40}"/>
          </ac:spMkLst>
        </pc:spChg>
        <pc:spChg chg="add mod">
          <ac:chgData name="Prasanna Vadicharla" userId="b30ef327e81cfd4c" providerId="LiveId" clId="{AB8CAB97-9660-47FC-B717-6BC7A4816310}" dt="2023-09-25T10:49:02.284" v="2582" actId="20577"/>
          <ac:spMkLst>
            <pc:docMk/>
            <pc:sldMk cId="413359048" sldId="276"/>
            <ac:spMk id="3" creationId="{97B0C021-AA04-FF70-7874-EDAD12CD95BB}"/>
          </ac:spMkLst>
        </pc:spChg>
        <pc:spChg chg="add mod">
          <ac:chgData name="Prasanna Vadicharla" userId="b30ef327e81cfd4c" providerId="LiveId" clId="{AB8CAB97-9660-47FC-B717-6BC7A4816310}" dt="2023-09-25T10:52:23.525" v="2590" actId="255"/>
          <ac:spMkLst>
            <pc:docMk/>
            <pc:sldMk cId="413359048" sldId="276"/>
            <ac:spMk id="5" creationId="{B54B718D-5E46-155C-3994-0950447E38CF}"/>
          </ac:spMkLst>
        </pc:spChg>
      </pc:sldChg>
      <pc:sldChg chg="addSp modSp new mod">
        <pc:chgData name="Prasanna Vadicharla" userId="b30ef327e81cfd4c" providerId="LiveId" clId="{AB8CAB97-9660-47FC-B717-6BC7A4816310}" dt="2023-09-25T10:53:31.468" v="2622" actId="20577"/>
        <pc:sldMkLst>
          <pc:docMk/>
          <pc:sldMk cId="3684871336" sldId="277"/>
        </pc:sldMkLst>
        <pc:spChg chg="add mod">
          <ac:chgData name="Prasanna Vadicharla" userId="b30ef327e81cfd4c" providerId="LiveId" clId="{AB8CAB97-9660-47FC-B717-6BC7A4816310}" dt="2023-09-25T10:53:31.468" v="2622" actId="20577"/>
          <ac:spMkLst>
            <pc:docMk/>
            <pc:sldMk cId="3684871336" sldId="277"/>
            <ac:spMk id="2" creationId="{7DD213E7-018E-8001-F958-CA003DE02C3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0A791C-DCB7-4023-A120-2F58E8E52689}"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34714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0A791C-DCB7-4023-A120-2F58E8E52689}"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273530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0A791C-DCB7-4023-A120-2F58E8E52689}"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3185388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0A791C-DCB7-4023-A120-2F58E8E52689}"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8486A-FD2C-4521-B60C-8F0A18B0A86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42727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A791C-DCB7-4023-A120-2F58E8E52689}"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1158379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0A791C-DCB7-4023-A120-2F58E8E52689}" type="datetimeFigureOut">
              <a:rPr lang="en-IN" smtClean="0"/>
              <a:t>05-11-2023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3150618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0A791C-DCB7-4023-A120-2F58E8E52689}" type="datetimeFigureOut">
              <a:rPr lang="en-IN" smtClean="0"/>
              <a:t>05-11-2023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2272551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A791C-DCB7-4023-A120-2F58E8E52689}"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529205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A791C-DCB7-4023-A120-2F58E8E52689}"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11538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0A791C-DCB7-4023-A120-2F58E8E52689}"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278676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A791C-DCB7-4023-A120-2F58E8E52689}" type="datetimeFigureOut">
              <a:rPr lang="en-IN" smtClean="0"/>
              <a:t>05-11-2023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357791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0A791C-DCB7-4023-A120-2F58E8E52689}"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277383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0A791C-DCB7-4023-A120-2F58E8E52689}" type="datetimeFigureOut">
              <a:rPr lang="en-IN" smtClean="0"/>
              <a:t>05-11-2023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277084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0A791C-DCB7-4023-A120-2F58E8E52689}" type="datetimeFigureOut">
              <a:rPr lang="en-IN" smtClean="0"/>
              <a:t>05-11-2023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264810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0A791C-DCB7-4023-A120-2F58E8E52689}" type="datetimeFigureOut">
              <a:rPr lang="en-IN" smtClean="0"/>
              <a:t>05-11-2023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1625217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0A791C-DCB7-4023-A120-2F58E8E52689}" type="datetimeFigureOut">
              <a:rPr lang="en-IN" smtClean="0"/>
              <a:t>05-11-2023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400116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0A791C-DCB7-4023-A120-2F58E8E52689}" type="datetimeFigureOut">
              <a:rPr lang="en-IN" smtClean="0"/>
              <a:t>05-11-2023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F8486A-FD2C-4521-B60C-8F0A18B0A862}" type="slidenum">
              <a:rPr lang="en-IN" smtClean="0"/>
              <a:t>‹#›</a:t>
            </a:fld>
            <a:endParaRPr lang="en-IN"/>
          </a:p>
        </p:txBody>
      </p:sp>
    </p:spTree>
    <p:extLst>
      <p:ext uri="{BB962C8B-B14F-4D97-AF65-F5344CB8AC3E}">
        <p14:creationId xmlns:p14="http://schemas.microsoft.com/office/powerpoint/2010/main" val="203444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0A791C-DCB7-4023-A120-2F58E8E52689}" type="datetimeFigureOut">
              <a:rPr lang="en-IN" smtClean="0"/>
              <a:t>05-11-2023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CF8486A-FD2C-4521-B60C-8F0A18B0A862}" type="slidenum">
              <a:rPr lang="en-IN" smtClean="0"/>
              <a:t>‹#›</a:t>
            </a:fld>
            <a:endParaRPr lang="en-IN"/>
          </a:p>
        </p:txBody>
      </p:sp>
    </p:spTree>
    <p:extLst>
      <p:ext uri="{BB962C8B-B14F-4D97-AF65-F5344CB8AC3E}">
        <p14:creationId xmlns:p14="http://schemas.microsoft.com/office/powerpoint/2010/main" val="116076997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Jananivadicherla/STAT_ML/blob/main/project.ipynb"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40BF51-4411-91B4-2D5B-2D7E4FA57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947" y="2386166"/>
            <a:ext cx="5094513" cy="3221531"/>
          </a:xfrm>
          <a:prstGeom prst="rect">
            <a:avLst/>
          </a:prstGeom>
        </p:spPr>
      </p:pic>
      <p:sp>
        <p:nvSpPr>
          <p:cNvPr id="13" name="TextBox 12">
            <a:extLst>
              <a:ext uri="{FF2B5EF4-FFF2-40B4-BE49-F238E27FC236}">
                <a16:creationId xmlns:a16="http://schemas.microsoft.com/office/drawing/2014/main" id="{42FD239D-B2E8-1057-C86C-059CAF253DE8}"/>
              </a:ext>
            </a:extLst>
          </p:cNvPr>
          <p:cNvSpPr txBox="1"/>
          <p:nvPr/>
        </p:nvSpPr>
        <p:spPr>
          <a:xfrm>
            <a:off x="391886" y="1896580"/>
            <a:ext cx="5321562" cy="156966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		</a:t>
            </a:r>
            <a:r>
              <a:rPr lang="en-US" sz="3200" dirty="0">
                <a:latin typeface="Cambria Math" panose="02040503050406030204" pitchFamily="18" charset="0"/>
                <a:ea typeface="Cambria Math" panose="02040503050406030204" pitchFamily="18" charset="0"/>
                <a:cs typeface="Arial" panose="020B0604020202020204" pitchFamily="34" charset="0"/>
              </a:rPr>
              <a:t>Presented by : </a:t>
            </a:r>
          </a:p>
          <a:p>
            <a:r>
              <a:rPr lang="en-US" sz="3200" dirty="0">
                <a:latin typeface="Cambria Math" panose="02040503050406030204" pitchFamily="18" charset="0"/>
                <a:ea typeface="Cambria Math" panose="02040503050406030204" pitchFamily="18" charset="0"/>
                <a:cs typeface="Arial" panose="020B0604020202020204" pitchFamily="34" charset="0"/>
              </a:rPr>
              <a:t>	 Vadicherla Janani</a:t>
            </a:r>
          </a:p>
          <a:p>
            <a:r>
              <a:rPr lang="en-US" sz="3200" dirty="0">
                <a:latin typeface="Cambria Math" panose="02040503050406030204" pitchFamily="18" charset="0"/>
                <a:ea typeface="Cambria Math" panose="02040503050406030204" pitchFamily="18" charset="0"/>
                <a:cs typeface="Arial" panose="020B0604020202020204" pitchFamily="34" charset="0"/>
              </a:rPr>
              <a:t>		2203A52185</a:t>
            </a:r>
            <a:endParaRPr lang="en-IN" sz="3200" dirty="0">
              <a:latin typeface="Cambria Math" panose="02040503050406030204" pitchFamily="18" charset="0"/>
              <a:ea typeface="Cambria Math" panose="02040503050406030204" pitchFamily="18" charset="0"/>
              <a:cs typeface="Arial" panose="020B0604020202020204" pitchFamily="34" charset="0"/>
            </a:endParaRPr>
          </a:p>
        </p:txBody>
      </p:sp>
      <p:sp>
        <p:nvSpPr>
          <p:cNvPr id="2" name="TextBox 1">
            <a:extLst>
              <a:ext uri="{FF2B5EF4-FFF2-40B4-BE49-F238E27FC236}">
                <a16:creationId xmlns:a16="http://schemas.microsoft.com/office/drawing/2014/main" id="{861BAF2D-3274-04BA-85C8-35A4C0A08DFD}"/>
              </a:ext>
            </a:extLst>
          </p:cNvPr>
          <p:cNvSpPr txBox="1"/>
          <p:nvPr/>
        </p:nvSpPr>
        <p:spPr>
          <a:xfrm>
            <a:off x="2192694" y="668416"/>
            <a:ext cx="7557796" cy="769441"/>
          </a:xfrm>
          <a:prstGeom prst="rect">
            <a:avLst/>
          </a:prstGeom>
          <a:noFill/>
        </p:spPr>
        <p:txBody>
          <a:bodyPr wrap="square" rtlCol="0">
            <a:spAutoFit/>
          </a:bodyPr>
          <a:lstStyle/>
          <a:p>
            <a:r>
              <a:rPr lang="en-US" sz="4400" dirty="0">
                <a:highlight>
                  <a:srgbClr val="808080"/>
                </a:highlight>
                <a:latin typeface="Lucida Sans" panose="020B0602030504020204" pitchFamily="34" charset="0"/>
              </a:rPr>
              <a:t>Airline Passenger Booking</a:t>
            </a:r>
            <a:endParaRPr lang="en-IN" sz="4400" dirty="0">
              <a:highlight>
                <a:srgbClr val="808080"/>
              </a:highlight>
              <a:latin typeface="Lucida Sans" panose="020B0602030504020204" pitchFamily="34" charset="0"/>
            </a:endParaRPr>
          </a:p>
        </p:txBody>
      </p:sp>
      <p:sp>
        <p:nvSpPr>
          <p:cNvPr id="3" name="TextBox 2">
            <a:extLst>
              <a:ext uri="{FF2B5EF4-FFF2-40B4-BE49-F238E27FC236}">
                <a16:creationId xmlns:a16="http://schemas.microsoft.com/office/drawing/2014/main" id="{E553A997-7903-1094-ECA6-9D05BE5B8D27}"/>
              </a:ext>
            </a:extLst>
          </p:cNvPr>
          <p:cNvSpPr txBox="1"/>
          <p:nvPr/>
        </p:nvSpPr>
        <p:spPr>
          <a:xfrm>
            <a:off x="391886" y="3924963"/>
            <a:ext cx="4357396" cy="2339102"/>
          </a:xfrm>
          <a:prstGeom prst="rect">
            <a:avLst/>
          </a:prstGeom>
          <a:noFill/>
        </p:spPr>
        <p:txBody>
          <a:bodyPr wrap="square" rtlCol="0">
            <a:spAutoFit/>
          </a:bodyPr>
          <a:lstStyle/>
          <a:p>
            <a:pPr algn="ctr"/>
            <a:r>
              <a:rPr lang="en-US" sz="3200" dirty="0">
                <a:latin typeface="Cambria Math" panose="02040503050406030204" pitchFamily="18" charset="0"/>
                <a:ea typeface="Cambria Math" panose="02040503050406030204" pitchFamily="18" charset="0"/>
              </a:rPr>
              <a:t>Trainer:</a:t>
            </a:r>
          </a:p>
          <a:p>
            <a:pPr algn="ctr"/>
            <a:r>
              <a:rPr lang="en-US" sz="3200" dirty="0">
                <a:latin typeface="Cambria Math" panose="02040503050406030204" pitchFamily="18" charset="0"/>
                <a:ea typeface="Cambria Math" panose="02040503050406030204" pitchFamily="18" charset="0"/>
              </a:rPr>
              <a:t> MR. D. Ramesh</a:t>
            </a:r>
          </a:p>
          <a:p>
            <a:pPr algn="ctr"/>
            <a:r>
              <a:rPr lang="en-US" sz="3200" dirty="0">
                <a:latin typeface="Cambria Math" panose="02040503050406030204" pitchFamily="18" charset="0"/>
                <a:ea typeface="Cambria Math" panose="02040503050406030204" pitchFamily="18" charset="0"/>
              </a:rPr>
              <a:t>Asst. Professor</a:t>
            </a:r>
          </a:p>
          <a:p>
            <a:pPr algn="ctr"/>
            <a:r>
              <a:rPr lang="en-US" sz="3200" dirty="0">
                <a:latin typeface="Cambria Math" panose="02040503050406030204" pitchFamily="18" charset="0"/>
                <a:ea typeface="Cambria Math" panose="02040503050406030204" pitchFamily="18" charset="0"/>
              </a:rPr>
              <a:t>CSE(AI&amp;ML)</a:t>
            </a:r>
            <a:endParaRPr lang="en-IN" sz="3200" dirty="0">
              <a:latin typeface="Cambria Math" panose="02040503050406030204" pitchFamily="18" charset="0"/>
              <a:ea typeface="Cambria Math" panose="02040503050406030204" pitchFamily="18" charset="0"/>
            </a:endParaRPr>
          </a:p>
          <a:p>
            <a:endParaRPr lang="en-IN" dirty="0"/>
          </a:p>
        </p:txBody>
      </p:sp>
    </p:spTree>
    <p:extLst>
      <p:ext uri="{BB962C8B-B14F-4D97-AF65-F5344CB8AC3E}">
        <p14:creationId xmlns:p14="http://schemas.microsoft.com/office/powerpoint/2010/main" val="2120120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624788-1C7C-4BB9-5F62-23ECDECEE535}"/>
              </a:ext>
            </a:extLst>
          </p:cNvPr>
          <p:cNvSpPr txBox="1"/>
          <p:nvPr/>
        </p:nvSpPr>
        <p:spPr>
          <a:xfrm>
            <a:off x="177281" y="335901"/>
            <a:ext cx="3629608"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1">
                    <a:lumMod val="60000"/>
                    <a:lumOff val="40000"/>
                  </a:schemeClr>
                </a:solidFill>
              </a:rPr>
              <a:t>Activation Function : </a:t>
            </a:r>
            <a:endParaRPr lang="en-IN" sz="24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84DB1F6B-C58E-2B06-C2C1-2D80F10DB6BE}"/>
              </a:ext>
            </a:extLst>
          </p:cNvPr>
          <p:cNvSpPr txBox="1"/>
          <p:nvPr/>
        </p:nvSpPr>
        <p:spPr>
          <a:xfrm>
            <a:off x="671805" y="1040162"/>
            <a:ext cx="11243386" cy="1938992"/>
          </a:xfrm>
          <a:prstGeom prst="rect">
            <a:avLst/>
          </a:prstGeom>
          <a:noFill/>
        </p:spPr>
        <p:txBody>
          <a:bodyPr wrap="square" rtlCol="0">
            <a:spAutoFit/>
          </a:bodyPr>
          <a:lstStyle/>
          <a:p>
            <a:r>
              <a:rPr lang="en-US" sz="2000" dirty="0"/>
              <a:t>These are the final and important components that help to determine whether the neuron will fire or not. Activation Function can be considered primarily as a step function.</a:t>
            </a:r>
          </a:p>
          <a:p>
            <a:endParaRPr lang="en-US" sz="2000" dirty="0"/>
          </a:p>
          <a:p>
            <a:endParaRPr lang="en-US" dirty="0"/>
          </a:p>
          <a:p>
            <a:endParaRPr lang="en-US" dirty="0"/>
          </a:p>
          <a:p>
            <a:r>
              <a:rPr lang="en-US" sz="2400" dirty="0">
                <a:solidFill>
                  <a:schemeClr val="accent2">
                    <a:lumMod val="60000"/>
                    <a:lumOff val="40000"/>
                  </a:schemeClr>
                </a:solidFill>
                <a:latin typeface="Calisto MT" panose="02040603050505030304" pitchFamily="18" charset="0"/>
              </a:rPr>
              <a:t>How does Perceptron work?</a:t>
            </a:r>
            <a:endParaRPr lang="en-IN" sz="2400" dirty="0">
              <a:solidFill>
                <a:schemeClr val="accent2">
                  <a:lumMod val="60000"/>
                  <a:lumOff val="40000"/>
                </a:schemeClr>
              </a:solidFill>
              <a:latin typeface="Calisto MT" panose="02040603050505030304" pitchFamily="18" charset="0"/>
            </a:endParaRPr>
          </a:p>
        </p:txBody>
      </p:sp>
      <p:pic>
        <p:nvPicPr>
          <p:cNvPr id="6" name="Picture 5">
            <a:extLst>
              <a:ext uri="{FF2B5EF4-FFF2-40B4-BE49-F238E27FC236}">
                <a16:creationId xmlns:a16="http://schemas.microsoft.com/office/drawing/2014/main" id="{DC02E3F7-30CB-9C84-122B-569C678F5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186" y="3159124"/>
            <a:ext cx="5715000" cy="2857500"/>
          </a:xfrm>
          <a:prstGeom prst="rect">
            <a:avLst/>
          </a:prstGeom>
        </p:spPr>
      </p:pic>
    </p:spTree>
    <p:extLst>
      <p:ext uri="{BB962C8B-B14F-4D97-AF65-F5344CB8AC3E}">
        <p14:creationId xmlns:p14="http://schemas.microsoft.com/office/powerpoint/2010/main" val="28176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5B7117-E9FE-DEB7-C1DC-FDAC14F934F9}"/>
              </a:ext>
            </a:extLst>
          </p:cNvPr>
          <p:cNvSpPr txBox="1"/>
          <p:nvPr/>
        </p:nvSpPr>
        <p:spPr>
          <a:xfrm>
            <a:off x="270588" y="177712"/>
            <a:ext cx="10384971" cy="2862322"/>
          </a:xfrm>
          <a:prstGeom prst="rect">
            <a:avLst/>
          </a:prstGeom>
          <a:noFill/>
        </p:spPr>
        <p:txBody>
          <a:bodyPr wrap="square" rtlCol="0">
            <a:spAutoFit/>
          </a:bodyPr>
          <a:lstStyle/>
          <a:p>
            <a:r>
              <a:rPr lang="en-US" b="1" dirty="0">
                <a:latin typeface="Arial Black" panose="020B0A04020102020204" pitchFamily="34" charset="0"/>
              </a:rPr>
              <a:t>Step-1</a:t>
            </a:r>
          </a:p>
          <a:p>
            <a:r>
              <a:rPr lang="en-US" dirty="0"/>
              <a:t>In the first step first, multiply all input values with corresponding weight values and then add them to determine the weighted sum. Mathematically, we can calculate the weighted sum as follows:</a:t>
            </a:r>
          </a:p>
          <a:p>
            <a:r>
              <a:rPr lang="en-US" dirty="0"/>
              <a:t>∑ </a:t>
            </a:r>
            <a:r>
              <a:rPr lang="en-US" dirty="0" err="1"/>
              <a:t>wi</a:t>
            </a:r>
            <a:r>
              <a:rPr lang="en-US" dirty="0"/>
              <a:t>*xi = x1*w1 + x2*w2 +…+ </a:t>
            </a:r>
            <a:r>
              <a:rPr lang="en-US" dirty="0" err="1"/>
              <a:t>wn</a:t>
            </a:r>
            <a:r>
              <a:rPr lang="en-US" dirty="0"/>
              <a:t>*</a:t>
            </a:r>
            <a:r>
              <a:rPr lang="en-US" dirty="0" err="1"/>
              <a:t>xn</a:t>
            </a:r>
            <a:r>
              <a:rPr lang="en-US" dirty="0"/>
              <a:t>.</a:t>
            </a:r>
          </a:p>
          <a:p>
            <a:endParaRPr lang="en-US" dirty="0"/>
          </a:p>
          <a:p>
            <a:r>
              <a:rPr lang="en-US" dirty="0">
                <a:latin typeface="Arial Black" panose="020B0A04020102020204" pitchFamily="34" charset="0"/>
              </a:rPr>
              <a:t>Step-2</a:t>
            </a:r>
          </a:p>
          <a:p>
            <a:r>
              <a:rPr lang="en-US" dirty="0"/>
              <a:t>In the second step, an activation function is applied with the above-mentioned weighted sum, which gives us output either in binary form or a continuous value as follows:</a:t>
            </a:r>
          </a:p>
          <a:p>
            <a:r>
              <a:rPr lang="en-US" dirty="0"/>
              <a:t>Y = f(∑</a:t>
            </a:r>
            <a:r>
              <a:rPr lang="en-US" dirty="0" err="1"/>
              <a:t>wi</a:t>
            </a:r>
            <a:r>
              <a:rPr lang="en-US" dirty="0"/>
              <a:t>*xi + b)</a:t>
            </a:r>
            <a:endParaRPr lang="en-IN" dirty="0"/>
          </a:p>
        </p:txBody>
      </p:sp>
      <p:sp>
        <p:nvSpPr>
          <p:cNvPr id="4" name="TextBox 3">
            <a:extLst>
              <a:ext uri="{FF2B5EF4-FFF2-40B4-BE49-F238E27FC236}">
                <a16:creationId xmlns:a16="http://schemas.microsoft.com/office/drawing/2014/main" id="{88BEFA3D-D3E6-DD38-AC84-D2CBA0D9E645}"/>
              </a:ext>
            </a:extLst>
          </p:cNvPr>
          <p:cNvSpPr txBox="1"/>
          <p:nvPr/>
        </p:nvSpPr>
        <p:spPr>
          <a:xfrm>
            <a:off x="139959" y="3105834"/>
            <a:ext cx="3228391" cy="646331"/>
          </a:xfrm>
          <a:prstGeom prst="rect">
            <a:avLst/>
          </a:prstGeom>
          <a:noFill/>
        </p:spPr>
        <p:txBody>
          <a:bodyPr wrap="square" rtlCol="0">
            <a:spAutoFit/>
          </a:bodyPr>
          <a:lstStyle/>
          <a:p>
            <a:r>
              <a:rPr lang="en-US" sz="3600" dirty="0">
                <a:solidFill>
                  <a:schemeClr val="accent1">
                    <a:lumMod val="60000"/>
                    <a:lumOff val="40000"/>
                  </a:schemeClr>
                </a:solidFill>
                <a:latin typeface="Lucida Calligraphy" panose="03010101010101010101" pitchFamily="66" charset="0"/>
              </a:rPr>
              <a:t>Step 3 :</a:t>
            </a:r>
            <a:endParaRPr lang="en-IN" sz="3600" dirty="0">
              <a:solidFill>
                <a:schemeClr val="accent1">
                  <a:lumMod val="60000"/>
                  <a:lumOff val="40000"/>
                </a:schemeClr>
              </a:solidFill>
              <a:latin typeface="Lucida Calligraphy" panose="03010101010101010101" pitchFamily="66" charset="0"/>
            </a:endParaRPr>
          </a:p>
        </p:txBody>
      </p:sp>
      <p:sp>
        <p:nvSpPr>
          <p:cNvPr id="5" name="TextBox 4">
            <a:extLst>
              <a:ext uri="{FF2B5EF4-FFF2-40B4-BE49-F238E27FC236}">
                <a16:creationId xmlns:a16="http://schemas.microsoft.com/office/drawing/2014/main" id="{A6E771C6-566A-2439-6B81-D3ABFBBB85CA}"/>
              </a:ext>
            </a:extLst>
          </p:cNvPr>
          <p:cNvSpPr txBox="1"/>
          <p:nvPr/>
        </p:nvSpPr>
        <p:spPr>
          <a:xfrm>
            <a:off x="354564" y="3543487"/>
            <a:ext cx="11837436" cy="2739211"/>
          </a:xfrm>
          <a:prstGeom prst="rect">
            <a:avLst/>
          </a:prstGeom>
          <a:noFill/>
        </p:spPr>
        <p:txBody>
          <a:bodyPr wrap="square" rtlCol="0">
            <a:spAutoFit/>
          </a:bodyPr>
          <a:lstStyle/>
          <a:p>
            <a:r>
              <a:rPr lang="en-US" dirty="0"/>
              <a:t>								</a:t>
            </a:r>
            <a:r>
              <a:rPr lang="en-US" sz="2800" dirty="0">
                <a:solidFill>
                  <a:schemeClr val="bg2">
                    <a:lumMod val="60000"/>
                    <a:lumOff val="40000"/>
                  </a:schemeClr>
                </a:solidFill>
              </a:rPr>
              <a:t>Support Vector Machine</a:t>
            </a:r>
          </a:p>
          <a:p>
            <a:r>
              <a:rPr lang="en-US" dirty="0"/>
              <a:t> </a:t>
            </a:r>
          </a:p>
          <a:p>
            <a:r>
              <a:rPr lang="en-US" dirty="0"/>
              <a:t>(SVM) is a supervised machine learning algorithm used for both classification and regression. Though we say regression problems as well it’s best suited for classification. The main objective of the SVM algorithm is to find the optimal hyperplane in an N-dimensional space that can separate the data points in different classes in the feature space. The hyperplane tries that the margin between the closest points of different classes should be as maximum as possible. The dimension of the hyperplane depends upon the number of features. If the number of input features is two, then the hyperplane is just a line. If the number of input features is three, then the hyperplane becomes a 2-D plane.</a:t>
            </a:r>
            <a:endParaRPr lang="en-IN" dirty="0"/>
          </a:p>
        </p:txBody>
      </p:sp>
    </p:spTree>
    <p:extLst>
      <p:ext uri="{BB962C8B-B14F-4D97-AF65-F5344CB8AC3E}">
        <p14:creationId xmlns:p14="http://schemas.microsoft.com/office/powerpoint/2010/main" val="325191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568C1-B158-16EE-2737-7A7B460F3D47}"/>
              </a:ext>
            </a:extLst>
          </p:cNvPr>
          <p:cNvSpPr txBox="1"/>
          <p:nvPr/>
        </p:nvSpPr>
        <p:spPr>
          <a:xfrm>
            <a:off x="438538" y="597159"/>
            <a:ext cx="10823509" cy="2123658"/>
          </a:xfrm>
          <a:prstGeom prst="rect">
            <a:avLst/>
          </a:prstGeom>
          <a:noFill/>
        </p:spPr>
        <p:txBody>
          <a:bodyPr wrap="square">
            <a:spAutoFit/>
          </a:bodyPr>
          <a:lstStyle/>
          <a:p>
            <a:r>
              <a:rPr lang="en-IN" sz="2400" dirty="0">
                <a:solidFill>
                  <a:schemeClr val="accent2">
                    <a:lumMod val="60000"/>
                    <a:lumOff val="40000"/>
                  </a:schemeClr>
                </a:solidFill>
                <a:latin typeface="Calisto MT" panose="02040603050505030304" pitchFamily="18" charset="0"/>
              </a:rPr>
              <a:t>How does SVM work?</a:t>
            </a:r>
          </a:p>
          <a:p>
            <a:endParaRPr lang="en-IN" dirty="0"/>
          </a:p>
          <a:p>
            <a:r>
              <a:rPr lang="en-IN" dirty="0"/>
              <a:t>One reasonable choice as the best hyperplane is the one that represents the largest separation or margin between the two classes.</a:t>
            </a:r>
          </a:p>
          <a:p>
            <a:r>
              <a:rPr lang="en-IN" dirty="0"/>
              <a:t> So we choose the hyperplane whose distance from it to the nearest data point on each side is maximized. If such a hyperplane exists it is known as the</a:t>
            </a:r>
            <a:r>
              <a:rPr lang="en-IN" b="1" dirty="0"/>
              <a:t> maximum-margin hyperplane/hard margin.</a:t>
            </a:r>
          </a:p>
        </p:txBody>
      </p:sp>
      <p:pic>
        <p:nvPicPr>
          <p:cNvPr id="5" name="Picture 4">
            <a:extLst>
              <a:ext uri="{FF2B5EF4-FFF2-40B4-BE49-F238E27FC236}">
                <a16:creationId xmlns:a16="http://schemas.microsoft.com/office/drawing/2014/main" id="{00472E2E-44FA-0F92-4BFE-AD4A5737E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281" y="2976465"/>
            <a:ext cx="6774024" cy="3387012"/>
          </a:xfrm>
          <a:prstGeom prst="rect">
            <a:avLst/>
          </a:prstGeom>
        </p:spPr>
      </p:pic>
    </p:spTree>
    <p:extLst>
      <p:ext uri="{BB962C8B-B14F-4D97-AF65-F5344CB8AC3E}">
        <p14:creationId xmlns:p14="http://schemas.microsoft.com/office/powerpoint/2010/main" val="167039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76144-7366-370D-057D-4E7B989D5801}"/>
              </a:ext>
            </a:extLst>
          </p:cNvPr>
          <p:cNvSpPr txBox="1"/>
          <p:nvPr/>
        </p:nvSpPr>
        <p:spPr>
          <a:xfrm>
            <a:off x="307910" y="177283"/>
            <a:ext cx="4973216" cy="800219"/>
          </a:xfrm>
          <a:prstGeom prst="rect">
            <a:avLst/>
          </a:prstGeom>
          <a:noFill/>
        </p:spPr>
        <p:txBody>
          <a:bodyPr wrap="square" rtlCol="0">
            <a:spAutoFit/>
          </a:bodyPr>
          <a:lstStyle/>
          <a:p>
            <a:endParaRPr lang="en-US" dirty="0"/>
          </a:p>
          <a:p>
            <a:r>
              <a:rPr lang="en-IN" sz="2800" dirty="0">
                <a:solidFill>
                  <a:schemeClr val="accent1">
                    <a:lumMod val="60000"/>
                    <a:lumOff val="40000"/>
                  </a:schemeClr>
                </a:solidFill>
                <a:latin typeface="+mj-lt"/>
              </a:rPr>
              <a:t>Graphs : </a:t>
            </a:r>
          </a:p>
        </p:txBody>
      </p:sp>
      <p:pic>
        <p:nvPicPr>
          <p:cNvPr id="4" name="Picture 3">
            <a:extLst>
              <a:ext uri="{FF2B5EF4-FFF2-40B4-BE49-F238E27FC236}">
                <a16:creationId xmlns:a16="http://schemas.microsoft.com/office/drawing/2014/main" id="{A527A910-D054-B680-5E65-AAC235999D8C}"/>
              </a:ext>
            </a:extLst>
          </p:cNvPr>
          <p:cNvPicPr>
            <a:picLocks noChangeAspect="1"/>
          </p:cNvPicPr>
          <p:nvPr/>
        </p:nvPicPr>
        <p:blipFill rotWithShape="1">
          <a:blip r:embed="rId2">
            <a:extLst>
              <a:ext uri="{28A0092B-C50C-407E-A947-70E740481C1C}">
                <a14:useLocalDpi xmlns:a14="http://schemas.microsoft.com/office/drawing/2010/main" val="0"/>
              </a:ext>
            </a:extLst>
          </a:blip>
          <a:srcRect l="5815" t="29388" r="35180" b="21496"/>
          <a:stretch/>
        </p:blipFill>
        <p:spPr>
          <a:xfrm>
            <a:off x="877078" y="1392594"/>
            <a:ext cx="4842431" cy="2267338"/>
          </a:xfrm>
          <a:prstGeom prst="rect">
            <a:avLst/>
          </a:prstGeom>
        </p:spPr>
      </p:pic>
      <p:pic>
        <p:nvPicPr>
          <p:cNvPr id="6" name="Picture 5">
            <a:extLst>
              <a:ext uri="{FF2B5EF4-FFF2-40B4-BE49-F238E27FC236}">
                <a16:creationId xmlns:a16="http://schemas.microsoft.com/office/drawing/2014/main" id="{A7D005F6-BD76-35D0-379C-A0AA8DEBB834}"/>
              </a:ext>
            </a:extLst>
          </p:cNvPr>
          <p:cNvPicPr>
            <a:picLocks noChangeAspect="1"/>
          </p:cNvPicPr>
          <p:nvPr/>
        </p:nvPicPr>
        <p:blipFill rotWithShape="1">
          <a:blip r:embed="rId3">
            <a:extLst>
              <a:ext uri="{28A0092B-C50C-407E-A947-70E740481C1C}">
                <a14:useLocalDpi xmlns:a14="http://schemas.microsoft.com/office/drawing/2010/main" val="0"/>
              </a:ext>
            </a:extLst>
          </a:blip>
          <a:srcRect l="6583" t="30612" r="36019" b="21497"/>
          <a:stretch/>
        </p:blipFill>
        <p:spPr>
          <a:xfrm>
            <a:off x="6472493" y="1439248"/>
            <a:ext cx="4676900" cy="2195025"/>
          </a:xfrm>
          <a:prstGeom prst="rect">
            <a:avLst/>
          </a:prstGeom>
        </p:spPr>
      </p:pic>
      <p:pic>
        <p:nvPicPr>
          <p:cNvPr id="8" name="Picture 7">
            <a:extLst>
              <a:ext uri="{FF2B5EF4-FFF2-40B4-BE49-F238E27FC236}">
                <a16:creationId xmlns:a16="http://schemas.microsoft.com/office/drawing/2014/main" id="{F296AEBC-4FF7-40B6-F419-A28D45ECEC3D}"/>
              </a:ext>
            </a:extLst>
          </p:cNvPr>
          <p:cNvPicPr>
            <a:picLocks noChangeAspect="1"/>
          </p:cNvPicPr>
          <p:nvPr/>
        </p:nvPicPr>
        <p:blipFill rotWithShape="1">
          <a:blip r:embed="rId4">
            <a:extLst>
              <a:ext uri="{28A0092B-C50C-407E-A947-70E740481C1C}">
                <a14:useLocalDpi xmlns:a14="http://schemas.microsoft.com/office/drawing/2010/main" val="0"/>
              </a:ext>
            </a:extLst>
          </a:blip>
          <a:srcRect l="7194" t="31427" r="35867" b="21906"/>
          <a:stretch/>
        </p:blipFill>
        <p:spPr>
          <a:xfrm>
            <a:off x="3575757" y="4075024"/>
            <a:ext cx="5040486" cy="2323773"/>
          </a:xfrm>
          <a:prstGeom prst="rect">
            <a:avLst/>
          </a:prstGeom>
        </p:spPr>
      </p:pic>
    </p:spTree>
    <p:extLst>
      <p:ext uri="{BB962C8B-B14F-4D97-AF65-F5344CB8AC3E}">
        <p14:creationId xmlns:p14="http://schemas.microsoft.com/office/powerpoint/2010/main" val="181238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8ECCB8-3E86-62B6-DB49-98534DF01136}"/>
              </a:ext>
            </a:extLst>
          </p:cNvPr>
          <p:cNvPicPr>
            <a:picLocks noChangeAspect="1"/>
          </p:cNvPicPr>
          <p:nvPr/>
        </p:nvPicPr>
        <p:blipFill rotWithShape="1">
          <a:blip r:embed="rId2">
            <a:extLst>
              <a:ext uri="{28A0092B-C50C-407E-A947-70E740481C1C}">
                <a14:useLocalDpi xmlns:a14="http://schemas.microsoft.com/office/drawing/2010/main" val="0"/>
              </a:ext>
            </a:extLst>
          </a:blip>
          <a:srcRect l="3478" t="24421" r="24650" b="8123"/>
          <a:stretch/>
        </p:blipFill>
        <p:spPr>
          <a:xfrm>
            <a:off x="1250711" y="856470"/>
            <a:ext cx="5401466" cy="2851640"/>
          </a:xfrm>
          <a:prstGeom prst="rect">
            <a:avLst/>
          </a:prstGeom>
        </p:spPr>
      </p:pic>
      <p:pic>
        <p:nvPicPr>
          <p:cNvPr id="5" name="Picture 4">
            <a:extLst>
              <a:ext uri="{FF2B5EF4-FFF2-40B4-BE49-F238E27FC236}">
                <a16:creationId xmlns:a16="http://schemas.microsoft.com/office/drawing/2014/main" id="{D874CAD7-88BC-3E39-3F13-2EAC57C2E6CE}"/>
              </a:ext>
            </a:extLst>
          </p:cNvPr>
          <p:cNvPicPr>
            <a:picLocks noChangeAspect="1"/>
          </p:cNvPicPr>
          <p:nvPr/>
        </p:nvPicPr>
        <p:blipFill rotWithShape="1">
          <a:blip r:embed="rId3">
            <a:extLst>
              <a:ext uri="{28A0092B-C50C-407E-A947-70E740481C1C}">
                <a14:useLocalDpi xmlns:a14="http://schemas.microsoft.com/office/drawing/2010/main" val="0"/>
              </a:ext>
            </a:extLst>
          </a:blip>
          <a:srcRect l="4439" t="19592" r="969" b="7891"/>
          <a:stretch/>
        </p:blipFill>
        <p:spPr>
          <a:xfrm>
            <a:off x="4179996" y="4161453"/>
            <a:ext cx="5495847" cy="2369973"/>
          </a:xfrm>
          <a:prstGeom prst="rect">
            <a:avLst/>
          </a:prstGeom>
        </p:spPr>
      </p:pic>
    </p:spTree>
    <p:extLst>
      <p:ext uri="{BB962C8B-B14F-4D97-AF65-F5344CB8AC3E}">
        <p14:creationId xmlns:p14="http://schemas.microsoft.com/office/powerpoint/2010/main" val="1495703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B343D8-30B0-4B35-517B-D679E7DCF7B3}"/>
              </a:ext>
            </a:extLst>
          </p:cNvPr>
          <p:cNvSpPr txBox="1"/>
          <p:nvPr/>
        </p:nvSpPr>
        <p:spPr>
          <a:xfrm>
            <a:off x="494523" y="475862"/>
            <a:ext cx="3694922" cy="646331"/>
          </a:xfrm>
          <a:prstGeom prst="rect">
            <a:avLst/>
          </a:prstGeom>
          <a:noFill/>
        </p:spPr>
        <p:txBody>
          <a:bodyPr wrap="square" rtlCol="0">
            <a:spAutoFit/>
          </a:bodyPr>
          <a:lstStyle/>
          <a:p>
            <a:r>
              <a:rPr lang="en-US" sz="3600" dirty="0">
                <a:solidFill>
                  <a:schemeClr val="accent1">
                    <a:lumMod val="60000"/>
                    <a:lumOff val="40000"/>
                  </a:schemeClr>
                </a:solidFill>
                <a:latin typeface="+mj-lt"/>
              </a:rPr>
              <a:t>Result : </a:t>
            </a:r>
            <a:endParaRPr lang="en-IN" sz="3600" dirty="0">
              <a:solidFill>
                <a:schemeClr val="accent1">
                  <a:lumMod val="60000"/>
                  <a:lumOff val="40000"/>
                </a:schemeClr>
              </a:solidFill>
              <a:latin typeface="+mj-lt"/>
            </a:endParaRPr>
          </a:p>
        </p:txBody>
      </p:sp>
      <p:pic>
        <p:nvPicPr>
          <p:cNvPr id="4" name="Picture 3">
            <a:extLst>
              <a:ext uri="{FF2B5EF4-FFF2-40B4-BE49-F238E27FC236}">
                <a16:creationId xmlns:a16="http://schemas.microsoft.com/office/drawing/2014/main" id="{4136F746-5F78-8667-A840-6A8950D6E190}"/>
              </a:ext>
            </a:extLst>
          </p:cNvPr>
          <p:cNvPicPr>
            <a:picLocks noChangeAspect="1"/>
          </p:cNvPicPr>
          <p:nvPr/>
        </p:nvPicPr>
        <p:blipFill rotWithShape="1">
          <a:blip r:embed="rId2">
            <a:extLst>
              <a:ext uri="{28A0092B-C50C-407E-A947-70E740481C1C}">
                <a14:useLocalDpi xmlns:a14="http://schemas.microsoft.com/office/drawing/2010/main" val="0"/>
              </a:ext>
            </a:extLst>
          </a:blip>
          <a:srcRect l="2144" t="22041" r="25841" b="8707"/>
          <a:stretch/>
        </p:blipFill>
        <p:spPr>
          <a:xfrm>
            <a:off x="1705947" y="1380929"/>
            <a:ext cx="8780106" cy="4749281"/>
          </a:xfrm>
          <a:prstGeom prst="rect">
            <a:avLst/>
          </a:prstGeom>
        </p:spPr>
      </p:pic>
    </p:spTree>
    <p:extLst>
      <p:ext uri="{BB962C8B-B14F-4D97-AF65-F5344CB8AC3E}">
        <p14:creationId xmlns:p14="http://schemas.microsoft.com/office/powerpoint/2010/main" val="102999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130B63-0A78-80ED-65BF-754F946F222E}"/>
              </a:ext>
            </a:extLst>
          </p:cNvPr>
          <p:cNvPicPr>
            <a:picLocks noChangeAspect="1"/>
          </p:cNvPicPr>
          <p:nvPr/>
        </p:nvPicPr>
        <p:blipFill rotWithShape="1">
          <a:blip r:embed="rId2">
            <a:extLst>
              <a:ext uri="{28A0092B-C50C-407E-A947-70E740481C1C}">
                <a14:useLocalDpi xmlns:a14="http://schemas.microsoft.com/office/drawing/2010/main" val="0"/>
              </a:ext>
            </a:extLst>
          </a:blip>
          <a:srcRect l="6207" t="27312" r="6997" b="18742"/>
          <a:stretch/>
        </p:blipFill>
        <p:spPr>
          <a:xfrm>
            <a:off x="1065972" y="1414038"/>
            <a:ext cx="10060056" cy="4029923"/>
          </a:xfrm>
          <a:prstGeom prst="rect">
            <a:avLst/>
          </a:prstGeom>
        </p:spPr>
      </p:pic>
    </p:spTree>
    <p:extLst>
      <p:ext uri="{BB962C8B-B14F-4D97-AF65-F5344CB8AC3E}">
        <p14:creationId xmlns:p14="http://schemas.microsoft.com/office/powerpoint/2010/main" val="179160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BD1569-01B0-803D-D083-2B6978296E80}"/>
              </a:ext>
            </a:extLst>
          </p:cNvPr>
          <p:cNvSpPr txBox="1"/>
          <p:nvPr/>
        </p:nvSpPr>
        <p:spPr>
          <a:xfrm>
            <a:off x="2967486" y="869361"/>
            <a:ext cx="6668219" cy="523220"/>
          </a:xfrm>
          <a:prstGeom prst="rect">
            <a:avLst/>
          </a:prstGeom>
          <a:noFill/>
        </p:spPr>
        <p:txBody>
          <a:bodyPr wrap="square" rtlCol="0">
            <a:spAutoFit/>
          </a:bodyPr>
          <a:lstStyle/>
          <a:p>
            <a:r>
              <a:rPr lang="en-IN" sz="2800" b="0" i="0" dirty="0">
                <a:solidFill>
                  <a:schemeClr val="bg2">
                    <a:lumMod val="60000"/>
                    <a:lumOff val="40000"/>
                  </a:schemeClr>
                </a:solidFill>
                <a:effectLst/>
                <a:latin typeface="Century Gothic" panose="020B0502020202020204" pitchFamily="34" charset="0"/>
              </a:rPr>
              <a:t>Principal Component Analysis (PCA) </a:t>
            </a:r>
            <a:endParaRPr lang="en-IN" sz="2800" dirty="0">
              <a:solidFill>
                <a:schemeClr val="bg2">
                  <a:lumMod val="60000"/>
                  <a:lumOff val="40000"/>
                </a:schemeClr>
              </a:solidFill>
              <a:latin typeface="Century Gothic" panose="020B0502020202020204" pitchFamily="34" charset="0"/>
            </a:endParaRPr>
          </a:p>
        </p:txBody>
      </p:sp>
      <p:sp>
        <p:nvSpPr>
          <p:cNvPr id="3" name="TextBox 2">
            <a:extLst>
              <a:ext uri="{FF2B5EF4-FFF2-40B4-BE49-F238E27FC236}">
                <a16:creationId xmlns:a16="http://schemas.microsoft.com/office/drawing/2014/main" id="{F1809759-AD7A-C2EE-21A5-F961EFB80414}"/>
              </a:ext>
            </a:extLst>
          </p:cNvPr>
          <p:cNvSpPr txBox="1"/>
          <p:nvPr/>
        </p:nvSpPr>
        <p:spPr>
          <a:xfrm>
            <a:off x="931651" y="2070341"/>
            <a:ext cx="10912415" cy="2585323"/>
          </a:xfrm>
          <a:prstGeom prst="rect">
            <a:avLst/>
          </a:prstGeom>
          <a:noFill/>
        </p:spPr>
        <p:txBody>
          <a:bodyPr wrap="square" rtlCol="0">
            <a:spAutoFit/>
          </a:bodyPr>
          <a:lstStyle/>
          <a:p>
            <a:r>
              <a:rPr lang="en-US" b="1" dirty="0"/>
              <a:t>Principal Component Analysis (PCA) </a:t>
            </a:r>
            <a:r>
              <a:rPr lang="en-US" dirty="0"/>
              <a:t>is a dimensionality reduction technique. By standardizing and transforming the data, PCA identifies orthogonal axes, known as principal components, that capture the most significant variance. It reduces dimensionality, retaining essential information while improving computational efficiency. </a:t>
            </a:r>
          </a:p>
          <a:p>
            <a:endParaRPr lang="en-US" dirty="0"/>
          </a:p>
          <a:p>
            <a:r>
              <a:rPr lang="en-US" dirty="0"/>
              <a:t>Choosing the number of retained components allows customization based on data variability and model needs. However, PCA is linear and may not capture complex non-linear relationships, and interpreting principal components can be challenging in real-world. Nevertheless, PCA remains a valuable tool for simplifying and enhancing data analysis.</a:t>
            </a:r>
            <a:endParaRPr lang="en-IN" dirty="0"/>
          </a:p>
        </p:txBody>
      </p:sp>
    </p:spTree>
    <p:extLst>
      <p:ext uri="{BB962C8B-B14F-4D97-AF65-F5344CB8AC3E}">
        <p14:creationId xmlns:p14="http://schemas.microsoft.com/office/powerpoint/2010/main" val="4272505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D2D3CB-AF25-1C66-A6F0-E87675DFC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913" y="1000664"/>
            <a:ext cx="6944264" cy="4917057"/>
          </a:xfrm>
          <a:prstGeom prst="rect">
            <a:avLst/>
          </a:prstGeom>
        </p:spPr>
      </p:pic>
    </p:spTree>
    <p:extLst>
      <p:ext uri="{BB962C8B-B14F-4D97-AF65-F5344CB8AC3E}">
        <p14:creationId xmlns:p14="http://schemas.microsoft.com/office/powerpoint/2010/main" val="2880584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E3440B-EC0D-1448-7779-85E19BBB72DB}"/>
              </a:ext>
            </a:extLst>
          </p:cNvPr>
          <p:cNvSpPr txBox="1"/>
          <p:nvPr/>
        </p:nvSpPr>
        <p:spPr>
          <a:xfrm>
            <a:off x="500332" y="473046"/>
            <a:ext cx="3476445" cy="646331"/>
          </a:xfrm>
          <a:prstGeom prst="rect">
            <a:avLst/>
          </a:prstGeom>
          <a:noFill/>
        </p:spPr>
        <p:txBody>
          <a:bodyPr wrap="square" rtlCol="0">
            <a:spAutoFit/>
          </a:bodyPr>
          <a:lstStyle/>
          <a:p>
            <a:r>
              <a:rPr lang="en-US" sz="3600" dirty="0">
                <a:solidFill>
                  <a:schemeClr val="accent1">
                    <a:lumMod val="60000"/>
                    <a:lumOff val="40000"/>
                  </a:schemeClr>
                </a:solidFill>
                <a:latin typeface="Lucida Calligraphy" panose="03010101010101010101" pitchFamily="66" charset="0"/>
              </a:rPr>
              <a:t>Step 4 :</a:t>
            </a:r>
            <a:endParaRPr lang="en-IN" sz="3600" dirty="0">
              <a:solidFill>
                <a:schemeClr val="accent1">
                  <a:lumMod val="60000"/>
                  <a:lumOff val="40000"/>
                </a:schemeClr>
              </a:solidFill>
              <a:latin typeface="Lucida Calligraphy" panose="03010101010101010101" pitchFamily="66" charset="0"/>
            </a:endParaRPr>
          </a:p>
        </p:txBody>
      </p:sp>
      <p:sp>
        <p:nvSpPr>
          <p:cNvPr id="4" name="TextBox 3">
            <a:extLst>
              <a:ext uri="{FF2B5EF4-FFF2-40B4-BE49-F238E27FC236}">
                <a16:creationId xmlns:a16="http://schemas.microsoft.com/office/drawing/2014/main" id="{5F00DEEA-77D9-C84C-336E-CE791943E793}"/>
              </a:ext>
            </a:extLst>
          </p:cNvPr>
          <p:cNvSpPr txBox="1"/>
          <p:nvPr/>
        </p:nvSpPr>
        <p:spPr>
          <a:xfrm>
            <a:off x="3191773" y="992884"/>
            <a:ext cx="7349706" cy="523220"/>
          </a:xfrm>
          <a:prstGeom prst="rect">
            <a:avLst/>
          </a:prstGeom>
          <a:noFill/>
        </p:spPr>
        <p:txBody>
          <a:bodyPr wrap="square" rtlCol="0">
            <a:spAutoFit/>
          </a:bodyPr>
          <a:lstStyle/>
          <a:p>
            <a:r>
              <a:rPr lang="en-IN" sz="2800" dirty="0">
                <a:solidFill>
                  <a:schemeClr val="bg2">
                    <a:lumMod val="60000"/>
                    <a:lumOff val="40000"/>
                  </a:schemeClr>
                </a:solidFill>
              </a:rPr>
              <a:t>K-Nearest Neighbour (KNN)</a:t>
            </a:r>
          </a:p>
        </p:txBody>
      </p:sp>
      <p:sp>
        <p:nvSpPr>
          <p:cNvPr id="5" name="TextBox 4">
            <a:extLst>
              <a:ext uri="{FF2B5EF4-FFF2-40B4-BE49-F238E27FC236}">
                <a16:creationId xmlns:a16="http://schemas.microsoft.com/office/drawing/2014/main" id="{746C213F-D65A-860D-FFD9-5CF6949A9D4F}"/>
              </a:ext>
            </a:extLst>
          </p:cNvPr>
          <p:cNvSpPr txBox="1"/>
          <p:nvPr/>
        </p:nvSpPr>
        <p:spPr>
          <a:xfrm>
            <a:off x="759125" y="1818028"/>
            <a:ext cx="10808898" cy="4247317"/>
          </a:xfrm>
          <a:prstGeom prst="rect">
            <a:avLst/>
          </a:prstGeom>
          <a:noFill/>
        </p:spPr>
        <p:txBody>
          <a:bodyPr wrap="square" rtlCol="0">
            <a:spAutoFit/>
          </a:bodyPr>
          <a:lstStyle/>
          <a:p>
            <a:r>
              <a:rPr lang="en-US" b="1" dirty="0"/>
              <a:t>K-Nearest Neighbors (KNN) </a:t>
            </a:r>
            <a:r>
              <a:rPr lang="en-US" dirty="0"/>
              <a:t>classification is a fundamental machine learning technique used for solving classification problems. In KNN, the class of a data point is determined by examining the class labels of its k-nearest neighbors within the feature space. The process involves calculating distances (e.g., Euclidean or Manhattan) between data points and selecting the k closest ones. The majority class among these neighbors is then assigned as the predicted class for the target data point. Key considerations in KNN include choosing an appropriate 'k' value, which can significantly impact the algorithm's performance—smaller 'k' values make the model more sensitive to noise, while larger 'k' values result in smoother decision boundaries. </a:t>
            </a:r>
          </a:p>
          <a:p>
            <a:endParaRPr lang="en-US" dirty="0"/>
          </a:p>
          <a:p>
            <a:r>
              <a:rPr lang="en-US" dirty="0"/>
              <a:t>Additionally, the choice of a suitable distance metric is crucial, and data preprocessing steps like scaling and normalization are often required. KNN is a non-parametric algorithm, making no assumptions about data distribution. It is easy to understand and implement, making it a good starting point for classification tasks. However, it can be computationally expensive for large datasets, and its performance may suffer in high-dimensional spaces. Addressing class imbalance is also essential for KNN to yield accurate results.</a:t>
            </a:r>
            <a:endParaRPr lang="en-IN" dirty="0"/>
          </a:p>
        </p:txBody>
      </p:sp>
    </p:spTree>
    <p:extLst>
      <p:ext uri="{BB962C8B-B14F-4D97-AF65-F5344CB8AC3E}">
        <p14:creationId xmlns:p14="http://schemas.microsoft.com/office/powerpoint/2010/main" val="583897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02DDC-14C3-83BE-93C5-D5B79EC7002D}"/>
              </a:ext>
            </a:extLst>
          </p:cNvPr>
          <p:cNvSpPr txBox="1"/>
          <p:nvPr/>
        </p:nvSpPr>
        <p:spPr>
          <a:xfrm>
            <a:off x="1054360" y="671804"/>
            <a:ext cx="9330612" cy="584775"/>
          </a:xfrm>
          <a:prstGeom prst="rect">
            <a:avLst/>
          </a:prstGeom>
          <a:noFill/>
        </p:spPr>
        <p:txBody>
          <a:bodyPr wrap="square" rtlCol="0">
            <a:spAutoFit/>
          </a:bodyPr>
          <a:lstStyle/>
          <a:p>
            <a:r>
              <a:rPr lang="en-US" sz="3200" b="1" dirty="0">
                <a:solidFill>
                  <a:schemeClr val="accent1">
                    <a:lumMod val="60000"/>
                    <a:lumOff val="40000"/>
                  </a:schemeClr>
                </a:solidFill>
              </a:rPr>
              <a:t>PROBLEM STATEMENT:</a:t>
            </a:r>
            <a:endParaRPr lang="en-US" sz="3200" dirty="0">
              <a:solidFill>
                <a:schemeClr val="accent1">
                  <a:lumMod val="60000"/>
                  <a:lumOff val="40000"/>
                </a:schemeClr>
              </a:solidFill>
            </a:endParaRPr>
          </a:p>
        </p:txBody>
      </p:sp>
      <p:pic>
        <p:nvPicPr>
          <p:cNvPr id="3" name="Picture 2">
            <a:extLst>
              <a:ext uri="{FF2B5EF4-FFF2-40B4-BE49-F238E27FC236}">
                <a16:creationId xmlns:a16="http://schemas.microsoft.com/office/drawing/2014/main" id="{238A6C99-A32E-6A79-C89A-98A0B2EAB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694" y="3517641"/>
            <a:ext cx="4964422" cy="2593910"/>
          </a:xfrm>
          <a:prstGeom prst="rect">
            <a:avLst/>
          </a:prstGeom>
        </p:spPr>
      </p:pic>
      <p:sp>
        <p:nvSpPr>
          <p:cNvPr id="6" name="TextBox 5">
            <a:extLst>
              <a:ext uri="{FF2B5EF4-FFF2-40B4-BE49-F238E27FC236}">
                <a16:creationId xmlns:a16="http://schemas.microsoft.com/office/drawing/2014/main" id="{D3A96C3A-0C5B-0721-644A-7BE27EF2E636}"/>
              </a:ext>
            </a:extLst>
          </p:cNvPr>
          <p:cNvSpPr txBox="1"/>
          <p:nvPr/>
        </p:nvSpPr>
        <p:spPr>
          <a:xfrm>
            <a:off x="1054359" y="1256579"/>
            <a:ext cx="9255968" cy="1384995"/>
          </a:xfrm>
          <a:prstGeom prst="rect">
            <a:avLst/>
          </a:prstGeom>
          <a:noFill/>
        </p:spPr>
        <p:txBody>
          <a:bodyPr wrap="square">
            <a:spAutoFit/>
          </a:bodyPr>
          <a:lstStyle/>
          <a:p>
            <a:r>
              <a:rPr lang="en-US" sz="2800" dirty="0"/>
              <a:t>Develop a project in which the data set provides information about booking of the ticket is done or not based on few factors</a:t>
            </a:r>
            <a:r>
              <a:rPr lang="en-US" sz="2000" dirty="0"/>
              <a:t>.</a:t>
            </a:r>
            <a:endParaRPr lang="en-IN" sz="2000" dirty="0"/>
          </a:p>
        </p:txBody>
      </p:sp>
    </p:spTree>
    <p:extLst>
      <p:ext uri="{BB962C8B-B14F-4D97-AF65-F5344CB8AC3E}">
        <p14:creationId xmlns:p14="http://schemas.microsoft.com/office/powerpoint/2010/main" val="155095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585D9-B7D8-EDF3-8E48-184E41B208F5}"/>
              </a:ext>
            </a:extLst>
          </p:cNvPr>
          <p:cNvSpPr txBox="1"/>
          <p:nvPr/>
        </p:nvSpPr>
        <p:spPr>
          <a:xfrm>
            <a:off x="793630" y="575152"/>
            <a:ext cx="4399472" cy="523220"/>
          </a:xfrm>
          <a:prstGeom prst="rect">
            <a:avLst/>
          </a:prstGeom>
          <a:noFill/>
        </p:spPr>
        <p:txBody>
          <a:bodyPr wrap="square" rtlCol="0">
            <a:spAutoFit/>
          </a:bodyPr>
          <a:lstStyle/>
          <a:p>
            <a:r>
              <a:rPr lang="en-IN" sz="2800" dirty="0">
                <a:solidFill>
                  <a:schemeClr val="bg2">
                    <a:lumMod val="60000"/>
                    <a:lumOff val="40000"/>
                  </a:schemeClr>
                </a:solidFill>
              </a:rPr>
              <a:t>Graph Visualisation</a:t>
            </a:r>
          </a:p>
        </p:txBody>
      </p:sp>
      <p:pic>
        <p:nvPicPr>
          <p:cNvPr id="4" name="Picture 3">
            <a:extLst>
              <a:ext uri="{FF2B5EF4-FFF2-40B4-BE49-F238E27FC236}">
                <a16:creationId xmlns:a16="http://schemas.microsoft.com/office/drawing/2014/main" id="{F533E17A-7D9C-E5E1-F297-2B7498DAB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719" y="1357483"/>
            <a:ext cx="7688562" cy="5028882"/>
          </a:xfrm>
          <a:prstGeom prst="rect">
            <a:avLst/>
          </a:prstGeom>
        </p:spPr>
      </p:pic>
    </p:spTree>
    <p:extLst>
      <p:ext uri="{BB962C8B-B14F-4D97-AF65-F5344CB8AC3E}">
        <p14:creationId xmlns:p14="http://schemas.microsoft.com/office/powerpoint/2010/main" val="4210466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D557C5-A742-793C-D942-816D2A46B7FF}"/>
              </a:ext>
            </a:extLst>
          </p:cNvPr>
          <p:cNvSpPr txBox="1"/>
          <p:nvPr/>
        </p:nvSpPr>
        <p:spPr>
          <a:xfrm>
            <a:off x="336430" y="421784"/>
            <a:ext cx="9031858" cy="523220"/>
          </a:xfrm>
          <a:prstGeom prst="rect">
            <a:avLst/>
          </a:prstGeom>
          <a:noFill/>
        </p:spPr>
        <p:txBody>
          <a:bodyPr wrap="square" rtlCol="0">
            <a:spAutoFit/>
          </a:bodyPr>
          <a:lstStyle/>
          <a:p>
            <a:r>
              <a:rPr lang="en-IN" sz="2800" dirty="0">
                <a:solidFill>
                  <a:schemeClr val="bg2">
                    <a:lumMod val="60000"/>
                    <a:lumOff val="40000"/>
                  </a:schemeClr>
                </a:solidFill>
              </a:rPr>
              <a:t>Bootstrap for above algorithms:</a:t>
            </a:r>
          </a:p>
        </p:txBody>
      </p:sp>
      <p:sp>
        <p:nvSpPr>
          <p:cNvPr id="5" name="TextBox 4">
            <a:extLst>
              <a:ext uri="{FF2B5EF4-FFF2-40B4-BE49-F238E27FC236}">
                <a16:creationId xmlns:a16="http://schemas.microsoft.com/office/drawing/2014/main" id="{A2C4BBC6-E785-9F51-895C-92CBFEAB5C06}"/>
              </a:ext>
            </a:extLst>
          </p:cNvPr>
          <p:cNvSpPr txBox="1"/>
          <p:nvPr/>
        </p:nvSpPr>
        <p:spPr>
          <a:xfrm>
            <a:off x="448575" y="1199072"/>
            <a:ext cx="10334444" cy="2057205"/>
          </a:xfrm>
          <a:prstGeom prst="rect">
            <a:avLst/>
          </a:prstGeom>
          <a:noFill/>
        </p:spPr>
        <p:txBody>
          <a:bodyPr wrap="square" rtlCol="0">
            <a:spAutoFit/>
          </a:bodyPr>
          <a:lstStyle/>
          <a:p>
            <a:r>
              <a:rPr lang="en-US" b="1" i="0" dirty="0">
                <a:effectLst/>
              </a:rPr>
              <a:t>Bootstrap</a:t>
            </a:r>
            <a:r>
              <a:rPr lang="en-US" b="0" i="0" dirty="0">
                <a:effectLst/>
              </a:rPr>
              <a:t> in machine learning refers to a resampling technique that helps assess the stability and accuracy of a model. It involves repeatedly and randomly sampling the dataset with replacement to create multiple training sets. This method is commonly used for estimating confidence intervals, model selection, and reducing overfitting</a:t>
            </a:r>
            <a:r>
              <a:rPr lang="en-US" dirty="0">
                <a:latin typeface="Söhne"/>
              </a:rPr>
              <a:t>.</a:t>
            </a:r>
            <a:r>
              <a:rPr lang="en-US" b="0" i="0" dirty="0">
                <a:solidFill>
                  <a:srgbClr val="374151"/>
                </a:solidFill>
                <a:effectLst/>
                <a:latin typeface="Söhne"/>
              </a:rPr>
              <a:t> </a:t>
            </a:r>
            <a:r>
              <a:rPr lang="en-US" b="0" i="0" dirty="0">
                <a:effectLst/>
                <a:latin typeface="Söhne"/>
              </a:rPr>
              <a:t>By </a:t>
            </a:r>
            <a:r>
              <a:rPr lang="en-US" b="0" i="0" dirty="0">
                <a:effectLst/>
              </a:rPr>
              <a:t>assessing a model's performance across various subsamples of the data, it can enhance the understanding of its generalizability and reliability, ultimately improving its predictive power in real-world applications.</a:t>
            </a:r>
            <a:endParaRPr lang="en-IN" dirty="0"/>
          </a:p>
        </p:txBody>
      </p:sp>
      <p:sp>
        <p:nvSpPr>
          <p:cNvPr id="6" name="TextBox 5">
            <a:extLst>
              <a:ext uri="{FF2B5EF4-FFF2-40B4-BE49-F238E27FC236}">
                <a16:creationId xmlns:a16="http://schemas.microsoft.com/office/drawing/2014/main" id="{5D600880-B492-CE99-2E36-A2D979262540}"/>
              </a:ext>
            </a:extLst>
          </p:cNvPr>
          <p:cNvSpPr txBox="1"/>
          <p:nvPr/>
        </p:nvSpPr>
        <p:spPr>
          <a:xfrm>
            <a:off x="-258793" y="3455031"/>
            <a:ext cx="6271404" cy="461665"/>
          </a:xfrm>
          <a:prstGeom prst="rect">
            <a:avLst/>
          </a:prstGeom>
          <a:noFill/>
        </p:spPr>
        <p:txBody>
          <a:bodyPr wrap="square" rtlCol="0">
            <a:spAutoFit/>
          </a:bodyPr>
          <a:lstStyle/>
          <a:p>
            <a:pPr marL="800100" lvl="1" indent="-342900">
              <a:buFont typeface="Wingdings" panose="05000000000000000000" pitchFamily="2" charset="2"/>
              <a:buChar char="§"/>
            </a:pPr>
            <a:r>
              <a:rPr lang="en-IN" sz="2400" dirty="0">
                <a:solidFill>
                  <a:schemeClr val="accent1">
                    <a:lumMod val="60000"/>
                    <a:lumOff val="40000"/>
                  </a:schemeClr>
                </a:solidFill>
              </a:rPr>
              <a:t>Bootstrap for Logistic Regression:</a:t>
            </a:r>
          </a:p>
        </p:txBody>
      </p:sp>
      <p:sp>
        <p:nvSpPr>
          <p:cNvPr id="7" name="TextBox 6">
            <a:extLst>
              <a:ext uri="{FF2B5EF4-FFF2-40B4-BE49-F238E27FC236}">
                <a16:creationId xmlns:a16="http://schemas.microsoft.com/office/drawing/2014/main" id="{938B67BF-1DE2-F8FF-BF9E-EB18C51E90CB}"/>
              </a:ext>
            </a:extLst>
          </p:cNvPr>
          <p:cNvSpPr txBox="1"/>
          <p:nvPr/>
        </p:nvSpPr>
        <p:spPr>
          <a:xfrm>
            <a:off x="448575" y="4209691"/>
            <a:ext cx="10748512" cy="2308324"/>
          </a:xfrm>
          <a:prstGeom prst="rect">
            <a:avLst/>
          </a:prstGeom>
          <a:noFill/>
        </p:spPr>
        <p:txBody>
          <a:bodyPr wrap="square" rtlCol="0">
            <a:spAutoFit/>
          </a:bodyPr>
          <a:lstStyle/>
          <a:p>
            <a:r>
              <a:rPr lang="en-US" b="0" i="0" dirty="0">
                <a:solidFill>
                  <a:schemeClr val="tx1">
                    <a:lumMod val="95000"/>
                  </a:schemeClr>
                </a:solidFill>
                <a:effectLst/>
              </a:rPr>
              <a:t>Bootstrap for logistic regression in machine learning is a powerful tool for assessing and enhancing the performance of this classification algorithm. It involves repeatedly resampling the dataset with replacement to create multiple training sets. By fitting logistic regression models to these bootstrapped samples, you can evaluate model stability, identify variable importance, and estimate confidence intervals for model parameters and performance metrics. This technique aids in mitigating overfitting and provides valuable insights into the robustness and generalizability of the logistic regression model, making it a valuable addition to the model evaluation toolkit.</a:t>
            </a:r>
            <a:endParaRPr lang="en-IN" dirty="0">
              <a:solidFill>
                <a:schemeClr val="tx1">
                  <a:lumMod val="95000"/>
                </a:schemeClr>
              </a:solidFill>
            </a:endParaRPr>
          </a:p>
        </p:txBody>
      </p:sp>
    </p:spTree>
    <p:extLst>
      <p:ext uri="{BB962C8B-B14F-4D97-AF65-F5344CB8AC3E}">
        <p14:creationId xmlns:p14="http://schemas.microsoft.com/office/powerpoint/2010/main" val="3892652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759BE7-0E67-4E2B-58AA-6700205A9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639" y="469485"/>
            <a:ext cx="8584721" cy="5919029"/>
          </a:xfrm>
          <a:prstGeom prst="rect">
            <a:avLst/>
          </a:prstGeom>
        </p:spPr>
      </p:pic>
    </p:spTree>
    <p:extLst>
      <p:ext uri="{BB962C8B-B14F-4D97-AF65-F5344CB8AC3E}">
        <p14:creationId xmlns:p14="http://schemas.microsoft.com/office/powerpoint/2010/main" val="547635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B49687-EF43-3167-E8F1-5EBA8FD99DBF}"/>
              </a:ext>
            </a:extLst>
          </p:cNvPr>
          <p:cNvSpPr txBox="1"/>
          <p:nvPr/>
        </p:nvSpPr>
        <p:spPr>
          <a:xfrm>
            <a:off x="414068" y="347137"/>
            <a:ext cx="6012611" cy="461665"/>
          </a:xfrm>
          <a:prstGeom prst="rect">
            <a:avLst/>
          </a:prstGeom>
          <a:noFill/>
        </p:spPr>
        <p:txBody>
          <a:bodyPr wrap="square" rtlCol="0">
            <a:spAutoFit/>
          </a:bodyPr>
          <a:lstStyle/>
          <a:p>
            <a:pPr marL="342900" indent="-342900">
              <a:buFont typeface="Wingdings" panose="05000000000000000000" pitchFamily="2" charset="2"/>
              <a:buChar char="§"/>
            </a:pPr>
            <a:r>
              <a:rPr lang="en-IN" sz="2400" dirty="0">
                <a:solidFill>
                  <a:schemeClr val="accent1">
                    <a:lumMod val="60000"/>
                    <a:lumOff val="40000"/>
                  </a:schemeClr>
                </a:solidFill>
              </a:rPr>
              <a:t>Bootstrap for Perceptron:</a:t>
            </a:r>
          </a:p>
        </p:txBody>
      </p:sp>
      <p:sp>
        <p:nvSpPr>
          <p:cNvPr id="3" name="TextBox 2">
            <a:extLst>
              <a:ext uri="{FF2B5EF4-FFF2-40B4-BE49-F238E27FC236}">
                <a16:creationId xmlns:a16="http://schemas.microsoft.com/office/drawing/2014/main" id="{60951038-630B-5569-6542-748E47A59FC3}"/>
              </a:ext>
            </a:extLst>
          </p:cNvPr>
          <p:cNvSpPr txBox="1"/>
          <p:nvPr/>
        </p:nvSpPr>
        <p:spPr>
          <a:xfrm>
            <a:off x="862641" y="940279"/>
            <a:ext cx="10032521" cy="1477328"/>
          </a:xfrm>
          <a:prstGeom prst="rect">
            <a:avLst/>
          </a:prstGeom>
          <a:noFill/>
        </p:spPr>
        <p:txBody>
          <a:bodyPr wrap="square" rtlCol="0">
            <a:spAutoFit/>
          </a:bodyPr>
          <a:lstStyle/>
          <a:p>
            <a:r>
              <a:rPr lang="en-US" b="0" i="0" dirty="0">
                <a:effectLst/>
              </a:rPr>
              <a:t>Bootstrap for the Perceptron in machine learning involves repeatedly resampling the dataset with replacement to create multiple training sets. By training Perceptron models on these bootstrapped samples, it helps assess model stability and improve generalization by reducing overfitting. This technique aids in better understanding the Perceptron's performance and reliability.</a:t>
            </a:r>
            <a:endParaRPr lang="en-IN" dirty="0"/>
          </a:p>
        </p:txBody>
      </p:sp>
      <p:pic>
        <p:nvPicPr>
          <p:cNvPr id="5" name="Picture 4">
            <a:extLst>
              <a:ext uri="{FF2B5EF4-FFF2-40B4-BE49-F238E27FC236}">
                <a16:creationId xmlns:a16="http://schemas.microsoft.com/office/drawing/2014/main" id="{783E2474-CAB3-4BE7-0527-9F71B8B2A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051" y="2549084"/>
            <a:ext cx="5373897" cy="3929810"/>
          </a:xfrm>
          <a:prstGeom prst="rect">
            <a:avLst/>
          </a:prstGeom>
        </p:spPr>
      </p:pic>
    </p:spTree>
    <p:extLst>
      <p:ext uri="{BB962C8B-B14F-4D97-AF65-F5344CB8AC3E}">
        <p14:creationId xmlns:p14="http://schemas.microsoft.com/office/powerpoint/2010/main" val="441029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1ABE8-353B-499C-5897-270C42E626B0}"/>
              </a:ext>
            </a:extLst>
          </p:cNvPr>
          <p:cNvSpPr txBox="1"/>
          <p:nvPr/>
        </p:nvSpPr>
        <p:spPr>
          <a:xfrm>
            <a:off x="422694" y="362310"/>
            <a:ext cx="8471140" cy="461665"/>
          </a:xfrm>
          <a:prstGeom prst="rect">
            <a:avLst/>
          </a:prstGeom>
          <a:noFill/>
        </p:spPr>
        <p:txBody>
          <a:bodyPr wrap="square" rtlCol="0">
            <a:spAutoFit/>
          </a:bodyPr>
          <a:lstStyle/>
          <a:p>
            <a:pPr marL="285750" indent="-285750">
              <a:buFont typeface="Wingdings" panose="05000000000000000000" pitchFamily="2" charset="2"/>
              <a:buChar char="§"/>
            </a:pPr>
            <a:r>
              <a:rPr lang="en-IN" sz="2400" dirty="0">
                <a:solidFill>
                  <a:schemeClr val="accent1">
                    <a:lumMod val="60000"/>
                    <a:lumOff val="40000"/>
                  </a:schemeClr>
                </a:solidFill>
              </a:rPr>
              <a:t>Bootstrap for Support Vector Machine (SVM):</a:t>
            </a:r>
          </a:p>
        </p:txBody>
      </p:sp>
      <p:sp>
        <p:nvSpPr>
          <p:cNvPr id="3" name="TextBox 2">
            <a:extLst>
              <a:ext uri="{FF2B5EF4-FFF2-40B4-BE49-F238E27FC236}">
                <a16:creationId xmlns:a16="http://schemas.microsoft.com/office/drawing/2014/main" id="{702BA7BC-08E3-0526-69AA-6AF3075D91B4}"/>
              </a:ext>
            </a:extLst>
          </p:cNvPr>
          <p:cNvSpPr txBox="1"/>
          <p:nvPr/>
        </p:nvSpPr>
        <p:spPr>
          <a:xfrm>
            <a:off x="819511" y="910239"/>
            <a:ext cx="11102195" cy="2308324"/>
          </a:xfrm>
          <a:prstGeom prst="rect">
            <a:avLst/>
          </a:prstGeom>
          <a:noFill/>
        </p:spPr>
        <p:txBody>
          <a:bodyPr wrap="square" rtlCol="0">
            <a:spAutoFit/>
          </a:bodyPr>
          <a:lstStyle/>
          <a:p>
            <a:r>
              <a:rPr lang="en-US" b="0" i="0" dirty="0">
                <a:effectLst/>
              </a:rPr>
              <a:t>Bootstrap for Support Vector Machine (SVM) in machine learning involves resampling the dataset with replacement to create multiple training sets. These bootstrapped datasets are used to train SVM models, allowing you to assess the algorithm's stability, performance, and parameter uncertainty. This technique is particularly useful for estimating confidence intervals for model parameters and performance metrics, as well as for identifying support vectors' importance. Bootstrap for SVM aids in reducing overfitting, enhancing generalizability, and providing insights into the robustness of SVM models, making it a valuable tool for model evaluation and refinement in classification tasks</a:t>
            </a:r>
            <a:r>
              <a:rPr lang="en-US" dirty="0">
                <a:latin typeface="Söhne"/>
              </a:rPr>
              <a:t>.</a:t>
            </a:r>
            <a:endParaRPr lang="en-IN" dirty="0"/>
          </a:p>
        </p:txBody>
      </p:sp>
      <p:pic>
        <p:nvPicPr>
          <p:cNvPr id="5" name="Picture 4">
            <a:extLst>
              <a:ext uri="{FF2B5EF4-FFF2-40B4-BE49-F238E27FC236}">
                <a16:creationId xmlns:a16="http://schemas.microsoft.com/office/drawing/2014/main" id="{0334F81B-4538-AD6E-42D3-FD6085AA8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842" y="3304827"/>
            <a:ext cx="5287992" cy="3105978"/>
          </a:xfrm>
          <a:prstGeom prst="rect">
            <a:avLst/>
          </a:prstGeom>
        </p:spPr>
      </p:pic>
    </p:spTree>
    <p:extLst>
      <p:ext uri="{BB962C8B-B14F-4D97-AF65-F5344CB8AC3E}">
        <p14:creationId xmlns:p14="http://schemas.microsoft.com/office/powerpoint/2010/main" val="3565127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AF57D6-CE99-CFD7-98F0-D8D40A93CF3A}"/>
              </a:ext>
            </a:extLst>
          </p:cNvPr>
          <p:cNvSpPr txBox="1"/>
          <p:nvPr/>
        </p:nvSpPr>
        <p:spPr>
          <a:xfrm>
            <a:off x="405441" y="362310"/>
            <a:ext cx="7341080" cy="461665"/>
          </a:xfrm>
          <a:prstGeom prst="rect">
            <a:avLst/>
          </a:prstGeom>
          <a:noFill/>
        </p:spPr>
        <p:txBody>
          <a:bodyPr wrap="square" rtlCol="0">
            <a:spAutoFit/>
          </a:bodyPr>
          <a:lstStyle/>
          <a:p>
            <a:pPr marL="342900" indent="-342900">
              <a:buFont typeface="Wingdings" panose="05000000000000000000" pitchFamily="2" charset="2"/>
              <a:buChar char="§"/>
            </a:pPr>
            <a:r>
              <a:rPr lang="en-IN" sz="2400" dirty="0">
                <a:solidFill>
                  <a:schemeClr val="accent1">
                    <a:lumMod val="60000"/>
                    <a:lumOff val="40000"/>
                  </a:schemeClr>
                </a:solidFill>
              </a:rPr>
              <a:t>Bootstrap for K-Nearest Neighbour (KNN):</a:t>
            </a:r>
          </a:p>
        </p:txBody>
      </p:sp>
      <p:sp>
        <p:nvSpPr>
          <p:cNvPr id="11" name="TextBox 10">
            <a:extLst>
              <a:ext uri="{FF2B5EF4-FFF2-40B4-BE49-F238E27FC236}">
                <a16:creationId xmlns:a16="http://schemas.microsoft.com/office/drawing/2014/main" id="{22453DB0-E4E0-4EB5-7F0F-308233A398D3}"/>
              </a:ext>
            </a:extLst>
          </p:cNvPr>
          <p:cNvSpPr txBox="1"/>
          <p:nvPr/>
        </p:nvSpPr>
        <p:spPr>
          <a:xfrm>
            <a:off x="923026" y="1043796"/>
            <a:ext cx="9342407" cy="1477328"/>
          </a:xfrm>
          <a:prstGeom prst="rect">
            <a:avLst/>
          </a:prstGeom>
          <a:noFill/>
        </p:spPr>
        <p:txBody>
          <a:bodyPr wrap="square" rtlCol="0">
            <a:spAutoFit/>
          </a:bodyPr>
          <a:lstStyle/>
          <a:p>
            <a:r>
              <a:rPr lang="en-IN" dirty="0"/>
              <a:t>Bootstrap for k-nearest neighbours (k-NN) in machine learning involves creating multiple training sets by resampling the datasets with replacement. This method helps the assess the stability and robustness of k-NN models by analysing  their performance across various subsamples. It can improve model generalization and reduce overfitting.</a:t>
            </a:r>
          </a:p>
        </p:txBody>
      </p:sp>
      <p:pic>
        <p:nvPicPr>
          <p:cNvPr id="13" name="Picture 12">
            <a:extLst>
              <a:ext uri="{FF2B5EF4-FFF2-40B4-BE49-F238E27FC236}">
                <a16:creationId xmlns:a16="http://schemas.microsoft.com/office/drawing/2014/main" id="{4E0E3F90-3D3F-61BC-437B-C6A523CE0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049" y="2342973"/>
            <a:ext cx="6843353" cy="4335579"/>
          </a:xfrm>
          <a:prstGeom prst="rect">
            <a:avLst/>
          </a:prstGeom>
        </p:spPr>
      </p:pic>
    </p:spTree>
    <p:extLst>
      <p:ext uri="{BB962C8B-B14F-4D97-AF65-F5344CB8AC3E}">
        <p14:creationId xmlns:p14="http://schemas.microsoft.com/office/powerpoint/2010/main" val="612280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70DE0F-B039-1D53-D073-F769FD01D2C8}"/>
              </a:ext>
            </a:extLst>
          </p:cNvPr>
          <p:cNvSpPr txBox="1"/>
          <p:nvPr/>
        </p:nvSpPr>
        <p:spPr>
          <a:xfrm>
            <a:off x="879894" y="854015"/>
            <a:ext cx="5115464" cy="646331"/>
          </a:xfrm>
          <a:prstGeom prst="rect">
            <a:avLst/>
          </a:prstGeom>
          <a:noFill/>
        </p:spPr>
        <p:txBody>
          <a:bodyPr wrap="square" rtlCol="0">
            <a:spAutoFit/>
          </a:bodyPr>
          <a:lstStyle/>
          <a:p>
            <a:r>
              <a:rPr lang="en-IN" sz="3600" dirty="0">
                <a:solidFill>
                  <a:schemeClr val="accent1">
                    <a:lumMod val="60000"/>
                    <a:lumOff val="40000"/>
                  </a:schemeClr>
                </a:solidFill>
                <a:latin typeface="Lucida Calligraphy" panose="03010101010101010101" pitchFamily="66" charset="0"/>
              </a:rPr>
              <a:t>Result:</a:t>
            </a:r>
          </a:p>
        </p:txBody>
      </p:sp>
      <p:sp>
        <p:nvSpPr>
          <p:cNvPr id="3" name="TextBox 2">
            <a:extLst>
              <a:ext uri="{FF2B5EF4-FFF2-40B4-BE49-F238E27FC236}">
                <a16:creationId xmlns:a16="http://schemas.microsoft.com/office/drawing/2014/main" id="{F1D021D4-0AC2-A5DF-9E32-4D5658261E1D}"/>
              </a:ext>
            </a:extLst>
          </p:cNvPr>
          <p:cNvSpPr txBox="1"/>
          <p:nvPr/>
        </p:nvSpPr>
        <p:spPr>
          <a:xfrm>
            <a:off x="1311215" y="2070340"/>
            <a:ext cx="10023894" cy="2062103"/>
          </a:xfrm>
          <a:prstGeom prst="rect">
            <a:avLst/>
          </a:prstGeom>
          <a:noFill/>
        </p:spPr>
        <p:txBody>
          <a:bodyPr wrap="square" rtlCol="0">
            <a:spAutoFit/>
          </a:bodyPr>
          <a:lstStyle/>
          <a:p>
            <a:r>
              <a:rPr lang="en-US" sz="3200" dirty="0"/>
              <a:t>From the above applied algorithms the accuracy given by logistic regression is 0.7467% and by perceptron is 34.42% and for </a:t>
            </a:r>
            <a:r>
              <a:rPr lang="en-US" sz="3200" dirty="0" err="1"/>
              <a:t>svm</a:t>
            </a:r>
            <a:r>
              <a:rPr lang="en-US" sz="3200" dirty="0"/>
              <a:t> (classification) is 0.7597% and for </a:t>
            </a:r>
            <a:r>
              <a:rPr lang="en-US" sz="3200" dirty="0" err="1"/>
              <a:t>knn</a:t>
            </a:r>
            <a:r>
              <a:rPr lang="en-US" sz="3200" dirty="0"/>
              <a:t>-classification is 0.84% .</a:t>
            </a:r>
            <a:endParaRPr lang="en-IN" sz="3200" dirty="0"/>
          </a:p>
        </p:txBody>
      </p:sp>
    </p:spTree>
    <p:extLst>
      <p:ext uri="{BB962C8B-B14F-4D97-AF65-F5344CB8AC3E}">
        <p14:creationId xmlns:p14="http://schemas.microsoft.com/office/powerpoint/2010/main" val="2996439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B0C021-AA04-FF70-7874-EDAD12CD95BB}"/>
              </a:ext>
            </a:extLst>
          </p:cNvPr>
          <p:cNvSpPr>
            <a:spLocks noGrp="1"/>
          </p:cNvSpPr>
          <p:nvPr>
            <p:ph type="body" idx="1"/>
          </p:nvPr>
        </p:nvSpPr>
        <p:spPr>
          <a:xfrm>
            <a:off x="959012" y="895846"/>
            <a:ext cx="8825658" cy="860400"/>
          </a:xfrm>
        </p:spPr>
        <p:txBody>
          <a:bodyPr>
            <a:normAutofit/>
          </a:bodyPr>
          <a:lstStyle/>
          <a:p>
            <a:r>
              <a:rPr lang="en-US" sz="3600" b="1" dirty="0">
                <a:solidFill>
                  <a:schemeClr val="accent2"/>
                </a:solidFill>
              </a:rPr>
              <a:t>                     conclusion</a:t>
            </a:r>
            <a:endParaRPr lang="en-IN" sz="3600" b="1" dirty="0">
              <a:solidFill>
                <a:schemeClr val="accent2"/>
              </a:solidFill>
            </a:endParaRPr>
          </a:p>
        </p:txBody>
      </p:sp>
      <p:sp>
        <p:nvSpPr>
          <p:cNvPr id="5" name="TextBox 4">
            <a:extLst>
              <a:ext uri="{FF2B5EF4-FFF2-40B4-BE49-F238E27FC236}">
                <a16:creationId xmlns:a16="http://schemas.microsoft.com/office/drawing/2014/main" id="{B54B718D-5E46-155C-3994-0950447E38CF}"/>
              </a:ext>
            </a:extLst>
          </p:cNvPr>
          <p:cNvSpPr txBox="1"/>
          <p:nvPr/>
        </p:nvSpPr>
        <p:spPr>
          <a:xfrm>
            <a:off x="1374593" y="1756246"/>
            <a:ext cx="9013371" cy="2062103"/>
          </a:xfrm>
          <a:prstGeom prst="rect">
            <a:avLst/>
          </a:prstGeom>
          <a:noFill/>
        </p:spPr>
        <p:txBody>
          <a:bodyPr wrap="square">
            <a:spAutoFit/>
          </a:bodyPr>
          <a:lstStyle/>
          <a:p>
            <a:r>
              <a:rPr lang="en-US" sz="2000" b="0" i="0" dirty="0">
                <a:effectLst/>
                <a:latin typeface="ElsevierGulliver"/>
              </a:rPr>
              <a:t> </a:t>
            </a:r>
            <a:r>
              <a:rPr lang="en-US" b="0" i="0" dirty="0">
                <a:effectLst/>
                <a:latin typeface="ElsevierGulliver"/>
              </a:rPr>
              <a:t>The algorithm that yields the highest accuracy is considered the best fit for this dataset. For this particular dataset, KNN outperforms the other algorithms, making it the top-performing choice. </a:t>
            </a:r>
          </a:p>
          <a:p>
            <a:endParaRPr lang="en-US" dirty="0">
              <a:latin typeface="ElsevierGulliver"/>
            </a:endParaRPr>
          </a:p>
          <a:p>
            <a:r>
              <a:rPr lang="en-US" b="0" i="0" dirty="0">
                <a:effectLst/>
                <a:latin typeface="ElsevierGulliver"/>
              </a:rPr>
              <a:t>It's important to note that the best algorithm can vary for different datasets, meaning that the optimal choice may change based on the specific characteristics and requirements of each dataset.</a:t>
            </a:r>
            <a:endParaRPr lang="en-IN" dirty="0"/>
          </a:p>
        </p:txBody>
      </p:sp>
    </p:spTree>
    <p:extLst>
      <p:ext uri="{BB962C8B-B14F-4D97-AF65-F5344CB8AC3E}">
        <p14:creationId xmlns:p14="http://schemas.microsoft.com/office/powerpoint/2010/main" val="413359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D213E7-018E-8001-F958-CA003DE02C36}"/>
              </a:ext>
            </a:extLst>
          </p:cNvPr>
          <p:cNvSpPr txBox="1"/>
          <p:nvPr/>
        </p:nvSpPr>
        <p:spPr>
          <a:xfrm>
            <a:off x="3993502" y="2034074"/>
            <a:ext cx="4954555" cy="584775"/>
          </a:xfrm>
          <a:prstGeom prst="rect">
            <a:avLst/>
          </a:prstGeom>
          <a:noFill/>
        </p:spPr>
        <p:txBody>
          <a:bodyPr wrap="square" rtlCol="0">
            <a:spAutoFit/>
          </a:bodyPr>
          <a:lstStyle/>
          <a:p>
            <a:r>
              <a:rPr lang="en-US" sz="3200" dirty="0">
                <a:solidFill>
                  <a:srgbClr val="FFC000"/>
                </a:solidFill>
              </a:rPr>
              <a:t>       </a:t>
            </a:r>
            <a:r>
              <a:rPr lang="en-US" sz="3200" dirty="0">
                <a:solidFill>
                  <a:srgbClr val="FFC000"/>
                </a:solidFill>
                <a:hlinkClick r:id="rId2"/>
              </a:rPr>
              <a:t>GITHUB LINK</a:t>
            </a:r>
            <a:endParaRPr lang="en-IN" sz="3200" dirty="0">
              <a:solidFill>
                <a:srgbClr val="FFC000"/>
              </a:solidFill>
            </a:endParaRPr>
          </a:p>
        </p:txBody>
      </p:sp>
    </p:spTree>
    <p:extLst>
      <p:ext uri="{BB962C8B-B14F-4D97-AF65-F5344CB8AC3E}">
        <p14:creationId xmlns:p14="http://schemas.microsoft.com/office/powerpoint/2010/main" val="368487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BFC1D3-88E7-9639-6DA6-24F57BB8466B}"/>
              </a:ext>
            </a:extLst>
          </p:cNvPr>
          <p:cNvSpPr txBox="1"/>
          <p:nvPr/>
        </p:nvSpPr>
        <p:spPr>
          <a:xfrm>
            <a:off x="401215" y="738722"/>
            <a:ext cx="5971593" cy="523220"/>
          </a:xfrm>
          <a:prstGeom prst="rect">
            <a:avLst/>
          </a:prstGeom>
          <a:noFill/>
        </p:spPr>
        <p:txBody>
          <a:bodyPr wrap="square" rtlCol="0">
            <a:spAutoFit/>
          </a:bodyPr>
          <a:lstStyle/>
          <a:p>
            <a:r>
              <a:rPr lang="en-US" sz="2800" dirty="0">
                <a:solidFill>
                  <a:schemeClr val="accent1">
                    <a:lumMod val="60000"/>
                    <a:lumOff val="40000"/>
                  </a:schemeClr>
                </a:solidFill>
              </a:rPr>
              <a:t>Introduction :-</a:t>
            </a:r>
            <a:endParaRPr lang="en-IN" sz="2800" dirty="0">
              <a:solidFill>
                <a:schemeClr val="accent1">
                  <a:lumMod val="60000"/>
                  <a:lumOff val="40000"/>
                </a:schemeClr>
              </a:solidFill>
            </a:endParaRPr>
          </a:p>
        </p:txBody>
      </p:sp>
      <p:sp>
        <p:nvSpPr>
          <p:cNvPr id="7" name="TextBox 6">
            <a:extLst>
              <a:ext uri="{FF2B5EF4-FFF2-40B4-BE49-F238E27FC236}">
                <a16:creationId xmlns:a16="http://schemas.microsoft.com/office/drawing/2014/main" id="{A63062C8-196B-2F1A-0972-2F9DECA21023}"/>
              </a:ext>
            </a:extLst>
          </p:cNvPr>
          <p:cNvSpPr txBox="1"/>
          <p:nvPr/>
        </p:nvSpPr>
        <p:spPr>
          <a:xfrm>
            <a:off x="628262" y="1516178"/>
            <a:ext cx="10692882" cy="369332"/>
          </a:xfrm>
          <a:prstGeom prst="rect">
            <a:avLst/>
          </a:prstGeom>
          <a:noFill/>
        </p:spPr>
        <p:txBody>
          <a:bodyPr wrap="square" rtlCol="0">
            <a:spAutoFit/>
          </a:bodyPr>
          <a:lstStyle/>
          <a:p>
            <a:r>
              <a:rPr lang="en-US" dirty="0"/>
              <a:t>The data set I have chosen is Airline passenger booking dataset. This dataset consist of</a:t>
            </a:r>
            <a:endParaRPr lang="en-IN" dirty="0"/>
          </a:p>
        </p:txBody>
      </p:sp>
      <p:sp>
        <p:nvSpPr>
          <p:cNvPr id="8" name="TextBox 7">
            <a:extLst>
              <a:ext uri="{FF2B5EF4-FFF2-40B4-BE49-F238E27FC236}">
                <a16:creationId xmlns:a16="http://schemas.microsoft.com/office/drawing/2014/main" id="{521DE1E8-BED5-4ED9-E59E-7BF416C950E7}"/>
              </a:ext>
            </a:extLst>
          </p:cNvPr>
          <p:cNvSpPr txBox="1"/>
          <p:nvPr/>
        </p:nvSpPr>
        <p:spPr>
          <a:xfrm>
            <a:off x="866438" y="2211355"/>
            <a:ext cx="9420316" cy="3170099"/>
          </a:xfrm>
          <a:prstGeom prst="rect">
            <a:avLst/>
          </a:prstGeom>
          <a:noFill/>
        </p:spPr>
        <p:txBody>
          <a:bodyPr wrap="square" rtlCol="0">
            <a:spAutoFit/>
          </a:bodyPr>
          <a:lstStyle/>
          <a:p>
            <a:pPr marL="342900" indent="-342900">
              <a:buFont typeface="+mj-lt"/>
              <a:buAutoNum type="alphaLcPeriod"/>
            </a:pPr>
            <a:r>
              <a:rPr lang="en-US" sz="2000" dirty="0"/>
              <a:t>Number of passengers</a:t>
            </a:r>
            <a:endParaRPr lang="en-US" dirty="0"/>
          </a:p>
          <a:p>
            <a:pPr marL="342900" indent="-342900">
              <a:buFont typeface="+mj-lt"/>
              <a:buAutoNum type="alphaLcPeriod"/>
            </a:pPr>
            <a:r>
              <a:rPr lang="en-US" sz="2000" dirty="0"/>
              <a:t>Length of stay</a:t>
            </a:r>
          </a:p>
          <a:p>
            <a:pPr marL="342900" indent="-342900">
              <a:buFont typeface="+mj-lt"/>
              <a:buAutoNum type="alphaLcPeriod"/>
            </a:pPr>
            <a:r>
              <a:rPr lang="en-US" sz="2000" dirty="0"/>
              <a:t>Flight hour</a:t>
            </a:r>
          </a:p>
          <a:p>
            <a:pPr marL="342900" indent="-342900">
              <a:buFont typeface="+mj-lt"/>
              <a:buAutoNum type="alphaLcPeriod"/>
            </a:pPr>
            <a:r>
              <a:rPr lang="en-US" sz="2000" dirty="0"/>
              <a:t>Flight day</a:t>
            </a:r>
          </a:p>
          <a:p>
            <a:pPr marL="342900" indent="-342900">
              <a:buFont typeface="+mj-lt"/>
              <a:buAutoNum type="alphaLcPeriod"/>
            </a:pPr>
            <a:r>
              <a:rPr lang="en-US" sz="2000" dirty="0"/>
              <a:t>Route</a:t>
            </a:r>
          </a:p>
          <a:p>
            <a:pPr marL="342900" indent="-342900">
              <a:buFont typeface="+mj-lt"/>
              <a:buAutoNum type="alphaLcPeriod"/>
            </a:pPr>
            <a:r>
              <a:rPr lang="en-US" sz="2000" dirty="0"/>
              <a:t>Trip type</a:t>
            </a:r>
          </a:p>
          <a:p>
            <a:pPr marL="342900" indent="-342900">
              <a:buFont typeface="+mj-lt"/>
              <a:buAutoNum type="alphaLcPeriod"/>
            </a:pPr>
            <a:r>
              <a:rPr lang="en-US" sz="2000" dirty="0"/>
              <a:t>Extra Baggage</a:t>
            </a:r>
          </a:p>
          <a:p>
            <a:pPr marL="342900" indent="-342900">
              <a:buFont typeface="+mj-lt"/>
              <a:buAutoNum type="alphaLcPeriod"/>
            </a:pPr>
            <a:r>
              <a:rPr lang="en-US" sz="2000" dirty="0"/>
              <a:t>Preferred seat</a:t>
            </a:r>
          </a:p>
          <a:p>
            <a:pPr marL="342900" indent="-342900">
              <a:buFont typeface="+mj-lt"/>
              <a:buAutoNum type="alphaLcPeriod"/>
            </a:pPr>
            <a:r>
              <a:rPr lang="en-US" sz="2000" dirty="0"/>
              <a:t>Flight duration</a:t>
            </a:r>
          </a:p>
          <a:p>
            <a:pPr marL="342900" indent="-342900">
              <a:buFont typeface="+mj-lt"/>
              <a:buAutoNum type="alphaLcPeriod"/>
            </a:pPr>
            <a:r>
              <a:rPr lang="en-US" sz="2000" dirty="0"/>
              <a:t>Outcome(Booking complete)</a:t>
            </a:r>
          </a:p>
        </p:txBody>
      </p:sp>
      <p:pic>
        <p:nvPicPr>
          <p:cNvPr id="10" name="Picture 9">
            <a:extLst>
              <a:ext uri="{FF2B5EF4-FFF2-40B4-BE49-F238E27FC236}">
                <a16:creationId xmlns:a16="http://schemas.microsoft.com/office/drawing/2014/main" id="{0A30C5D1-D566-F0DC-9253-D8FD6C6F0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405" y="2076896"/>
            <a:ext cx="4939495" cy="35587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963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097E01-1D93-4AE3-05B6-E0CAACA98167}"/>
              </a:ext>
            </a:extLst>
          </p:cNvPr>
          <p:cNvPicPr>
            <a:picLocks noChangeAspect="1"/>
          </p:cNvPicPr>
          <p:nvPr/>
        </p:nvPicPr>
        <p:blipFill rotWithShape="1">
          <a:blip r:embed="rId2">
            <a:extLst>
              <a:ext uri="{28A0092B-C50C-407E-A947-70E740481C1C}">
                <a14:useLocalDpi xmlns:a14="http://schemas.microsoft.com/office/drawing/2010/main" val="0"/>
              </a:ext>
            </a:extLst>
          </a:blip>
          <a:srcRect l="-77" t="23983" r="1073" b="7926"/>
          <a:stretch/>
        </p:blipFill>
        <p:spPr>
          <a:xfrm>
            <a:off x="1278294" y="772824"/>
            <a:ext cx="9750490" cy="5183486"/>
          </a:xfrm>
          <a:prstGeom prst="rect">
            <a:avLst/>
          </a:prstGeom>
        </p:spPr>
      </p:pic>
    </p:spTree>
    <p:extLst>
      <p:ext uri="{BB962C8B-B14F-4D97-AF65-F5344CB8AC3E}">
        <p14:creationId xmlns:p14="http://schemas.microsoft.com/office/powerpoint/2010/main" val="26321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D7A61-0B70-9E14-4FCB-736DEA5FF8A9}"/>
              </a:ext>
            </a:extLst>
          </p:cNvPr>
          <p:cNvSpPr txBox="1"/>
          <p:nvPr/>
        </p:nvSpPr>
        <p:spPr>
          <a:xfrm>
            <a:off x="444758" y="994408"/>
            <a:ext cx="11541968" cy="3447098"/>
          </a:xfrm>
          <a:prstGeom prst="rect">
            <a:avLst/>
          </a:prstGeom>
          <a:noFill/>
        </p:spPr>
        <p:txBody>
          <a:bodyPr wrap="square" rtlCol="0">
            <a:spAutoFit/>
          </a:bodyPr>
          <a:lstStyle/>
          <a:p>
            <a:r>
              <a:rPr lang="en-US" sz="2000" dirty="0"/>
              <a:t>The data set consists of ( 5004 rows * 15 columns ). It holds the 5004 persons information.</a:t>
            </a:r>
          </a:p>
          <a:p>
            <a:endParaRPr lang="en-US" sz="2000" dirty="0"/>
          </a:p>
          <a:p>
            <a:endParaRPr lang="en-US" sz="2000" dirty="0"/>
          </a:p>
          <a:p>
            <a:r>
              <a:rPr lang="en-IN" sz="2000" dirty="0"/>
              <a:t>The data set is not in numerical form so we need to convert the strings into Numerical form, so to make our further process easy the min max scaling  should be done it makes the whole data to 0’s and 1’s. This process is also known as  Normalisation.</a:t>
            </a:r>
          </a:p>
          <a:p>
            <a:endParaRPr lang="en-IN" sz="2000" dirty="0"/>
          </a:p>
          <a:p>
            <a:r>
              <a:rPr lang="en-IN" sz="2000" dirty="0"/>
              <a:t>The First step is selecting the min value from the data set and max value from the data set. There exists a Formula  for the Calculation :</a:t>
            </a:r>
          </a:p>
          <a:p>
            <a:endParaRPr lang="en-IN" sz="2000" dirty="0"/>
          </a:p>
          <a:p>
            <a:endParaRPr lang="en-IN" dirty="0"/>
          </a:p>
        </p:txBody>
      </p:sp>
      <p:pic>
        <p:nvPicPr>
          <p:cNvPr id="6" name="Picture 5">
            <a:extLst>
              <a:ext uri="{FF2B5EF4-FFF2-40B4-BE49-F238E27FC236}">
                <a16:creationId xmlns:a16="http://schemas.microsoft.com/office/drawing/2014/main" id="{5FAE706B-71F0-08B3-E2A0-CD2EFBFF4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534" y="4893209"/>
            <a:ext cx="4399469" cy="1078383"/>
          </a:xfrm>
          <a:prstGeom prst="rect">
            <a:avLst/>
          </a:prstGeom>
        </p:spPr>
      </p:pic>
    </p:spTree>
    <p:extLst>
      <p:ext uri="{BB962C8B-B14F-4D97-AF65-F5344CB8AC3E}">
        <p14:creationId xmlns:p14="http://schemas.microsoft.com/office/powerpoint/2010/main" val="143357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CD66F-2AA9-E2B8-811D-E2005FF9F6F9}"/>
              </a:ext>
            </a:extLst>
          </p:cNvPr>
          <p:cNvSpPr txBox="1"/>
          <p:nvPr/>
        </p:nvSpPr>
        <p:spPr>
          <a:xfrm>
            <a:off x="1268964" y="1045029"/>
            <a:ext cx="9433248" cy="4708981"/>
          </a:xfrm>
          <a:prstGeom prst="rect">
            <a:avLst/>
          </a:prstGeom>
          <a:noFill/>
        </p:spPr>
        <p:txBody>
          <a:bodyPr wrap="square" rtlCol="0">
            <a:spAutoFit/>
          </a:bodyPr>
          <a:lstStyle/>
          <a:p>
            <a:r>
              <a:rPr lang="en-US" sz="2000" dirty="0"/>
              <a:t>The Dataset is further divided in to regression or classification. Based upon the output it is</a:t>
            </a:r>
          </a:p>
          <a:p>
            <a:endParaRPr lang="en-US" sz="2000" dirty="0"/>
          </a:p>
          <a:p>
            <a:r>
              <a:rPr lang="en-US" sz="2000" dirty="0"/>
              <a:t> Going to decide  whether the data is regression or classification.</a:t>
            </a:r>
          </a:p>
          <a:p>
            <a:r>
              <a:rPr lang="en-US" sz="2000" dirty="0"/>
              <a:t>If the target values are continuous then it is regression.</a:t>
            </a:r>
          </a:p>
          <a:p>
            <a:r>
              <a:rPr lang="en-US" sz="2000" dirty="0"/>
              <a:t>If the target values are repeating then it is classification.</a:t>
            </a:r>
          </a:p>
          <a:p>
            <a:endParaRPr lang="en-US" sz="2000" dirty="0"/>
          </a:p>
          <a:p>
            <a:r>
              <a:rPr lang="en-US" sz="2000" dirty="0"/>
              <a:t>Now coming to my project my data set comes under classification.</a:t>
            </a:r>
          </a:p>
          <a:p>
            <a:r>
              <a:rPr lang="en-US" sz="2000" dirty="0"/>
              <a:t>In this project I’m going to apply :</a:t>
            </a:r>
          </a:p>
          <a:p>
            <a:r>
              <a:rPr lang="en-US" sz="2000" dirty="0"/>
              <a:t>Logistic Regression</a:t>
            </a:r>
          </a:p>
          <a:p>
            <a:r>
              <a:rPr lang="en-US" sz="2000" dirty="0"/>
              <a:t>Perceptron</a:t>
            </a:r>
          </a:p>
          <a:p>
            <a:r>
              <a:rPr lang="en-US" sz="2000" dirty="0"/>
              <a:t>SVM (for Classification)</a:t>
            </a:r>
          </a:p>
          <a:p>
            <a:endParaRPr lang="en-US" sz="2000" dirty="0"/>
          </a:p>
          <a:p>
            <a:r>
              <a:rPr lang="en-US" sz="2000" dirty="0"/>
              <a:t>It consists of  these 3 steps. To proceed these steps the splitting of the data should be done. It makes data into 2 pieces training and testing.</a:t>
            </a:r>
          </a:p>
        </p:txBody>
      </p:sp>
    </p:spTree>
    <p:extLst>
      <p:ext uri="{BB962C8B-B14F-4D97-AF65-F5344CB8AC3E}">
        <p14:creationId xmlns:p14="http://schemas.microsoft.com/office/powerpoint/2010/main" val="377044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C28C60-18E5-3226-A0A7-569BE44C4872}"/>
              </a:ext>
            </a:extLst>
          </p:cNvPr>
          <p:cNvSpPr txBox="1"/>
          <p:nvPr/>
        </p:nvSpPr>
        <p:spPr>
          <a:xfrm>
            <a:off x="783771" y="438539"/>
            <a:ext cx="7231224" cy="646331"/>
          </a:xfrm>
          <a:prstGeom prst="rect">
            <a:avLst/>
          </a:prstGeom>
          <a:noFill/>
        </p:spPr>
        <p:txBody>
          <a:bodyPr wrap="square" rtlCol="0">
            <a:spAutoFit/>
          </a:bodyPr>
          <a:lstStyle/>
          <a:p>
            <a:r>
              <a:rPr lang="en-US" sz="3600" b="1" dirty="0">
                <a:solidFill>
                  <a:schemeClr val="accent1">
                    <a:lumMod val="60000"/>
                    <a:lumOff val="40000"/>
                  </a:schemeClr>
                </a:solidFill>
              </a:rPr>
              <a:t>Implementation : </a:t>
            </a:r>
            <a:endParaRPr lang="en-IN" sz="3600" b="1" dirty="0">
              <a:solidFill>
                <a:schemeClr val="accent1">
                  <a:lumMod val="60000"/>
                  <a:lumOff val="40000"/>
                </a:schemeClr>
              </a:solidFill>
            </a:endParaRPr>
          </a:p>
        </p:txBody>
      </p:sp>
      <p:sp>
        <p:nvSpPr>
          <p:cNvPr id="4" name="TextBox 3">
            <a:extLst>
              <a:ext uri="{FF2B5EF4-FFF2-40B4-BE49-F238E27FC236}">
                <a16:creationId xmlns:a16="http://schemas.microsoft.com/office/drawing/2014/main" id="{3A5C7F7C-8715-EAFB-D6E8-CC9AD873D26D}"/>
              </a:ext>
            </a:extLst>
          </p:cNvPr>
          <p:cNvSpPr txBox="1"/>
          <p:nvPr/>
        </p:nvSpPr>
        <p:spPr>
          <a:xfrm>
            <a:off x="1212980" y="1103531"/>
            <a:ext cx="10011747" cy="2185214"/>
          </a:xfrm>
          <a:prstGeom prst="rect">
            <a:avLst/>
          </a:prstGeom>
          <a:noFill/>
        </p:spPr>
        <p:txBody>
          <a:bodyPr wrap="square" rtlCol="0">
            <a:spAutoFit/>
          </a:bodyPr>
          <a:lstStyle/>
          <a:p>
            <a:r>
              <a:rPr lang="en-US" sz="2000" dirty="0"/>
              <a:t>The data splitting is done into training and testing.</a:t>
            </a:r>
          </a:p>
          <a:p>
            <a:r>
              <a:rPr lang="en-US" sz="2000" dirty="0"/>
              <a:t>This can be done by providing library it is available readily by using that library the splitting is done is shown below:</a:t>
            </a:r>
          </a:p>
          <a:p>
            <a:endParaRPr lang="en-US" sz="2000" dirty="0"/>
          </a:p>
          <a:p>
            <a:r>
              <a:rPr lang="en-US" sz="2000" dirty="0"/>
              <a:t>The test size should be given according to the </a:t>
            </a:r>
            <a:r>
              <a:rPr lang="en-US" sz="2000" dirty="0" err="1"/>
              <a:t>no.of</a:t>
            </a:r>
            <a:r>
              <a:rPr lang="en-US" sz="2000" dirty="0"/>
              <a:t> rows and columns</a:t>
            </a:r>
          </a:p>
          <a:p>
            <a:endParaRPr lang="en-US" dirty="0"/>
          </a:p>
          <a:p>
            <a:endParaRPr lang="en-US" dirty="0"/>
          </a:p>
        </p:txBody>
      </p:sp>
      <p:pic>
        <p:nvPicPr>
          <p:cNvPr id="6" name="Picture 5">
            <a:extLst>
              <a:ext uri="{FF2B5EF4-FFF2-40B4-BE49-F238E27FC236}">
                <a16:creationId xmlns:a16="http://schemas.microsoft.com/office/drawing/2014/main" id="{7B0F149A-D862-D5E3-7ED2-27E68E0F8D23}"/>
              </a:ext>
            </a:extLst>
          </p:cNvPr>
          <p:cNvPicPr>
            <a:picLocks noChangeAspect="1"/>
          </p:cNvPicPr>
          <p:nvPr/>
        </p:nvPicPr>
        <p:blipFill rotWithShape="1">
          <a:blip r:embed="rId2">
            <a:extLst>
              <a:ext uri="{28A0092B-C50C-407E-A947-70E740481C1C}">
                <a14:useLocalDpi xmlns:a14="http://schemas.microsoft.com/office/drawing/2010/main" val="0"/>
              </a:ext>
            </a:extLst>
          </a:blip>
          <a:srcRect l="3309" t="27211" r="30514" b="37142"/>
          <a:stretch/>
        </p:blipFill>
        <p:spPr>
          <a:xfrm>
            <a:off x="1455575" y="2967135"/>
            <a:ext cx="8724122" cy="3312367"/>
          </a:xfrm>
          <a:prstGeom prst="rect">
            <a:avLst/>
          </a:prstGeom>
        </p:spPr>
      </p:pic>
    </p:spTree>
    <p:extLst>
      <p:ext uri="{BB962C8B-B14F-4D97-AF65-F5344CB8AC3E}">
        <p14:creationId xmlns:p14="http://schemas.microsoft.com/office/powerpoint/2010/main" val="292415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35783-E9CA-3710-2D09-2279A104D82A}"/>
              </a:ext>
            </a:extLst>
          </p:cNvPr>
          <p:cNvSpPr txBox="1"/>
          <p:nvPr/>
        </p:nvSpPr>
        <p:spPr>
          <a:xfrm>
            <a:off x="979713" y="531845"/>
            <a:ext cx="3946849" cy="646331"/>
          </a:xfrm>
          <a:prstGeom prst="rect">
            <a:avLst/>
          </a:prstGeom>
          <a:noFill/>
        </p:spPr>
        <p:txBody>
          <a:bodyPr wrap="square" rtlCol="0">
            <a:spAutoFit/>
          </a:bodyPr>
          <a:lstStyle/>
          <a:p>
            <a:r>
              <a:rPr lang="en-US" sz="3600" dirty="0">
                <a:solidFill>
                  <a:schemeClr val="accent1">
                    <a:lumMod val="60000"/>
                    <a:lumOff val="40000"/>
                  </a:schemeClr>
                </a:solidFill>
                <a:latin typeface="Lucida Calligraphy" panose="03010101010101010101" pitchFamily="66" charset="0"/>
                <a:ea typeface="Cascadia Mono SemiLight" panose="020B0609020000020004" pitchFamily="49" charset="0"/>
                <a:cs typeface="Cascadia Mono SemiLight" panose="020B0609020000020004" pitchFamily="49" charset="0"/>
              </a:rPr>
              <a:t>Step 1 :</a:t>
            </a:r>
            <a:endParaRPr lang="en-IN" sz="3600" dirty="0">
              <a:solidFill>
                <a:schemeClr val="accent1">
                  <a:lumMod val="60000"/>
                  <a:lumOff val="40000"/>
                </a:schemeClr>
              </a:solidFill>
              <a:latin typeface="Lucida Calligraphy" panose="03010101010101010101" pitchFamily="66" charset="0"/>
              <a:ea typeface="Cascadia Mono SemiLight" panose="020B0609020000020004" pitchFamily="49" charset="0"/>
              <a:cs typeface="Cascadia Mono SemiLight" panose="020B0609020000020004" pitchFamily="49" charset="0"/>
            </a:endParaRPr>
          </a:p>
        </p:txBody>
      </p:sp>
      <p:sp>
        <p:nvSpPr>
          <p:cNvPr id="4" name="TextBox 3">
            <a:extLst>
              <a:ext uri="{FF2B5EF4-FFF2-40B4-BE49-F238E27FC236}">
                <a16:creationId xmlns:a16="http://schemas.microsoft.com/office/drawing/2014/main" id="{4903C5FB-47F1-ED14-0C65-68CA16DD44FD}"/>
              </a:ext>
            </a:extLst>
          </p:cNvPr>
          <p:cNvSpPr txBox="1"/>
          <p:nvPr/>
        </p:nvSpPr>
        <p:spPr>
          <a:xfrm>
            <a:off x="3760237" y="942392"/>
            <a:ext cx="6531428" cy="523220"/>
          </a:xfrm>
          <a:prstGeom prst="rect">
            <a:avLst/>
          </a:prstGeom>
          <a:noFill/>
        </p:spPr>
        <p:txBody>
          <a:bodyPr wrap="square" rtlCol="0">
            <a:spAutoFit/>
          </a:bodyPr>
          <a:lstStyle/>
          <a:p>
            <a:r>
              <a:rPr lang="en-US" sz="2800" dirty="0">
                <a:solidFill>
                  <a:schemeClr val="bg2">
                    <a:lumMod val="60000"/>
                    <a:lumOff val="40000"/>
                  </a:schemeClr>
                </a:solidFill>
              </a:rPr>
              <a:t>Logistic Regression</a:t>
            </a:r>
            <a:endParaRPr lang="en-IN" sz="2800" dirty="0">
              <a:solidFill>
                <a:schemeClr val="bg2">
                  <a:lumMod val="60000"/>
                  <a:lumOff val="40000"/>
                </a:schemeClr>
              </a:solidFill>
            </a:endParaRPr>
          </a:p>
        </p:txBody>
      </p:sp>
      <p:sp>
        <p:nvSpPr>
          <p:cNvPr id="5" name="TextBox 4">
            <a:extLst>
              <a:ext uri="{FF2B5EF4-FFF2-40B4-BE49-F238E27FC236}">
                <a16:creationId xmlns:a16="http://schemas.microsoft.com/office/drawing/2014/main" id="{3CA08C51-D0A7-5DEF-21B1-55E78CDC301F}"/>
              </a:ext>
            </a:extLst>
          </p:cNvPr>
          <p:cNvSpPr txBox="1"/>
          <p:nvPr/>
        </p:nvSpPr>
        <p:spPr>
          <a:xfrm>
            <a:off x="646922" y="2003067"/>
            <a:ext cx="11140751" cy="3477875"/>
          </a:xfrm>
          <a:prstGeom prst="rect">
            <a:avLst/>
          </a:prstGeom>
          <a:noFill/>
        </p:spPr>
        <p:txBody>
          <a:bodyPr wrap="square" rtlCol="0">
            <a:spAutoFit/>
          </a:bodyPr>
          <a:lstStyle/>
          <a:p>
            <a:r>
              <a:rPr lang="en-US" sz="2000" b="1" dirty="0"/>
              <a:t>Logistic regression </a:t>
            </a:r>
            <a:r>
              <a:rPr lang="en-US" sz="2000" dirty="0"/>
              <a:t>is a process of modeling the probability of a discrete outcome given an input variable.</a:t>
            </a:r>
          </a:p>
          <a:p>
            <a:endParaRPr lang="en-US" sz="2000" dirty="0"/>
          </a:p>
          <a:p>
            <a:r>
              <a:rPr lang="en-US" sz="2000" dirty="0"/>
              <a:t>The most common logistic regression models a binary outcome; something that can take two values such as true/false, yes/no, and so on.</a:t>
            </a:r>
          </a:p>
          <a:p>
            <a:endParaRPr lang="en-US" sz="2000" dirty="0"/>
          </a:p>
          <a:p>
            <a:r>
              <a:rPr lang="en-US" sz="2000" dirty="0"/>
              <a:t> A logistic regression model predicts a dependent data variable by analyzing the relationship between one or more existing independent variables.</a:t>
            </a:r>
          </a:p>
          <a:p>
            <a:endParaRPr lang="en-US" sz="2000" dirty="0"/>
          </a:p>
          <a:p>
            <a:r>
              <a:rPr lang="en-US" sz="2000" dirty="0"/>
              <a:t> In this process it predicts the data , and at the end of the process it gives result as accuracy</a:t>
            </a:r>
            <a:r>
              <a:rPr lang="en-US" dirty="0"/>
              <a:t>.</a:t>
            </a:r>
            <a:endParaRPr lang="en-IN" dirty="0"/>
          </a:p>
        </p:txBody>
      </p:sp>
    </p:spTree>
    <p:extLst>
      <p:ext uri="{BB962C8B-B14F-4D97-AF65-F5344CB8AC3E}">
        <p14:creationId xmlns:p14="http://schemas.microsoft.com/office/powerpoint/2010/main" val="129492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F31E4-D585-A569-4648-A8F9CAF13060}"/>
              </a:ext>
            </a:extLst>
          </p:cNvPr>
          <p:cNvSpPr txBox="1"/>
          <p:nvPr/>
        </p:nvSpPr>
        <p:spPr>
          <a:xfrm>
            <a:off x="690468" y="150161"/>
            <a:ext cx="4329404" cy="646331"/>
          </a:xfrm>
          <a:prstGeom prst="rect">
            <a:avLst/>
          </a:prstGeom>
          <a:noFill/>
        </p:spPr>
        <p:txBody>
          <a:bodyPr wrap="square" rtlCol="0">
            <a:spAutoFit/>
          </a:bodyPr>
          <a:lstStyle/>
          <a:p>
            <a:r>
              <a:rPr lang="en-US" sz="3600" dirty="0">
                <a:solidFill>
                  <a:schemeClr val="accent1">
                    <a:lumMod val="60000"/>
                    <a:lumOff val="40000"/>
                  </a:schemeClr>
                </a:solidFill>
                <a:latin typeface="Lucida Calligraphy" panose="03010101010101010101" pitchFamily="66" charset="0"/>
              </a:rPr>
              <a:t>Step 2 </a:t>
            </a:r>
            <a:r>
              <a:rPr lang="en-US" sz="3600" dirty="0">
                <a:solidFill>
                  <a:schemeClr val="accent1">
                    <a:lumMod val="60000"/>
                    <a:lumOff val="40000"/>
                  </a:schemeClr>
                </a:solidFill>
              </a:rPr>
              <a:t>:</a:t>
            </a:r>
            <a:endParaRPr lang="en-IN" sz="3600" dirty="0">
              <a:solidFill>
                <a:schemeClr val="accent1">
                  <a:lumMod val="60000"/>
                  <a:lumOff val="40000"/>
                </a:schemeClr>
              </a:solidFill>
            </a:endParaRPr>
          </a:p>
        </p:txBody>
      </p:sp>
      <p:sp>
        <p:nvSpPr>
          <p:cNvPr id="4" name="TextBox 3">
            <a:extLst>
              <a:ext uri="{FF2B5EF4-FFF2-40B4-BE49-F238E27FC236}">
                <a16:creationId xmlns:a16="http://schemas.microsoft.com/office/drawing/2014/main" id="{F2C78232-274F-4EF4-8B94-4D1E6CF9AE7C}"/>
              </a:ext>
            </a:extLst>
          </p:cNvPr>
          <p:cNvSpPr txBox="1"/>
          <p:nvPr/>
        </p:nvSpPr>
        <p:spPr>
          <a:xfrm>
            <a:off x="3984172" y="698908"/>
            <a:ext cx="5206482" cy="523220"/>
          </a:xfrm>
          <a:prstGeom prst="rect">
            <a:avLst/>
          </a:prstGeom>
          <a:noFill/>
        </p:spPr>
        <p:txBody>
          <a:bodyPr wrap="square" rtlCol="0">
            <a:spAutoFit/>
          </a:bodyPr>
          <a:lstStyle/>
          <a:p>
            <a:r>
              <a:rPr lang="en-US" sz="2800" dirty="0">
                <a:solidFill>
                  <a:schemeClr val="bg2">
                    <a:lumMod val="60000"/>
                    <a:lumOff val="40000"/>
                  </a:schemeClr>
                </a:solidFill>
              </a:rPr>
              <a:t>Perceptron</a:t>
            </a:r>
            <a:endParaRPr lang="en-IN" sz="2800" dirty="0">
              <a:solidFill>
                <a:schemeClr val="bg2">
                  <a:lumMod val="60000"/>
                  <a:lumOff val="40000"/>
                </a:schemeClr>
              </a:solidFill>
            </a:endParaRPr>
          </a:p>
        </p:txBody>
      </p:sp>
      <p:sp>
        <p:nvSpPr>
          <p:cNvPr id="5" name="TextBox 4">
            <a:extLst>
              <a:ext uri="{FF2B5EF4-FFF2-40B4-BE49-F238E27FC236}">
                <a16:creationId xmlns:a16="http://schemas.microsoft.com/office/drawing/2014/main" id="{23D47A5E-ACEB-94B3-3708-AFCE24EC6B1F}"/>
              </a:ext>
            </a:extLst>
          </p:cNvPr>
          <p:cNvSpPr txBox="1"/>
          <p:nvPr/>
        </p:nvSpPr>
        <p:spPr>
          <a:xfrm>
            <a:off x="821099" y="1418846"/>
            <a:ext cx="10814180" cy="5139869"/>
          </a:xfrm>
          <a:prstGeom prst="rect">
            <a:avLst/>
          </a:prstGeom>
          <a:noFill/>
        </p:spPr>
        <p:txBody>
          <a:bodyPr wrap="square" rtlCol="0">
            <a:spAutoFit/>
          </a:bodyPr>
          <a:lstStyle/>
          <a:p>
            <a:r>
              <a:rPr lang="en-US" sz="2000" dirty="0"/>
              <a:t>In machine learning, the perceptron (or McCulloch-Pitts neuron) is an algorithm for supervised learning of binary classifiers. A binary classifier is a function which can decide whether or not an input, represented by a vector of numbers, belongs to some specific class.[1] It is a type of linear classifier, i.e. a classification algorithm that makes its predictions based on a linear predictor function combining a set of weights with the feature vector.</a:t>
            </a:r>
          </a:p>
          <a:p>
            <a:endParaRPr lang="en-US" sz="2000" dirty="0"/>
          </a:p>
          <a:p>
            <a:r>
              <a:rPr lang="en-US" sz="2400" dirty="0">
                <a:solidFill>
                  <a:schemeClr val="accent1">
                    <a:lumMod val="60000"/>
                    <a:lumOff val="40000"/>
                  </a:schemeClr>
                </a:solidFill>
              </a:rPr>
              <a:t>Input Nodes or Input Layer </a:t>
            </a:r>
            <a:r>
              <a:rPr lang="en-US" dirty="0"/>
              <a:t>:</a:t>
            </a:r>
          </a:p>
          <a:p>
            <a:r>
              <a:rPr lang="en-US" sz="2000" dirty="0"/>
              <a:t>This is the primary component of Perceptron which accepts the initial data into the system for further processing. Each input node contains a real numerical value.</a:t>
            </a:r>
          </a:p>
          <a:p>
            <a:endParaRPr lang="en-US" sz="2000" dirty="0"/>
          </a:p>
          <a:p>
            <a:r>
              <a:rPr lang="en-US" sz="2400" dirty="0">
                <a:solidFill>
                  <a:schemeClr val="accent1">
                    <a:lumMod val="60000"/>
                    <a:lumOff val="40000"/>
                  </a:schemeClr>
                </a:solidFill>
              </a:rPr>
              <a:t>Weight and Bias </a:t>
            </a:r>
            <a:r>
              <a:rPr lang="en-US" dirty="0"/>
              <a:t>:</a:t>
            </a:r>
          </a:p>
          <a:p>
            <a:r>
              <a:rPr lang="en-US" sz="2000" dirty="0"/>
              <a:t>Weight parameter represents the strength of the connection between units. This is another most important parameter of Perceptron components. Weight is directly proportional to the strength of the associated input neuron in deciding the output. Further, Bias can be considered as the line of intercept in a linear equation.</a:t>
            </a:r>
            <a:endParaRPr lang="en-IN" sz="2000" dirty="0"/>
          </a:p>
        </p:txBody>
      </p:sp>
    </p:spTree>
    <p:extLst>
      <p:ext uri="{BB962C8B-B14F-4D97-AF65-F5344CB8AC3E}">
        <p14:creationId xmlns:p14="http://schemas.microsoft.com/office/powerpoint/2010/main" val="67636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792</TotalTime>
  <Words>1848</Words>
  <Application>Microsoft Office PowerPoint</Application>
  <PresentationFormat>Widescreen</PresentationFormat>
  <Paragraphs>115</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Arial Black</vt:lpstr>
      <vt:lpstr>Calisto MT</vt:lpstr>
      <vt:lpstr>Cambria Math</vt:lpstr>
      <vt:lpstr>Century Gothic</vt:lpstr>
      <vt:lpstr>ElsevierGulliver</vt:lpstr>
      <vt:lpstr>Lucida Calligraphy</vt:lpstr>
      <vt:lpstr>Lucida Sans</vt:lpstr>
      <vt:lpstr>Söhne</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Prasanna Vadicharla</dc:creator>
  <cp:lastModifiedBy>Janani Vadicherla</cp:lastModifiedBy>
  <cp:revision>1</cp:revision>
  <dcterms:created xsi:type="dcterms:W3CDTF">2023-09-24T13:33:55Z</dcterms:created>
  <dcterms:modified xsi:type="dcterms:W3CDTF">2023-11-05T16:49:35Z</dcterms:modified>
</cp:coreProperties>
</file>