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dd1940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dd1940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d19403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d19403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dd19403b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dd19403b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dd19403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dd19403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dd19403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dd19403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dd19403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dd19403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d19403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dd19403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dd19403b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dd19403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dd19403b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dd19403b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dd19403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dd19403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dd19403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dd19403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361" l="0" r="0" t="0"/>
          <a:stretch/>
        </p:blipFill>
        <p:spPr>
          <a:xfrm>
            <a:off x="318050" y="329000"/>
            <a:ext cx="8225200" cy="44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98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545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545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