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75" r:id="rId9"/>
    <p:sldId id="267" r:id="rId10"/>
    <p:sldId id="279" r:id="rId11"/>
    <p:sldId id="277" r:id="rId12"/>
    <p:sldId id="276" r:id="rId13"/>
    <p:sldId id="27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DD1924-3BC8-48C6-98DE-AFBA7C07988C}">
          <p14:sldIdLst>
            <p14:sldId id="256"/>
            <p14:sldId id="257"/>
            <p14:sldId id="258"/>
            <p14:sldId id="259"/>
            <p14:sldId id="260"/>
            <p14:sldId id="274"/>
            <p14:sldId id="262"/>
            <p14:sldId id="275"/>
          </p14:sldIdLst>
        </p14:section>
        <p14:section name="Untitled Section" id="{9ABC86B2-746B-4669-ACF2-31924F18C984}">
          <p14:sldIdLst>
            <p14:sldId id="267"/>
            <p14:sldId id="279"/>
            <p14:sldId id="277"/>
            <p14:sldId id="276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4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3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05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0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46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8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5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68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0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5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970C-2E78-4873-84B9-3724B048B01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8A77E7-B940-4938-AC50-14E803B42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243E-F7D7-4ADB-84DB-DF14E8E9DF60}"/>
              </a:ext>
            </a:extLst>
          </p:cNvPr>
          <p:cNvSpPr txBox="1"/>
          <p:nvPr/>
        </p:nvSpPr>
        <p:spPr>
          <a:xfrm>
            <a:off x="2820955" y="1166327"/>
            <a:ext cx="6550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endParaRPr lang="en-IN" sz="3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49458-151F-40FC-9447-29A8597975BF}"/>
              </a:ext>
            </a:extLst>
          </p:cNvPr>
          <p:cNvSpPr txBox="1"/>
          <p:nvPr/>
        </p:nvSpPr>
        <p:spPr>
          <a:xfrm>
            <a:off x="2488223" y="2151012"/>
            <a:ext cx="8027377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SPORTS ACTIVITIES AVAILABLE IN YOUR CITY FOR COMING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VI -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AMIGOS</a:t>
            </a:r>
          </a:p>
          <a:p>
            <a:pPr lvl="6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 Sakthivel- 890111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umar Sathiamurthi- 890347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Janaranjani Muruganadham-890110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Meena Kulanthaivel– 890112</a:t>
            </a:r>
          </a:p>
          <a:p>
            <a:pPr lvl="6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 Teja Bogsingirigari-889728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5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11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Error Message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364" y="2149230"/>
            <a:ext cx="5426808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5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405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 Console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2277"/>
            <a:ext cx="8740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8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925" y="945356"/>
            <a:ext cx="7419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2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38" y="1257301"/>
            <a:ext cx="8005275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1A18-3986-4C2D-9C84-AF25130E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740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you…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2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63C7BF-FA3C-4C01-A922-2D96F8C791DB}"/>
              </a:ext>
            </a:extLst>
          </p:cNvPr>
          <p:cNvSpPr txBox="1"/>
          <p:nvPr/>
        </p:nvSpPr>
        <p:spPr>
          <a:xfrm>
            <a:off x="1957873" y="363895"/>
            <a:ext cx="8276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15FF0-81A8-4AD3-8DFE-4A057FA8F9C0}"/>
              </a:ext>
            </a:extLst>
          </p:cNvPr>
          <p:cNvSpPr txBox="1"/>
          <p:nvPr/>
        </p:nvSpPr>
        <p:spPr>
          <a:xfrm>
            <a:off x="1190192" y="1569494"/>
            <a:ext cx="10552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sports activities in your city for coming weekend,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sports.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all the languages for movies and store in a List; Display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'Sign In' with google, give invalid account details &amp; capture the error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message(Suggested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bookmyshow.com however you are free to use any other legitimate site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(Used Site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bookmyshow.com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BF7-62AE-489D-9379-ACC94672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64" y="226632"/>
            <a:ext cx="9905998" cy="63501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17EC-A174-4D07-BEC7-F77C9A1A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3D8-B28D-48F7-A113-D5E90A9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Description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2791-F6D7-42C0-99A0-A84A2784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820" y="219514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sports activities in your city for coming weekend,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isplay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sports and store it on the list and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display the names.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F767-26F0-4BD4-A0E3-46855A4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711" y="1319205"/>
            <a:ext cx="9905999" cy="5091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Bookmyshow Site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opened</a:t>
            </a: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clicking on sports activities,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events will display on that page.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events for this weekend.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those events’ title into a list and display the list.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889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Titles Of The Sports Events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46" y="2276109"/>
            <a:ext cx="6858000" cy="36351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1538654"/>
            <a:ext cx="8915400" cy="43725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8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4DCB-52AB-4E3B-8F22-34E0400C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Movies and get all the Languages on that page.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13F6-0102-4502-B47B-354CEBB2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052" y="2312377"/>
            <a:ext cx="8915400" cy="18639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Bookmyshow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should be opened.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clicking on movies activities, the movies will display on that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 of the page the languages of the movies are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those languages into a list and display the language.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8021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Languages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2145323"/>
            <a:ext cx="2813538" cy="10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708-D6C2-4A84-AF70-E1905C93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49" y="310608"/>
            <a:ext cx="9439501" cy="100500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Description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01B71B-774A-4AD0-998A-BE8B861B5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37354" y="2335576"/>
            <a:ext cx="6717289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on sign in button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with google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invalid account details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the error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717A1-4859-466D-BC54-B37A68D40509}"/>
              </a:ext>
            </a:extLst>
          </p:cNvPr>
          <p:cNvSpPr txBox="1"/>
          <p:nvPr/>
        </p:nvSpPr>
        <p:spPr>
          <a:xfrm>
            <a:off x="1502980" y="1611708"/>
            <a:ext cx="10241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Try to 'Sign In' with google, give invalid account details &amp; capture the error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65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359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Tools</vt:lpstr>
      <vt:lpstr>First Description</vt:lpstr>
      <vt:lpstr>PowerPoint Presentation</vt:lpstr>
      <vt:lpstr>Titles Of The Sports Events</vt:lpstr>
      <vt:lpstr>Second Description  Select the Movies and get all the Languages on that page. </vt:lpstr>
      <vt:lpstr>List Of Languages</vt:lpstr>
      <vt:lpstr>Third Description</vt:lpstr>
      <vt:lpstr>Captured Error Message</vt:lpstr>
      <vt:lpstr>Eclipse Console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Yashashree Mayekar</dc:creator>
  <cp:lastModifiedBy>Sakthivel, Naveen Kumar (Cognizant)</cp:lastModifiedBy>
  <cp:revision>45</cp:revision>
  <dcterms:created xsi:type="dcterms:W3CDTF">2021-03-01T05:26:25Z</dcterms:created>
  <dcterms:modified xsi:type="dcterms:W3CDTF">2021-03-15T12:26:55Z</dcterms:modified>
</cp:coreProperties>
</file>