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23"/>
  </p:notesMasterIdLst>
  <p:sldIdLst>
    <p:sldId id="256" r:id="rId4"/>
    <p:sldId id="262" r:id="rId5"/>
    <p:sldId id="260" r:id="rId6"/>
    <p:sldId id="270" r:id="rId7"/>
    <p:sldId id="265" r:id="rId8"/>
    <p:sldId id="271" r:id="rId9"/>
    <p:sldId id="267" r:id="rId10"/>
    <p:sldId id="272" r:id="rId11"/>
    <p:sldId id="269" r:id="rId12"/>
    <p:sldId id="273" r:id="rId13"/>
    <p:sldId id="275" r:id="rId14"/>
    <p:sldId id="278" r:id="rId15"/>
    <p:sldId id="279" r:id="rId16"/>
    <p:sldId id="266" r:id="rId17"/>
    <p:sldId id="277" r:id="rId18"/>
    <p:sldId id="276" r:id="rId19"/>
    <p:sldId id="280" r:id="rId20"/>
    <p:sldId id="274" r:id="rId21"/>
    <p:sldId id="264" r:id="rId22"/>
  </p:sldIdLst>
  <p:sldSz cx="10969625" cy="6170613"/>
  <p:notesSz cx="6858000" cy="9144000"/>
  <p:custDataLst>
    <p:tags r:id="rId24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17.03.2022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 1" descr="bg1_d2_169.png">
            <a:extLst>
              <a:ext uri="{FF2B5EF4-FFF2-40B4-BE49-F238E27FC236}">
                <a16:creationId xmlns:a16="http://schemas.microsoft.com/office/drawing/2014/main" id="{896CC0FD-4256-4167-AE25-A738EE088951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"/>
            <a:ext cx="10970260" cy="617092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173BBCFB-9404-4FBA-9EEC-E8008B6044A2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080" y="259200"/>
            <a:ext cx="987298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Präs. Titel hinzufügen</a:t>
            </a:r>
          </a:p>
        </p:txBody>
      </p:sp>
      <p:pic>
        <p:nvPicPr>
          <p:cNvPr id="10" name="Grafik 3" descr="right_d2.png">
            <a:extLst>
              <a:ext uri="{FF2B5EF4-FFF2-40B4-BE49-F238E27FC236}">
                <a16:creationId xmlns:a16="http://schemas.microsoft.com/office/drawing/2014/main" id="{649683E7-5D3C-46E0-92A4-661F3C29C858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2"/>
            <a:ext cx="12954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Inhalte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hapter_title">
            <a:extLst>
              <a:ext uri="{FF2B5EF4-FFF2-40B4-BE49-F238E27FC236}">
                <a16:creationId xmlns:a16="http://schemas.microsoft.com/office/drawing/2014/main" id="{D33D57B9-D1BF-429C-A05C-2E6EE4CCE93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/>
          <a:lstStyle>
            <a:lvl1pPr>
              <a:lnSpc>
                <a:spcPct val="89000"/>
              </a:lnSpc>
              <a:buNone/>
              <a:defRPr sz="2800" kern="0" baseline="0"/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Kapitel­überschrift hinzufügen</a:t>
            </a:r>
          </a:p>
        </p:txBody>
      </p:sp>
      <p:sp>
        <p:nvSpPr>
          <p:cNvPr id="17" name="slide_title">
            <a:extLst>
              <a:ext uri="{FF2B5EF4-FFF2-40B4-BE49-F238E27FC236}">
                <a16:creationId xmlns:a16="http://schemas.microsoft.com/office/drawing/2014/main" id="{F65834A0-7F38-430B-B142-0F15EEF33EAF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/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26410" y="1296000"/>
            <a:ext cx="364617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061200" y="1295999"/>
            <a:ext cx="364617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AD1AA2B6-6C2F-4A14-9E4C-FB86A10EF6B2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4" name="sax_Navi" hidden="1">
            <a:extLst>
              <a:ext uri="{FF2B5EF4-FFF2-40B4-BE49-F238E27FC236}">
                <a16:creationId xmlns:a16="http://schemas.microsoft.com/office/drawing/2014/main" id="{EE1CD1D2-A269-4D17-9345-B883DA4F9778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5" name="sax_Navi_Eintrag" hidden="1">
            <a:extLst>
              <a:ext uri="{FF2B5EF4-FFF2-40B4-BE49-F238E27FC236}">
                <a16:creationId xmlns:a16="http://schemas.microsoft.com/office/drawing/2014/main" id="{ECB7F7D6-AB77-4B5A-81FB-07661EA75249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6" name="sax_Navi_Eintrag" hidden="1">
            <a:extLst>
              <a:ext uri="{FF2B5EF4-FFF2-40B4-BE49-F238E27FC236}">
                <a16:creationId xmlns:a16="http://schemas.microsoft.com/office/drawing/2014/main" id="{CD87E362-13C5-485A-A39C-4E159774DC9A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7" name="sax_Navi_Eintrag" hidden="1">
            <a:extLst>
              <a:ext uri="{FF2B5EF4-FFF2-40B4-BE49-F238E27FC236}">
                <a16:creationId xmlns:a16="http://schemas.microsoft.com/office/drawing/2014/main" id="{3D48A9AE-B194-4C3E-9A83-FE96255DA2DE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8" name="sax_Navi_Eintrag" hidden="1">
            <a:extLst>
              <a:ext uri="{FF2B5EF4-FFF2-40B4-BE49-F238E27FC236}">
                <a16:creationId xmlns:a16="http://schemas.microsoft.com/office/drawing/2014/main" id="{F3DD377F-779F-493A-BB24-6DE8FA1B576D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9" name="sax_Navi_Eintrag" hidden="1">
            <a:extLst>
              <a:ext uri="{FF2B5EF4-FFF2-40B4-BE49-F238E27FC236}">
                <a16:creationId xmlns:a16="http://schemas.microsoft.com/office/drawing/2014/main" id="{22194CE3-8DEB-4592-B171-DB9EE51C90CE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2" name="sax_Navi_Eintrag" hidden="1">
            <a:extLst>
              <a:ext uri="{FF2B5EF4-FFF2-40B4-BE49-F238E27FC236}">
                <a16:creationId xmlns:a16="http://schemas.microsoft.com/office/drawing/2014/main" id="{E1DC0DD0-A41B-4539-AF35-6F7FE5805FB2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0" name="sax_Navi_Eintrag" hidden="1">
            <a:extLst>
              <a:ext uri="{FF2B5EF4-FFF2-40B4-BE49-F238E27FC236}">
                <a16:creationId xmlns:a16="http://schemas.microsoft.com/office/drawing/2014/main" id="{B42BEB7F-1527-46B3-992E-73297186C1EF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1" name="sax_Navi_Eintrag" hidden="1">
            <a:extLst>
              <a:ext uri="{FF2B5EF4-FFF2-40B4-BE49-F238E27FC236}">
                <a16:creationId xmlns:a16="http://schemas.microsoft.com/office/drawing/2014/main" id="{F960F798-FA6E-4044-B626-21F8337840EA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2" name="sax_Navi_Eintrag" hidden="1">
            <a:extLst>
              <a:ext uri="{FF2B5EF4-FFF2-40B4-BE49-F238E27FC236}">
                <a16:creationId xmlns:a16="http://schemas.microsoft.com/office/drawing/2014/main" id="{5D2A8288-0A85-4019-AE3E-6613F7EE938E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3" name="sax_Navi_Eintrag" hidden="1">
            <a:extLst>
              <a:ext uri="{FF2B5EF4-FFF2-40B4-BE49-F238E27FC236}">
                <a16:creationId xmlns:a16="http://schemas.microsoft.com/office/drawing/2014/main" id="{9275D73A-0023-4752-87D0-C700773AC0ED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4" name="sax_Navi_Eintrag" hidden="1">
            <a:extLst>
              <a:ext uri="{FF2B5EF4-FFF2-40B4-BE49-F238E27FC236}">
                <a16:creationId xmlns:a16="http://schemas.microsoft.com/office/drawing/2014/main" id="{A012ED0C-BD68-4CFF-8ED6-BBD53E87B3C5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5" name="sax_Navi_Eintrag" hidden="1">
            <a:extLst>
              <a:ext uri="{FF2B5EF4-FFF2-40B4-BE49-F238E27FC236}">
                <a16:creationId xmlns:a16="http://schemas.microsoft.com/office/drawing/2014/main" id="{31989C78-81EA-4ADE-838B-9000C233730A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6" name="sax_Navi_Eintrag" hidden="1">
            <a:extLst>
              <a:ext uri="{FF2B5EF4-FFF2-40B4-BE49-F238E27FC236}">
                <a16:creationId xmlns:a16="http://schemas.microsoft.com/office/drawing/2014/main" id="{BED8D5B7-0B5E-4BDF-B060-6EC2E0309075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0437125E-1169-41DB-BDF9-8FF764560D0B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A96525C9-2F09-4256-A43F-269646E5D4E3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9" name="sax_Navi_Eintrag" hidden="1">
            <a:extLst>
              <a:ext uri="{FF2B5EF4-FFF2-40B4-BE49-F238E27FC236}">
                <a16:creationId xmlns:a16="http://schemas.microsoft.com/office/drawing/2014/main" id="{EE64E526-BCFB-4BE3-9908-79718A3B391E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0" name="sax_Navi_Eintrag" hidden="1">
            <a:extLst>
              <a:ext uri="{FF2B5EF4-FFF2-40B4-BE49-F238E27FC236}">
                <a16:creationId xmlns:a16="http://schemas.microsoft.com/office/drawing/2014/main" id="{3B0DC6BF-5ED6-4690-BACB-5F78D1632F26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1" name="sax_Navi_Eintrag" hidden="1">
            <a:extLst>
              <a:ext uri="{FF2B5EF4-FFF2-40B4-BE49-F238E27FC236}">
                <a16:creationId xmlns:a16="http://schemas.microsoft.com/office/drawing/2014/main" id="{073ACBF5-2A05-4D15-BD73-06F15A3C2E31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2" name="sax_Navi_Eintrag" hidden="1">
            <a:extLst>
              <a:ext uri="{FF2B5EF4-FFF2-40B4-BE49-F238E27FC236}">
                <a16:creationId xmlns:a16="http://schemas.microsoft.com/office/drawing/2014/main" id="{6322FFCB-0E4D-4456-A103-B4F5D0786D7C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  <p15:guide id="9" pos="4205" userDrawn="1">
          <p15:clr>
            <a:srgbClr val="FBAE40"/>
          </p15:clr>
        </p15:guide>
        <p15:guide id="10" pos="444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hapter_title">
            <a:extLst>
              <a:ext uri="{FF2B5EF4-FFF2-40B4-BE49-F238E27FC236}">
                <a16:creationId xmlns:a16="http://schemas.microsoft.com/office/drawing/2014/main" id="{A7BE0FAA-A17B-47B4-AEDD-2FACA472011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/>
          <a:lstStyle>
            <a:lvl1pPr>
              <a:lnSpc>
                <a:spcPct val="89000"/>
              </a:lnSpc>
              <a:buNone/>
              <a:defRPr sz="2800" kern="0" baseline="0"/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Kapitel­überschrift hinzufügen</a:t>
            </a:r>
          </a:p>
        </p:txBody>
      </p:sp>
      <p:sp>
        <p:nvSpPr>
          <p:cNvPr id="18" name="slide_title">
            <a:extLst>
              <a:ext uri="{FF2B5EF4-FFF2-40B4-BE49-F238E27FC236}">
                <a16:creationId xmlns:a16="http://schemas.microsoft.com/office/drawing/2014/main" id="{8466D3B3-E7C3-4CBE-9A38-5FE8BF51AAEA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/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26410" y="1296000"/>
            <a:ext cx="235585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8380730" y="1295999"/>
            <a:ext cx="235585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03570" y="1296000"/>
            <a:ext cx="235585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Rectangle7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853C9362-E049-4C5A-93EB-CA7DB346BCAC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5" name="sax_Navi" hidden="1">
            <a:extLst>
              <a:ext uri="{FF2B5EF4-FFF2-40B4-BE49-F238E27FC236}">
                <a16:creationId xmlns:a16="http://schemas.microsoft.com/office/drawing/2014/main" id="{11BF16AD-3A56-4BE9-9201-E3C0E9D1FC4B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6" name="sax_Navi_Eintrag" hidden="1">
            <a:extLst>
              <a:ext uri="{FF2B5EF4-FFF2-40B4-BE49-F238E27FC236}">
                <a16:creationId xmlns:a16="http://schemas.microsoft.com/office/drawing/2014/main" id="{808194B6-3351-4718-94ED-8C9A9A83DA8A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7" name="sax_Navi_Eintrag" hidden="1">
            <a:extLst>
              <a:ext uri="{FF2B5EF4-FFF2-40B4-BE49-F238E27FC236}">
                <a16:creationId xmlns:a16="http://schemas.microsoft.com/office/drawing/2014/main" id="{5B002302-3899-4590-AD28-450054AB26C3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8" name="sax_Navi_Eintrag" hidden="1">
            <a:extLst>
              <a:ext uri="{FF2B5EF4-FFF2-40B4-BE49-F238E27FC236}">
                <a16:creationId xmlns:a16="http://schemas.microsoft.com/office/drawing/2014/main" id="{650B8C5A-B889-4F74-8FAA-435125BEC7E0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9" name="sax_Navi_Eintrag" hidden="1">
            <a:extLst>
              <a:ext uri="{FF2B5EF4-FFF2-40B4-BE49-F238E27FC236}">
                <a16:creationId xmlns:a16="http://schemas.microsoft.com/office/drawing/2014/main" id="{F34CA88C-1EE6-43C3-9465-9639490E648D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0" name="sax_Navi_Eintrag" hidden="1">
            <a:extLst>
              <a:ext uri="{FF2B5EF4-FFF2-40B4-BE49-F238E27FC236}">
                <a16:creationId xmlns:a16="http://schemas.microsoft.com/office/drawing/2014/main" id="{F93A6A04-0C60-484C-B619-0F76CFC71408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3" name="sax_Navi_Eintrag" hidden="1">
            <a:extLst>
              <a:ext uri="{FF2B5EF4-FFF2-40B4-BE49-F238E27FC236}">
                <a16:creationId xmlns:a16="http://schemas.microsoft.com/office/drawing/2014/main" id="{C6938CFA-864C-42FA-B04A-264117C5C778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2" name="sax_Navi_Eintrag" hidden="1">
            <a:extLst>
              <a:ext uri="{FF2B5EF4-FFF2-40B4-BE49-F238E27FC236}">
                <a16:creationId xmlns:a16="http://schemas.microsoft.com/office/drawing/2014/main" id="{158E767B-589F-4502-8488-E77983142B15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3" name="sax_Navi_Eintrag" hidden="1">
            <a:extLst>
              <a:ext uri="{FF2B5EF4-FFF2-40B4-BE49-F238E27FC236}">
                <a16:creationId xmlns:a16="http://schemas.microsoft.com/office/drawing/2014/main" id="{3A208347-B003-4509-86CC-473D558BDFCE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4" name="sax_Navi_Eintrag" hidden="1">
            <a:extLst>
              <a:ext uri="{FF2B5EF4-FFF2-40B4-BE49-F238E27FC236}">
                <a16:creationId xmlns:a16="http://schemas.microsoft.com/office/drawing/2014/main" id="{0C4197C9-03CF-4483-AA00-45FB71878CAC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5" name="sax_Navi_Eintrag" hidden="1">
            <a:extLst>
              <a:ext uri="{FF2B5EF4-FFF2-40B4-BE49-F238E27FC236}">
                <a16:creationId xmlns:a16="http://schemas.microsoft.com/office/drawing/2014/main" id="{45D7F263-2837-45AC-9D23-F82EDAA37E0C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6" name="sax_Navi_Eintrag" hidden="1">
            <a:extLst>
              <a:ext uri="{FF2B5EF4-FFF2-40B4-BE49-F238E27FC236}">
                <a16:creationId xmlns:a16="http://schemas.microsoft.com/office/drawing/2014/main" id="{06DEC1F5-AB86-4441-80A3-60C49ADDE3F7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D03DF03A-D43E-483E-8D8E-ACF8735395B2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B8192672-45C4-4901-940D-F63DAD17B05E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9" name="sax_Navi_Eintrag" hidden="1">
            <a:extLst>
              <a:ext uri="{FF2B5EF4-FFF2-40B4-BE49-F238E27FC236}">
                <a16:creationId xmlns:a16="http://schemas.microsoft.com/office/drawing/2014/main" id="{F344E566-2C77-4038-8DE2-A9A0F11822E7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0" name="sax_Navi_Eintrag" hidden="1">
            <a:extLst>
              <a:ext uri="{FF2B5EF4-FFF2-40B4-BE49-F238E27FC236}">
                <a16:creationId xmlns:a16="http://schemas.microsoft.com/office/drawing/2014/main" id="{3CB24553-716C-43D1-A5FF-44DFDF553D1B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1" name="sax_Navi_Eintrag" hidden="1">
            <a:extLst>
              <a:ext uri="{FF2B5EF4-FFF2-40B4-BE49-F238E27FC236}">
                <a16:creationId xmlns:a16="http://schemas.microsoft.com/office/drawing/2014/main" id="{D304706D-8EB7-43F1-8EAF-6CBC18066B08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2" name="sax_Navi_Eintrag" hidden="1">
            <a:extLst>
              <a:ext uri="{FF2B5EF4-FFF2-40B4-BE49-F238E27FC236}">
                <a16:creationId xmlns:a16="http://schemas.microsoft.com/office/drawing/2014/main" id="{6F4D9D9B-04CE-4BDE-9A11-9234EABCD196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3" name="sax_Navi_Eintrag" hidden="1">
            <a:extLst>
              <a:ext uri="{FF2B5EF4-FFF2-40B4-BE49-F238E27FC236}">
                <a16:creationId xmlns:a16="http://schemas.microsoft.com/office/drawing/2014/main" id="{8167C00F-53A3-42F6-8816-A5478E464DBF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4" name="sax_Navi_Eintrag" hidden="1">
            <a:extLst>
              <a:ext uri="{FF2B5EF4-FFF2-40B4-BE49-F238E27FC236}">
                <a16:creationId xmlns:a16="http://schemas.microsoft.com/office/drawing/2014/main" id="{C8844AAE-E096-4196-AD0A-E1402F70D653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  <p15:guide id="9" pos="3392" userDrawn="1">
          <p15:clr>
            <a:srgbClr val="FBAE40"/>
          </p15:clr>
        </p15:guide>
        <p15:guide id="10" pos="3593" userDrawn="1">
          <p15:clr>
            <a:srgbClr val="FBAE40"/>
          </p15:clr>
        </p15:guide>
        <p15:guide id="11" pos="5078" userDrawn="1">
          <p15:clr>
            <a:srgbClr val="FBAE40"/>
          </p15:clr>
        </p15:guide>
        <p15:guide id="12" pos="527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hapter_title">
            <a:extLst>
              <a:ext uri="{FF2B5EF4-FFF2-40B4-BE49-F238E27FC236}">
                <a16:creationId xmlns:a16="http://schemas.microsoft.com/office/drawing/2014/main" id="{54A08D7F-0189-43B8-B1B5-985B40CA1DE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/>
          <a:lstStyle>
            <a:lvl1pPr>
              <a:lnSpc>
                <a:spcPct val="89000"/>
              </a:lnSpc>
              <a:buNone/>
              <a:defRPr sz="2800" kern="0" baseline="0"/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Kapitel­überschrift hinzufügen</a:t>
            </a:r>
          </a:p>
        </p:txBody>
      </p:sp>
      <p:sp>
        <p:nvSpPr>
          <p:cNvPr id="19" name="slide_title">
            <a:extLst>
              <a:ext uri="{FF2B5EF4-FFF2-40B4-BE49-F238E27FC236}">
                <a16:creationId xmlns:a16="http://schemas.microsoft.com/office/drawing/2014/main" id="{DF7F8884-B1F7-469D-8614-E93F2AA1E3DD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/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26410" y="1295399"/>
            <a:ext cx="171323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004050" y="1295399"/>
            <a:ext cx="171323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015230" y="1295400"/>
            <a:ext cx="171323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4" hasCustomPrompt="1"/>
          </p:nvPr>
        </p:nvSpPr>
        <p:spPr>
          <a:xfrm>
            <a:off x="8992870" y="1295400"/>
            <a:ext cx="171323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A3C6D0D9-04AD-43FA-8B6F-53255648BE83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A5FC486E-34C4-4DFC-9640-0742E0B83B94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7" name="Grafik 4" descr="logo1_d2.png">
            <a:extLst>
              <a:ext uri="{FF2B5EF4-FFF2-40B4-BE49-F238E27FC236}">
                <a16:creationId xmlns:a16="http://schemas.microsoft.com/office/drawing/2014/main" id="{2F5D5F7F-9AC3-4C8C-9378-5DCB41FEB94B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6" name="sax_Navi" hidden="1">
            <a:extLst>
              <a:ext uri="{FF2B5EF4-FFF2-40B4-BE49-F238E27FC236}">
                <a16:creationId xmlns:a16="http://schemas.microsoft.com/office/drawing/2014/main" id="{DB2D4B67-8F36-45C4-999F-7640B105DF40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7" name="sax_Navi_Eintrag" hidden="1">
            <a:extLst>
              <a:ext uri="{FF2B5EF4-FFF2-40B4-BE49-F238E27FC236}">
                <a16:creationId xmlns:a16="http://schemas.microsoft.com/office/drawing/2014/main" id="{7773499D-ABA7-4AC1-AA2A-ED8C25940CA1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8" name="sax_Navi_Eintrag" hidden="1">
            <a:extLst>
              <a:ext uri="{FF2B5EF4-FFF2-40B4-BE49-F238E27FC236}">
                <a16:creationId xmlns:a16="http://schemas.microsoft.com/office/drawing/2014/main" id="{C3B4996F-80BE-4696-BF30-D122A1832AC6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9" name="sax_Navi_Eintrag" hidden="1">
            <a:extLst>
              <a:ext uri="{FF2B5EF4-FFF2-40B4-BE49-F238E27FC236}">
                <a16:creationId xmlns:a16="http://schemas.microsoft.com/office/drawing/2014/main" id="{D1C2CDF6-33F7-48EB-B1AB-71DE3836B0E8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0" name="sax_Navi_Eintrag" hidden="1">
            <a:extLst>
              <a:ext uri="{FF2B5EF4-FFF2-40B4-BE49-F238E27FC236}">
                <a16:creationId xmlns:a16="http://schemas.microsoft.com/office/drawing/2014/main" id="{E96FF4B7-1AAC-4BCB-958D-ABE9308E8E23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1" name="sax_Navi_Eintrag" hidden="1">
            <a:extLst>
              <a:ext uri="{FF2B5EF4-FFF2-40B4-BE49-F238E27FC236}">
                <a16:creationId xmlns:a16="http://schemas.microsoft.com/office/drawing/2014/main" id="{07BD18C1-4577-460B-A500-408547C27FC3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4" name="sax_Navi_Eintrag" hidden="1">
            <a:extLst>
              <a:ext uri="{FF2B5EF4-FFF2-40B4-BE49-F238E27FC236}">
                <a16:creationId xmlns:a16="http://schemas.microsoft.com/office/drawing/2014/main" id="{BD501318-4248-464E-A7B8-B51DB514C5CD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2" name="sax_Navi_Eintrag" hidden="1">
            <a:extLst>
              <a:ext uri="{FF2B5EF4-FFF2-40B4-BE49-F238E27FC236}">
                <a16:creationId xmlns:a16="http://schemas.microsoft.com/office/drawing/2014/main" id="{0BBE79CF-94DF-49AA-9889-F5B82327967E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3" name="sax_Navi_Eintrag" hidden="1">
            <a:extLst>
              <a:ext uri="{FF2B5EF4-FFF2-40B4-BE49-F238E27FC236}">
                <a16:creationId xmlns:a16="http://schemas.microsoft.com/office/drawing/2014/main" id="{48E744C1-E8F1-4CB1-A89B-8605319E2B78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4" name="sax_Navi_Eintrag" hidden="1">
            <a:extLst>
              <a:ext uri="{FF2B5EF4-FFF2-40B4-BE49-F238E27FC236}">
                <a16:creationId xmlns:a16="http://schemas.microsoft.com/office/drawing/2014/main" id="{549FA788-BCD5-4617-997A-E4B2EEA74F34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5" name="sax_Navi_Eintrag" hidden="1">
            <a:extLst>
              <a:ext uri="{FF2B5EF4-FFF2-40B4-BE49-F238E27FC236}">
                <a16:creationId xmlns:a16="http://schemas.microsoft.com/office/drawing/2014/main" id="{3D2A9D05-0B40-4F34-A9F9-2F2072196B88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6" name="sax_Navi_Eintrag" hidden="1">
            <a:extLst>
              <a:ext uri="{FF2B5EF4-FFF2-40B4-BE49-F238E27FC236}">
                <a16:creationId xmlns:a16="http://schemas.microsoft.com/office/drawing/2014/main" id="{AA57894A-BC5B-4919-B6E4-D1A18B1078AC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7C50E303-A3BF-4F5D-89C2-0792280DE1AF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62E8F24F-C827-4B4F-8A1E-C036B1EC0F22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9" name="sax_Navi_Eintrag" hidden="1">
            <a:extLst>
              <a:ext uri="{FF2B5EF4-FFF2-40B4-BE49-F238E27FC236}">
                <a16:creationId xmlns:a16="http://schemas.microsoft.com/office/drawing/2014/main" id="{F5AB1383-92D4-44DE-BA54-C2461C82B6A6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0" name="sax_Navi_Eintrag" hidden="1">
            <a:extLst>
              <a:ext uri="{FF2B5EF4-FFF2-40B4-BE49-F238E27FC236}">
                <a16:creationId xmlns:a16="http://schemas.microsoft.com/office/drawing/2014/main" id="{CFD4E920-15DD-4E13-82D3-F1E8CFC198E8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1" name="sax_Navi_Eintrag" hidden="1">
            <a:extLst>
              <a:ext uri="{FF2B5EF4-FFF2-40B4-BE49-F238E27FC236}">
                <a16:creationId xmlns:a16="http://schemas.microsoft.com/office/drawing/2014/main" id="{A412DD94-0D3A-47D2-9418-D643BF376A5B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2" name="sax_Navi_Eintrag" hidden="1">
            <a:extLst>
              <a:ext uri="{FF2B5EF4-FFF2-40B4-BE49-F238E27FC236}">
                <a16:creationId xmlns:a16="http://schemas.microsoft.com/office/drawing/2014/main" id="{BCE9CF29-FAD9-4D07-BEE4-65513B814D02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3" name="sax_Navi_Eintrag" hidden="1">
            <a:extLst>
              <a:ext uri="{FF2B5EF4-FFF2-40B4-BE49-F238E27FC236}">
                <a16:creationId xmlns:a16="http://schemas.microsoft.com/office/drawing/2014/main" id="{27910DD3-5738-4193-B7E8-023E23835B17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4" name="sax_Navi_Eintrag" hidden="1">
            <a:extLst>
              <a:ext uri="{FF2B5EF4-FFF2-40B4-BE49-F238E27FC236}">
                <a16:creationId xmlns:a16="http://schemas.microsoft.com/office/drawing/2014/main" id="{923B749E-BAD4-4088-A436-02456CEB7C8B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  <p15:guide id="9" pos="2979" userDrawn="1">
          <p15:clr>
            <a:srgbClr val="FBAE40"/>
          </p15:clr>
        </p15:guide>
        <p15:guide id="10" pos="3160" userDrawn="1">
          <p15:clr>
            <a:srgbClr val="FBAE40"/>
          </p15:clr>
        </p15:guide>
        <p15:guide id="11" pos="4239" userDrawn="1">
          <p15:clr>
            <a:srgbClr val="FBAE40"/>
          </p15:clr>
        </p15:guide>
        <p15:guide id="12" pos="4412" userDrawn="1">
          <p15:clr>
            <a:srgbClr val="FBAE40"/>
          </p15:clr>
        </p15:guide>
        <p15:guide id="13" pos="5492" userDrawn="1">
          <p15:clr>
            <a:srgbClr val="FBAE40"/>
          </p15:clr>
        </p15:guide>
        <p15:guide id="14" pos="566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Inhalt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hapter_title">
            <a:extLst>
              <a:ext uri="{FF2B5EF4-FFF2-40B4-BE49-F238E27FC236}">
                <a16:creationId xmlns:a16="http://schemas.microsoft.com/office/drawing/2014/main" id="{E455553B-0F79-436E-85C6-4C85581AEF85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/>
          <a:lstStyle>
            <a:lvl1pPr>
              <a:lnSpc>
                <a:spcPct val="89000"/>
              </a:lnSpc>
              <a:buNone/>
              <a:defRPr sz="2800" kern="0" baseline="0"/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Kapitel­überschrift hinzufügen</a:t>
            </a:r>
          </a:p>
        </p:txBody>
      </p:sp>
      <p:sp>
        <p:nvSpPr>
          <p:cNvPr id="17" name="slide_title">
            <a:extLst>
              <a:ext uri="{FF2B5EF4-FFF2-40B4-BE49-F238E27FC236}">
                <a16:creationId xmlns:a16="http://schemas.microsoft.com/office/drawing/2014/main" id="{9F6D022B-DEE5-4AD2-8799-00321036FE87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/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26410" y="1296000"/>
            <a:ext cx="768096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026410" y="3445201"/>
            <a:ext cx="768096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E1C644A7-78AF-407E-A25C-6F76F012AC1D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F432EB7-B56F-491D-9D42-9FA89D925A5A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F944409F-1D53-436E-A382-254727DA7F5F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4" name="sax_Navi" hidden="1">
            <a:extLst>
              <a:ext uri="{FF2B5EF4-FFF2-40B4-BE49-F238E27FC236}">
                <a16:creationId xmlns:a16="http://schemas.microsoft.com/office/drawing/2014/main" id="{0BCFE689-4FC7-4D9C-9FE5-45025A6F7107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5" name="sax_Navi_Eintrag" hidden="1">
            <a:extLst>
              <a:ext uri="{FF2B5EF4-FFF2-40B4-BE49-F238E27FC236}">
                <a16:creationId xmlns:a16="http://schemas.microsoft.com/office/drawing/2014/main" id="{78D4F440-277B-418B-9621-90E62761001F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6" name="sax_Navi_Eintrag" hidden="1">
            <a:extLst>
              <a:ext uri="{FF2B5EF4-FFF2-40B4-BE49-F238E27FC236}">
                <a16:creationId xmlns:a16="http://schemas.microsoft.com/office/drawing/2014/main" id="{CD9AB144-4EB8-4115-B980-5D200ED3E7D1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7" name="sax_Navi_Eintrag" hidden="1">
            <a:extLst>
              <a:ext uri="{FF2B5EF4-FFF2-40B4-BE49-F238E27FC236}">
                <a16:creationId xmlns:a16="http://schemas.microsoft.com/office/drawing/2014/main" id="{28B76106-9604-4489-883C-5FE99B4CB06E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8" name="sax_Navi_Eintrag" hidden="1">
            <a:extLst>
              <a:ext uri="{FF2B5EF4-FFF2-40B4-BE49-F238E27FC236}">
                <a16:creationId xmlns:a16="http://schemas.microsoft.com/office/drawing/2014/main" id="{DFEA2FE0-8FEF-40DD-9F67-185A31C99797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9" name="sax_Navi_Eintrag" hidden="1">
            <a:extLst>
              <a:ext uri="{FF2B5EF4-FFF2-40B4-BE49-F238E27FC236}">
                <a16:creationId xmlns:a16="http://schemas.microsoft.com/office/drawing/2014/main" id="{B9778ED8-061C-47C8-A8E7-B24F9E828F87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2" name="sax_Navi_Eintrag" hidden="1">
            <a:extLst>
              <a:ext uri="{FF2B5EF4-FFF2-40B4-BE49-F238E27FC236}">
                <a16:creationId xmlns:a16="http://schemas.microsoft.com/office/drawing/2014/main" id="{FAAF73AA-701D-410C-8DB3-32CCC1E48FED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0" name="sax_Navi_Eintrag" hidden="1">
            <a:extLst>
              <a:ext uri="{FF2B5EF4-FFF2-40B4-BE49-F238E27FC236}">
                <a16:creationId xmlns:a16="http://schemas.microsoft.com/office/drawing/2014/main" id="{8C88B5A1-9E54-472B-B283-DCA0B8EF03B3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1" name="sax_Navi_Eintrag" hidden="1">
            <a:extLst>
              <a:ext uri="{FF2B5EF4-FFF2-40B4-BE49-F238E27FC236}">
                <a16:creationId xmlns:a16="http://schemas.microsoft.com/office/drawing/2014/main" id="{1694C0B2-78A6-4BFA-AA43-C1317CFD8045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2" name="sax_Navi_Eintrag" hidden="1">
            <a:extLst>
              <a:ext uri="{FF2B5EF4-FFF2-40B4-BE49-F238E27FC236}">
                <a16:creationId xmlns:a16="http://schemas.microsoft.com/office/drawing/2014/main" id="{59FE7FB3-27A3-47FD-BB98-BAD06250F8AE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3" name="sax_Navi_Eintrag" hidden="1">
            <a:extLst>
              <a:ext uri="{FF2B5EF4-FFF2-40B4-BE49-F238E27FC236}">
                <a16:creationId xmlns:a16="http://schemas.microsoft.com/office/drawing/2014/main" id="{162033AB-BFB9-440D-AEF9-08D680AE4AED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4" name="sax_Navi_Eintrag" hidden="1">
            <a:extLst>
              <a:ext uri="{FF2B5EF4-FFF2-40B4-BE49-F238E27FC236}">
                <a16:creationId xmlns:a16="http://schemas.microsoft.com/office/drawing/2014/main" id="{7D7FBB8A-FD3C-488E-BBE4-69930EFCC1E7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5" name="sax_Navi_Eintrag" hidden="1">
            <a:extLst>
              <a:ext uri="{FF2B5EF4-FFF2-40B4-BE49-F238E27FC236}">
                <a16:creationId xmlns:a16="http://schemas.microsoft.com/office/drawing/2014/main" id="{006AA732-492B-45B8-9052-3F8AA5598463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6" name="sax_Navi_Eintrag" hidden="1">
            <a:extLst>
              <a:ext uri="{FF2B5EF4-FFF2-40B4-BE49-F238E27FC236}">
                <a16:creationId xmlns:a16="http://schemas.microsoft.com/office/drawing/2014/main" id="{7882C471-8C03-4B32-A0F3-376862B307C4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DECF166C-508C-49D1-9E7F-2F5DAB2BB291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B9352BC3-77F5-41A1-AC91-4ABE5F742687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9" name="sax_Navi_Eintrag" hidden="1">
            <a:extLst>
              <a:ext uri="{FF2B5EF4-FFF2-40B4-BE49-F238E27FC236}">
                <a16:creationId xmlns:a16="http://schemas.microsoft.com/office/drawing/2014/main" id="{4F58F59B-3696-4B9B-A31F-C0859CF04C6B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0" name="sax_Navi_Eintrag" hidden="1">
            <a:extLst>
              <a:ext uri="{FF2B5EF4-FFF2-40B4-BE49-F238E27FC236}">
                <a16:creationId xmlns:a16="http://schemas.microsoft.com/office/drawing/2014/main" id="{4EB0D3AB-0834-45D8-AB31-D30A501B4513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1" name="sax_Navi_Eintrag" hidden="1">
            <a:extLst>
              <a:ext uri="{FF2B5EF4-FFF2-40B4-BE49-F238E27FC236}">
                <a16:creationId xmlns:a16="http://schemas.microsoft.com/office/drawing/2014/main" id="{2B2DD84E-5CF5-4BA7-89B0-FA5CD47AA744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2" name="sax_Navi_Eintrag" hidden="1">
            <a:extLst>
              <a:ext uri="{FF2B5EF4-FFF2-40B4-BE49-F238E27FC236}">
                <a16:creationId xmlns:a16="http://schemas.microsoft.com/office/drawing/2014/main" id="{3AA58763-C554-47C2-BF31-14FC2638C9F9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  <p15:guide id="9" orient="horz" pos="2090" userDrawn="1">
          <p15:clr>
            <a:srgbClr val="FBAE40"/>
          </p15:clr>
        </p15:guide>
        <p15:guide id="10" orient="horz" pos="216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hapter_title">
            <a:extLst>
              <a:ext uri="{FF2B5EF4-FFF2-40B4-BE49-F238E27FC236}">
                <a16:creationId xmlns:a16="http://schemas.microsoft.com/office/drawing/2014/main" id="{DC7176F2-9C78-4255-AD29-02B1373FAA1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/>
          <a:lstStyle>
            <a:lvl1pPr>
              <a:lnSpc>
                <a:spcPct val="89000"/>
              </a:lnSpc>
              <a:buNone/>
              <a:defRPr sz="2800" kern="0" baseline="0"/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Kapitel­überschrift hinzufügen</a:t>
            </a:r>
          </a:p>
        </p:txBody>
      </p:sp>
      <p:sp>
        <p:nvSpPr>
          <p:cNvPr id="19" name="slide_title">
            <a:extLst>
              <a:ext uri="{FF2B5EF4-FFF2-40B4-BE49-F238E27FC236}">
                <a16:creationId xmlns:a16="http://schemas.microsoft.com/office/drawing/2014/main" id="{0CD4A6A4-B685-4664-A9F2-206AFF03DCDC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/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26410" y="1296000"/>
            <a:ext cx="364617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061200" y="1295999"/>
            <a:ext cx="364617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3026410" y="3445201"/>
            <a:ext cx="364617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7061200" y="3445201"/>
            <a:ext cx="364617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14946AFE-2563-4C40-963E-DFE36F6D317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8A247A46-B0BA-49FE-BDE2-4F90A7348546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17992435-2281-4D69-8E9C-A9BD8CD4504F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6" name="sax_Navi" hidden="1">
            <a:extLst>
              <a:ext uri="{FF2B5EF4-FFF2-40B4-BE49-F238E27FC236}">
                <a16:creationId xmlns:a16="http://schemas.microsoft.com/office/drawing/2014/main" id="{1E74C464-5DD0-4CB4-86C5-8EEE5E769B0F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7" name="sax_Navi_Eintrag" hidden="1">
            <a:extLst>
              <a:ext uri="{FF2B5EF4-FFF2-40B4-BE49-F238E27FC236}">
                <a16:creationId xmlns:a16="http://schemas.microsoft.com/office/drawing/2014/main" id="{49FF8A49-71B4-4C81-848E-DA9EF28D47E1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8" name="sax_Navi_Eintrag" hidden="1">
            <a:extLst>
              <a:ext uri="{FF2B5EF4-FFF2-40B4-BE49-F238E27FC236}">
                <a16:creationId xmlns:a16="http://schemas.microsoft.com/office/drawing/2014/main" id="{285BB2A0-94AF-4AF9-B950-C2129817B642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9" name="sax_Navi_Eintrag" hidden="1">
            <a:extLst>
              <a:ext uri="{FF2B5EF4-FFF2-40B4-BE49-F238E27FC236}">
                <a16:creationId xmlns:a16="http://schemas.microsoft.com/office/drawing/2014/main" id="{52391172-5403-4757-9B58-EAA3E7DF4415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0" name="sax_Navi_Eintrag" hidden="1">
            <a:extLst>
              <a:ext uri="{FF2B5EF4-FFF2-40B4-BE49-F238E27FC236}">
                <a16:creationId xmlns:a16="http://schemas.microsoft.com/office/drawing/2014/main" id="{A4A2B1D0-2F34-4B74-9220-707CE21BC7EE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1" name="sax_Navi_Eintrag" hidden="1">
            <a:extLst>
              <a:ext uri="{FF2B5EF4-FFF2-40B4-BE49-F238E27FC236}">
                <a16:creationId xmlns:a16="http://schemas.microsoft.com/office/drawing/2014/main" id="{DF12203D-8919-4946-A935-C88025147182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4" name="sax_Navi_Eintrag" hidden="1">
            <a:extLst>
              <a:ext uri="{FF2B5EF4-FFF2-40B4-BE49-F238E27FC236}">
                <a16:creationId xmlns:a16="http://schemas.microsoft.com/office/drawing/2014/main" id="{06EBF098-EFCA-4EA5-8D77-C854464693FC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2" name="sax_Navi_Eintrag" hidden="1">
            <a:extLst>
              <a:ext uri="{FF2B5EF4-FFF2-40B4-BE49-F238E27FC236}">
                <a16:creationId xmlns:a16="http://schemas.microsoft.com/office/drawing/2014/main" id="{E29FD0BD-4373-43BC-BF51-EC6E7EE5D6FF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3" name="sax_Navi_Eintrag" hidden="1">
            <a:extLst>
              <a:ext uri="{FF2B5EF4-FFF2-40B4-BE49-F238E27FC236}">
                <a16:creationId xmlns:a16="http://schemas.microsoft.com/office/drawing/2014/main" id="{12D65CBB-C58B-44A1-BB73-B91C5FBF5003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4" name="sax_Navi_Eintrag" hidden="1">
            <a:extLst>
              <a:ext uri="{FF2B5EF4-FFF2-40B4-BE49-F238E27FC236}">
                <a16:creationId xmlns:a16="http://schemas.microsoft.com/office/drawing/2014/main" id="{AD3A72FE-4F90-487C-8489-DDF40EC3DE13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5" name="sax_Navi_Eintrag" hidden="1">
            <a:extLst>
              <a:ext uri="{FF2B5EF4-FFF2-40B4-BE49-F238E27FC236}">
                <a16:creationId xmlns:a16="http://schemas.microsoft.com/office/drawing/2014/main" id="{DE34F184-4292-4D93-86E7-4F441AE359F6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6" name="sax_Navi_Eintrag" hidden="1">
            <a:extLst>
              <a:ext uri="{FF2B5EF4-FFF2-40B4-BE49-F238E27FC236}">
                <a16:creationId xmlns:a16="http://schemas.microsoft.com/office/drawing/2014/main" id="{88EB523F-C55B-46DB-8392-30696C539DF6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F8CD36D7-D64D-4220-887B-6DEBE4E6CF3B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2F3AF26A-EEA2-49C6-A00A-77738FECBA4A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9" name="sax_Navi_Eintrag" hidden="1">
            <a:extLst>
              <a:ext uri="{FF2B5EF4-FFF2-40B4-BE49-F238E27FC236}">
                <a16:creationId xmlns:a16="http://schemas.microsoft.com/office/drawing/2014/main" id="{07D25A46-1C18-408F-84C2-2E7530CE9804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0" name="sax_Navi_Eintrag" hidden="1">
            <a:extLst>
              <a:ext uri="{FF2B5EF4-FFF2-40B4-BE49-F238E27FC236}">
                <a16:creationId xmlns:a16="http://schemas.microsoft.com/office/drawing/2014/main" id="{A0E5C10C-51C4-4EA5-8DA9-E0FC4182A1E0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1" name="sax_Navi_Eintrag" hidden="1">
            <a:extLst>
              <a:ext uri="{FF2B5EF4-FFF2-40B4-BE49-F238E27FC236}">
                <a16:creationId xmlns:a16="http://schemas.microsoft.com/office/drawing/2014/main" id="{F781C64C-866C-43ED-A5BC-CAC0E99A98ED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2" name="sax_Navi_Eintrag" hidden="1">
            <a:extLst>
              <a:ext uri="{FF2B5EF4-FFF2-40B4-BE49-F238E27FC236}">
                <a16:creationId xmlns:a16="http://schemas.microsoft.com/office/drawing/2014/main" id="{3CCE15C6-9EBF-4EDF-8EA8-4F29FA7374FF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3" name="sax_Navi_Eintrag" hidden="1">
            <a:extLst>
              <a:ext uri="{FF2B5EF4-FFF2-40B4-BE49-F238E27FC236}">
                <a16:creationId xmlns:a16="http://schemas.microsoft.com/office/drawing/2014/main" id="{95897DB4-6285-4DC2-9554-9278105159FB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4" name="sax_Navi_Eintrag" hidden="1">
            <a:extLst>
              <a:ext uri="{FF2B5EF4-FFF2-40B4-BE49-F238E27FC236}">
                <a16:creationId xmlns:a16="http://schemas.microsoft.com/office/drawing/2014/main" id="{12D45BB1-0D47-4E32-8217-58A028208A4D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orient="horz" pos="2090" userDrawn="1">
          <p15:clr>
            <a:srgbClr val="FBAE40"/>
          </p15:clr>
        </p15:guide>
        <p15:guide id="11" pos="4205" userDrawn="1">
          <p15:clr>
            <a:srgbClr val="FBAE40"/>
          </p15:clr>
        </p15:guide>
        <p15:guide id="12" pos="4448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">
            <a:extLst>
              <a:ext uri="{FF2B5EF4-FFF2-40B4-BE49-F238E27FC236}">
                <a16:creationId xmlns:a16="http://schemas.microsoft.com/office/drawing/2014/main" id="{C64C8B7C-E009-4AAC-9E32-6AD785800740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/>
          <a:lstStyle>
            <a:lvl1pPr>
              <a:lnSpc>
                <a:spcPct val="89000"/>
              </a:lnSpc>
              <a:buNone/>
              <a:defRPr sz="2800" kern="0" baseline="0"/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Kapitel­überschrift hinzufügen</a:t>
            </a:r>
          </a:p>
        </p:txBody>
      </p:sp>
      <p:sp>
        <p:nvSpPr>
          <p:cNvPr id="21" name="slide_title">
            <a:extLst>
              <a:ext uri="{FF2B5EF4-FFF2-40B4-BE49-F238E27FC236}">
                <a16:creationId xmlns:a16="http://schemas.microsoft.com/office/drawing/2014/main" id="{37C7D613-AF63-4D59-A3E7-00A3988669EF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/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26410" y="1296000"/>
            <a:ext cx="235585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703570" y="1295999"/>
            <a:ext cx="235585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8380730" y="1295999"/>
            <a:ext cx="235585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3026410" y="3445201"/>
            <a:ext cx="235585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5703570" y="3445201"/>
            <a:ext cx="235585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6" hasCustomPrompt="1"/>
          </p:nvPr>
        </p:nvSpPr>
        <p:spPr>
          <a:xfrm>
            <a:off x="8380730" y="3445201"/>
            <a:ext cx="235585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6" name="Rectangle7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8" name="Grafik 4" descr="logo1_d2.png">
            <a:extLst>
              <a:ext uri="{FF2B5EF4-FFF2-40B4-BE49-F238E27FC236}">
                <a16:creationId xmlns:a16="http://schemas.microsoft.com/office/drawing/2014/main" id="{058025F0-4E5A-4419-90FC-FD31DB24C306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8" name="sax_Navi" hidden="1">
            <a:extLst>
              <a:ext uri="{FF2B5EF4-FFF2-40B4-BE49-F238E27FC236}">
                <a16:creationId xmlns:a16="http://schemas.microsoft.com/office/drawing/2014/main" id="{6801DC24-6818-4FE4-9255-623B8AF07305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9" name="sax_Navi_Eintrag" hidden="1">
            <a:extLst>
              <a:ext uri="{FF2B5EF4-FFF2-40B4-BE49-F238E27FC236}">
                <a16:creationId xmlns:a16="http://schemas.microsoft.com/office/drawing/2014/main" id="{7679C2A8-D99C-481A-8B37-7AD612290FED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0" name="sax_Navi_Eintrag" hidden="1">
            <a:extLst>
              <a:ext uri="{FF2B5EF4-FFF2-40B4-BE49-F238E27FC236}">
                <a16:creationId xmlns:a16="http://schemas.microsoft.com/office/drawing/2014/main" id="{6D0F1CAD-D919-4349-BF4A-118E6551790B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1" name="sax_Navi_Eintrag" hidden="1">
            <a:extLst>
              <a:ext uri="{FF2B5EF4-FFF2-40B4-BE49-F238E27FC236}">
                <a16:creationId xmlns:a16="http://schemas.microsoft.com/office/drawing/2014/main" id="{EBF148F0-058F-4E38-8BDC-7494EDFCDA4A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2" name="sax_Navi_Eintrag" hidden="1">
            <a:extLst>
              <a:ext uri="{FF2B5EF4-FFF2-40B4-BE49-F238E27FC236}">
                <a16:creationId xmlns:a16="http://schemas.microsoft.com/office/drawing/2014/main" id="{C53136B2-704A-423E-A5B0-8ED25970846F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3" name="sax_Navi_Eintrag" hidden="1">
            <a:extLst>
              <a:ext uri="{FF2B5EF4-FFF2-40B4-BE49-F238E27FC236}">
                <a16:creationId xmlns:a16="http://schemas.microsoft.com/office/drawing/2014/main" id="{D19977BF-6E8D-4B9C-B022-B931588030A7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6" name="sax_Navi_Eintrag" hidden="1">
            <a:extLst>
              <a:ext uri="{FF2B5EF4-FFF2-40B4-BE49-F238E27FC236}">
                <a16:creationId xmlns:a16="http://schemas.microsoft.com/office/drawing/2014/main" id="{6DC263D9-B3C9-49F0-A2EE-3BD3FD5F0B94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4" name="sax_Navi_Eintrag" hidden="1">
            <a:extLst>
              <a:ext uri="{FF2B5EF4-FFF2-40B4-BE49-F238E27FC236}">
                <a16:creationId xmlns:a16="http://schemas.microsoft.com/office/drawing/2014/main" id="{FF5364E7-5E35-4797-871F-E5C681427E34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5" name="sax_Navi_Eintrag" hidden="1">
            <a:extLst>
              <a:ext uri="{FF2B5EF4-FFF2-40B4-BE49-F238E27FC236}">
                <a16:creationId xmlns:a16="http://schemas.microsoft.com/office/drawing/2014/main" id="{BF754A0A-F50C-4123-8476-376489058B33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6" name="sax_Navi_Eintrag" hidden="1">
            <a:extLst>
              <a:ext uri="{FF2B5EF4-FFF2-40B4-BE49-F238E27FC236}">
                <a16:creationId xmlns:a16="http://schemas.microsoft.com/office/drawing/2014/main" id="{5F850E5D-4B21-4E94-9D4B-6E70B8947841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28F9F8DD-46B7-4515-BC47-F67EA9A6C1D5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B9EDE793-9086-47A1-9998-5317A20D92C5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9" name="sax_Navi_Eintrag" hidden="1">
            <a:extLst>
              <a:ext uri="{FF2B5EF4-FFF2-40B4-BE49-F238E27FC236}">
                <a16:creationId xmlns:a16="http://schemas.microsoft.com/office/drawing/2014/main" id="{EF1C2A2A-9D50-4773-B11D-EC92A3066F4B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0" name="sax_Navi_Eintrag" hidden="1">
            <a:extLst>
              <a:ext uri="{FF2B5EF4-FFF2-40B4-BE49-F238E27FC236}">
                <a16:creationId xmlns:a16="http://schemas.microsoft.com/office/drawing/2014/main" id="{5BD99EFA-18C4-420A-89D8-FDB611D70630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1" name="sax_Navi_Eintrag" hidden="1">
            <a:extLst>
              <a:ext uri="{FF2B5EF4-FFF2-40B4-BE49-F238E27FC236}">
                <a16:creationId xmlns:a16="http://schemas.microsoft.com/office/drawing/2014/main" id="{0E9D8869-A293-4669-8BBD-48D7DB472CEE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2" name="sax_Navi_Eintrag" hidden="1">
            <a:extLst>
              <a:ext uri="{FF2B5EF4-FFF2-40B4-BE49-F238E27FC236}">
                <a16:creationId xmlns:a16="http://schemas.microsoft.com/office/drawing/2014/main" id="{10B312A6-8AFD-43C6-B6D3-C26720C2C47A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3" name="sax_Navi_Eintrag" hidden="1">
            <a:extLst>
              <a:ext uri="{FF2B5EF4-FFF2-40B4-BE49-F238E27FC236}">
                <a16:creationId xmlns:a16="http://schemas.microsoft.com/office/drawing/2014/main" id="{259A6385-2530-4E64-AA89-E4EC03DD0276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4" name="sax_Navi_Eintrag" hidden="1">
            <a:extLst>
              <a:ext uri="{FF2B5EF4-FFF2-40B4-BE49-F238E27FC236}">
                <a16:creationId xmlns:a16="http://schemas.microsoft.com/office/drawing/2014/main" id="{4C0AB365-C9BB-4567-ACB8-CDD5460F43E0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5" name="sax_Navi_Eintrag" hidden="1">
            <a:extLst>
              <a:ext uri="{FF2B5EF4-FFF2-40B4-BE49-F238E27FC236}">
                <a16:creationId xmlns:a16="http://schemas.microsoft.com/office/drawing/2014/main" id="{99C3E13A-7588-40F2-A87C-75E58D2FF20A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6" name="sax_Navi_Eintrag" hidden="1">
            <a:extLst>
              <a:ext uri="{FF2B5EF4-FFF2-40B4-BE49-F238E27FC236}">
                <a16:creationId xmlns:a16="http://schemas.microsoft.com/office/drawing/2014/main" id="{BD5FE440-11BC-43B7-A31A-BCC645AB6E7E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  <p15:guide id="9" orient="horz" pos="2090" userDrawn="1">
          <p15:clr>
            <a:srgbClr val="FBAE40"/>
          </p15:clr>
        </p15:guide>
        <p15:guide id="10" orient="horz" pos="2169" userDrawn="1">
          <p15:clr>
            <a:srgbClr val="FBAE40"/>
          </p15:clr>
        </p15:guide>
        <p15:guide id="11" pos="3392" userDrawn="1">
          <p15:clr>
            <a:srgbClr val="FBAE40"/>
          </p15:clr>
        </p15:guide>
        <p15:guide id="12" pos="3593" userDrawn="1">
          <p15:clr>
            <a:srgbClr val="FBAE40"/>
          </p15:clr>
        </p15:guide>
        <p15:guide id="13" pos="5078" userDrawn="1">
          <p15:clr>
            <a:srgbClr val="FBAE40"/>
          </p15:clr>
        </p15:guide>
        <p15:guide id="14" pos="527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">
            <a:extLst>
              <a:ext uri="{FF2B5EF4-FFF2-40B4-BE49-F238E27FC236}">
                <a16:creationId xmlns:a16="http://schemas.microsoft.com/office/drawing/2014/main" id="{41EC37FB-F012-4E88-8202-EAF2290CF262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/>
          <a:lstStyle>
            <a:lvl1pPr>
              <a:lnSpc>
                <a:spcPct val="89000"/>
              </a:lnSpc>
              <a:buNone/>
              <a:defRPr sz="2800" kern="0" baseline="0"/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Kapitel­überschrift hinzufügen</a:t>
            </a:r>
          </a:p>
        </p:txBody>
      </p:sp>
      <p:sp>
        <p:nvSpPr>
          <p:cNvPr id="24" name="slide_title">
            <a:extLst>
              <a:ext uri="{FF2B5EF4-FFF2-40B4-BE49-F238E27FC236}">
                <a16:creationId xmlns:a16="http://schemas.microsoft.com/office/drawing/2014/main" id="{311701A3-045D-4465-A625-85AD8C2B322E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/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26410" y="1296000"/>
            <a:ext cx="171323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015230" y="1295999"/>
            <a:ext cx="171323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7" hasCustomPrompt="1"/>
          </p:nvPr>
        </p:nvSpPr>
        <p:spPr>
          <a:xfrm>
            <a:off x="8992870" y="1295999"/>
            <a:ext cx="171323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3026410" y="3445201"/>
            <a:ext cx="171323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5015230" y="3445201"/>
            <a:ext cx="171323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8" hasCustomPrompt="1"/>
          </p:nvPr>
        </p:nvSpPr>
        <p:spPr>
          <a:xfrm>
            <a:off x="8992870" y="3445201"/>
            <a:ext cx="171323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7004050" y="1296000"/>
            <a:ext cx="171323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7004050" y="3445200"/>
            <a:ext cx="171323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Rectangle7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22" name="Grafik 4" descr="logo1_d2.png">
            <a:extLst>
              <a:ext uri="{FF2B5EF4-FFF2-40B4-BE49-F238E27FC236}">
                <a16:creationId xmlns:a16="http://schemas.microsoft.com/office/drawing/2014/main" id="{F7F706B3-07D4-410C-B7A6-C9E5735A9928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40" name="sax_Navi" hidden="1">
            <a:extLst>
              <a:ext uri="{FF2B5EF4-FFF2-40B4-BE49-F238E27FC236}">
                <a16:creationId xmlns:a16="http://schemas.microsoft.com/office/drawing/2014/main" id="{E8B1915C-AD83-4EC1-9BEC-472291719951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sax_Navi_Eintrag" hidden="1">
            <a:extLst>
              <a:ext uri="{FF2B5EF4-FFF2-40B4-BE49-F238E27FC236}">
                <a16:creationId xmlns:a16="http://schemas.microsoft.com/office/drawing/2014/main" id="{6418FF79-0A0E-4D6B-8102-F4ACE3251EC4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2" name="sax_Navi_Eintrag" hidden="1">
            <a:extLst>
              <a:ext uri="{FF2B5EF4-FFF2-40B4-BE49-F238E27FC236}">
                <a16:creationId xmlns:a16="http://schemas.microsoft.com/office/drawing/2014/main" id="{C1C0BA37-6BB0-4636-B239-B850B80E53E1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3" name="sax_Navi_Eintrag" hidden="1">
            <a:extLst>
              <a:ext uri="{FF2B5EF4-FFF2-40B4-BE49-F238E27FC236}">
                <a16:creationId xmlns:a16="http://schemas.microsoft.com/office/drawing/2014/main" id="{9C177C2E-7859-439B-B916-7E13B251DC04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4" name="sax_Navi_Eintrag" hidden="1">
            <a:extLst>
              <a:ext uri="{FF2B5EF4-FFF2-40B4-BE49-F238E27FC236}">
                <a16:creationId xmlns:a16="http://schemas.microsoft.com/office/drawing/2014/main" id="{E7234629-3CFA-40CD-BE2F-156BEA968EEF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5" name="sax_Navi_Eintrag" hidden="1">
            <a:extLst>
              <a:ext uri="{FF2B5EF4-FFF2-40B4-BE49-F238E27FC236}">
                <a16:creationId xmlns:a16="http://schemas.microsoft.com/office/drawing/2014/main" id="{D404D474-99BE-4373-80F4-D4E09754FAB1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6" name="sax_Navi_Eintrag" hidden="1">
            <a:extLst>
              <a:ext uri="{FF2B5EF4-FFF2-40B4-BE49-F238E27FC236}">
                <a16:creationId xmlns:a16="http://schemas.microsoft.com/office/drawing/2014/main" id="{A4ECF65F-99E0-4A38-BFFF-19D1F6B6C6CF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9" name="sax_Navi_Eintrag" hidden="1">
            <a:extLst>
              <a:ext uri="{FF2B5EF4-FFF2-40B4-BE49-F238E27FC236}">
                <a16:creationId xmlns:a16="http://schemas.microsoft.com/office/drawing/2014/main" id="{9A3EEE2E-ED31-442A-AFA1-2FE896D6C0D1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AADB186C-ACAB-408E-9CB5-FDA1F4B415BB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29AD2BC2-2934-4B99-A798-EBD741F0D189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9" name="sax_Navi_Eintrag" hidden="1">
            <a:extLst>
              <a:ext uri="{FF2B5EF4-FFF2-40B4-BE49-F238E27FC236}">
                <a16:creationId xmlns:a16="http://schemas.microsoft.com/office/drawing/2014/main" id="{4D6CA0B0-96D2-4460-B2F4-68FE7E42CD21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0" name="sax_Navi_Eintrag" hidden="1">
            <a:extLst>
              <a:ext uri="{FF2B5EF4-FFF2-40B4-BE49-F238E27FC236}">
                <a16:creationId xmlns:a16="http://schemas.microsoft.com/office/drawing/2014/main" id="{5D897130-8FAF-45F6-BF1E-FDC1DC2816E4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1" name="sax_Navi_Eintrag" hidden="1">
            <a:extLst>
              <a:ext uri="{FF2B5EF4-FFF2-40B4-BE49-F238E27FC236}">
                <a16:creationId xmlns:a16="http://schemas.microsoft.com/office/drawing/2014/main" id="{62B3F06B-FBBA-47AA-9004-4A1D31D87AF6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2" name="sax_Navi_Eintrag" hidden="1">
            <a:extLst>
              <a:ext uri="{FF2B5EF4-FFF2-40B4-BE49-F238E27FC236}">
                <a16:creationId xmlns:a16="http://schemas.microsoft.com/office/drawing/2014/main" id="{58DC0CD3-A45B-488C-90E0-075868304A92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3" name="sax_Navi_Eintrag" hidden="1">
            <a:extLst>
              <a:ext uri="{FF2B5EF4-FFF2-40B4-BE49-F238E27FC236}">
                <a16:creationId xmlns:a16="http://schemas.microsoft.com/office/drawing/2014/main" id="{30EC03D1-E86C-482D-9195-687E0E06BDD1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4" name="sax_Navi_Eintrag" hidden="1">
            <a:extLst>
              <a:ext uri="{FF2B5EF4-FFF2-40B4-BE49-F238E27FC236}">
                <a16:creationId xmlns:a16="http://schemas.microsoft.com/office/drawing/2014/main" id="{4CC3709D-C97E-4A44-8AE8-FE1748456D22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5" name="sax_Navi_Eintrag" hidden="1">
            <a:extLst>
              <a:ext uri="{FF2B5EF4-FFF2-40B4-BE49-F238E27FC236}">
                <a16:creationId xmlns:a16="http://schemas.microsoft.com/office/drawing/2014/main" id="{2C7B0D19-EC15-4A01-BDF1-04B69744B755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6" name="sax_Navi_Eintrag" hidden="1">
            <a:extLst>
              <a:ext uri="{FF2B5EF4-FFF2-40B4-BE49-F238E27FC236}">
                <a16:creationId xmlns:a16="http://schemas.microsoft.com/office/drawing/2014/main" id="{AEB36321-4565-46DE-B5AB-28AE999575FE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7" name="sax_Navi_Eintrag" hidden="1">
            <a:extLst>
              <a:ext uri="{FF2B5EF4-FFF2-40B4-BE49-F238E27FC236}">
                <a16:creationId xmlns:a16="http://schemas.microsoft.com/office/drawing/2014/main" id="{0D7BDDCD-13A2-4F5F-B1EC-8F3F19619B7D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8" name="sax_Navi_Eintrag" hidden="1">
            <a:extLst>
              <a:ext uri="{FF2B5EF4-FFF2-40B4-BE49-F238E27FC236}">
                <a16:creationId xmlns:a16="http://schemas.microsoft.com/office/drawing/2014/main" id="{DF0AA05B-19E0-45CE-9302-25AC3530B21D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  <p15:guide id="9" pos="2987" userDrawn="1">
          <p15:clr>
            <a:srgbClr val="FBAE40"/>
          </p15:clr>
        </p15:guide>
        <p15:guide id="10" pos="3159" userDrawn="1">
          <p15:clr>
            <a:srgbClr val="FBAE40"/>
          </p15:clr>
        </p15:guide>
        <p15:guide id="11" pos="4239" userDrawn="1">
          <p15:clr>
            <a:srgbClr val="FBAE40"/>
          </p15:clr>
        </p15:guide>
        <p15:guide id="12" pos="4412" userDrawn="1">
          <p15:clr>
            <a:srgbClr val="FBAE40"/>
          </p15:clr>
        </p15:guide>
        <p15:guide id="13" pos="5492" userDrawn="1">
          <p15:clr>
            <a:srgbClr val="FBAE40"/>
          </p15:clr>
        </p15:guide>
        <p15:guide id="14" pos="5664" userDrawn="1">
          <p15:clr>
            <a:srgbClr val="FBAE40"/>
          </p15:clr>
        </p15:guide>
        <p15:guide id="15" orient="horz" pos="2090" userDrawn="1">
          <p15:clr>
            <a:srgbClr val="FBAE40"/>
          </p15:clr>
        </p15:guide>
        <p15:guide id="16" orient="horz" pos="216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9" name="Grafik 3" descr="bottom_d2_169.png">
            <a:extLst>
              <a:ext uri="{FF2B5EF4-FFF2-40B4-BE49-F238E27FC236}">
                <a16:creationId xmlns:a16="http://schemas.microsoft.com/office/drawing/2014/main" id="{EF316F00-ABDB-4F1C-8223-8689636D6D52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0" name="Grafik 9" descr="logo2_d2.png">
            <a:extLst>
              <a:ext uri="{FF2B5EF4-FFF2-40B4-BE49-F238E27FC236}">
                <a16:creationId xmlns:a16="http://schemas.microsoft.com/office/drawing/2014/main" id="{30CBBFCD-8992-45AF-92BD-7EBF3A86E1C1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8" name="Rectangle7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0B4DD8A5-C16C-443A-8C22-A52B612231A5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0" name="sax_Navi" hidden="1">
            <a:extLst>
              <a:ext uri="{FF2B5EF4-FFF2-40B4-BE49-F238E27FC236}">
                <a16:creationId xmlns:a16="http://schemas.microsoft.com/office/drawing/2014/main" id="{3A8789E1-D1A9-4F1E-9D54-2C6123AC82BE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sax_Navi_Eintrag" hidden="1">
            <a:extLst>
              <a:ext uri="{FF2B5EF4-FFF2-40B4-BE49-F238E27FC236}">
                <a16:creationId xmlns:a16="http://schemas.microsoft.com/office/drawing/2014/main" id="{5AFBE946-F2C0-4EA0-995B-C7BEAEBABC3D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2" name="sax_Navi_Eintrag" hidden="1">
            <a:extLst>
              <a:ext uri="{FF2B5EF4-FFF2-40B4-BE49-F238E27FC236}">
                <a16:creationId xmlns:a16="http://schemas.microsoft.com/office/drawing/2014/main" id="{26590292-FE04-432B-A660-81B7041CABFD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3" name="sax_Navi_Eintrag" hidden="1">
            <a:extLst>
              <a:ext uri="{FF2B5EF4-FFF2-40B4-BE49-F238E27FC236}">
                <a16:creationId xmlns:a16="http://schemas.microsoft.com/office/drawing/2014/main" id="{27F55702-4C93-4593-A3A0-07B1BC7F73AD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6" name="sax_Navi_Eintrag" hidden="1">
            <a:extLst>
              <a:ext uri="{FF2B5EF4-FFF2-40B4-BE49-F238E27FC236}">
                <a16:creationId xmlns:a16="http://schemas.microsoft.com/office/drawing/2014/main" id="{747ABCED-FF61-4551-9A07-DDF6F606DFF4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54" name="sax_Navi_Eintrag" hidden="1">
            <a:extLst>
              <a:ext uri="{FF2B5EF4-FFF2-40B4-BE49-F238E27FC236}">
                <a16:creationId xmlns:a16="http://schemas.microsoft.com/office/drawing/2014/main" id="{8959A52E-02DB-4E71-AF0A-50A74A24A5FD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55" name="sax_Navi_Eintrag" hidden="1">
            <a:extLst>
              <a:ext uri="{FF2B5EF4-FFF2-40B4-BE49-F238E27FC236}">
                <a16:creationId xmlns:a16="http://schemas.microsoft.com/office/drawing/2014/main" id="{ABFC9031-2ACE-47E4-BFD8-56826356ECE2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56" name="sax_Navi_Eintrag" hidden="1">
            <a:extLst>
              <a:ext uri="{FF2B5EF4-FFF2-40B4-BE49-F238E27FC236}">
                <a16:creationId xmlns:a16="http://schemas.microsoft.com/office/drawing/2014/main" id="{682AEA42-B356-4976-BBDF-65FE49336034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57" name="sax_Navi_Eintrag" hidden="1">
            <a:extLst>
              <a:ext uri="{FF2B5EF4-FFF2-40B4-BE49-F238E27FC236}">
                <a16:creationId xmlns:a16="http://schemas.microsoft.com/office/drawing/2014/main" id="{97155B38-7C67-4B26-BBDC-C75C78C2D1AC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58" name="sax_Navi_Eintrag" hidden="1">
            <a:extLst>
              <a:ext uri="{FF2B5EF4-FFF2-40B4-BE49-F238E27FC236}">
                <a16:creationId xmlns:a16="http://schemas.microsoft.com/office/drawing/2014/main" id="{9B195CF7-FACA-4643-B32D-33C3A3F9C2CE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59" name="sax_Navi_Eintrag" hidden="1">
            <a:extLst>
              <a:ext uri="{FF2B5EF4-FFF2-40B4-BE49-F238E27FC236}">
                <a16:creationId xmlns:a16="http://schemas.microsoft.com/office/drawing/2014/main" id="{1C6F159C-85E4-4479-819F-DB1C56951E7B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0" name="sax_Navi_Eintrag" hidden="1">
            <a:extLst>
              <a:ext uri="{FF2B5EF4-FFF2-40B4-BE49-F238E27FC236}">
                <a16:creationId xmlns:a16="http://schemas.microsoft.com/office/drawing/2014/main" id="{32E821F0-CC18-48D0-B90F-50B9D1F58CA0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1" name="sax_Navi_Eintrag" hidden="1">
            <a:extLst>
              <a:ext uri="{FF2B5EF4-FFF2-40B4-BE49-F238E27FC236}">
                <a16:creationId xmlns:a16="http://schemas.microsoft.com/office/drawing/2014/main" id="{2C11AD27-0BCF-4623-8BAF-F14F0BAB60B2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2" name="sax_Navi_Eintrag" hidden="1">
            <a:extLst>
              <a:ext uri="{FF2B5EF4-FFF2-40B4-BE49-F238E27FC236}">
                <a16:creationId xmlns:a16="http://schemas.microsoft.com/office/drawing/2014/main" id="{36E26D5D-4CCE-4CEF-B53C-C97147AA8062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3" name="sax_Navi_Eintrag" hidden="1">
            <a:extLst>
              <a:ext uri="{FF2B5EF4-FFF2-40B4-BE49-F238E27FC236}">
                <a16:creationId xmlns:a16="http://schemas.microsoft.com/office/drawing/2014/main" id="{AEE999E7-F5B4-44AC-90A3-9B4489B7F0E9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4" name="sax_Navi_Eintrag" hidden="1">
            <a:extLst>
              <a:ext uri="{FF2B5EF4-FFF2-40B4-BE49-F238E27FC236}">
                <a16:creationId xmlns:a16="http://schemas.microsoft.com/office/drawing/2014/main" id="{08BEE499-FD4D-4E68-B721-08C734481F23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5" name="sax_Navi_Eintrag" hidden="1">
            <a:extLst>
              <a:ext uri="{FF2B5EF4-FFF2-40B4-BE49-F238E27FC236}">
                <a16:creationId xmlns:a16="http://schemas.microsoft.com/office/drawing/2014/main" id="{C04C9EE3-0C86-4FCF-8F9F-AB2859A1F330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6" name="sax_Navi_Eintrag" hidden="1">
            <a:extLst>
              <a:ext uri="{FF2B5EF4-FFF2-40B4-BE49-F238E27FC236}">
                <a16:creationId xmlns:a16="http://schemas.microsoft.com/office/drawing/2014/main" id="{306D9E59-9963-4068-B03B-A57088062C66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898F1590-73E5-4AA9-BAE5-0911DE098873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06C7FEDD-E94D-45B2-A759-E85E4D3D5A19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ollbild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35DC742-BC8F-47B5-88E2-93616D59A618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3" descr="right_d2.png">
            <a:extLst>
              <a:ext uri="{FF2B5EF4-FFF2-40B4-BE49-F238E27FC236}">
                <a16:creationId xmlns:a16="http://schemas.microsoft.com/office/drawing/2014/main" id="{2E1D2BC1-44DB-403E-B4D8-3E1DC5D199E5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2"/>
            <a:ext cx="12954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73178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5" descr="bg3_d2_169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"/>
            <a:ext cx="10970260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60E046F-66D0-431E-9C49-8E6C18C3F3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080" y="259200"/>
            <a:ext cx="987298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8000" kern="12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Abschluss­worte hinzufügen</a:t>
            </a:r>
          </a:p>
        </p:txBody>
      </p:sp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AD329951-67FC-4FE1-85D1-D4AEA8479C0D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7AD5F0A5-2B17-4D20-B0E6-B4F0FA977516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2"/>
            <a:ext cx="12954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3796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2" descr="bg2_d2_169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"/>
            <a:ext cx="10970260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080" y="259200"/>
            <a:ext cx="987298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Präs. Titel hinzufügen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7868D6E5-0EC1-4883-8CF9-7E8712A5DE97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2"/>
            <a:ext cx="12954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14531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enutzerdefinierte 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080" y="259200"/>
            <a:ext cx="987298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Präs. Titel hinzufügen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EFF0EBDE-7B9D-4454-9B44-8763A24EC960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2"/>
            <a:ext cx="12954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6259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Kap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080" y="259200"/>
            <a:ext cx="987298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65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Kapitel­überschrift hinzufügen</a:t>
            </a:r>
          </a:p>
        </p:txBody>
      </p:sp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C6E8050-6AB1-433E-A876-5E84688D10B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7" name="Grafik 3" descr="right_d2.png">
            <a:extLst>
              <a:ext uri="{FF2B5EF4-FFF2-40B4-BE49-F238E27FC236}">
                <a16:creationId xmlns:a16="http://schemas.microsoft.com/office/drawing/2014/main" id="{50EF21B3-288B-44C8-B2D9-3FFE25CF4E6C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2"/>
            <a:ext cx="12954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ita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080" y="259199"/>
            <a:ext cx="987298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1"/>
            </a:lvl1pPr>
          </a:lstStyle>
          <a:p>
            <a:r>
              <a:rPr lang="en-US" noProof="1"/>
              <a:t>„Zitat hinzufügen”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855EB1A0-FDAA-4D62-99AE-E08E3E26E93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5" name="Grafik 4" descr="logo1_d2.png">
            <a:extLst>
              <a:ext uri="{FF2B5EF4-FFF2-40B4-BE49-F238E27FC236}">
                <a16:creationId xmlns:a16="http://schemas.microsoft.com/office/drawing/2014/main" id="{6E018BBC-5CA8-4135-B38C-8681A1586972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41778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azi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080" y="259199"/>
            <a:ext cx="987298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0"/>
            </a:lvl1pPr>
          </a:lstStyle>
          <a:p>
            <a:r>
              <a:rPr lang="en-US" noProof="1"/>
              <a:t>Fazit hinzufügen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72390B9F-3EB3-4FEE-B4B2-61FC8089007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30F7B7DF-6F0E-4921-B877-3E2AD7D8C29A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323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 hasCustomPrompt="1"/>
          </p:nvPr>
        </p:nvSpPr>
        <p:spPr>
          <a:xfrm>
            <a:off x="3026410" y="1296000"/>
            <a:ext cx="7680960" cy="4168800"/>
          </a:xfrm>
        </p:spPr>
        <p:txBody>
          <a:bodyPr/>
          <a:lstStyle>
            <a:lvl1pPr marL="251982" indent="-251982">
              <a:lnSpc>
                <a:spcPct val="107000"/>
              </a:lnSpc>
              <a:buFont typeface="+mj-lt"/>
              <a:buAutoNum type="arabicPeriod"/>
              <a:defRPr/>
            </a:lvl1pPr>
            <a:lvl2pPr marL="507563" indent="-273580">
              <a:lnSpc>
                <a:spcPct val="103000"/>
              </a:lnSpc>
              <a:buFont typeface="+mj-lt"/>
              <a:buAutoNum type="arabicPeriod"/>
              <a:defRPr/>
            </a:lvl2pPr>
            <a:lvl3pPr marL="730746" indent="-205185">
              <a:lnSpc>
                <a:spcPct val="102000"/>
              </a:lnSpc>
              <a:buFont typeface="+mj-lt"/>
              <a:buAutoNum type="arabicPeriod"/>
              <a:defRPr/>
            </a:lvl3pPr>
            <a:lvl4pPr marL="932331" indent="-183586">
              <a:lnSpc>
                <a:spcPct val="107000"/>
              </a:lnSpc>
              <a:buFont typeface="+mj-lt"/>
              <a:buAutoNum type="arabicPeriod"/>
              <a:defRPr/>
            </a:lvl4pPr>
            <a:lvl5pPr marL="932331" indent="-183586">
              <a:lnSpc>
                <a:spcPct val="103000"/>
              </a:lnSpc>
              <a:buFont typeface="+mj-lt"/>
              <a:buAutoNum type="arabicPeriod"/>
              <a:defRPr/>
            </a:lvl5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Rectangle7" hidden="1"/>
          <p:cNvSpPr>
            <a:spLocks/>
          </p:cNvSpPr>
          <p:nvPr/>
        </p:nvSpPr>
        <p:spPr>
          <a:xfrm>
            <a:off x="9224010" y="259078"/>
            <a:ext cx="1691640" cy="777721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/>
              </a:rPr>
              <a:t>%attachmentremark% </a:t>
            </a:r>
          </a:p>
        </p:txBody>
      </p:sp>
      <p:pic>
        <p:nvPicPr>
          <p:cNvPr id="25" name="Grafik 3" descr="bottom_d2_169.png">
            <a:extLst>
              <a:ext uri="{FF2B5EF4-FFF2-40B4-BE49-F238E27FC236}">
                <a16:creationId xmlns:a16="http://schemas.microsoft.com/office/drawing/2014/main" id="{5924583E-7B93-41AC-AC5B-430C0AD45AC7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3" name="Grafik 32" descr="logo2_d2.png">
            <a:extLst>
              <a:ext uri="{FF2B5EF4-FFF2-40B4-BE49-F238E27FC236}">
                <a16:creationId xmlns:a16="http://schemas.microsoft.com/office/drawing/2014/main" id="{48E231CC-E3B9-4D96-AA06-B1CFFA847D96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EC746CB-10AC-40C9-8647-79D1DEB9F93D}"/>
              </a:ext>
            </a:extLst>
          </p:cNvPr>
          <p:cNvSpPr txBox="1"/>
          <p:nvPr userDrawn="1"/>
        </p:nvSpPr>
        <p:spPr>
          <a:xfrm>
            <a:off x="259080" y="259200"/>
            <a:ext cx="10452100" cy="777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Agenda</a:t>
            </a:r>
          </a:p>
        </p:txBody>
      </p:sp>
      <p:sp>
        <p:nvSpPr>
          <p:cNvPr id="12" name="Rectangle7">
            <a:extLst>
              <a:ext uri="{FF2B5EF4-FFF2-40B4-BE49-F238E27FC236}">
                <a16:creationId xmlns:a16="http://schemas.microsoft.com/office/drawing/2014/main" id="{F0D59F04-5C89-4857-A44C-3D9D9D3D938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3" name="Grafik 4" descr="logo1_d2.png">
            <a:extLst>
              <a:ext uri="{FF2B5EF4-FFF2-40B4-BE49-F238E27FC236}">
                <a16:creationId xmlns:a16="http://schemas.microsoft.com/office/drawing/2014/main" id="{39A24C14-69FA-48C5-9BFC-E264F89C2E76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15" name="sax_Navi" hidden="1">
            <a:extLst>
              <a:ext uri="{FF2B5EF4-FFF2-40B4-BE49-F238E27FC236}">
                <a16:creationId xmlns:a16="http://schemas.microsoft.com/office/drawing/2014/main" id="{BF4D6A7D-0D00-4CD2-8C6E-AC37B27B6B97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sax_Navi_Eintrag" hidden="1">
            <a:extLst>
              <a:ext uri="{FF2B5EF4-FFF2-40B4-BE49-F238E27FC236}">
                <a16:creationId xmlns:a16="http://schemas.microsoft.com/office/drawing/2014/main" id="{E826C7DA-EE85-4516-A00A-7A45FFE8F434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18" name="sax_Navi_Eintrag" hidden="1">
            <a:extLst>
              <a:ext uri="{FF2B5EF4-FFF2-40B4-BE49-F238E27FC236}">
                <a16:creationId xmlns:a16="http://schemas.microsoft.com/office/drawing/2014/main" id="{43FC3716-55E2-4787-B9A9-7549CE716F60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19" name="sax_Navi_Eintrag" hidden="1">
            <a:extLst>
              <a:ext uri="{FF2B5EF4-FFF2-40B4-BE49-F238E27FC236}">
                <a16:creationId xmlns:a16="http://schemas.microsoft.com/office/drawing/2014/main" id="{1D89A754-1427-4B93-89DE-2EDF83EAB0B6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20" name="sax_Navi_Eintrag" hidden="1">
            <a:extLst>
              <a:ext uri="{FF2B5EF4-FFF2-40B4-BE49-F238E27FC236}">
                <a16:creationId xmlns:a16="http://schemas.microsoft.com/office/drawing/2014/main" id="{7F696E3D-5CD7-4180-AB25-E1E4244FD38E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21" name="sax_Navi_Eintrag" hidden="1">
            <a:extLst>
              <a:ext uri="{FF2B5EF4-FFF2-40B4-BE49-F238E27FC236}">
                <a16:creationId xmlns:a16="http://schemas.microsoft.com/office/drawing/2014/main" id="{89FC2153-E2CE-4025-B422-78C37A9BAB8B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22" name="sax_Navi_Eintrag" hidden="1">
            <a:extLst>
              <a:ext uri="{FF2B5EF4-FFF2-40B4-BE49-F238E27FC236}">
                <a16:creationId xmlns:a16="http://schemas.microsoft.com/office/drawing/2014/main" id="{E8583586-DEA3-4135-9058-DD28592E80B2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23" name="sax_Navi_Eintrag" hidden="1">
            <a:extLst>
              <a:ext uri="{FF2B5EF4-FFF2-40B4-BE49-F238E27FC236}">
                <a16:creationId xmlns:a16="http://schemas.microsoft.com/office/drawing/2014/main" id="{6C822C3A-87E2-4A89-847A-0CFE21821B09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24" name="sax_Navi_Eintrag" hidden="1">
            <a:extLst>
              <a:ext uri="{FF2B5EF4-FFF2-40B4-BE49-F238E27FC236}">
                <a16:creationId xmlns:a16="http://schemas.microsoft.com/office/drawing/2014/main" id="{12A53DDA-3BE2-4C23-9E9F-FC5ED4083758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26" name="sax_Navi_Eintrag" hidden="1">
            <a:extLst>
              <a:ext uri="{FF2B5EF4-FFF2-40B4-BE49-F238E27FC236}">
                <a16:creationId xmlns:a16="http://schemas.microsoft.com/office/drawing/2014/main" id="{9F6E4214-675D-4F0B-8892-E11B7B38E5C2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27" name="sax_Navi_Eintrag" hidden="1">
            <a:extLst>
              <a:ext uri="{FF2B5EF4-FFF2-40B4-BE49-F238E27FC236}">
                <a16:creationId xmlns:a16="http://schemas.microsoft.com/office/drawing/2014/main" id="{68F8F9F9-DB2F-4FBF-AB6B-62A1E428CA5A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28" name="sax_Navi_Eintrag" hidden="1">
            <a:extLst>
              <a:ext uri="{FF2B5EF4-FFF2-40B4-BE49-F238E27FC236}">
                <a16:creationId xmlns:a16="http://schemas.microsoft.com/office/drawing/2014/main" id="{AD4D0A0D-A318-4770-9D84-2DCBAA03EE12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29" name="sax_Navi_Eintrag" hidden="1">
            <a:extLst>
              <a:ext uri="{FF2B5EF4-FFF2-40B4-BE49-F238E27FC236}">
                <a16:creationId xmlns:a16="http://schemas.microsoft.com/office/drawing/2014/main" id="{76893DE0-763A-4646-A3C4-0D19CD0427F0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0" name="sax_Navi_Eintrag" hidden="1">
            <a:extLst>
              <a:ext uri="{FF2B5EF4-FFF2-40B4-BE49-F238E27FC236}">
                <a16:creationId xmlns:a16="http://schemas.microsoft.com/office/drawing/2014/main" id="{0FB35DA8-2334-4A34-BD4D-227955B8C49C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1" name="sax_Navi_Eintrag" hidden="1">
            <a:extLst>
              <a:ext uri="{FF2B5EF4-FFF2-40B4-BE49-F238E27FC236}">
                <a16:creationId xmlns:a16="http://schemas.microsoft.com/office/drawing/2014/main" id="{49B2312D-5DB8-46F4-8E55-143A0ACDA203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2" name="sax_Navi_Eintrag" hidden="1">
            <a:extLst>
              <a:ext uri="{FF2B5EF4-FFF2-40B4-BE49-F238E27FC236}">
                <a16:creationId xmlns:a16="http://schemas.microsoft.com/office/drawing/2014/main" id="{555DC552-47C8-463D-95D6-62AFDD0C3BFC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4" name="sax_Navi_Eintrag" hidden="1">
            <a:extLst>
              <a:ext uri="{FF2B5EF4-FFF2-40B4-BE49-F238E27FC236}">
                <a16:creationId xmlns:a16="http://schemas.microsoft.com/office/drawing/2014/main" id="{3A40B972-1993-4AE0-B65D-D3B2593B9216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5" name="sax_Navi_Eintrag" hidden="1">
            <a:extLst>
              <a:ext uri="{FF2B5EF4-FFF2-40B4-BE49-F238E27FC236}">
                <a16:creationId xmlns:a16="http://schemas.microsoft.com/office/drawing/2014/main" id="{3499429B-6834-496B-8DCD-14261A708FFE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6" name="sax_Navi_Eintrag" hidden="1">
            <a:extLst>
              <a:ext uri="{FF2B5EF4-FFF2-40B4-BE49-F238E27FC236}">
                <a16:creationId xmlns:a16="http://schemas.microsoft.com/office/drawing/2014/main" id="{F865767E-6BF8-4D66-954D-215103DE21DB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7" name="sax_Navi_Eintrag" hidden="1">
            <a:extLst>
              <a:ext uri="{FF2B5EF4-FFF2-40B4-BE49-F238E27FC236}">
                <a16:creationId xmlns:a16="http://schemas.microsoft.com/office/drawing/2014/main" id="{5A6D8C18-42EB-4C7C-9219-27B54E2F3365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0310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apter_title"/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89000"/>
              </a:lnSpc>
              <a:buNone/>
              <a:defRPr lang="de-DE" sz="28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Kapitel­überschrift hinzufügen</a:t>
            </a:r>
          </a:p>
        </p:txBody>
      </p:sp>
      <p:sp>
        <p:nvSpPr>
          <p:cNvPr id="9" name="slide_title">
            <a:extLst>
              <a:ext uri="{FF2B5EF4-FFF2-40B4-BE49-F238E27FC236}">
                <a16:creationId xmlns:a16="http://schemas.microsoft.com/office/drawing/2014/main" id="{CE9D89DE-4B7A-4152-8E47-903CAF20AB0B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/>
          <a:p>
            <a:r>
              <a:rPr lang="en-US" noProof="1"/>
              <a:t>Folienüberschrift hinzufügen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32" name="sax_Navi" hidden="1">
            <a:extLst>
              <a:ext uri="{FF2B5EF4-FFF2-40B4-BE49-F238E27FC236}">
                <a16:creationId xmlns:a16="http://schemas.microsoft.com/office/drawing/2014/main" id="{079A7423-3C19-40EB-89DF-43B57177B5C8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3" name="sax_Navi_Eintrag" hidden="1">
            <a:extLst>
              <a:ext uri="{FF2B5EF4-FFF2-40B4-BE49-F238E27FC236}">
                <a16:creationId xmlns:a16="http://schemas.microsoft.com/office/drawing/2014/main" id="{A99E10EC-5312-4B7E-A5BC-879BA9DC51E1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4" name="sax_Navi_Eintrag" hidden="1">
            <a:extLst>
              <a:ext uri="{FF2B5EF4-FFF2-40B4-BE49-F238E27FC236}">
                <a16:creationId xmlns:a16="http://schemas.microsoft.com/office/drawing/2014/main" id="{69489E0B-BCF9-4C0D-9F9A-E9604F94994E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8" name="sax_Navi_Eintrag" hidden="1">
            <a:extLst>
              <a:ext uri="{FF2B5EF4-FFF2-40B4-BE49-F238E27FC236}">
                <a16:creationId xmlns:a16="http://schemas.microsoft.com/office/drawing/2014/main" id="{A779CC69-0D88-4368-A15E-4F84DA1B1A3C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56" name="sax_Navi_Eintrag" hidden="1">
            <a:extLst>
              <a:ext uri="{FF2B5EF4-FFF2-40B4-BE49-F238E27FC236}">
                <a16:creationId xmlns:a16="http://schemas.microsoft.com/office/drawing/2014/main" id="{6D0059F0-0830-4571-8695-97E4DE0EB226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57" name="sax_Navi_Eintrag" hidden="1">
            <a:extLst>
              <a:ext uri="{FF2B5EF4-FFF2-40B4-BE49-F238E27FC236}">
                <a16:creationId xmlns:a16="http://schemas.microsoft.com/office/drawing/2014/main" id="{317B406B-B578-493A-A58D-009FFF5E7795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58" name="sax_Navi_Eintrag" hidden="1">
            <a:extLst>
              <a:ext uri="{FF2B5EF4-FFF2-40B4-BE49-F238E27FC236}">
                <a16:creationId xmlns:a16="http://schemas.microsoft.com/office/drawing/2014/main" id="{9BE0C708-D646-4462-9A28-9A8D10934DAA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59" name="sax_Navi_Eintrag" hidden="1">
            <a:extLst>
              <a:ext uri="{FF2B5EF4-FFF2-40B4-BE49-F238E27FC236}">
                <a16:creationId xmlns:a16="http://schemas.microsoft.com/office/drawing/2014/main" id="{4DB16625-FDF1-4D31-8FA5-F4147F8BEEE8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0" name="sax_Navi_Eintrag" hidden="1">
            <a:extLst>
              <a:ext uri="{FF2B5EF4-FFF2-40B4-BE49-F238E27FC236}">
                <a16:creationId xmlns:a16="http://schemas.microsoft.com/office/drawing/2014/main" id="{A62FF384-AE5D-4030-87B2-165AB4A2CE40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1" name="sax_Navi_Eintrag" hidden="1">
            <a:extLst>
              <a:ext uri="{FF2B5EF4-FFF2-40B4-BE49-F238E27FC236}">
                <a16:creationId xmlns:a16="http://schemas.microsoft.com/office/drawing/2014/main" id="{F0BFC9DB-5D33-4F46-8FE6-7E69A8ADF494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2" name="sax_Navi_Eintrag" hidden="1">
            <a:extLst>
              <a:ext uri="{FF2B5EF4-FFF2-40B4-BE49-F238E27FC236}">
                <a16:creationId xmlns:a16="http://schemas.microsoft.com/office/drawing/2014/main" id="{F0B8F1D4-92DA-4018-A1F0-64C5BE682431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3" name="sax_Navi_Eintrag" hidden="1">
            <a:extLst>
              <a:ext uri="{FF2B5EF4-FFF2-40B4-BE49-F238E27FC236}">
                <a16:creationId xmlns:a16="http://schemas.microsoft.com/office/drawing/2014/main" id="{56095604-7DF2-4C4E-BC3C-F2F2EB03332B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4" name="sax_Navi_Eintrag" hidden="1">
            <a:extLst>
              <a:ext uri="{FF2B5EF4-FFF2-40B4-BE49-F238E27FC236}">
                <a16:creationId xmlns:a16="http://schemas.microsoft.com/office/drawing/2014/main" id="{19BED985-DA62-4C74-8604-4EA340FDD8E6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5" name="sax_Navi_Eintrag" hidden="1">
            <a:extLst>
              <a:ext uri="{FF2B5EF4-FFF2-40B4-BE49-F238E27FC236}">
                <a16:creationId xmlns:a16="http://schemas.microsoft.com/office/drawing/2014/main" id="{F7DC2D9F-38D4-4169-9737-C679481F253C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6" name="sax_Navi_Eintrag" hidden="1">
            <a:extLst>
              <a:ext uri="{FF2B5EF4-FFF2-40B4-BE49-F238E27FC236}">
                <a16:creationId xmlns:a16="http://schemas.microsoft.com/office/drawing/2014/main" id="{CB428D47-7384-436B-A5B6-2FC67A7A0423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9D81D036-F87F-4335-B58C-F45FBB47EDF1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D223B30F-52AC-4072-B1E8-1A6694A23FBC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9" name="sax_Navi_Eintrag" hidden="1">
            <a:extLst>
              <a:ext uri="{FF2B5EF4-FFF2-40B4-BE49-F238E27FC236}">
                <a16:creationId xmlns:a16="http://schemas.microsoft.com/office/drawing/2014/main" id="{3A004176-E361-4D36-9660-FA7A9F1AFE2B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0" name="sax_Navi_Eintrag" hidden="1">
            <a:extLst>
              <a:ext uri="{FF2B5EF4-FFF2-40B4-BE49-F238E27FC236}">
                <a16:creationId xmlns:a16="http://schemas.microsoft.com/office/drawing/2014/main" id="{F965898B-7C03-406C-88A0-BB84129EA1BC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1" name="sax_Navi_Eintrag" hidden="1">
            <a:extLst>
              <a:ext uri="{FF2B5EF4-FFF2-40B4-BE49-F238E27FC236}">
                <a16:creationId xmlns:a16="http://schemas.microsoft.com/office/drawing/2014/main" id="{AF419670-DCED-49EB-9AC8-B738A7E7E137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hapter_title">
            <a:extLst>
              <a:ext uri="{FF2B5EF4-FFF2-40B4-BE49-F238E27FC236}">
                <a16:creationId xmlns:a16="http://schemas.microsoft.com/office/drawing/2014/main" id="{33FCED84-34F3-40A1-AACC-2C46141FAA1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59080" y="259200"/>
            <a:ext cx="10452100" cy="38880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89000"/>
              </a:lnSpc>
              <a:buNone/>
              <a:defRPr lang="de-DE" sz="28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0"/>
              </a:spcBef>
              <a:buFont typeface="Wingdings 3" panose="05040102010807070707" pitchFamily="18" charset="2"/>
            </a:pPr>
            <a:r>
              <a:rPr lang="en-US" noProof="1"/>
              <a:t>Kapitel­überschrift hinzufügen</a:t>
            </a:r>
          </a:p>
        </p:txBody>
      </p:sp>
      <p:sp>
        <p:nvSpPr>
          <p:cNvPr id="15" name="slide_title">
            <a:extLst>
              <a:ext uri="{FF2B5EF4-FFF2-40B4-BE49-F238E27FC236}">
                <a16:creationId xmlns:a16="http://schemas.microsoft.com/office/drawing/2014/main" id="{C0A6F091-52AD-4C0A-8D32-80EE860A9980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>
          <a:xfrm>
            <a:off x="259080" y="648000"/>
            <a:ext cx="10452100" cy="388800"/>
          </a:xfrm>
        </p:spPr>
        <p:txBody>
          <a:bodyPr/>
          <a:lstStyle/>
          <a:p>
            <a:r>
              <a:rPr lang="en-US" noProof="1"/>
              <a:t>Folienüberschrift hinzufügen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908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41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1"/>
            <a:ext cx="109474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3026410" y="1296000"/>
            <a:ext cx="768096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3" name="sax_Navi" hidden="1">
            <a:extLst>
              <a:ext uri="{FF2B5EF4-FFF2-40B4-BE49-F238E27FC236}">
                <a16:creationId xmlns:a16="http://schemas.microsoft.com/office/drawing/2014/main" id="{C41FF67E-CAC8-4727-BB80-BD3270D0CEF8}"/>
              </a:ext>
            </a:extLst>
          </p:cNvPr>
          <p:cNvSpPr txBox="1"/>
          <p:nvPr userDrawn="1"/>
        </p:nvSpPr>
        <p:spPr>
          <a:xfrm>
            <a:off x="259200" y="1296000"/>
            <a:ext cx="2120400" cy="416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4" name="sax_Navi_Eintrag" hidden="1">
            <a:extLst>
              <a:ext uri="{FF2B5EF4-FFF2-40B4-BE49-F238E27FC236}">
                <a16:creationId xmlns:a16="http://schemas.microsoft.com/office/drawing/2014/main" id="{76421E11-FC60-4C9C-86D2-4A7261468EA8}"/>
              </a:ext>
            </a:extLst>
          </p:cNvPr>
          <p:cNvSpPr txBox="1"/>
          <p:nvPr userDrawn="1"/>
        </p:nvSpPr>
        <p:spPr>
          <a:xfrm>
            <a:off x="342000" y="1296000"/>
            <a:ext cx="1994400" cy="21240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  <a:prstDash val="lgDash"/>
          </a:ln>
          <a:effectLst/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6" name="sax_Navi_Eintrag" hidden="1">
            <a:extLst>
              <a:ext uri="{FF2B5EF4-FFF2-40B4-BE49-F238E27FC236}">
                <a16:creationId xmlns:a16="http://schemas.microsoft.com/office/drawing/2014/main" id="{6DDEE8A0-63BD-44FC-A06A-D0B4BC988457}"/>
              </a:ext>
            </a:extLst>
          </p:cNvPr>
          <p:cNvSpPr txBox="1"/>
          <p:nvPr userDrawn="1"/>
        </p:nvSpPr>
        <p:spPr>
          <a:xfrm>
            <a:off x="342000" y="1508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37" name="sax_Navi_Eintrag" hidden="1">
            <a:extLst>
              <a:ext uri="{FF2B5EF4-FFF2-40B4-BE49-F238E27FC236}">
                <a16:creationId xmlns:a16="http://schemas.microsoft.com/office/drawing/2014/main" id="{C281F386-EB80-4CD4-A149-0F3105F0F176}"/>
              </a:ext>
            </a:extLst>
          </p:cNvPr>
          <p:cNvSpPr txBox="1"/>
          <p:nvPr userDrawn="1"/>
        </p:nvSpPr>
        <p:spPr>
          <a:xfrm>
            <a:off x="342000" y="1720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40" name="sax_Navi_Eintrag" hidden="1">
            <a:extLst>
              <a:ext uri="{FF2B5EF4-FFF2-40B4-BE49-F238E27FC236}">
                <a16:creationId xmlns:a16="http://schemas.microsoft.com/office/drawing/2014/main" id="{540D3996-4EAD-44F3-88CA-3765C888F6C8}"/>
              </a:ext>
            </a:extLst>
          </p:cNvPr>
          <p:cNvSpPr txBox="1"/>
          <p:nvPr userDrawn="1"/>
        </p:nvSpPr>
        <p:spPr>
          <a:xfrm>
            <a:off x="342000" y="1933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58" name="sax_Navi_Eintrag" hidden="1">
            <a:extLst>
              <a:ext uri="{FF2B5EF4-FFF2-40B4-BE49-F238E27FC236}">
                <a16:creationId xmlns:a16="http://schemas.microsoft.com/office/drawing/2014/main" id="{BB3A8BFD-19BB-4ACB-9DFD-C83149C306C2}"/>
              </a:ext>
            </a:extLst>
          </p:cNvPr>
          <p:cNvSpPr txBox="1"/>
          <p:nvPr userDrawn="1"/>
        </p:nvSpPr>
        <p:spPr>
          <a:xfrm>
            <a:off x="342000" y="2145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59" name="sax_Navi_Eintrag" hidden="1">
            <a:extLst>
              <a:ext uri="{FF2B5EF4-FFF2-40B4-BE49-F238E27FC236}">
                <a16:creationId xmlns:a16="http://schemas.microsoft.com/office/drawing/2014/main" id="{BFD0FEFA-47E9-42EF-9096-431C0A1EA6FB}"/>
              </a:ext>
            </a:extLst>
          </p:cNvPr>
          <p:cNvSpPr txBox="1"/>
          <p:nvPr userDrawn="1"/>
        </p:nvSpPr>
        <p:spPr>
          <a:xfrm>
            <a:off x="342000" y="2358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0" name="sax_Navi_Eintrag" hidden="1">
            <a:extLst>
              <a:ext uri="{FF2B5EF4-FFF2-40B4-BE49-F238E27FC236}">
                <a16:creationId xmlns:a16="http://schemas.microsoft.com/office/drawing/2014/main" id="{17C5D3A3-DDDA-47F6-B2EC-9C8DD04B5C61}"/>
              </a:ext>
            </a:extLst>
          </p:cNvPr>
          <p:cNvSpPr txBox="1"/>
          <p:nvPr userDrawn="1"/>
        </p:nvSpPr>
        <p:spPr>
          <a:xfrm>
            <a:off x="342000" y="2570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1" name="sax_Navi_Eintrag" hidden="1">
            <a:extLst>
              <a:ext uri="{FF2B5EF4-FFF2-40B4-BE49-F238E27FC236}">
                <a16:creationId xmlns:a16="http://schemas.microsoft.com/office/drawing/2014/main" id="{2967D591-C383-4FD4-A22C-F9AFB16E557D}"/>
              </a:ext>
            </a:extLst>
          </p:cNvPr>
          <p:cNvSpPr txBox="1"/>
          <p:nvPr userDrawn="1"/>
        </p:nvSpPr>
        <p:spPr>
          <a:xfrm>
            <a:off x="342000" y="2782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2" name="sax_Navi_Eintrag" hidden="1">
            <a:extLst>
              <a:ext uri="{FF2B5EF4-FFF2-40B4-BE49-F238E27FC236}">
                <a16:creationId xmlns:a16="http://schemas.microsoft.com/office/drawing/2014/main" id="{AE459D08-B2FF-44E8-A973-63417C3C5BA5}"/>
              </a:ext>
            </a:extLst>
          </p:cNvPr>
          <p:cNvSpPr txBox="1"/>
          <p:nvPr userDrawn="1"/>
        </p:nvSpPr>
        <p:spPr>
          <a:xfrm>
            <a:off x="342000" y="2995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3" name="sax_Navi_Eintrag" hidden="1">
            <a:extLst>
              <a:ext uri="{FF2B5EF4-FFF2-40B4-BE49-F238E27FC236}">
                <a16:creationId xmlns:a16="http://schemas.microsoft.com/office/drawing/2014/main" id="{F3D9BD4C-A1E3-4645-AC5B-F13F80C23E9E}"/>
              </a:ext>
            </a:extLst>
          </p:cNvPr>
          <p:cNvSpPr txBox="1"/>
          <p:nvPr userDrawn="1"/>
        </p:nvSpPr>
        <p:spPr>
          <a:xfrm>
            <a:off x="342000" y="3207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4" name="sax_Navi_Eintrag" hidden="1">
            <a:extLst>
              <a:ext uri="{FF2B5EF4-FFF2-40B4-BE49-F238E27FC236}">
                <a16:creationId xmlns:a16="http://schemas.microsoft.com/office/drawing/2014/main" id="{CBFBF587-5F0D-4B91-AB1A-CE4F3D43676C}"/>
              </a:ext>
            </a:extLst>
          </p:cNvPr>
          <p:cNvSpPr txBox="1"/>
          <p:nvPr userDrawn="1"/>
        </p:nvSpPr>
        <p:spPr>
          <a:xfrm>
            <a:off x="342000" y="3420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5" name="sax_Navi_Eintrag" hidden="1">
            <a:extLst>
              <a:ext uri="{FF2B5EF4-FFF2-40B4-BE49-F238E27FC236}">
                <a16:creationId xmlns:a16="http://schemas.microsoft.com/office/drawing/2014/main" id="{F6E16E15-577E-47ED-873F-12CA8370E4E5}"/>
              </a:ext>
            </a:extLst>
          </p:cNvPr>
          <p:cNvSpPr txBox="1"/>
          <p:nvPr userDrawn="1"/>
        </p:nvSpPr>
        <p:spPr>
          <a:xfrm>
            <a:off x="342000" y="3632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6" name="sax_Navi_Eintrag" hidden="1">
            <a:extLst>
              <a:ext uri="{FF2B5EF4-FFF2-40B4-BE49-F238E27FC236}">
                <a16:creationId xmlns:a16="http://schemas.microsoft.com/office/drawing/2014/main" id="{4BFC3A4F-B567-401D-AD70-CDA4F62914A1}"/>
              </a:ext>
            </a:extLst>
          </p:cNvPr>
          <p:cNvSpPr txBox="1"/>
          <p:nvPr userDrawn="1"/>
        </p:nvSpPr>
        <p:spPr>
          <a:xfrm>
            <a:off x="342000" y="3844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7" name="sax_Navi_Eintrag" hidden="1">
            <a:extLst>
              <a:ext uri="{FF2B5EF4-FFF2-40B4-BE49-F238E27FC236}">
                <a16:creationId xmlns:a16="http://schemas.microsoft.com/office/drawing/2014/main" id="{0C2C9AFA-C99E-4728-ABDB-78C03AC2CB37}"/>
              </a:ext>
            </a:extLst>
          </p:cNvPr>
          <p:cNvSpPr txBox="1"/>
          <p:nvPr userDrawn="1"/>
        </p:nvSpPr>
        <p:spPr>
          <a:xfrm>
            <a:off x="342000" y="4057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8" name="sax_Navi_Eintrag" hidden="1">
            <a:extLst>
              <a:ext uri="{FF2B5EF4-FFF2-40B4-BE49-F238E27FC236}">
                <a16:creationId xmlns:a16="http://schemas.microsoft.com/office/drawing/2014/main" id="{EE8ADB0A-D432-4E50-8577-0BE53110BD4D}"/>
              </a:ext>
            </a:extLst>
          </p:cNvPr>
          <p:cNvSpPr txBox="1"/>
          <p:nvPr userDrawn="1"/>
        </p:nvSpPr>
        <p:spPr>
          <a:xfrm>
            <a:off x="342000" y="42696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69" name="sax_Navi_Eintrag" hidden="1">
            <a:extLst>
              <a:ext uri="{FF2B5EF4-FFF2-40B4-BE49-F238E27FC236}">
                <a16:creationId xmlns:a16="http://schemas.microsoft.com/office/drawing/2014/main" id="{04D7CD64-BC8E-4E61-A1E7-44F843383F6E}"/>
              </a:ext>
            </a:extLst>
          </p:cNvPr>
          <p:cNvSpPr txBox="1"/>
          <p:nvPr userDrawn="1"/>
        </p:nvSpPr>
        <p:spPr>
          <a:xfrm>
            <a:off x="342000" y="44820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0" name="sax_Navi_Eintrag" hidden="1">
            <a:extLst>
              <a:ext uri="{FF2B5EF4-FFF2-40B4-BE49-F238E27FC236}">
                <a16:creationId xmlns:a16="http://schemas.microsoft.com/office/drawing/2014/main" id="{2B59C9DF-D697-45D6-BA5F-8572612A9719}"/>
              </a:ext>
            </a:extLst>
          </p:cNvPr>
          <p:cNvSpPr txBox="1"/>
          <p:nvPr userDrawn="1"/>
        </p:nvSpPr>
        <p:spPr>
          <a:xfrm>
            <a:off x="342000" y="46944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1" name="sax_Navi_Eintrag" hidden="1">
            <a:extLst>
              <a:ext uri="{FF2B5EF4-FFF2-40B4-BE49-F238E27FC236}">
                <a16:creationId xmlns:a16="http://schemas.microsoft.com/office/drawing/2014/main" id="{4A22ACBF-62A4-415E-BB1E-5973E736AD30}"/>
              </a:ext>
            </a:extLst>
          </p:cNvPr>
          <p:cNvSpPr txBox="1"/>
          <p:nvPr userDrawn="1"/>
        </p:nvSpPr>
        <p:spPr>
          <a:xfrm>
            <a:off x="342000" y="49068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  <p:sp>
        <p:nvSpPr>
          <p:cNvPr id="72" name="sax_Navi_Eintrag" hidden="1">
            <a:extLst>
              <a:ext uri="{FF2B5EF4-FFF2-40B4-BE49-F238E27FC236}">
                <a16:creationId xmlns:a16="http://schemas.microsoft.com/office/drawing/2014/main" id="{D685A7C2-37C9-4D02-97E9-4351D662DCCE}"/>
              </a:ext>
            </a:extLst>
          </p:cNvPr>
          <p:cNvSpPr txBox="1"/>
          <p:nvPr userDrawn="1"/>
        </p:nvSpPr>
        <p:spPr>
          <a:xfrm>
            <a:off x="342000" y="5119200"/>
            <a:ext cx="1994400" cy="212400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  <a:effectLst>
            <a:innerShdw dist="10160" dir="16200000">
              <a:prstClr val="black"/>
            </a:innerShdw>
          </a:effectLst>
        </p:spPr>
        <p:txBody>
          <a:bodyPr wrap="none" lIns="18000" tIns="7200" rIns="126000" bIns="0" rtlCol="0">
            <a:noAutofit/>
          </a:bodyPr>
          <a:lstStyle>
            <a:defPPr>
              <a:defRPr lang="de-DE"/>
            </a:defPPr>
            <a:lvl1pPr marR="0" lvl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</a:lstStyle>
          <a:p>
            <a:pPr lvl="0"/>
            <a:endParaRPr lang="en-US" noProof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90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080" y="648000"/>
            <a:ext cx="987298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Mastertitelformat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200" y="1296000"/>
            <a:ext cx="10450800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  <a:p>
            <a:pPr lvl="5"/>
            <a:r>
              <a:rPr lang="en-US" noProof="1"/>
              <a:t>Sixth level</a:t>
            </a:r>
          </a:p>
          <a:p>
            <a:pPr lvl="6"/>
            <a:r>
              <a:rPr lang="en-US" noProof="1"/>
              <a:t>Seventh level</a:t>
            </a:r>
          </a:p>
          <a:p>
            <a:pPr lvl="7"/>
            <a:r>
              <a:rPr lang="en-US" noProof="1"/>
              <a:t>Eighth level</a:t>
            </a:r>
          </a:p>
          <a:p>
            <a:pPr lvl="8"/>
            <a:r>
              <a:rPr lang="en-US" noProof="1"/>
              <a:t>Ninth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sp>
        <p:nvSpPr>
          <p:cNvPr id="5" name="Bosch_footer_1">
            <a:extLst>
              <a:ext uri="{FF2B5EF4-FFF2-40B4-BE49-F238E27FC236}">
                <a16:creationId xmlns:a16="http://schemas.microsoft.com/office/drawing/2014/main" id="{EA78BAC4-FC81-4715-BED8-605625FA39A4}"/>
              </a:ext>
            </a:extLst>
          </p:cNvPr>
          <p:cNvSpPr txBox="1"/>
          <p:nvPr userDrawn="1"/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Intern</a:t>
            </a:r>
            <a:r>
              <a:rPr lang="en-US" sz="600" kern="0" baseline="0" noProof="1">
                <a:solidFill>
                  <a:schemeClr val="tx1"/>
                </a:solidFill>
              </a:rPr>
              <a:t> | CR/AAS1 | 20.12.2021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" name="Bosch_footer_2">
            <a:extLst>
              <a:ext uri="{FF2B5EF4-FFF2-40B4-BE49-F238E27FC236}">
                <a16:creationId xmlns:a16="http://schemas.microsoft.com/office/drawing/2014/main" id="{054E7C6F-D3F2-4D18-AE27-4A5BF90323E4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</a:rPr>
              <a:t>© Robert Bosch GmbH 2021. Alle Rechte vorbehalten, auch bzgl. jeder Verfügung, Verwertung, Reproduktion, Bearbeitung, Weitergabe sowie für den Fall von Schutzrechtsanmeldungen.</a:t>
            </a:r>
          </a:p>
        </p:txBody>
      </p:sp>
      <p:sp>
        <p:nvSpPr>
          <p:cNvPr id="8" name="Bosch_footer_2" hidden="1">
            <a:extLst>
              <a:ext uri="{FF2B5EF4-FFF2-40B4-BE49-F238E27FC236}">
                <a16:creationId xmlns:a16="http://schemas.microsoft.com/office/drawing/2014/main" id="{5D02BF85-46F8-4435-90C8-68AE8D6BB5BD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9" name="Bosch_footer_1" hidden="1">
            <a:extLst>
              <a:ext uri="{FF2B5EF4-FFF2-40B4-BE49-F238E27FC236}">
                <a16:creationId xmlns:a16="http://schemas.microsoft.com/office/drawing/2014/main" id="{49B7D0DB-D891-4F39-A1EB-81FDAB75CF1C}"/>
              </a:ext>
            </a:extLst>
          </p:cNvPr>
          <p:cNvSpPr txBox="1"/>
          <p:nvPr userDrawn="1"/>
        </p:nvSpPr>
        <p:spPr>
          <a:xfrm>
            <a:off x="593090" y="5644800"/>
            <a:ext cx="915289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41" r:id="rId2"/>
    <p:sldLayoutId id="2147483742" r:id="rId3"/>
    <p:sldLayoutId id="2147483713" r:id="rId4"/>
    <p:sldLayoutId id="2147483743" r:id="rId5"/>
    <p:sldLayoutId id="2147483721" r:id="rId6"/>
    <p:sldLayoutId id="2147483747" r:id="rId7"/>
    <p:sldLayoutId id="214748372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34" r:id="rId17"/>
    <p:sldLayoutId id="2147483731" r:id="rId18"/>
    <p:sldLayoutId id="2147483712" r:id="rId19"/>
  </p:sldLayoutIdLst>
  <p:hf sldNum="0" hdr="0" ftr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51982" indent="-251982" algn="l" defTabSz="914333" rtl="0" eaLnBrk="1" latinLnBrk="0" hangingPunct="1">
        <a:lnSpc>
          <a:spcPct val="107000"/>
        </a:lnSpc>
        <a:spcBef>
          <a:spcPts val="500"/>
        </a:spcBef>
        <a:buFont typeface="Wingdings 3" panose="05040102010807070707" pitchFamily="18" charset="2"/>
        <a:buChar char="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7563" indent="-273580" algn="l" defTabSz="914333" rtl="0" eaLnBrk="1" latinLnBrk="0" hangingPunct="1">
        <a:lnSpc>
          <a:spcPct val="103000"/>
        </a:lnSpc>
        <a:spcBef>
          <a:spcPts val="500"/>
        </a:spcBef>
        <a:buFont typeface="Wingdings 3" panose="05040102010807070707" pitchFamily="18" charset="2"/>
        <a:buChar char="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746" indent="-205185" algn="l" defTabSz="914333" rtl="0" eaLnBrk="1" latinLnBrk="0" hangingPunct="1">
        <a:lnSpc>
          <a:spcPct val="102000"/>
        </a:lnSpc>
        <a:spcBef>
          <a:spcPts val="500"/>
        </a:spcBef>
        <a:buFont typeface="Bosch Office Sans" pitchFamily="2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rngx5444.rng.de.bosch.com/training_eval.php?experiment=nofilter_policy&amp;eval_sub=.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rngx5444.rng.de.bosch.com/training_eval.php?experiment=filter_policy&amp;eval_sub=.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rngx5444.rng.de.bosch.com/training_eval.php?experiment=filter_policy&amp;eval_sub=.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video" Target="../media/media6.mp4"/><Relationship Id="rId1" Type="http://schemas.microsoft.com/office/2007/relationships/media" Target="../media/media6.mp4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media" Target="../media/media2.mp4"/><Relationship Id="rId7" Type="http://schemas.openxmlformats.org/officeDocument/2006/relationships/slideLayout" Target="../slideLayouts/slideLayout9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5" Type="http://schemas.microsoft.com/office/2007/relationships/media" Target="../media/media3.mp4"/><Relationship Id="rId10" Type="http://schemas.openxmlformats.org/officeDocument/2006/relationships/image" Target="../media/image17.png"/><Relationship Id="rId4" Type="http://schemas.openxmlformats.org/officeDocument/2006/relationships/video" Target="../media/media2.mp4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rngx5444.rng.de.bosch.com/training_eval.php?experiment=16_3_idm&amp;eval_sub=.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6" Type="http://schemas.openxmlformats.org/officeDocument/2006/relationships/image" Target="../media/image21.png"/><Relationship Id="rId5" Type="http://schemas.openxmlformats.org/officeDocument/2006/relationships/hyperlink" Target="http://rngx5444.rng.de.bosch.com/training_eval.php?experiment=16_3_idm&amp;eval_sub=." TargetMode="Externa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6DDF6A9-892E-4678-BF44-EA6B9C626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763" y="258763"/>
            <a:ext cx="9872662" cy="520541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Occlusion Handling in Behavior Planning using Imitation Learning</a:t>
            </a:r>
            <a:endParaRPr lang="de-DE" sz="4800" b="1" dirty="0"/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B1071E91-6A9C-461D-9363-A9368ADF4747}"/>
              </a:ext>
            </a:extLst>
          </p:cNvPr>
          <p:cNvSpPr txBox="1">
            <a:spLocks/>
          </p:cNvSpPr>
          <p:nvPr/>
        </p:nvSpPr>
        <p:spPr>
          <a:xfrm>
            <a:off x="987425" y="3467316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51982" indent="-251982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7563" indent="-27358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746" indent="-205185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Janaranjani Palaniswamy</a:t>
            </a:r>
          </a:p>
          <a:p>
            <a:pPr marL="0" indent="0" algn="ctr" fontAlgn="auto"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Supervisor: Stoll Martin</a:t>
            </a:r>
          </a:p>
          <a:p>
            <a:pPr marL="0" indent="0" algn="ctr" fontAlgn="auto">
              <a:spcAft>
                <a:spcPts val="0"/>
              </a:spcAft>
              <a:buNone/>
            </a:pPr>
            <a:endParaRPr lang="de-DE" dirty="0">
              <a:solidFill>
                <a:schemeClr val="bg1"/>
              </a:solidFill>
            </a:endParaRPr>
          </a:p>
          <a:p>
            <a:pPr marL="0" indent="0" algn="ctr" fontAlgn="auto">
              <a:spcAft>
                <a:spcPts val="0"/>
              </a:spcAft>
              <a:buNone/>
            </a:pPr>
            <a:r>
              <a:rPr lang="de-DE" dirty="0">
                <a:solidFill>
                  <a:schemeClr val="bg1"/>
                </a:solidFill>
              </a:rPr>
              <a:t>Monthly Status Update - 17.3.2022</a:t>
            </a:r>
          </a:p>
        </p:txBody>
      </p:sp>
    </p:spTree>
    <p:extLst>
      <p:ext uri="{BB962C8B-B14F-4D97-AF65-F5344CB8AC3E}">
        <p14:creationId xmlns:p14="http://schemas.microsoft.com/office/powerpoint/2010/main" val="3358891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3001B09-E5A2-4A78-8939-7C5907CCBEE5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b="1" dirty="0"/>
              <a:t>Progress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4A9D004-BDDD-4D95-845E-62D959AFAD5B}"/>
              </a:ext>
            </a:extLst>
          </p:cNvPr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/>
              <a:t>Policy training and evaluation</a:t>
            </a:r>
            <a:br>
              <a:rPr lang="en-US" dirty="0">
                <a:highlight>
                  <a:srgbClr val="00FF00"/>
                </a:highlight>
              </a:rPr>
            </a:b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6056DDA-F897-4A52-ADF2-DABA65BF3B6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09074" y="1296000"/>
            <a:ext cx="10298296" cy="4168800"/>
          </a:xfrm>
        </p:spPr>
        <p:txBody>
          <a:bodyPr/>
          <a:lstStyle/>
          <a:p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policy</a:t>
            </a:r>
            <a:r>
              <a:rPr lang="de-DE" dirty="0"/>
              <a:t> (</a:t>
            </a:r>
            <a:r>
              <a:rPr lang="de-D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FlexibleCnnBackboneWaypointsDetectionHead</a:t>
            </a:r>
            <a:r>
              <a:rPr lang="de-DE" dirty="0">
                <a:latin typeface="Consolas" panose="020B0609020204030204" pitchFamily="49" charset="0"/>
              </a:rPr>
              <a:t>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233983" lvl="1" indent="0">
              <a:buNone/>
            </a:pPr>
            <a:endParaRPr lang="de-DE" dirty="0"/>
          </a:p>
          <a:p>
            <a:endParaRPr lang="de-DE" dirty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A686C901-27C7-4EF2-8E7D-76D5AFBAB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093780"/>
              </p:ext>
            </p:extLst>
          </p:nvPr>
        </p:nvGraphicFramePr>
        <p:xfrm>
          <a:off x="1763044" y="2128665"/>
          <a:ext cx="7443535" cy="2106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529955132"/>
                    </a:ext>
                  </a:extLst>
                </a:gridCol>
                <a:gridCol w="2045368">
                  <a:extLst>
                    <a:ext uri="{9D8B030D-6E8A-4147-A177-3AD203B41FA5}">
                      <a16:colId xmlns:a16="http://schemas.microsoft.com/office/drawing/2014/main" val="392925710"/>
                    </a:ext>
                  </a:extLst>
                </a:gridCol>
                <a:gridCol w="3264567">
                  <a:extLst>
                    <a:ext uri="{9D8B030D-6E8A-4147-A177-3AD203B41FA5}">
                      <a16:colId xmlns:a16="http://schemas.microsoft.com/office/drawing/2014/main" val="1330137533"/>
                    </a:ext>
                  </a:extLst>
                </a:gridCol>
              </a:tblGrid>
              <a:tr h="568054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Config</a:t>
                      </a:r>
                      <a:endParaRPr lang="de-DE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/>
                        <a:t>No_filter</a:t>
                      </a:r>
                      <a:r>
                        <a:rPr lang="en-US" sz="1600" i="1" dirty="0"/>
                        <a:t> policy</a:t>
                      </a:r>
                      <a:endParaRPr lang="de-DE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Filter policy</a:t>
                      </a:r>
                      <a:endParaRPr lang="de-DE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757510"/>
                  </a:ext>
                </a:extLst>
              </a:tr>
              <a:tr h="6593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Training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Default dataset</a:t>
                      </a:r>
                      <a:endParaRPr lang="de-DE" sz="1400" dirty="0"/>
                    </a:p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Object_filter</a:t>
                      </a:r>
                      <a:r>
                        <a:rPr lang="en-US" sz="1400" dirty="0"/>
                        <a:t> dataset</a:t>
                      </a:r>
                      <a:endParaRPr lang="de-DE" sz="1400" dirty="0"/>
                    </a:p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531020"/>
                  </a:ext>
                </a:extLst>
              </a:tr>
              <a:tr h="87908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Evaluation</a:t>
                      </a:r>
                    </a:p>
                    <a:p>
                      <a:pPr algn="ctr"/>
                      <a:r>
                        <a:rPr lang="en-US" sz="1600" dirty="0"/>
                        <a:t>(</a:t>
                      </a:r>
                      <a:r>
                        <a:rPr lang="en-US" sz="1600" dirty="0" err="1"/>
                        <a:t>Env_config</a:t>
                      </a:r>
                      <a:r>
                        <a:rPr lang="en-US" sz="1600" dirty="0"/>
                        <a:t>)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NoObjectFilter</a:t>
                      </a:r>
                      <a:endParaRPr lang="de-DE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FixedOcclusionZonesObjectFilter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097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7767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3001B09-E5A2-4A78-8939-7C5907CCBEE5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b="1" dirty="0"/>
              <a:t>Progress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4A9D004-BDDD-4D95-845E-62D959AFAD5B}"/>
              </a:ext>
            </a:extLst>
          </p:cNvPr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/>
              <a:t>Observations – </a:t>
            </a:r>
            <a:r>
              <a:rPr lang="en-US" dirty="0" err="1"/>
              <a:t>No_Filter</a:t>
            </a:r>
            <a:r>
              <a:rPr lang="en-US" dirty="0"/>
              <a:t> policy evaluation</a:t>
            </a:r>
            <a:endParaRPr lang="de-DE" dirty="0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C0CD31D8-6C1F-4A0E-910A-858B8384A05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60947" y="1203158"/>
            <a:ext cx="10346423" cy="42616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endParaRPr lang="de-DE" dirty="0"/>
          </a:p>
        </p:txBody>
      </p:sp>
      <p:sp>
        <p:nvSpPr>
          <p:cNvPr id="8" name="Inhaltsplatzhalter 13">
            <a:extLst>
              <a:ext uri="{FF2B5EF4-FFF2-40B4-BE49-F238E27FC236}">
                <a16:creationId xmlns:a16="http://schemas.microsoft.com/office/drawing/2014/main" id="{171D5EBF-5714-4190-9B22-4330A2ADAC03}"/>
              </a:ext>
            </a:extLst>
          </p:cNvPr>
          <p:cNvSpPr txBox="1">
            <a:spLocks/>
          </p:cNvSpPr>
          <p:nvPr/>
        </p:nvSpPr>
        <p:spPr>
          <a:xfrm>
            <a:off x="499778" y="1227221"/>
            <a:ext cx="9694980" cy="42953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1982" indent="-251982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7563" indent="-27358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746" indent="-205185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983" lvl="1" indent="0" fontAlgn="auto">
              <a:spcAft>
                <a:spcPts val="0"/>
              </a:spcAft>
              <a:buFont typeface="Wingdings 3" panose="05040102010807070707" pitchFamily="18" charset="2"/>
              <a:buNone/>
            </a:pPr>
            <a:endParaRPr lang="en-US" dirty="0"/>
          </a:p>
          <a:p>
            <a:pPr marL="233983" lvl="1" indent="0" fontAlgn="auto">
              <a:spcAft>
                <a:spcPts val="0"/>
              </a:spcAft>
              <a:buFont typeface="Wingdings 3" panose="05040102010807070707" pitchFamily="18" charset="2"/>
              <a:buNone/>
            </a:pPr>
            <a:endParaRPr lang="en-US" dirty="0"/>
          </a:p>
          <a:p>
            <a:pPr marL="233983" lvl="1" indent="0" fontAlgn="auto">
              <a:spcAft>
                <a:spcPts val="0"/>
              </a:spcAft>
              <a:buFont typeface="Wingdings 3" panose="05040102010807070707" pitchFamily="18" charset="2"/>
              <a:buNone/>
            </a:pPr>
            <a:r>
              <a:rPr lang="en-US" dirty="0"/>
              <a:t>	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84E8FCD-8D45-4DC6-92C4-100C18D80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10" y="1882800"/>
            <a:ext cx="8980404" cy="169964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6025CD1-1B89-4FDC-A4C9-44A3E656C3D3}"/>
              </a:ext>
            </a:extLst>
          </p:cNvPr>
          <p:cNvSpPr txBox="1"/>
          <p:nvPr/>
        </p:nvSpPr>
        <p:spPr>
          <a:xfrm>
            <a:off x="1371415" y="143363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i="1" kern="0" dirty="0" err="1">
                <a:solidFill>
                  <a:srgbClr val="000000"/>
                </a:solidFill>
              </a:rPr>
              <a:t>Scenario_layeredmap_empty</a:t>
            </a:r>
            <a:endParaRPr kumimoji="0" lang="de-DE" sz="1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0EB1760-1EC0-4632-A942-7E2F4D63BB4F}"/>
              </a:ext>
            </a:extLst>
          </p:cNvPr>
          <p:cNvSpPr txBox="1"/>
          <p:nvPr/>
        </p:nvSpPr>
        <p:spPr>
          <a:xfrm>
            <a:off x="4619758" y="144566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i="1" kern="0" dirty="0" err="1">
                <a:solidFill>
                  <a:srgbClr val="000000"/>
                </a:solidFill>
              </a:rPr>
              <a:t>Scenario_layeredmap_general</a:t>
            </a:r>
            <a:endParaRPr kumimoji="0" lang="de-DE" sz="1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0FDF033-8ABE-42C9-9B4D-05AFD4863EBE}"/>
              </a:ext>
            </a:extLst>
          </p:cNvPr>
          <p:cNvSpPr txBox="1"/>
          <p:nvPr/>
        </p:nvSpPr>
        <p:spPr>
          <a:xfrm>
            <a:off x="7678977" y="14256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i="1" kern="0" dirty="0" err="1">
                <a:solidFill>
                  <a:srgbClr val="000000"/>
                </a:solidFill>
              </a:rPr>
              <a:t>Scenario_layeredmap_yielding</a:t>
            </a:r>
            <a:endParaRPr kumimoji="0" lang="de-DE" sz="1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E82278A-CD9F-4935-85C2-2E01EDD0F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643" y="3549335"/>
            <a:ext cx="9272338" cy="188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88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3001B09-E5A2-4A78-8939-7C5907CCBEE5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b="1" dirty="0"/>
              <a:t>Progress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4A9D004-BDDD-4D95-845E-62D959AFAD5B}"/>
              </a:ext>
            </a:extLst>
          </p:cNvPr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/>
              <a:t>Observations – </a:t>
            </a:r>
            <a:r>
              <a:rPr lang="en-US" dirty="0" err="1"/>
              <a:t>No_Filter</a:t>
            </a:r>
            <a:r>
              <a:rPr lang="en-US" dirty="0"/>
              <a:t> policy evaluation</a:t>
            </a:r>
            <a:endParaRPr lang="de-DE" dirty="0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C0CD31D8-6C1F-4A0E-910A-858B8384A05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60947" y="1203158"/>
            <a:ext cx="10346423" cy="42616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endParaRPr lang="de-DE" dirty="0"/>
          </a:p>
        </p:txBody>
      </p:sp>
      <p:sp>
        <p:nvSpPr>
          <p:cNvPr id="8" name="Inhaltsplatzhalter 13">
            <a:extLst>
              <a:ext uri="{FF2B5EF4-FFF2-40B4-BE49-F238E27FC236}">
                <a16:creationId xmlns:a16="http://schemas.microsoft.com/office/drawing/2014/main" id="{171D5EBF-5714-4190-9B22-4330A2ADAC03}"/>
              </a:ext>
            </a:extLst>
          </p:cNvPr>
          <p:cNvSpPr txBox="1">
            <a:spLocks/>
          </p:cNvSpPr>
          <p:nvPr/>
        </p:nvSpPr>
        <p:spPr>
          <a:xfrm>
            <a:off x="499778" y="1227221"/>
            <a:ext cx="9694980" cy="42953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1982" indent="-251982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7563" indent="-27358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746" indent="-205185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983" lvl="1" indent="0" fontAlgn="auto">
              <a:spcAft>
                <a:spcPts val="0"/>
              </a:spcAft>
              <a:buFont typeface="Wingdings 3" panose="05040102010807070707" pitchFamily="18" charset="2"/>
              <a:buNone/>
            </a:pPr>
            <a:endParaRPr lang="en-US" dirty="0"/>
          </a:p>
          <a:p>
            <a:pPr marL="233983" lvl="1" indent="0" fontAlgn="auto">
              <a:spcAft>
                <a:spcPts val="0"/>
              </a:spcAft>
              <a:buFont typeface="Wingdings 3" panose="05040102010807070707" pitchFamily="18" charset="2"/>
              <a:buNone/>
            </a:pPr>
            <a:endParaRPr lang="en-US" dirty="0"/>
          </a:p>
          <a:p>
            <a:pPr marL="233983" lvl="1" indent="0" fontAlgn="auto">
              <a:spcAft>
                <a:spcPts val="0"/>
              </a:spcAft>
              <a:buFont typeface="Wingdings 3" panose="05040102010807070707" pitchFamily="18" charset="2"/>
              <a:buNone/>
            </a:pPr>
            <a:r>
              <a:rPr lang="en-US" dirty="0"/>
              <a:t>	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6025CD1-1B89-4FDC-A4C9-44A3E656C3D3}"/>
              </a:ext>
            </a:extLst>
          </p:cNvPr>
          <p:cNvSpPr txBox="1"/>
          <p:nvPr/>
        </p:nvSpPr>
        <p:spPr>
          <a:xfrm>
            <a:off x="1371415" y="143363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i="1" kern="0" dirty="0" err="1">
                <a:solidFill>
                  <a:srgbClr val="000000"/>
                </a:solidFill>
              </a:rPr>
              <a:t>Scenario_layeredmap_empty</a:t>
            </a:r>
            <a:endParaRPr kumimoji="0" lang="de-DE" sz="1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0EB1760-1EC0-4632-A942-7E2F4D63BB4F}"/>
              </a:ext>
            </a:extLst>
          </p:cNvPr>
          <p:cNvSpPr txBox="1"/>
          <p:nvPr/>
        </p:nvSpPr>
        <p:spPr>
          <a:xfrm>
            <a:off x="4619758" y="144566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i="1" kern="0" dirty="0" err="1">
                <a:solidFill>
                  <a:srgbClr val="000000"/>
                </a:solidFill>
              </a:rPr>
              <a:t>Scenario_layeredmap_general</a:t>
            </a:r>
            <a:endParaRPr kumimoji="0" lang="de-DE" sz="1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0FDF033-8ABE-42C9-9B4D-05AFD4863EBE}"/>
              </a:ext>
            </a:extLst>
          </p:cNvPr>
          <p:cNvSpPr txBox="1"/>
          <p:nvPr/>
        </p:nvSpPr>
        <p:spPr>
          <a:xfrm>
            <a:off x="7678977" y="14256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i="1" kern="0" dirty="0" err="1">
                <a:solidFill>
                  <a:srgbClr val="000000"/>
                </a:solidFill>
              </a:rPr>
              <a:t>Scenario_layeredmap_yielding</a:t>
            </a:r>
            <a:endParaRPr kumimoji="0" lang="de-DE" sz="1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1C77C35-2CB9-4FD3-A701-F8DE78E05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21" y="1705849"/>
            <a:ext cx="9991057" cy="212476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A5AA51A-D882-4B25-8DD4-24B5AB105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78" y="3679958"/>
            <a:ext cx="10207592" cy="1935496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BB6C4872-88DA-401C-A40B-4EF23E03F120}"/>
              </a:ext>
            </a:extLst>
          </p:cNvPr>
          <p:cNvSpPr txBox="1"/>
          <p:nvPr/>
        </p:nvSpPr>
        <p:spPr>
          <a:xfrm>
            <a:off x="7836569" y="562351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dirty="0">
                <a:hlinkClick r:id="rId4"/>
              </a:rPr>
              <a:t>PLAI (bosch.com)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02464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FA53337-E725-4AF8-A627-ADDB88E12FAD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de-DE"/>
              <a:t>Progress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69D9ABD-B561-4C7A-91FF-EC3E6E1BE3F8}"/>
              </a:ext>
            </a:extLst>
          </p:cNvPr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/>
              <a:t>Observations – </a:t>
            </a:r>
            <a:r>
              <a:rPr lang="en-US" dirty="0" err="1"/>
              <a:t>No_Filter</a:t>
            </a:r>
            <a:r>
              <a:rPr lang="en-US" dirty="0"/>
              <a:t> policy evaluation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BDA58FC-0F0E-48EC-9B76-203287ADB92E}"/>
              </a:ext>
            </a:extLst>
          </p:cNvPr>
          <p:cNvSpPr txBox="1"/>
          <p:nvPr/>
        </p:nvSpPr>
        <p:spPr>
          <a:xfrm>
            <a:off x="4388406" y="470057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Evaluation occlusion env</a:t>
            </a:r>
            <a:endParaRPr kumimoji="0" lang="de-DE" sz="12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C11B384-3A37-4499-B02F-6DBF7E5B67DC}"/>
              </a:ext>
            </a:extLst>
          </p:cNvPr>
          <p:cNvSpPr txBox="1"/>
          <p:nvPr/>
        </p:nvSpPr>
        <p:spPr>
          <a:xfrm>
            <a:off x="4174959" y="15159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i="1" kern="0" dirty="0" err="1">
                <a:solidFill>
                  <a:srgbClr val="000000"/>
                </a:solidFill>
              </a:rPr>
              <a:t>Scenario_layeredmap_yielding</a:t>
            </a:r>
            <a:endParaRPr kumimoji="0" lang="de-DE" sz="1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12" name="env_grid_video">
            <a:hlinkClick r:id="" action="ppaction://media"/>
            <a:extLst>
              <a:ext uri="{FF2B5EF4-FFF2-40B4-BE49-F238E27FC236}">
                <a16:creationId xmlns:a16="http://schemas.microsoft.com/office/drawing/2014/main" id="{95FD6AE5-CD14-48D6-9124-13BF6A6B7BA8}"/>
              </a:ext>
            </a:extLst>
          </p:cNvPr>
          <p:cNvPicPr>
            <a:picLocks noGrp="1" noChangeAspect="1"/>
          </p:cNvPicPr>
          <p:nvPr>
            <p:ph sz="quarter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20717" y="1973180"/>
            <a:ext cx="3537284" cy="2332146"/>
          </a:xfrm>
        </p:spPr>
      </p:pic>
    </p:spTree>
    <p:extLst>
      <p:ext uri="{BB962C8B-B14F-4D97-AF65-F5344CB8AC3E}">
        <p14:creationId xmlns:p14="http://schemas.microsoft.com/office/powerpoint/2010/main" val="292577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34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3001B09-E5A2-4A78-8939-7C5907CCBEE5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b="1" dirty="0"/>
              <a:t>Progress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4A9D004-BDDD-4D95-845E-62D959AFAD5B}"/>
              </a:ext>
            </a:extLst>
          </p:cNvPr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/>
              <a:t>Observations – Filter policy evaluation</a:t>
            </a:r>
            <a:endParaRPr lang="de-DE" dirty="0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C0CD31D8-6C1F-4A0E-910A-858B8384A05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60947" y="1203158"/>
            <a:ext cx="10346423" cy="42616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endParaRPr lang="de-DE" dirty="0"/>
          </a:p>
        </p:txBody>
      </p:sp>
      <p:sp>
        <p:nvSpPr>
          <p:cNvPr id="8" name="Inhaltsplatzhalter 13">
            <a:extLst>
              <a:ext uri="{FF2B5EF4-FFF2-40B4-BE49-F238E27FC236}">
                <a16:creationId xmlns:a16="http://schemas.microsoft.com/office/drawing/2014/main" id="{171D5EBF-5714-4190-9B22-4330A2ADAC03}"/>
              </a:ext>
            </a:extLst>
          </p:cNvPr>
          <p:cNvSpPr txBox="1">
            <a:spLocks/>
          </p:cNvSpPr>
          <p:nvPr/>
        </p:nvSpPr>
        <p:spPr>
          <a:xfrm>
            <a:off x="499778" y="1227221"/>
            <a:ext cx="9694980" cy="42953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1982" indent="-251982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7563" indent="-27358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746" indent="-205185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983" lvl="1" indent="0" fontAlgn="auto">
              <a:spcAft>
                <a:spcPts val="0"/>
              </a:spcAft>
              <a:buFont typeface="Wingdings 3" panose="05040102010807070707" pitchFamily="18" charset="2"/>
              <a:buNone/>
            </a:pPr>
            <a:endParaRPr lang="en-US" dirty="0"/>
          </a:p>
          <a:p>
            <a:pPr marL="233983" lvl="1" indent="0" fontAlgn="auto">
              <a:spcAft>
                <a:spcPts val="0"/>
              </a:spcAft>
              <a:buFont typeface="Wingdings 3" panose="05040102010807070707" pitchFamily="18" charset="2"/>
              <a:buNone/>
            </a:pP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C7BD36C-3F13-4D67-99A4-463DF00FBFE0}"/>
              </a:ext>
            </a:extLst>
          </p:cNvPr>
          <p:cNvSpPr txBox="1"/>
          <p:nvPr/>
        </p:nvSpPr>
        <p:spPr>
          <a:xfrm>
            <a:off x="8197516" y="5647199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hlinkClick r:id="rId2"/>
              </a:rPr>
              <a:t>PLAI (bosch.com)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A0F40E9-A002-42A9-94FC-0B64124391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243"/>
          <a:stretch/>
        </p:blipFill>
        <p:spPr>
          <a:xfrm>
            <a:off x="1292574" y="1425600"/>
            <a:ext cx="8550190" cy="206075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738FF4B-84D2-4050-8BBC-7DA62A2989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607"/>
          <a:stretch/>
        </p:blipFill>
        <p:spPr>
          <a:xfrm>
            <a:off x="1173399" y="3461854"/>
            <a:ext cx="8750968" cy="2089882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9D9B59D-A10B-4553-A587-9A5601432393}"/>
              </a:ext>
            </a:extLst>
          </p:cNvPr>
          <p:cNvSpPr txBox="1"/>
          <p:nvPr/>
        </p:nvSpPr>
        <p:spPr>
          <a:xfrm>
            <a:off x="1680855" y="123605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i="1" kern="0" dirty="0" err="1">
                <a:solidFill>
                  <a:srgbClr val="000000"/>
                </a:solidFill>
              </a:rPr>
              <a:t>Scenario_layeredmap_empty</a:t>
            </a:r>
            <a:endParaRPr kumimoji="0" lang="de-DE" sz="1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A8D2FC2-127F-4392-9E84-F184A9EA32AC}"/>
              </a:ext>
            </a:extLst>
          </p:cNvPr>
          <p:cNvSpPr txBox="1"/>
          <p:nvPr/>
        </p:nvSpPr>
        <p:spPr>
          <a:xfrm>
            <a:off x="4619758" y="1235179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i="1" kern="0" dirty="0" err="1">
                <a:solidFill>
                  <a:srgbClr val="000000"/>
                </a:solidFill>
              </a:rPr>
              <a:t>Scenario_layeredmap_general</a:t>
            </a:r>
            <a:endParaRPr kumimoji="0" lang="de-DE" sz="1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1760FCD-1167-4B40-AC4D-246F8B1251FA}"/>
              </a:ext>
            </a:extLst>
          </p:cNvPr>
          <p:cNvSpPr txBox="1"/>
          <p:nvPr/>
        </p:nvSpPr>
        <p:spPr>
          <a:xfrm>
            <a:off x="7558661" y="12482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i="1" kern="0" dirty="0" err="1">
                <a:solidFill>
                  <a:srgbClr val="000000"/>
                </a:solidFill>
              </a:rPr>
              <a:t>Scenario_layeredmap_yielding</a:t>
            </a:r>
            <a:endParaRPr kumimoji="0" lang="de-DE" sz="1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70204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3001B09-E5A2-4A78-8939-7C5907CCBEE5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b="1" dirty="0"/>
              <a:t>Progress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4A9D004-BDDD-4D95-845E-62D959AFAD5B}"/>
              </a:ext>
            </a:extLst>
          </p:cNvPr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/>
              <a:t>Observations – Filter policy evaluation</a:t>
            </a:r>
            <a:endParaRPr lang="de-DE" dirty="0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C0CD31D8-6C1F-4A0E-910A-858B8384A05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60947" y="1203158"/>
            <a:ext cx="10346423" cy="42616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endParaRPr lang="de-DE" dirty="0"/>
          </a:p>
        </p:txBody>
      </p:sp>
      <p:sp>
        <p:nvSpPr>
          <p:cNvPr id="8" name="Inhaltsplatzhalter 13">
            <a:extLst>
              <a:ext uri="{FF2B5EF4-FFF2-40B4-BE49-F238E27FC236}">
                <a16:creationId xmlns:a16="http://schemas.microsoft.com/office/drawing/2014/main" id="{171D5EBF-5714-4190-9B22-4330A2ADAC03}"/>
              </a:ext>
            </a:extLst>
          </p:cNvPr>
          <p:cNvSpPr txBox="1">
            <a:spLocks/>
          </p:cNvSpPr>
          <p:nvPr/>
        </p:nvSpPr>
        <p:spPr>
          <a:xfrm>
            <a:off x="499778" y="1227221"/>
            <a:ext cx="9694980" cy="42953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1982" indent="-251982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7563" indent="-27358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746" indent="-205185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983" lvl="1" indent="0" fontAlgn="auto">
              <a:spcAft>
                <a:spcPts val="0"/>
              </a:spcAft>
              <a:buFont typeface="Wingdings 3" panose="05040102010807070707" pitchFamily="18" charset="2"/>
              <a:buNone/>
            </a:pPr>
            <a:endParaRPr lang="en-US" dirty="0"/>
          </a:p>
          <a:p>
            <a:pPr marL="233983" lvl="1" indent="0" fontAlgn="auto">
              <a:spcAft>
                <a:spcPts val="0"/>
              </a:spcAft>
              <a:buFont typeface="Wingdings 3" panose="05040102010807070707" pitchFamily="18" charset="2"/>
              <a:buNone/>
            </a:pP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C7BD36C-3F13-4D67-99A4-463DF00FBFE0}"/>
              </a:ext>
            </a:extLst>
          </p:cNvPr>
          <p:cNvSpPr txBox="1"/>
          <p:nvPr/>
        </p:nvSpPr>
        <p:spPr>
          <a:xfrm>
            <a:off x="8197516" y="5647199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hlinkClick r:id="rId2"/>
              </a:rPr>
              <a:t>PLAI (bosch.com)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9D9B59D-A10B-4553-A587-9A5601432393}"/>
              </a:ext>
            </a:extLst>
          </p:cNvPr>
          <p:cNvSpPr txBox="1"/>
          <p:nvPr/>
        </p:nvSpPr>
        <p:spPr>
          <a:xfrm>
            <a:off x="1351991" y="131626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i="1" kern="0" dirty="0" err="1">
                <a:solidFill>
                  <a:srgbClr val="000000"/>
                </a:solidFill>
              </a:rPr>
              <a:t>Scenario_layeredmap_empty</a:t>
            </a:r>
            <a:endParaRPr kumimoji="0" lang="de-DE" sz="1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A8D2FC2-127F-4392-9E84-F184A9EA32AC}"/>
              </a:ext>
            </a:extLst>
          </p:cNvPr>
          <p:cNvSpPr txBox="1"/>
          <p:nvPr/>
        </p:nvSpPr>
        <p:spPr>
          <a:xfrm>
            <a:off x="4491421" y="131626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i="1" kern="0" dirty="0" err="1">
                <a:solidFill>
                  <a:srgbClr val="000000"/>
                </a:solidFill>
              </a:rPr>
              <a:t>Scenario_layeredmap_general</a:t>
            </a:r>
            <a:endParaRPr kumimoji="0" lang="de-DE" sz="1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1760FCD-1167-4B40-AC4D-246F8B1251FA}"/>
              </a:ext>
            </a:extLst>
          </p:cNvPr>
          <p:cNvSpPr txBox="1"/>
          <p:nvPr/>
        </p:nvSpPr>
        <p:spPr>
          <a:xfrm>
            <a:off x="7823357" y="1320215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i="1" kern="0" dirty="0" err="1">
                <a:solidFill>
                  <a:srgbClr val="000000"/>
                </a:solidFill>
              </a:rPr>
              <a:t>Scenario_layeredmap_yielding</a:t>
            </a:r>
            <a:endParaRPr kumimoji="0" lang="de-DE" sz="1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C5A91F4-BCE0-428A-A12B-5BB35E696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68" y="1692379"/>
            <a:ext cx="9440779" cy="211862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8EF927C-CB38-470F-88B7-147EA010A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78" y="3753853"/>
            <a:ext cx="9509575" cy="179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78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FA53337-E725-4AF8-A627-ADDB88E12FAD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de-DE"/>
              <a:t>Progress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69D9ABD-B561-4C7A-91FF-EC3E6E1BE3F8}"/>
              </a:ext>
            </a:extLst>
          </p:cNvPr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/>
              <a:t>Observations – Filter policy evaluation</a:t>
            </a:r>
            <a:endParaRPr lang="de-DE" dirty="0"/>
          </a:p>
        </p:txBody>
      </p:sp>
      <p:pic>
        <p:nvPicPr>
          <p:cNvPr id="5" name="env_grid_video">
            <a:hlinkClick r:id="" action="ppaction://media"/>
            <a:extLst>
              <a:ext uri="{FF2B5EF4-FFF2-40B4-BE49-F238E27FC236}">
                <a16:creationId xmlns:a16="http://schemas.microsoft.com/office/drawing/2014/main" id="{46278D52-15FD-4CF2-B07D-1F7428996B51}"/>
              </a:ext>
            </a:extLst>
          </p:cNvPr>
          <p:cNvPicPr>
            <a:picLocks noGrp="1" noChangeAspect="1"/>
          </p:cNvPicPr>
          <p:nvPr>
            <p:ph sz="quarter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75848" y="1856079"/>
            <a:ext cx="2469983" cy="2458453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930A58A-0C7C-4A81-85E2-7E98CDF990B9}"/>
              </a:ext>
            </a:extLst>
          </p:cNvPr>
          <p:cNvSpPr txBox="1"/>
          <p:nvPr/>
        </p:nvSpPr>
        <p:spPr>
          <a:xfrm>
            <a:off x="1392098" y="14256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i="1" kern="0" dirty="0" err="1">
                <a:solidFill>
                  <a:srgbClr val="000000"/>
                </a:solidFill>
              </a:rPr>
              <a:t>Scenario_layeredmap_yielding</a:t>
            </a:r>
            <a:endParaRPr kumimoji="0" lang="de-DE" sz="1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BDA58FC-0F0E-48EC-9B76-203287ADB92E}"/>
              </a:ext>
            </a:extLst>
          </p:cNvPr>
          <p:cNvSpPr txBox="1"/>
          <p:nvPr/>
        </p:nvSpPr>
        <p:spPr>
          <a:xfrm>
            <a:off x="6602217" y="460432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Evaluation occlusion env</a:t>
            </a:r>
            <a:endParaRPr kumimoji="0" lang="de-DE" sz="12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8" name="env_grid_video">
            <a:hlinkClick r:id="" action="ppaction://media"/>
            <a:extLst>
              <a:ext uri="{FF2B5EF4-FFF2-40B4-BE49-F238E27FC236}">
                <a16:creationId xmlns:a16="http://schemas.microsoft.com/office/drawing/2014/main" id="{E83AF650-2D5E-449A-B9A4-F5CF3F888EA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120064" y="1856079"/>
            <a:ext cx="2546768" cy="245845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CC4B450-D556-4A18-8EDF-87F4B02CDD3F}"/>
              </a:ext>
            </a:extLst>
          </p:cNvPr>
          <p:cNvSpPr txBox="1"/>
          <p:nvPr/>
        </p:nvSpPr>
        <p:spPr>
          <a:xfrm>
            <a:off x="1741459" y="460432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Evaluation default env</a:t>
            </a:r>
            <a:endParaRPr kumimoji="0" lang="de-DE" sz="12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C11B384-3A37-4499-B02F-6DBF7E5B67DC}"/>
              </a:ext>
            </a:extLst>
          </p:cNvPr>
          <p:cNvSpPr txBox="1"/>
          <p:nvPr/>
        </p:nvSpPr>
        <p:spPr>
          <a:xfrm>
            <a:off x="6220772" y="14256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i="1" kern="0" dirty="0" err="1">
                <a:solidFill>
                  <a:srgbClr val="000000"/>
                </a:solidFill>
              </a:rPr>
              <a:t>Scenario_layeredmap_yielding</a:t>
            </a:r>
            <a:endParaRPr kumimoji="0" lang="de-DE" sz="1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9334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3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6534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3001B09-E5A2-4A78-8939-7C5907CCBEE5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b="1" dirty="0"/>
              <a:t>Progress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4A9D004-BDDD-4D95-845E-62D959AFAD5B}"/>
              </a:ext>
            </a:extLst>
          </p:cNvPr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/>
              <a:t>Observations – Metrics – </a:t>
            </a:r>
            <a:r>
              <a:rPr lang="en-US" dirty="0" err="1"/>
              <a:t>No_Filter</a:t>
            </a:r>
            <a:r>
              <a:rPr lang="en-US" dirty="0"/>
              <a:t> policy</a:t>
            </a:r>
            <a:endParaRPr lang="de-DE" dirty="0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C0CD31D8-6C1F-4A0E-910A-858B8384A05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60947" y="1203158"/>
            <a:ext cx="10346423" cy="42616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endParaRPr lang="de-DE" dirty="0"/>
          </a:p>
        </p:txBody>
      </p:sp>
      <p:sp>
        <p:nvSpPr>
          <p:cNvPr id="8" name="Inhaltsplatzhalter 13">
            <a:extLst>
              <a:ext uri="{FF2B5EF4-FFF2-40B4-BE49-F238E27FC236}">
                <a16:creationId xmlns:a16="http://schemas.microsoft.com/office/drawing/2014/main" id="{171D5EBF-5714-4190-9B22-4330A2ADAC03}"/>
              </a:ext>
            </a:extLst>
          </p:cNvPr>
          <p:cNvSpPr txBox="1">
            <a:spLocks/>
          </p:cNvSpPr>
          <p:nvPr/>
        </p:nvSpPr>
        <p:spPr>
          <a:xfrm>
            <a:off x="499778" y="1227221"/>
            <a:ext cx="9694980" cy="42953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1982" indent="-251982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7563" indent="-27358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746" indent="-205185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983" lvl="1" indent="0" fontAlgn="auto">
              <a:spcAft>
                <a:spcPts val="0"/>
              </a:spcAft>
              <a:buFont typeface="Wingdings 3" panose="05040102010807070707" pitchFamily="18" charset="2"/>
              <a:buNone/>
            </a:pPr>
            <a:endParaRPr lang="en-US" dirty="0"/>
          </a:p>
          <a:p>
            <a:pPr marL="233983" lvl="1" indent="0" fontAlgn="auto">
              <a:spcAft>
                <a:spcPts val="0"/>
              </a:spcAft>
              <a:buFont typeface="Wingdings 3" panose="05040102010807070707" pitchFamily="18" charset="2"/>
              <a:buNone/>
            </a:pP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D5BCA33-DCEC-44A9-B711-19FDC5F8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515" y="1227221"/>
            <a:ext cx="5390147" cy="413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22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3001B09-E5A2-4A78-8939-7C5907CCBEE5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b="1" dirty="0"/>
              <a:t>Progress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4A9D004-BDDD-4D95-845E-62D959AFAD5B}"/>
              </a:ext>
            </a:extLst>
          </p:cNvPr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/>
              <a:t>Observations – Metrics – Filter policy</a:t>
            </a:r>
            <a:endParaRPr lang="de-DE" dirty="0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C0CD31D8-6C1F-4A0E-910A-858B8384A05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60947" y="1203158"/>
            <a:ext cx="10346423" cy="42616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endParaRPr lang="de-DE" dirty="0"/>
          </a:p>
        </p:txBody>
      </p:sp>
      <p:sp>
        <p:nvSpPr>
          <p:cNvPr id="8" name="Inhaltsplatzhalter 13">
            <a:extLst>
              <a:ext uri="{FF2B5EF4-FFF2-40B4-BE49-F238E27FC236}">
                <a16:creationId xmlns:a16="http://schemas.microsoft.com/office/drawing/2014/main" id="{171D5EBF-5714-4190-9B22-4330A2ADAC03}"/>
              </a:ext>
            </a:extLst>
          </p:cNvPr>
          <p:cNvSpPr txBox="1">
            <a:spLocks/>
          </p:cNvSpPr>
          <p:nvPr/>
        </p:nvSpPr>
        <p:spPr>
          <a:xfrm>
            <a:off x="499778" y="1227221"/>
            <a:ext cx="9694980" cy="42953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1982" indent="-251982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7563" indent="-27358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746" indent="-205185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983" lvl="1" indent="0" fontAlgn="auto">
              <a:spcAft>
                <a:spcPts val="0"/>
              </a:spcAft>
              <a:buFont typeface="Wingdings 3" panose="05040102010807070707" pitchFamily="18" charset="2"/>
              <a:buNone/>
            </a:pPr>
            <a:endParaRPr lang="en-US" dirty="0"/>
          </a:p>
          <a:p>
            <a:pPr marL="233983" lvl="1" indent="0" fontAlgn="auto">
              <a:spcAft>
                <a:spcPts val="0"/>
              </a:spcAft>
              <a:buFont typeface="Wingdings 3" panose="05040102010807070707" pitchFamily="18" charset="2"/>
              <a:buNone/>
            </a:pP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E6A3733-8F6C-41B1-9BAA-61B919964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011" y="1227220"/>
            <a:ext cx="4588042" cy="426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54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7EE7959-CFF6-440B-BE53-5FF70EB54223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de-DE" dirty="0"/>
              <a:t>Further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DD52F6C-ABD5-43E6-8CD8-AE699B940918}"/>
              </a:ext>
            </a:extLst>
          </p:cNvPr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/>
              <a:t>Next Monthly Forecast Plan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F7B324F-AA3E-4455-A743-53C9FB94C21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5270" y="1296000"/>
            <a:ext cx="10452100" cy="4168800"/>
          </a:xfrm>
        </p:spPr>
        <p:txBody>
          <a:bodyPr/>
          <a:lstStyle/>
          <a:p>
            <a:r>
              <a:rPr lang="en-US" dirty="0"/>
              <a:t>Added visibility layer to the grid data</a:t>
            </a:r>
          </a:p>
          <a:p>
            <a:pPr lvl="1"/>
            <a:r>
              <a:rPr lang="en-US" dirty="0"/>
              <a:t>Include object filter as an additional layer in the grid data </a:t>
            </a:r>
          </a:p>
          <a:p>
            <a:pPr lvl="1"/>
            <a:r>
              <a:rPr lang="de-DE" dirty="0"/>
              <a:t>Paint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occluded</a:t>
            </a:r>
            <a:r>
              <a:rPr lang="de-DE" dirty="0"/>
              <a:t> </a:t>
            </a:r>
            <a:r>
              <a:rPr lang="de-DE" dirty="0" err="1"/>
              <a:t>areas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grey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Policy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visibility</a:t>
            </a:r>
            <a:r>
              <a:rPr lang="de-DE" dirty="0"/>
              <a:t> </a:t>
            </a:r>
            <a:r>
              <a:rPr lang="de-DE" dirty="0" err="1"/>
              <a:t>layer</a:t>
            </a:r>
            <a:endParaRPr lang="de-DE" dirty="0"/>
          </a:p>
          <a:p>
            <a:r>
              <a:rPr lang="de-DE" dirty="0"/>
              <a:t>Hyperparameter </a:t>
            </a:r>
            <a:r>
              <a:rPr lang="de-DE" dirty="0" err="1"/>
              <a:t>optimization</a:t>
            </a:r>
            <a:endParaRPr lang="de-DE" dirty="0"/>
          </a:p>
          <a:p>
            <a:r>
              <a:rPr lang="de-DE" dirty="0"/>
              <a:t>Ablation Study </a:t>
            </a:r>
            <a:r>
              <a:rPr lang="de-DE" dirty="0" err="1"/>
              <a:t>of</a:t>
            </a:r>
            <a:r>
              <a:rPr lang="de-DE" dirty="0"/>
              <a:t> Policy </a:t>
            </a:r>
            <a:r>
              <a:rPr lang="de-DE" dirty="0" err="1"/>
              <a:t>model</a:t>
            </a:r>
            <a:endParaRPr lang="de-DE" dirty="0"/>
          </a:p>
          <a:p>
            <a:pPr lvl="1"/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datsets</a:t>
            </a:r>
            <a:r>
              <a:rPr lang="de-DE" dirty="0"/>
              <a:t>: </a:t>
            </a:r>
            <a:r>
              <a:rPr lang="de-DE" dirty="0" err="1"/>
              <a:t>fixed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filter</a:t>
            </a:r>
            <a:r>
              <a:rPr lang="de-DE" dirty="0"/>
              <a:t> and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filter</a:t>
            </a:r>
            <a:endParaRPr lang="de-DE" dirty="0"/>
          </a:p>
          <a:p>
            <a:pPr lvl="1"/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policy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: </a:t>
            </a:r>
            <a:r>
              <a:rPr lang="de-DE" dirty="0" err="1"/>
              <a:t>with</a:t>
            </a:r>
            <a:r>
              <a:rPr lang="de-DE" dirty="0"/>
              <a:t> and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visibility</a:t>
            </a:r>
            <a:r>
              <a:rPr lang="de-DE" dirty="0"/>
              <a:t> </a:t>
            </a:r>
            <a:r>
              <a:rPr lang="de-DE" dirty="0" err="1"/>
              <a:t>layer</a:t>
            </a:r>
            <a:endParaRPr lang="en-US" dirty="0"/>
          </a:p>
          <a:p>
            <a:r>
              <a:rPr lang="de-DE" dirty="0" err="1"/>
              <a:t>Enhance</a:t>
            </a:r>
            <a:r>
              <a:rPr lang="de-DE" dirty="0"/>
              <a:t> </a:t>
            </a:r>
            <a:r>
              <a:rPr lang="de-DE" dirty="0" err="1"/>
              <a:t>policy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required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616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9DA061B-19F0-43FF-83B0-98186626ECD1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dirty="0"/>
              <a:t>Month Forecast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5BCC72E-6641-4ADB-B04A-025DC8CB61B2}"/>
              </a:ext>
            </a:extLst>
          </p:cNvPr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034C3F-3D7C-4F5F-8EAD-1575708AF0D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25116" y="1296000"/>
            <a:ext cx="10282254" cy="4168800"/>
          </a:xfrm>
        </p:spPr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KPI definition</a:t>
            </a:r>
          </a:p>
          <a:p>
            <a:r>
              <a:rPr lang="en-US" dirty="0">
                <a:highlight>
                  <a:srgbClr val="00FF00"/>
                </a:highlight>
              </a:rPr>
              <a:t>Refining new model if required</a:t>
            </a:r>
          </a:p>
          <a:p>
            <a:r>
              <a:rPr lang="en-US" dirty="0">
                <a:highlight>
                  <a:srgbClr val="00FF00"/>
                </a:highlight>
              </a:rPr>
              <a:t>Generate new dataset and train the policy</a:t>
            </a:r>
          </a:p>
          <a:p>
            <a:r>
              <a:rPr lang="en-US" dirty="0"/>
              <a:t>Added visibility layer to the grid data</a:t>
            </a:r>
            <a:endParaRPr lang="de-DE" dirty="0"/>
          </a:p>
          <a:p>
            <a:r>
              <a:rPr lang="de-DE" dirty="0"/>
              <a:t>Hyperparameter </a:t>
            </a:r>
            <a:r>
              <a:rPr lang="de-DE" dirty="0" err="1"/>
              <a:t>optimization</a:t>
            </a:r>
            <a:endParaRPr lang="de-DE" dirty="0"/>
          </a:p>
          <a:p>
            <a:r>
              <a:rPr lang="de-DE" dirty="0"/>
              <a:t>Ablation Study (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datsets</a:t>
            </a:r>
            <a:r>
              <a:rPr lang="de-DE" dirty="0"/>
              <a:t> and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policy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de-DE" dirty="0" err="1"/>
              <a:t>Enhance</a:t>
            </a:r>
            <a:r>
              <a:rPr lang="de-DE" dirty="0"/>
              <a:t> </a:t>
            </a:r>
            <a:r>
              <a:rPr lang="de-DE" dirty="0" err="1"/>
              <a:t>policy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.</a:t>
            </a:r>
          </a:p>
          <a:p>
            <a:pPr marL="233983" lvl="1" indent="0">
              <a:buNone/>
            </a:pPr>
            <a:endParaRPr lang="en-US" dirty="0"/>
          </a:p>
          <a:p>
            <a:r>
              <a:rPr lang="en-US" dirty="0"/>
              <a:t>Add-ons</a:t>
            </a:r>
          </a:p>
          <a:p>
            <a:pPr lvl="1"/>
            <a:r>
              <a:rPr lang="en-US" dirty="0"/>
              <a:t>Redefine trigger zones</a:t>
            </a:r>
          </a:p>
          <a:p>
            <a:pPr lvl="1"/>
            <a:r>
              <a:rPr lang="en-US" dirty="0"/>
              <a:t>Bugfix – spawn vehicles only in active occlusion zones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0315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3001B09-E5A2-4A78-8939-7C5907CCBEE5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b="1" dirty="0"/>
              <a:t>Progress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1A17F76D-934A-4614-8C5C-D3F55A6A7847}"/>
              </a:ext>
            </a:extLst>
          </p:cNvPr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6056DDA-F897-4A52-ADF2-DABA65BF3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6885" y="1147011"/>
            <a:ext cx="5558589" cy="4314376"/>
          </a:xfrm>
        </p:spPr>
        <p:txBody>
          <a:bodyPr/>
          <a:lstStyle/>
          <a:p>
            <a:r>
              <a:rPr lang="en-US" dirty="0"/>
              <a:t>KPI definition</a:t>
            </a:r>
          </a:p>
          <a:p>
            <a:pPr lvl="1"/>
            <a:r>
              <a:rPr lang="de-DE" dirty="0"/>
              <a:t>Maximum </a:t>
            </a:r>
            <a:r>
              <a:rPr lang="de-DE" dirty="0" err="1"/>
              <a:t>deceleration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braking</a:t>
            </a:r>
            <a:r>
              <a:rPr lang="de-DE" dirty="0"/>
              <a:t> (m/s^2)</a:t>
            </a:r>
            <a:endParaRPr lang="de-DE" u="sng" dirty="0"/>
          </a:p>
          <a:p>
            <a:pPr lvl="1"/>
            <a:r>
              <a:rPr lang="de-DE" b="1" dirty="0" err="1"/>
              <a:t>Algorithm</a:t>
            </a:r>
            <a:r>
              <a:rPr lang="de-DE" dirty="0"/>
              <a:t>:</a:t>
            </a: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sz="1400" b="0" i="0" dirty="0">
                <a:solidFill>
                  <a:srgbClr val="242424"/>
                </a:solidFill>
                <a:effectLst/>
              </a:rPr>
              <a:t>For every timestep </a:t>
            </a:r>
            <a:r>
              <a:rPr lang="en-US" sz="1400" b="0" i="0" dirty="0" err="1">
                <a:solidFill>
                  <a:srgbClr val="242424"/>
                </a:solidFill>
                <a:effectLst/>
              </a:rPr>
              <a:t>i</a:t>
            </a:r>
            <a:r>
              <a:rPr lang="en-US" sz="1400" b="0" i="0" dirty="0">
                <a:solidFill>
                  <a:srgbClr val="242424"/>
                </a:solidFill>
                <a:effectLst/>
              </a:rPr>
              <a:t>, and pick j</a:t>
            </a: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sz="1400" b="0" i="0" dirty="0">
                <a:solidFill>
                  <a:srgbClr val="242424"/>
                </a:solidFill>
                <a:effectLst/>
              </a:rPr>
              <a:t>such that v[</a:t>
            </a:r>
            <a:r>
              <a:rPr lang="en-US" sz="1400" b="0" i="0" dirty="0" err="1">
                <a:solidFill>
                  <a:srgbClr val="242424"/>
                </a:solidFill>
                <a:effectLst/>
              </a:rPr>
              <a:t>i</a:t>
            </a:r>
            <a:r>
              <a:rPr lang="en-US" sz="1400" b="0" i="0" dirty="0">
                <a:solidFill>
                  <a:srgbClr val="242424"/>
                </a:solidFill>
                <a:effectLst/>
              </a:rPr>
              <a:t>] - v[j] &gt; param (e.g. 6 m/s)</a:t>
            </a:r>
          </a:p>
          <a:p>
            <a:pPr lvl="1" algn="just">
              <a:buFont typeface="Symbol" panose="05050102010706020507" pitchFamily="18" charset="2"/>
              <a:buChar char="-"/>
            </a:pPr>
            <a:r>
              <a:rPr lang="en-US" sz="1400" b="0" i="0" dirty="0">
                <a:solidFill>
                  <a:srgbClr val="242424"/>
                </a:solidFill>
                <a:effectLst/>
              </a:rPr>
              <a:t>For all pairs (</a:t>
            </a:r>
            <a:r>
              <a:rPr lang="en-US" sz="1400" b="0" i="0" dirty="0" err="1">
                <a:solidFill>
                  <a:srgbClr val="242424"/>
                </a:solidFill>
                <a:effectLst/>
              </a:rPr>
              <a:t>i</a:t>
            </a:r>
            <a:r>
              <a:rPr lang="en-US" sz="1400" b="0" i="0" dirty="0">
                <a:solidFill>
                  <a:srgbClr val="242424"/>
                </a:solidFill>
                <a:effectLst/>
              </a:rPr>
              <a:t>, j), calculate average acceleration </a:t>
            </a:r>
          </a:p>
          <a:p>
            <a:pPr marL="0" indent="0" algn="just">
              <a:buNone/>
            </a:pPr>
            <a:r>
              <a:rPr lang="en-US" sz="1400" b="0" i="0" dirty="0">
                <a:solidFill>
                  <a:srgbClr val="242424"/>
                </a:solidFill>
                <a:effectLst/>
              </a:rPr>
              <a:t>and pick the maximum value.</a:t>
            </a:r>
            <a:endParaRPr lang="en-US" sz="1400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66950B4-EFD8-420D-B806-C4743D61F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041" y="1147011"/>
            <a:ext cx="4448509" cy="437560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A240EF7-5374-4358-97C4-A966D7F1B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86" y="3192378"/>
            <a:ext cx="3137298" cy="218023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5D2AEBD5-C6E6-4FC5-B6C3-C4D191FD7AC3}"/>
              </a:ext>
            </a:extLst>
          </p:cNvPr>
          <p:cNvSpPr txBox="1"/>
          <p:nvPr/>
        </p:nvSpPr>
        <p:spPr>
          <a:xfrm>
            <a:off x="1323474" y="5312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 dirty="0">
                <a:solidFill>
                  <a:srgbClr val="000000"/>
                </a:solidFill>
              </a:rPr>
              <a:t>Velocity of IDM models</a:t>
            </a:r>
            <a:endParaRPr kumimoji="0" lang="de-DE" sz="12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413AED7-034E-4FE7-8328-3517F0F26836}"/>
              </a:ext>
            </a:extLst>
          </p:cNvPr>
          <p:cNvSpPr txBox="1"/>
          <p:nvPr/>
        </p:nvSpPr>
        <p:spPr>
          <a:xfrm>
            <a:off x="3424989" y="410920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Baseline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kern="0" dirty="0">
                <a:solidFill>
                  <a:srgbClr val="000000"/>
                </a:solidFill>
              </a:rPr>
              <a:t>        </a:t>
            </a:r>
            <a:r>
              <a:rPr lang="de-DE" sz="1200" kern="0" dirty="0">
                <a:solidFill>
                  <a:srgbClr val="000000"/>
                </a:solidFill>
              </a:rPr>
              <a:t>Limited </a:t>
            </a:r>
            <a:r>
              <a:rPr lang="de-DE" sz="1200" kern="0" dirty="0" err="1">
                <a:solidFill>
                  <a:srgbClr val="000000"/>
                </a:solidFill>
              </a:rPr>
              <a:t>visibility</a:t>
            </a:r>
            <a:endParaRPr lang="de-DE" kern="0" dirty="0">
              <a:solidFill>
                <a:srgbClr val="000000"/>
              </a:solidFill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  </a:t>
            </a:r>
            <a:r>
              <a:rPr kumimoji="0" lang="de-DE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Full</a:t>
            </a:r>
            <a:r>
              <a:rPr kumimoji="0" lang="de-DE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IDM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3D364C59-2A6B-4813-9B22-57E30EC692F7}"/>
              </a:ext>
            </a:extLst>
          </p:cNvPr>
          <p:cNvCxnSpPr/>
          <p:nvPr/>
        </p:nvCxnSpPr>
        <p:spPr>
          <a:xfrm>
            <a:off x="3609474" y="4323347"/>
            <a:ext cx="272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5EA0CACF-28EE-4643-A946-40B19E61767C}"/>
              </a:ext>
            </a:extLst>
          </p:cNvPr>
          <p:cNvCxnSpPr/>
          <p:nvPr/>
        </p:nvCxnSpPr>
        <p:spPr>
          <a:xfrm>
            <a:off x="3609474" y="4580021"/>
            <a:ext cx="272715" cy="0"/>
          </a:xfrm>
          <a:prstGeom prst="line">
            <a:avLst/>
          </a:prstGeom>
          <a:ln>
            <a:solidFill>
              <a:srgbClr val="ED00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4452F45-AD97-4DF6-A47B-B52C963F360D}"/>
              </a:ext>
            </a:extLst>
          </p:cNvPr>
          <p:cNvCxnSpPr/>
          <p:nvPr/>
        </p:nvCxnSpPr>
        <p:spPr>
          <a:xfrm>
            <a:off x="3609474" y="4912420"/>
            <a:ext cx="272715" cy="0"/>
          </a:xfrm>
          <a:prstGeom prst="line">
            <a:avLst/>
          </a:prstGeom>
          <a:ln>
            <a:solidFill>
              <a:srgbClr val="1883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69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3001B09-E5A2-4A78-8939-7C5907CCBEE5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b="1" dirty="0"/>
              <a:t>Progress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4A9D004-BDDD-4D95-845E-62D959AFAD5B}"/>
              </a:ext>
            </a:extLst>
          </p:cNvPr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6056DDA-F897-4A52-ADF2-DABA65BF3B6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09074" y="1203158"/>
            <a:ext cx="10298296" cy="4261642"/>
          </a:xfrm>
        </p:spPr>
        <p:txBody>
          <a:bodyPr/>
          <a:lstStyle/>
          <a:p>
            <a:r>
              <a:rPr lang="en-US" dirty="0"/>
              <a:t>Refined trigger zones &amp; Full-</a:t>
            </a:r>
            <a:r>
              <a:rPr lang="en-US" dirty="0" err="1"/>
              <a:t>Idm</a:t>
            </a:r>
            <a:r>
              <a:rPr lang="en-US" dirty="0"/>
              <a:t> model. </a:t>
            </a:r>
          </a:p>
          <a:p>
            <a:pPr lvl="1"/>
            <a:r>
              <a:rPr lang="en-US" dirty="0"/>
              <a:t>Success ratio of full-</a:t>
            </a:r>
            <a:r>
              <a:rPr lang="en-US" dirty="0" err="1"/>
              <a:t>idm</a:t>
            </a:r>
            <a:r>
              <a:rPr lang="en-US" dirty="0"/>
              <a:t> model was lower than baseline and limited visibility </a:t>
            </a:r>
            <a:r>
              <a:rPr lang="en-US" dirty="0" err="1"/>
              <a:t>idm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On analysis refined trigger zones to move little away from roundabout.</a:t>
            </a:r>
          </a:p>
          <a:p>
            <a:pPr lvl="1"/>
            <a:r>
              <a:rPr lang="en-US" dirty="0"/>
              <a:t>Spawn vehicles only for the active occlusion zones in full-</a:t>
            </a:r>
            <a:r>
              <a:rPr lang="en-US" dirty="0" err="1"/>
              <a:t>idm</a:t>
            </a:r>
            <a:r>
              <a:rPr lang="en-US" dirty="0"/>
              <a:t>.</a:t>
            </a:r>
          </a:p>
          <a:p>
            <a:pPr marL="233983" lvl="1" indent="0">
              <a:buNone/>
            </a:pPr>
            <a:endParaRPr lang="en-US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40B8D63-5B36-4BE7-B263-894874E18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" y="2839547"/>
            <a:ext cx="3576327" cy="24777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1262922-B2CE-467E-A012-DEC378D38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2" y="2788855"/>
            <a:ext cx="3522452" cy="2476832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C0EFC48-751D-4EEB-8D63-C60DBE837C7E}"/>
              </a:ext>
            </a:extLst>
          </p:cNvPr>
          <p:cNvSpPr txBox="1"/>
          <p:nvPr/>
        </p:nvSpPr>
        <p:spPr>
          <a:xfrm>
            <a:off x="2029143" y="2788855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</a:rPr>
              <a:t>Previous trigger zones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49F50EA-F9CC-4A71-A6C2-1BA1F346FCFE}"/>
              </a:ext>
            </a:extLst>
          </p:cNvPr>
          <p:cNvSpPr txBox="1"/>
          <p:nvPr/>
        </p:nvSpPr>
        <p:spPr>
          <a:xfrm>
            <a:off x="6585101" y="280335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</a:rPr>
              <a:t>New trigger zones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259AAFB-2FBD-4E6C-8AAD-70858AD5CC6F}"/>
              </a:ext>
            </a:extLst>
          </p:cNvPr>
          <p:cNvSpPr txBox="1"/>
          <p:nvPr/>
        </p:nvSpPr>
        <p:spPr>
          <a:xfrm>
            <a:off x="3897854" y="531724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Note: Purple and Grey zones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5108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3001B09-E5A2-4A78-8939-7C5907CCBEE5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b="1" dirty="0"/>
              <a:t>Progress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4A9D004-BDDD-4D95-845E-62D959AFAD5B}"/>
              </a:ext>
            </a:extLst>
          </p:cNvPr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sz="2400" dirty="0"/>
              <a:t>Observations – Problem with previous IDM config</a:t>
            </a:r>
            <a:endParaRPr lang="de-DE" sz="2400" dirty="0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AF9D0593-4614-4816-8168-CC7C6927CC1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60947" y="1122947"/>
            <a:ext cx="9833811" cy="4399666"/>
          </a:xfrm>
        </p:spPr>
        <p:txBody>
          <a:bodyPr/>
          <a:lstStyle/>
          <a:p>
            <a:r>
              <a:rPr lang="en-US" sz="1600" dirty="0"/>
              <a:t>For empty scenario, the full-</a:t>
            </a:r>
            <a:r>
              <a:rPr lang="en-US" sz="1600" dirty="0" err="1"/>
              <a:t>idm</a:t>
            </a:r>
            <a:r>
              <a:rPr lang="en-US" sz="1600" dirty="0"/>
              <a:t> model stops in the trigger area.</a:t>
            </a:r>
          </a:p>
          <a:p>
            <a:pPr lvl="1"/>
            <a:r>
              <a:rPr lang="en-US" sz="1400" dirty="0"/>
              <a:t>Slightly moved the trigger zone away from roundabout.</a:t>
            </a:r>
          </a:p>
          <a:p>
            <a:pPr marL="233983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09569B6-A29B-4CF7-8F1E-AA2C46D28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65" y="2290289"/>
            <a:ext cx="6394752" cy="176075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8F85204-2132-46C1-BF0E-224DCCABE291}"/>
              </a:ext>
            </a:extLst>
          </p:cNvPr>
          <p:cNvSpPr txBox="1"/>
          <p:nvPr/>
        </p:nvSpPr>
        <p:spPr>
          <a:xfrm>
            <a:off x="975002" y="1988795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i="1" kern="0" dirty="0" err="1">
                <a:solidFill>
                  <a:srgbClr val="000000"/>
                </a:solidFill>
              </a:rPr>
              <a:t>Scenario_layeredmap_empty</a:t>
            </a:r>
            <a:endParaRPr kumimoji="0" lang="de-DE" sz="1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56835F1-DD1A-485A-B655-24B82D505CC3}"/>
              </a:ext>
            </a:extLst>
          </p:cNvPr>
          <p:cNvSpPr txBox="1"/>
          <p:nvPr/>
        </p:nvSpPr>
        <p:spPr>
          <a:xfrm>
            <a:off x="4058471" y="1988795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i="1" kern="0" dirty="0" err="1">
                <a:solidFill>
                  <a:srgbClr val="000000"/>
                </a:solidFill>
              </a:rPr>
              <a:t>Scenario_layeredmap_yielding</a:t>
            </a:r>
            <a:endParaRPr kumimoji="0" lang="de-DE" sz="1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67AF628-A661-4544-AC51-4357887BF481}"/>
              </a:ext>
            </a:extLst>
          </p:cNvPr>
          <p:cNvSpPr txBox="1"/>
          <p:nvPr/>
        </p:nvSpPr>
        <p:spPr>
          <a:xfrm>
            <a:off x="7138737" y="2725789"/>
            <a:ext cx="3469941" cy="176075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ctr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Note:</a:t>
            </a:r>
            <a:r>
              <a:rPr kumimoji="0" lang="en-US" sz="1100" b="0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	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full-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idm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(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</a:rPr>
              <a:t>green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 -&gt; faulty trigger zone    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new-idm-1 (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</a:rPr>
              <a:t>orange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 -&gt; level 1 trigger zone refine   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fix_scenario_ful_idm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(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blue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 -&gt; level 2 trigger zone refine  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kern="0" dirty="0" err="1">
                <a:solidFill>
                  <a:srgbClr val="000000"/>
                </a:solidFill>
              </a:rPr>
              <a:t>spwan_fix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(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brown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 -&gt; Refined trigger zone + spawn vehicles</a:t>
            </a:r>
            <a:r>
              <a:rPr lang="en-US" sz="1400" kern="0" dirty="0">
                <a:solidFill>
                  <a:srgbClr val="000000"/>
                </a:solidFill>
              </a:rPr>
              <a:t>	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607B95A-5FCF-414E-BA75-10C5FF20F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84" y="3943993"/>
            <a:ext cx="6125678" cy="189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0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3001B09-E5A2-4A78-8939-7C5907CCBEE5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b="1" dirty="0"/>
              <a:t>Progress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4A9D004-BDDD-4D95-845E-62D959AFAD5B}"/>
              </a:ext>
            </a:extLst>
          </p:cNvPr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/>
              <a:t>Observations – </a:t>
            </a:r>
            <a:r>
              <a:rPr lang="en-US" dirty="0" err="1"/>
              <a:t>IDM_scenario_empty</a:t>
            </a:r>
            <a:endParaRPr lang="de-DE" dirty="0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AF9D0593-4614-4816-8168-CC7C6927CC1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99778" y="1227221"/>
            <a:ext cx="9694980" cy="4295392"/>
          </a:xfrm>
        </p:spPr>
        <p:txBody>
          <a:bodyPr/>
          <a:lstStyle/>
          <a:p>
            <a:r>
              <a:rPr lang="en-US" sz="1600" dirty="0"/>
              <a:t>For empty scenario, the full-</a:t>
            </a:r>
            <a:r>
              <a:rPr lang="en-US" sz="1600" dirty="0" err="1"/>
              <a:t>idm</a:t>
            </a:r>
            <a:r>
              <a:rPr lang="en-US" sz="1600" dirty="0"/>
              <a:t> model outside in the trigger area.</a:t>
            </a:r>
          </a:p>
          <a:p>
            <a:pPr lvl="1"/>
            <a:r>
              <a:rPr lang="en-US" sz="1400" dirty="0"/>
              <a:t>Resolved by making spawn vehicles only in active occlusion zone. (put videos from same </a:t>
            </a:r>
            <a:r>
              <a:rPr lang="en-US" sz="1400"/>
              <a:t>map scenario)</a:t>
            </a:r>
            <a:endParaRPr lang="en-US" sz="1400" dirty="0"/>
          </a:p>
          <a:p>
            <a:pPr lvl="1"/>
            <a:endParaRPr lang="de-DE" dirty="0"/>
          </a:p>
          <a:p>
            <a:pPr marL="233983" lvl="1" indent="0">
              <a:buNone/>
            </a:pPr>
            <a:endParaRPr lang="de-DE" dirty="0"/>
          </a:p>
        </p:txBody>
      </p:sp>
      <p:pic>
        <p:nvPicPr>
          <p:cNvPr id="4" name="env_video">
            <a:hlinkClick r:id="" action="ppaction://media"/>
            <a:extLst>
              <a:ext uri="{FF2B5EF4-FFF2-40B4-BE49-F238E27FC236}">
                <a16:creationId xmlns:a16="http://schemas.microsoft.com/office/drawing/2014/main" id="{6CFEBE60-AD28-498B-B4CB-AD52F30B68B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61474" y="2331570"/>
            <a:ext cx="2518197" cy="2611822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CB07C459-5D51-4825-B043-7AC6313EBE67}"/>
              </a:ext>
            </a:extLst>
          </p:cNvPr>
          <p:cNvSpPr txBox="1"/>
          <p:nvPr/>
        </p:nvSpPr>
        <p:spPr>
          <a:xfrm>
            <a:off x="774867" y="515758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 dirty="0">
                <a:solidFill>
                  <a:srgbClr val="000000"/>
                </a:solidFill>
              </a:rPr>
              <a:t>Failed rollout with old IDM config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6" name="env_video">
            <a:hlinkClick r:id="" action="ppaction://media"/>
            <a:extLst>
              <a:ext uri="{FF2B5EF4-FFF2-40B4-BE49-F238E27FC236}">
                <a16:creationId xmlns:a16="http://schemas.microsoft.com/office/drawing/2014/main" id="{23BA7295-C6E3-476F-916B-564384A4CAA5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7369007" y="2331570"/>
            <a:ext cx="2626060" cy="2598821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728BDB5C-5B2B-409B-8CEF-FC645E0BFDD8}"/>
              </a:ext>
            </a:extLst>
          </p:cNvPr>
          <p:cNvSpPr txBox="1"/>
          <p:nvPr/>
        </p:nvSpPr>
        <p:spPr>
          <a:xfrm>
            <a:off x="7468435" y="512246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Success rollout after spawn fix - IDM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11" name="env_video">
            <a:hlinkClick r:id="" action="ppaction://media"/>
            <a:extLst>
              <a:ext uri="{FF2B5EF4-FFF2-40B4-BE49-F238E27FC236}">
                <a16:creationId xmlns:a16="http://schemas.microsoft.com/office/drawing/2014/main" id="{F809814C-DFA1-4DA9-8DCC-CB6D922A471E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965241" y="2331570"/>
            <a:ext cx="2518196" cy="2640626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0D15A361-A821-48F9-8384-63D3AFA67A2F}"/>
              </a:ext>
            </a:extLst>
          </p:cNvPr>
          <p:cNvSpPr txBox="1"/>
          <p:nvPr/>
        </p:nvSpPr>
        <p:spPr>
          <a:xfrm>
            <a:off x="3965241" y="515758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 dirty="0">
                <a:solidFill>
                  <a:srgbClr val="000000"/>
                </a:solidFill>
              </a:rPr>
              <a:t>Failed rollout with refined trigger zone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C0FD3B5-18AF-482F-9681-F87AA4E859BE}"/>
              </a:ext>
            </a:extLst>
          </p:cNvPr>
          <p:cNvSpPr txBox="1"/>
          <p:nvPr/>
        </p:nvSpPr>
        <p:spPr>
          <a:xfrm>
            <a:off x="1443789" y="2021992"/>
            <a:ext cx="962733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kern="0" dirty="0">
                <a:solidFill>
                  <a:srgbClr val="00FFFF"/>
                </a:solidFill>
              </a:rPr>
              <a:t>f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</a:rPr>
              <a:t>ull-idm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290467C-D5DE-489D-A947-9DFFC4644242}"/>
              </a:ext>
            </a:extLst>
          </p:cNvPr>
          <p:cNvSpPr txBox="1"/>
          <p:nvPr/>
        </p:nvSpPr>
        <p:spPr>
          <a:xfrm>
            <a:off x="4366189" y="2021992"/>
            <a:ext cx="962733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fix_scenario_ful_idm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8AFF555-5C82-4F7B-9B69-EDE2171E8FFA}"/>
              </a:ext>
            </a:extLst>
          </p:cNvPr>
          <p:cNvSpPr txBox="1"/>
          <p:nvPr/>
        </p:nvSpPr>
        <p:spPr>
          <a:xfrm>
            <a:off x="8266271" y="2021992"/>
            <a:ext cx="962733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kern="0" dirty="0">
                <a:solidFill>
                  <a:srgbClr val="C00000"/>
                </a:solidFill>
              </a:rPr>
              <a:t>s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pwan_fix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4702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993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40067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2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3001B09-E5A2-4A78-8939-7C5907CCBEE5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b="1" dirty="0"/>
              <a:t>Progress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4A9D004-BDDD-4D95-845E-62D959AFAD5B}"/>
              </a:ext>
            </a:extLst>
          </p:cNvPr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/>
              <a:t>Observations – Ablation Study</a:t>
            </a:r>
            <a:endParaRPr lang="de-DE" dirty="0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AF9D0593-4614-4816-8168-CC7C6927CC1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99778" y="1227221"/>
            <a:ext cx="9694980" cy="4295392"/>
          </a:xfrm>
        </p:spPr>
        <p:txBody>
          <a:bodyPr/>
          <a:lstStyle/>
          <a:p>
            <a:pPr marL="233983" lvl="1" indent="0">
              <a:buNone/>
            </a:pPr>
            <a:endParaRPr lang="en-US" dirty="0"/>
          </a:p>
          <a:p>
            <a:pPr marL="233983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A9AF13B-85F5-4ADD-BBD0-E2E56E965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66" y="1754573"/>
            <a:ext cx="9127604" cy="181583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5B1D764-F950-4F15-89CD-F161123A5A7C}"/>
              </a:ext>
            </a:extLst>
          </p:cNvPr>
          <p:cNvSpPr txBox="1"/>
          <p:nvPr/>
        </p:nvSpPr>
        <p:spPr>
          <a:xfrm>
            <a:off x="1295845" y="14256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i="1" kern="0" dirty="0" err="1">
                <a:solidFill>
                  <a:srgbClr val="000000"/>
                </a:solidFill>
              </a:rPr>
              <a:t>Scenario_layeredmap_empty</a:t>
            </a:r>
            <a:endParaRPr kumimoji="0" lang="de-DE" sz="1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647FF4D-5186-4017-8465-E8188D894451}"/>
              </a:ext>
            </a:extLst>
          </p:cNvPr>
          <p:cNvSpPr txBox="1"/>
          <p:nvPr/>
        </p:nvSpPr>
        <p:spPr>
          <a:xfrm>
            <a:off x="4424269" y="14256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i="1" kern="0" dirty="0" err="1">
                <a:solidFill>
                  <a:srgbClr val="000000"/>
                </a:solidFill>
              </a:rPr>
              <a:t>Scenario_layeredmap_general</a:t>
            </a:r>
            <a:endParaRPr kumimoji="0" lang="de-DE" sz="1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D232DA6-4466-41D6-8AAC-39301227D52D}"/>
              </a:ext>
            </a:extLst>
          </p:cNvPr>
          <p:cNvSpPr txBox="1"/>
          <p:nvPr/>
        </p:nvSpPr>
        <p:spPr>
          <a:xfrm>
            <a:off x="7464462" y="143147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i="1" kern="0" dirty="0" err="1">
                <a:solidFill>
                  <a:srgbClr val="000000"/>
                </a:solidFill>
              </a:rPr>
              <a:t>Scenario_layeredmap_yielding</a:t>
            </a:r>
            <a:endParaRPr kumimoji="0" lang="de-DE" sz="1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05DA5A0-DF25-4851-B7A6-6D1862767C09}"/>
              </a:ext>
            </a:extLst>
          </p:cNvPr>
          <p:cNvSpPr txBox="1"/>
          <p:nvPr/>
        </p:nvSpPr>
        <p:spPr>
          <a:xfrm>
            <a:off x="4424670" y="5475063"/>
            <a:ext cx="5486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>
                <a:hlinkClick r:id="rId3"/>
              </a:rPr>
              <a:t>PLAI (bosch.com)</a:t>
            </a:r>
            <a:endParaRPr lang="de-DE" sz="1200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FE52B28D-91B4-433E-98D4-E92D884EB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379" y="3570410"/>
            <a:ext cx="8927432" cy="181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10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3001B09-E5A2-4A78-8939-7C5907CCBEE5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b="1" dirty="0"/>
              <a:t>Progress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4A9D004-BDDD-4D95-845E-62D959AFAD5B}"/>
              </a:ext>
            </a:extLst>
          </p:cNvPr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/>
              <a:t>Observations – Ablation Study</a:t>
            </a:r>
            <a:endParaRPr lang="de-DE" dirty="0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AF9D0593-4614-4816-8168-CC7C6927CC1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99778" y="1227221"/>
            <a:ext cx="9694980" cy="4295392"/>
          </a:xfrm>
        </p:spPr>
        <p:txBody>
          <a:bodyPr/>
          <a:lstStyle/>
          <a:p>
            <a:pPr marL="233983" lvl="1" indent="0">
              <a:buNone/>
            </a:pPr>
            <a:endParaRPr lang="en-US" dirty="0"/>
          </a:p>
          <a:p>
            <a:pPr marL="233983" lvl="1" indent="0">
              <a:buNone/>
            </a:pP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647FF4D-5186-4017-8465-E8188D894451}"/>
              </a:ext>
            </a:extLst>
          </p:cNvPr>
          <p:cNvSpPr txBox="1"/>
          <p:nvPr/>
        </p:nvSpPr>
        <p:spPr>
          <a:xfrm>
            <a:off x="7781258" y="450692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 dirty="0">
                <a:solidFill>
                  <a:srgbClr val="000000"/>
                </a:solidFill>
              </a:rPr>
              <a:t>Full-IDM model</a:t>
            </a:r>
            <a:endParaRPr kumimoji="0" lang="de-DE" sz="12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D232DA6-4466-41D6-8AAC-39301227D52D}"/>
              </a:ext>
            </a:extLst>
          </p:cNvPr>
          <p:cNvSpPr txBox="1"/>
          <p:nvPr/>
        </p:nvSpPr>
        <p:spPr>
          <a:xfrm>
            <a:off x="7247893" y="156574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i="1" kern="0" dirty="0" err="1">
                <a:solidFill>
                  <a:srgbClr val="000000"/>
                </a:solidFill>
              </a:rPr>
              <a:t>Scenario_layeredmap_yielding</a:t>
            </a:r>
            <a:endParaRPr kumimoji="0" lang="de-DE" sz="1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4" name="env_video">
            <a:hlinkClick r:id="" action="ppaction://media"/>
            <a:extLst>
              <a:ext uri="{FF2B5EF4-FFF2-40B4-BE49-F238E27FC236}">
                <a16:creationId xmlns:a16="http://schemas.microsoft.com/office/drawing/2014/main" id="{42CD921D-B90F-4B4F-9E9B-7189632CD7B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07179" y="1955064"/>
            <a:ext cx="2547520" cy="238155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868B038-F3FD-48CD-B3FD-E15A243F37D8}"/>
              </a:ext>
            </a:extLst>
          </p:cNvPr>
          <p:cNvSpPr txBox="1"/>
          <p:nvPr/>
        </p:nvSpPr>
        <p:spPr>
          <a:xfrm>
            <a:off x="499778" y="5234545"/>
            <a:ext cx="5486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>
                <a:hlinkClick r:id="rId5"/>
              </a:rPr>
              <a:t>PLAI (bosch.com)</a:t>
            </a:r>
            <a:endParaRPr lang="de-DE" sz="1200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32404A9-D12F-4D57-A2C5-D185F6E9E7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293" y="2154164"/>
            <a:ext cx="6564305" cy="2017526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7D643E32-D85F-4892-8524-9622F8ECE222}"/>
              </a:ext>
            </a:extLst>
          </p:cNvPr>
          <p:cNvSpPr txBox="1"/>
          <p:nvPr/>
        </p:nvSpPr>
        <p:spPr>
          <a:xfrm>
            <a:off x="499778" y="1782139"/>
            <a:ext cx="743485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i="1" kern="0" dirty="0" err="1">
                <a:solidFill>
                  <a:srgbClr val="000000"/>
                </a:solidFill>
              </a:rPr>
              <a:t>Scenario_layeredmap_empty</a:t>
            </a:r>
            <a:endParaRPr kumimoji="0" lang="de-DE" sz="11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21480AE-016B-46E1-BCBA-EADFE709381C}"/>
              </a:ext>
            </a:extLst>
          </p:cNvPr>
          <p:cNvSpPr txBox="1"/>
          <p:nvPr/>
        </p:nvSpPr>
        <p:spPr>
          <a:xfrm>
            <a:off x="2785778" y="176536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i="1" kern="0" dirty="0" err="1">
                <a:solidFill>
                  <a:srgbClr val="000000"/>
                </a:solidFill>
              </a:rPr>
              <a:t>Scenario_layeredmap_general</a:t>
            </a:r>
            <a:endParaRPr kumimoji="0" lang="de-DE" sz="11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619806A-9A33-4715-9B47-F0FEE2AA6B6A}"/>
              </a:ext>
            </a:extLst>
          </p:cNvPr>
          <p:cNvSpPr txBox="1"/>
          <p:nvPr/>
        </p:nvSpPr>
        <p:spPr>
          <a:xfrm>
            <a:off x="5069844" y="178625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i="1" kern="0" dirty="0" err="1">
                <a:solidFill>
                  <a:srgbClr val="000000"/>
                </a:solidFill>
              </a:rPr>
              <a:t>Scenario_layeredmap_yielding</a:t>
            </a:r>
            <a:endParaRPr kumimoji="0" lang="de-DE" sz="11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2AD59B93-6FC8-419A-BC77-B92C91D38F27}"/>
              </a:ext>
            </a:extLst>
          </p:cNvPr>
          <p:cNvCxnSpPr/>
          <p:nvPr/>
        </p:nvCxnSpPr>
        <p:spPr>
          <a:xfrm>
            <a:off x="7114674" y="1362673"/>
            <a:ext cx="0" cy="3601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7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7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3001B09-E5A2-4A78-8939-7C5907CCBEE5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b="1" dirty="0"/>
              <a:t>Progress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4A9D004-BDDD-4D95-845E-62D959AFAD5B}"/>
              </a:ext>
            </a:extLst>
          </p:cNvPr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/>
              <a:t>Generate new dataset</a:t>
            </a:r>
            <a:br>
              <a:rPr lang="en-US" dirty="0">
                <a:highlight>
                  <a:srgbClr val="00FF00"/>
                </a:highlight>
              </a:rPr>
            </a:b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6056DDA-F897-4A52-ADF2-DABA65BF3B6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09074" y="1296000"/>
            <a:ext cx="10298296" cy="4168800"/>
          </a:xfrm>
        </p:spPr>
        <p:txBody>
          <a:bodyPr/>
          <a:lstStyle/>
          <a:p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kinds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datasets</a:t>
            </a:r>
            <a:r>
              <a:rPr lang="de-DE" dirty="0"/>
              <a:t> 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233983" lvl="1" indent="0">
              <a:buNone/>
            </a:pPr>
            <a:endParaRPr lang="de-DE" dirty="0"/>
          </a:p>
          <a:p>
            <a:endParaRPr lang="de-DE" dirty="0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B09F3451-CCEC-4178-A2DB-E0D18C589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493287"/>
              </p:ext>
            </p:extLst>
          </p:nvPr>
        </p:nvGraphicFramePr>
        <p:xfrm>
          <a:off x="881580" y="2292477"/>
          <a:ext cx="9505683" cy="1004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7742">
                  <a:extLst>
                    <a:ext uri="{9D8B030D-6E8A-4147-A177-3AD203B41FA5}">
                      <a16:colId xmlns:a16="http://schemas.microsoft.com/office/drawing/2014/main" val="392925710"/>
                    </a:ext>
                  </a:extLst>
                </a:gridCol>
                <a:gridCol w="5677941">
                  <a:extLst>
                    <a:ext uri="{9D8B030D-6E8A-4147-A177-3AD203B41FA5}">
                      <a16:colId xmlns:a16="http://schemas.microsoft.com/office/drawing/2014/main" val="1330137533"/>
                    </a:ext>
                  </a:extLst>
                </a:gridCol>
              </a:tblGrid>
              <a:tr h="4049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Default dataset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Object_filter</a:t>
                      </a:r>
                      <a:r>
                        <a:rPr lang="en-US" sz="1600" dirty="0"/>
                        <a:t> dataset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757510"/>
                  </a:ext>
                </a:extLst>
              </a:tr>
              <a:tr h="599176"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features_generator_config</a:t>
                      </a:r>
                      <a:r>
                        <a:rPr lang="de-DE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-&gt; </a:t>
                      </a:r>
                      <a:r>
                        <a:rPr lang="de-DE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NoObjectFilter</a:t>
                      </a:r>
                      <a:endParaRPr lang="de-DE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features_generator_config</a:t>
                      </a:r>
                      <a:r>
                        <a:rPr lang="de-DE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-&gt;</a:t>
                      </a:r>
                      <a:r>
                        <a:rPr lang="de-DE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FixedOcclusionZonesObjectFilter</a:t>
                      </a:r>
                      <a:endParaRPr lang="de-DE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531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7659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G1_D2_169.PNG" val="image1.png"/>
  <p:tag name="RIGHT_D2.PNG" val="image3.png"/>
  <p:tag name="BG2_D2_169.PNG" val="image4.png"/>
  <p:tag name="SWITCH_BG1_D2_169.JPG" val="image5.png"/>
  <p:tag name="BOTTOM_D2_169.PNG" val="image6.png"/>
  <p:tag name="LOGO2_D2.PNG" val="image7.png"/>
  <p:tag name="BG3_D2_169.PNG" val="image9.png"/>
  <p:tag name="SWITCH_BG2_D2_169.JPG" val="image8.png"/>
  <p:tag name="LOGO1_D2.PNG" val="image2.png"/>
  <p:tag name="MLTEMPLATEVERSION" val="1.0"/>
  <p:tag name="SAXMLTEMPLATE" val="presentation_169n"/>
  <p:tag name="SAXMLCOMPANYNAME" val="bosch"/>
  <p:tag name="SAXCONVERSION" val="1"/>
</p:tagLst>
</file>

<file path=ppt/theme/theme1.xml><?xml version="1.0" encoding="utf-8"?>
<a:theme xmlns:a="http://schemas.openxmlformats.org/drawingml/2006/main" name="Bosch NG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E19FDDF8-77FF-48F0-9372-1ECF80E06551}" vid="{661A1EBB-BDC6-40FE-851F-E0ED7408621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2.xml><?xml version="1.0" encoding="utf-8"?>
<saxML>
  <saxMLTemplate>presentation_169n</saxMLTemplate>
  <Variablen>
    <Variable>
      <Name>attachmentremark</Name>
      <OrgInhalt/>
      <Wert/>
      <Platzhalter>False</Platzhalter>
      <DocDatenDialog>True</DocDatenDialog>
      <Label>Anlagenvermerk</Label>
      <FrageVar>False</FrageVar>
      <Prefix/>
      <Suffix/>
      <WegfallVar/>
      <MussFeld>False</MussFeld>
      <InDokument>True</InDokument>
      <Sektion>Rectangle7</Sektion>
      <Reihenfolge>0</Reihenfolge>
    </Variable>
    <Variable>
      <Name>departmentshort</Name>
      <OrgInhalt>CR/AAS1</OrgInhalt>
      <Wert>CR/AAS1</Wert>
      <Platzhalter>False</Platzhalter>
      <DocDatenDialog>True</DocDatenDialog>
      <Label>Urhebervermerk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</OrgInhalt>
      <Wert>Intern</Wert>
      <Platzhalter>False</Platzhalter>
      <DocDatenDialog>True</DocDatenDialog>
      <Label>Vertraulichkeitsvermerk</Label>
      <FrageVar>False</FrageVar>
      <Prefix/>
      <Suffix/>
      <WegfallVar/>
      <ComboBox>
        <Option>Intern</Option>
        <Option>Vertraulich</Option>
        <Option>Streng vertraulich</Option>
        <Option/>
      </ComboBox>
      <MussFeld>False</MussFeld>
      <InDokument>True</InDokument>
      <Sektion>Bosch_footer_1</Sektion>
      <Reihenfolge>0</Reihenfolge>
    </Variable>
    <Variable>
      <Name>copyright</Name>
      <OrgInhalt>© Robert Bosch GmbH 2021. Alle Rechte vorbehalten, auch bzgl. jeder Verfügung, Verwertung, Reproduktion, Bearbeitung, Weitergabe sowie für den Fall von Schutzrechtsanmeldungen.</OrgInhalt>
      <Wert>© Robert Bosch GmbH 2021. Alle Rechte vorbehalten, auch bzgl. jeder Verfügung, Verwertung, Reproduktion, Bearbeitung, Weitergabe sowie für den Fall von Schutzrechtsanmeldungen.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20.12.2021</OrgInhalt>
      <Wert>20.12.2021</Wert>
      <Platzhalter>False</Platzhalter>
      <DocDatenDialog>True</DocDatenDialog>
      <Label>Datum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Ablagevermerk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Props1.xml><?xml version="1.0" encoding="utf-8"?>
<ds:datastoreItem xmlns:ds="http://schemas.openxmlformats.org/officeDocument/2006/customXml" ds:itemID="{D0252559-44F8-474C-B66D-E357B88E32C2}">
  <ds:schemaRefs/>
</ds:datastoreItem>
</file>

<file path=customXml/itemProps2.xml><?xml version="1.0" encoding="utf-8"?>
<ds:datastoreItem xmlns:ds="http://schemas.openxmlformats.org/officeDocument/2006/customXml" ds:itemID="{F380EBFA-E2FD-45DD-8CA9-AEA47FCF934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presentation_169n_1</Template>
  <TotalTime>0</TotalTime>
  <Words>724</Words>
  <Application>Microsoft Office PowerPoint</Application>
  <PresentationFormat>Benutzerdefiniert</PresentationFormat>
  <Paragraphs>158</Paragraphs>
  <Slides>19</Slides>
  <Notes>0</Notes>
  <HiddenSlides>0</HiddenSlides>
  <MMClips>7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Bosch Office Sans</vt:lpstr>
      <vt:lpstr>Calibri</vt:lpstr>
      <vt:lpstr>Consolas</vt:lpstr>
      <vt:lpstr>Symbol</vt:lpstr>
      <vt:lpstr>Wingdings 3</vt:lpstr>
      <vt:lpstr>Bosch NG</vt:lpstr>
      <vt:lpstr>Occlusion Handling in Behavior Planning using Imitation Learning</vt:lpstr>
      <vt:lpstr>PowerPoint-Präsentation</vt:lpstr>
      <vt:lpstr>PowerPoint-Präsentation</vt:lpstr>
      <vt:lpstr>PowerPoint-Präsentation</vt:lpstr>
      <vt:lpstr>Observations – Problem with previous IDM config</vt:lpstr>
      <vt:lpstr>Observations – IDM_scenario_empty</vt:lpstr>
      <vt:lpstr>Observations – Ablation Study</vt:lpstr>
      <vt:lpstr>Observations – Ablation Study</vt:lpstr>
      <vt:lpstr>Generate new dataset </vt:lpstr>
      <vt:lpstr>Policy training and evaluation </vt:lpstr>
      <vt:lpstr>Observations – No_Filter policy evaluation</vt:lpstr>
      <vt:lpstr>Observations – No_Filter policy evaluation</vt:lpstr>
      <vt:lpstr>Observations – No_Filter policy evaluation</vt:lpstr>
      <vt:lpstr>Observations – Filter policy evaluation</vt:lpstr>
      <vt:lpstr>Observations – Filter policy evaluation</vt:lpstr>
      <vt:lpstr>Observations – Filter policy evaluation</vt:lpstr>
      <vt:lpstr>Observations – Metrics – No_Filter policy</vt:lpstr>
      <vt:lpstr>Observations – Metrics – Filter policy</vt:lpstr>
      <vt:lpstr>Next Monthly Forecast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Occlusion Handling in Behavior Planning using Imitation Learning</dc:title>
  <dc:creator>FIXED-TERM Palaniswamy Janaranjani (CR/AAS1)</dc:creator>
  <cp:lastModifiedBy>FIXED-TERM Palaniswamy Janaranjani (CR/AAS1)</cp:lastModifiedBy>
  <cp:revision>164</cp:revision>
  <dcterms:created xsi:type="dcterms:W3CDTF">2021-12-20T07:59:40Z</dcterms:created>
  <dcterms:modified xsi:type="dcterms:W3CDTF">2022-03-17T08:11:22Z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