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2"/>
  </p:notesMasterIdLst>
  <p:sldIdLst>
    <p:sldId id="256" r:id="rId4"/>
    <p:sldId id="281" r:id="rId5"/>
    <p:sldId id="260" r:id="rId6"/>
    <p:sldId id="272" r:id="rId7"/>
    <p:sldId id="273" r:id="rId8"/>
    <p:sldId id="274" r:id="rId9"/>
    <p:sldId id="262" r:id="rId10"/>
    <p:sldId id="275" r:id="rId11"/>
    <p:sldId id="263" r:id="rId12"/>
    <p:sldId id="276" r:id="rId13"/>
    <p:sldId id="265" r:id="rId14"/>
    <p:sldId id="266" r:id="rId15"/>
    <p:sldId id="278" r:id="rId16"/>
    <p:sldId id="270" r:id="rId17"/>
    <p:sldId id="279" r:id="rId18"/>
    <p:sldId id="271" r:id="rId19"/>
    <p:sldId id="280" r:id="rId20"/>
    <p:sldId id="282" r:id="rId21"/>
  </p:sldIdLst>
  <p:sldSz cx="10969625" cy="6170613"/>
  <p:notesSz cx="6858000" cy="9144000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CR/AAS1 | 14.04.2022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2022.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Efficientnet</a:t>
            </a:r>
            <a:r>
              <a:rPr lang="en-US" dirty="0"/>
              <a:t> Model </a:t>
            </a:r>
            <a:r>
              <a:rPr lang="en-US" dirty="0" err="1"/>
              <a:t>EvaluationS</a:t>
            </a:r>
            <a:r>
              <a:rPr lang="en-US" dirty="0"/>
              <a:t> 26/4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007905-B679-42E3-9F28-8A778C50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425600"/>
            <a:ext cx="4712561" cy="30959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38C3784-21B1-4EE8-BE8F-B2F7A4A1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76" y="1303945"/>
            <a:ext cx="4749682" cy="33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D2194B-D154-493D-90D9-0D1A60BBCF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D6837A-73DF-4336-9C46-42034D77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684800"/>
            <a:ext cx="4849820" cy="30654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8D7DF1-D7E1-47D5-927A-DB180EE6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09" y="1624458"/>
            <a:ext cx="4627700" cy="31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1C094-0824-49E6-9671-48DBD9A205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91B20-10B1-489F-ADA3-44B34D63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0" y="1539526"/>
            <a:ext cx="4795426" cy="33773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6D2A6B-2890-4170-925F-42B803AF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62" y="1560790"/>
            <a:ext cx="4818297" cy="32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EA0519-BA07-463D-9413-91F51CF5B7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4990" y="1753204"/>
            <a:ext cx="4620076" cy="3057179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86D03EC-F349-473E-AA77-712DCA85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25" y="1663042"/>
            <a:ext cx="4795426" cy="31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F2E350-56DB-44DD-BEFC-B06580AA46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845" y="1758052"/>
            <a:ext cx="5278604" cy="3376404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361DD1-A5B4-417A-9205-D4E3E2C8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7" y="1860485"/>
            <a:ext cx="4795426" cy="31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DF683AF-B7C3-4458-AFEC-F31EC31819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6503" y="1671595"/>
            <a:ext cx="4374103" cy="3213226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E64117-02F1-49A8-A6FB-66409DA9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20" y="1671595"/>
            <a:ext cx="4650572" cy="32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EA8B3A-6004-47EA-8310-ED43B059CF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845" y="1633672"/>
            <a:ext cx="4597205" cy="3186785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0A2891E-9752-4259-A94D-3392C9E9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00" y="1580304"/>
            <a:ext cx="4650572" cy="32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40DE3C-A36D-4608-93F4-42B76C77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2" y="1523911"/>
            <a:ext cx="4665820" cy="30800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89EEA9D-A058-4B7D-BF8A-2B885887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41" y="1299805"/>
            <a:ext cx="4757306" cy="33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3E6457-C571-4B56-9B61-266CD987B9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845" y="1390717"/>
            <a:ext cx="5186695" cy="35448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302B91-5FFD-4466-B60A-23AB94E5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019" y="1507161"/>
            <a:ext cx="4719187" cy="31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6BA66-D3ED-442A-95F0-D2906B53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98D4A-9DC4-431E-8B71-125A5255C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1ADD-E0AA-4731-95EA-64AF9DE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D80CE9-A21C-42DA-B813-3ED138EB8A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Policy model used = EfficientNet_b2, features 2</a:t>
            </a:r>
          </a:p>
          <a:p>
            <a:r>
              <a:rPr lang="en-US" dirty="0" err="1"/>
              <a:t>BaseRoll_filterData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config</a:t>
            </a:r>
          </a:p>
          <a:p>
            <a:pPr lvl="1"/>
            <a:endParaRPr lang="en-US" dirty="0"/>
          </a:p>
          <a:p>
            <a:r>
              <a:rPr lang="en-US" dirty="0" err="1"/>
              <a:t>BaseRoll_filterVisData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and visibility layer</a:t>
            </a:r>
          </a:p>
          <a:p>
            <a:pPr marL="233983" lvl="1" indent="0">
              <a:buNone/>
            </a:pPr>
            <a:endParaRPr lang="en-US" dirty="0"/>
          </a:p>
          <a:p>
            <a:r>
              <a:rPr lang="de-DE" dirty="0" err="1"/>
              <a:t>extendedRoll_filterData</a:t>
            </a:r>
            <a:endParaRPr lang="en-US" dirty="0"/>
          </a:p>
          <a:p>
            <a:pPr lvl="1"/>
            <a:r>
              <a:rPr lang="en-US" dirty="0"/>
              <a:t>Rollouts from new IDM model, dataset with object filter config</a:t>
            </a:r>
          </a:p>
          <a:p>
            <a:pPr lvl="1"/>
            <a:endParaRPr lang="en-US" dirty="0"/>
          </a:p>
          <a:p>
            <a:r>
              <a:rPr lang="de-DE" dirty="0" err="1"/>
              <a:t>extendedRoll_filterVisData</a:t>
            </a:r>
            <a:endParaRPr lang="de-DE" dirty="0"/>
          </a:p>
          <a:p>
            <a:pPr lvl="1"/>
            <a:r>
              <a:rPr lang="de-DE" dirty="0"/>
              <a:t>Rollouts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IDM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and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4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B7D4B49-AD10-433E-ABD7-79F072F2E2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6353" r="4006"/>
          <a:stretch/>
        </p:blipFill>
        <p:spPr>
          <a:xfrm>
            <a:off x="259200" y="1425600"/>
            <a:ext cx="4572000" cy="3141042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A938E25-4795-4369-9EA0-81D6BB19F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8" r="5692"/>
          <a:stretch/>
        </p:blipFill>
        <p:spPr>
          <a:xfrm>
            <a:off x="5226551" y="1272082"/>
            <a:ext cx="5080501" cy="34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9808F9-C5B0-42B3-8B59-E0BB8047F9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845" y="1715634"/>
            <a:ext cx="4536214" cy="30876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6B2E37-ACBA-4845-AF40-9DBF5027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00" y="1532661"/>
            <a:ext cx="4810674" cy="32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F1CA3FE-3662-4B93-89D0-AA1C508D9B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00" y="1507161"/>
            <a:ext cx="4658196" cy="315629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D93F30A-7D57-4541-B77D-44463AF7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01" y="1507161"/>
            <a:ext cx="4818297" cy="30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90C1687-1BCD-4643-A13A-7D12D9DEB8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52944" y="1581093"/>
            <a:ext cx="4986023" cy="329352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DDDEDC-3DA5-45BF-A3A9-E7ADB893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1535350"/>
            <a:ext cx="4658196" cy="33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75A901-C875-4AA0-A25B-ED2930D5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" y="1684800"/>
            <a:ext cx="4688691" cy="30876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40DC5D-568F-42E4-9B4A-640E2C1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51" y="1657332"/>
            <a:ext cx="4658196" cy="32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AE222E-4B2C-4E38-97C2-BCE9B6D1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503349"/>
            <a:ext cx="4650572" cy="3163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4CA0EC-0A56-498B-8545-DA6668BB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24" y="1503349"/>
            <a:ext cx="4803050" cy="31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FFF087-0511-493E-B011-44CEF443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7" y="1644820"/>
            <a:ext cx="4803050" cy="31181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91AF7A1-7695-43B3-AF73-1D0D8B8D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54" y="1667691"/>
            <a:ext cx="4757306" cy="30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4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2022. Alle Rechte vorbehalten, auch bzgl. jeder Verfügung, Verwertung, Reproduktion, Bearbeitung, Weitergabe sowie für den Fall von Schutzrechtsanmeldungen.</OrgInhalt>
      <Wert>© Robert Bosch GmbH 2022.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14.04.2022</OrgInhalt>
      <Wert>14.04.2022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190</Words>
  <Application>Microsoft Office PowerPoint</Application>
  <PresentationFormat>Benutzerdefiniert</PresentationFormat>
  <Paragraphs>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Bosch Office Sans</vt:lpstr>
      <vt:lpstr>Calibri</vt:lpstr>
      <vt:lpstr>Wingdings 3</vt:lpstr>
      <vt:lpstr>Bosch NG</vt:lpstr>
      <vt:lpstr>Efficientnet Model EvaluationS 26/4</vt:lpstr>
      <vt:lpstr>PowerPoint-Präsentation</vt:lpstr>
      <vt:lpstr>Empty</vt:lpstr>
      <vt:lpstr>Empty</vt:lpstr>
      <vt:lpstr>General</vt:lpstr>
      <vt:lpstr>General</vt:lpstr>
      <vt:lpstr>Yielding</vt:lpstr>
      <vt:lpstr>Yielding</vt:lpstr>
      <vt:lpstr>Yielding Preceeding</vt:lpstr>
      <vt:lpstr>Yielding Preceeding</vt:lpstr>
      <vt:lpstr>Empty</vt:lpstr>
      <vt:lpstr>Empty</vt:lpstr>
      <vt:lpstr>General</vt:lpstr>
      <vt:lpstr>General</vt:lpstr>
      <vt:lpstr>Yielding</vt:lpstr>
      <vt:lpstr>Yielding</vt:lpstr>
      <vt:lpstr>Yielding Preceeding</vt:lpstr>
      <vt:lpstr>Yielding Preceeding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Palaniswamy Janaranjani (CR/AAS1)</dc:creator>
  <cp:lastModifiedBy>FIXED-TERM Palaniswamy Janaranjani (CR/AAS1)</cp:lastModifiedBy>
  <cp:revision>29</cp:revision>
  <dcterms:created xsi:type="dcterms:W3CDTF">2022-04-13T23:04:22Z</dcterms:created>
  <dcterms:modified xsi:type="dcterms:W3CDTF">2022-05-02T09:37:34Z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