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3"/>
  </p:sldMasterIdLst>
  <p:notesMasterIdLst>
    <p:notesMasterId r:id="rId21"/>
  </p:notesMasterIdLst>
  <p:sldIdLst>
    <p:sldId id="256" r:id="rId4"/>
    <p:sldId id="258" r:id="rId5"/>
    <p:sldId id="272" r:id="rId6"/>
    <p:sldId id="273" r:id="rId7"/>
    <p:sldId id="274" r:id="rId8"/>
    <p:sldId id="259" r:id="rId9"/>
    <p:sldId id="260" r:id="rId10"/>
    <p:sldId id="262" r:id="rId11"/>
    <p:sldId id="263" r:id="rId12"/>
    <p:sldId id="264" r:id="rId13"/>
    <p:sldId id="268" r:id="rId14"/>
    <p:sldId id="265" r:id="rId15"/>
    <p:sldId id="266" r:id="rId16"/>
    <p:sldId id="270" r:id="rId17"/>
    <p:sldId id="271" r:id="rId18"/>
    <p:sldId id="267" r:id="rId19"/>
    <p:sldId id="269" r:id="rId20"/>
  </p:sldIdLst>
  <p:sldSz cx="10969625" cy="6170613"/>
  <p:notesSz cx="6858000" cy="9144000"/>
  <p:custDataLst>
    <p:tags r:id="rId22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1pPr>
    <a:lvl2pPr marL="4111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8222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23341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6445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055686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466823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2877960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289097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57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911F-CEAF-4F0B-98BD-EFB38C6572AA}" type="datetimeFigureOut">
              <a:rPr lang="de-DE" smtClean="0"/>
              <a:t>07.05.2022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D48B2-9EB0-4B37-9B35-FC11E2EA53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15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el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ackground 1" descr="bg1_d2_169.png">
            <a:extLst>
              <a:ext uri="{FF2B5EF4-FFF2-40B4-BE49-F238E27FC236}">
                <a16:creationId xmlns:a16="http://schemas.microsoft.com/office/drawing/2014/main" id="{896CC0FD-4256-4167-AE25-A738EE088951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" y="2"/>
            <a:ext cx="10969509" cy="617092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6" name="Grafik 4" descr="logo1_d2.png">
            <a:extLst>
              <a:ext uri="{FF2B5EF4-FFF2-40B4-BE49-F238E27FC236}">
                <a16:creationId xmlns:a16="http://schemas.microsoft.com/office/drawing/2014/main" id="{173BBCFB-9404-4FBA-9EEC-E8008B6044A2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algn="l">
              <a:lnSpc>
                <a:spcPct val="90000"/>
              </a:lnSpc>
              <a:defRPr sz="7999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Präs. Titel hinzufügen</a:t>
            </a:r>
          </a:p>
        </p:txBody>
      </p:sp>
      <p:pic>
        <p:nvPicPr>
          <p:cNvPr id="10" name="Grafik 3" descr="right_d2.png">
            <a:extLst>
              <a:ext uri="{FF2B5EF4-FFF2-40B4-BE49-F238E27FC236}">
                <a16:creationId xmlns:a16="http://schemas.microsoft.com/office/drawing/2014/main" id="{649683E7-5D3C-46E0-92A4-661F3C29C858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6219303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Inhalte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E29BFEC5-7639-4AE9-A818-5EB7EC3C9C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9B80D-00FD-40C8-B929-FA71A2E035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48600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853600" y="1295999"/>
            <a:ext cx="48600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‹Nr.›</a:t>
            </a:fld>
            <a:endParaRPr lang="en-US" noProof="1"/>
          </a:p>
        </p:txBody>
      </p:sp>
      <p:pic>
        <p:nvPicPr>
          <p:cNvPr id="29" name="Grafik 3" descr="bottom_d2_169.png">
            <a:extLst>
              <a:ext uri="{FF2B5EF4-FFF2-40B4-BE49-F238E27FC236}">
                <a16:creationId xmlns:a16="http://schemas.microsoft.com/office/drawing/2014/main" id="{2646ABA5-1E42-496E-B88F-BEBEC4B2C7B6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0" name="Grafik 29" descr="logo2_d2.png">
            <a:extLst>
              <a:ext uri="{FF2B5EF4-FFF2-40B4-BE49-F238E27FC236}">
                <a16:creationId xmlns:a16="http://schemas.microsoft.com/office/drawing/2014/main" id="{BA9AAC15-C2E5-4D68-B499-7D3FC8760D94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2" name="Rectangle7">
            <a:extLst>
              <a:ext uri="{FF2B5EF4-FFF2-40B4-BE49-F238E27FC236}">
                <a16:creationId xmlns:a16="http://schemas.microsoft.com/office/drawing/2014/main" id="{0193DB20-8E77-4A05-AA77-554F32E8990F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4" name="Grafik 4" descr="logo1_d2.png">
            <a:extLst>
              <a:ext uri="{FF2B5EF4-FFF2-40B4-BE49-F238E27FC236}">
                <a16:creationId xmlns:a16="http://schemas.microsoft.com/office/drawing/2014/main" id="{AD1AA2B6-6C2F-4A14-9E4C-FB86A10EF6B2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78760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3225" userDrawn="1">
          <p15:clr>
            <a:srgbClr val="FBAE40"/>
          </p15:clr>
        </p15:guide>
        <p15:guide id="9" pos="368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pter_titleonly">
            <a:extLst>
              <a:ext uri="{FF2B5EF4-FFF2-40B4-BE49-F238E27FC236}">
                <a16:creationId xmlns:a16="http://schemas.microsoft.com/office/drawing/2014/main" id="{7CCAFAD8-87FF-4E8A-B13E-2709A28399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213B860-B040-4AA5-BCCF-91A137076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31284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560000" y="1295999"/>
            <a:ext cx="31284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‹Nr.›</a:t>
            </a:fld>
            <a:endParaRPr lang="en-US" noProof="1"/>
          </a:p>
        </p:txBody>
      </p:sp>
      <p:pic>
        <p:nvPicPr>
          <p:cNvPr id="29" name="Grafik 3" descr="bottom_d2_169.png">
            <a:extLst>
              <a:ext uri="{FF2B5EF4-FFF2-40B4-BE49-F238E27FC236}">
                <a16:creationId xmlns:a16="http://schemas.microsoft.com/office/drawing/2014/main" id="{2646ABA5-1E42-496E-B88F-BEBEC4B2C7B6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0" name="Grafik 29" descr="logo2_d2.png">
            <a:extLst>
              <a:ext uri="{FF2B5EF4-FFF2-40B4-BE49-F238E27FC236}">
                <a16:creationId xmlns:a16="http://schemas.microsoft.com/office/drawing/2014/main" id="{BA9AAC15-C2E5-4D68-B499-7D3FC8760D94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09600" y="1296000"/>
            <a:ext cx="31284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3" name="Rectangle7">
            <a:extLst>
              <a:ext uri="{FF2B5EF4-FFF2-40B4-BE49-F238E27FC236}">
                <a16:creationId xmlns:a16="http://schemas.microsoft.com/office/drawing/2014/main" id="{79759149-285E-4F0E-938E-7199B34084B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6" name="Grafik 4" descr="logo1_d2.png">
            <a:extLst>
              <a:ext uri="{FF2B5EF4-FFF2-40B4-BE49-F238E27FC236}">
                <a16:creationId xmlns:a16="http://schemas.microsoft.com/office/drawing/2014/main" id="{853C9362-E049-4C5A-93EB-CA7DB346BCAC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005200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2135" userDrawn="1">
          <p15:clr>
            <a:srgbClr val="FBAE40"/>
          </p15:clr>
        </p15:guide>
        <p15:guide id="9" pos="2462" userDrawn="1">
          <p15:clr>
            <a:srgbClr val="FBAE40"/>
          </p15:clr>
        </p15:guide>
        <p15:guide id="10" pos="4434" userDrawn="1">
          <p15:clr>
            <a:srgbClr val="FBAE40"/>
          </p15:clr>
        </p15:guide>
        <p15:guide id="11" pos="4761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85E4898A-B45B-416F-8A7F-E57751056E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33F6F31-B924-4EAD-BDA8-332AAD2C4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080" y="1295399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549900" y="1295399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904490" y="1295400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4" hasCustomPrompt="1"/>
          </p:nvPr>
        </p:nvSpPr>
        <p:spPr>
          <a:xfrm>
            <a:off x="8195310" y="1295400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‹Nr.›</a:t>
            </a:fld>
            <a:endParaRPr lang="en-US" noProof="1"/>
          </a:p>
        </p:txBody>
      </p:sp>
      <p:pic>
        <p:nvPicPr>
          <p:cNvPr id="31" name="Grafik 3" descr="bottom_d2_169.png">
            <a:extLst>
              <a:ext uri="{FF2B5EF4-FFF2-40B4-BE49-F238E27FC236}">
                <a16:creationId xmlns:a16="http://schemas.microsoft.com/office/drawing/2014/main" id="{A3C6D0D9-04AD-43FA-8B6F-53255648BE83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2" name="Grafik 31" descr="logo2_d2.png">
            <a:extLst>
              <a:ext uri="{FF2B5EF4-FFF2-40B4-BE49-F238E27FC236}">
                <a16:creationId xmlns:a16="http://schemas.microsoft.com/office/drawing/2014/main" id="{A5FC486E-34C4-4DFC-9640-0742E0B83B94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4" name="Rectangle7">
            <a:extLst>
              <a:ext uri="{FF2B5EF4-FFF2-40B4-BE49-F238E27FC236}">
                <a16:creationId xmlns:a16="http://schemas.microsoft.com/office/drawing/2014/main" id="{3A9A741C-7644-4810-ABAF-465822FC0D7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7" name="Grafik 4" descr="logo1_d2.png">
            <a:extLst>
              <a:ext uri="{FF2B5EF4-FFF2-40B4-BE49-F238E27FC236}">
                <a16:creationId xmlns:a16="http://schemas.microsoft.com/office/drawing/2014/main" id="{2F5D5F7F-9AC3-4C8C-9378-5DCB41FEB94B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63114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1749" userDrawn="1">
          <p15:clr>
            <a:srgbClr val="FBAE40"/>
          </p15:clr>
        </p15:guide>
        <p15:guide id="9" pos="1829" userDrawn="1">
          <p15:clr>
            <a:srgbClr val="FBAE40"/>
          </p15:clr>
        </p15:guide>
        <p15:guide id="10" pos="3416" userDrawn="1">
          <p15:clr>
            <a:srgbClr val="FBAE40"/>
          </p15:clr>
        </p15:guide>
        <p15:guide id="11" pos="3495" userDrawn="1">
          <p15:clr>
            <a:srgbClr val="FBAE40"/>
          </p15:clr>
        </p15:guide>
        <p15:guide id="12" pos="5082" userDrawn="1">
          <p15:clr>
            <a:srgbClr val="FBAE40"/>
          </p15:clr>
        </p15:guide>
        <p15:guide id="13" pos="516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Inhalt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9398DDFA-1939-498B-8921-7DDB40481F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B79D08E-37B8-49BA-9E18-ED577CD99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104508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104508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‹Nr.›</a:t>
            </a:fld>
            <a:endParaRPr lang="en-US" noProof="1"/>
          </a:p>
        </p:txBody>
      </p:sp>
      <p:pic>
        <p:nvPicPr>
          <p:cNvPr id="29" name="Grafik 3" descr="bottom_d2_169.png">
            <a:extLst>
              <a:ext uri="{FF2B5EF4-FFF2-40B4-BE49-F238E27FC236}">
                <a16:creationId xmlns:a16="http://schemas.microsoft.com/office/drawing/2014/main" id="{E1C644A7-78AF-407E-A25C-6F76F012AC1D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0" name="Grafik 29" descr="logo2_d2.png">
            <a:extLst>
              <a:ext uri="{FF2B5EF4-FFF2-40B4-BE49-F238E27FC236}">
                <a16:creationId xmlns:a16="http://schemas.microsoft.com/office/drawing/2014/main" id="{BF432EB7-B56F-491D-9D42-9FA89D925A5A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2" name="Rectangle7">
            <a:extLst>
              <a:ext uri="{FF2B5EF4-FFF2-40B4-BE49-F238E27FC236}">
                <a16:creationId xmlns:a16="http://schemas.microsoft.com/office/drawing/2014/main" id="{2E7C0809-54C2-4B00-97B9-AEB55C54DF3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4" name="Grafik 4" descr="logo1_d2.png">
            <a:extLst>
              <a:ext uri="{FF2B5EF4-FFF2-40B4-BE49-F238E27FC236}">
                <a16:creationId xmlns:a16="http://schemas.microsoft.com/office/drawing/2014/main" id="{F944409F-1D53-436E-A382-254727DA7F5F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956372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orient="horz" pos="2090" userDrawn="1">
          <p15:clr>
            <a:srgbClr val="FBAE40"/>
          </p15:clr>
        </p15:guide>
        <p15:guide id="9" orient="horz" pos="2169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x 2 Inhal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90C8652B-1F43-4467-AC53-668A8D3D47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FDBB36D-E1FF-4336-B805-B8B7F4B25A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853600" y="1295999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4" hasCustomPrompt="1"/>
          </p:nvPr>
        </p:nvSpPr>
        <p:spPr>
          <a:xfrm>
            <a:off x="5853600" y="3445201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‹Nr.›</a:t>
            </a:fld>
            <a:endParaRPr lang="en-US" noProof="1"/>
          </a:p>
        </p:txBody>
      </p:sp>
      <p:pic>
        <p:nvPicPr>
          <p:cNvPr id="31" name="Grafik 3" descr="bottom_d2_169.png">
            <a:extLst>
              <a:ext uri="{FF2B5EF4-FFF2-40B4-BE49-F238E27FC236}">
                <a16:creationId xmlns:a16="http://schemas.microsoft.com/office/drawing/2014/main" id="{14946AFE-2563-4C40-963E-DFE36F6D3171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2" name="Grafik 31" descr="logo2_d2.png">
            <a:extLst>
              <a:ext uri="{FF2B5EF4-FFF2-40B4-BE49-F238E27FC236}">
                <a16:creationId xmlns:a16="http://schemas.microsoft.com/office/drawing/2014/main" id="{8A247A46-B0BA-49FE-BDE2-4F90A7348546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4" name="Rectangle7">
            <a:extLst>
              <a:ext uri="{FF2B5EF4-FFF2-40B4-BE49-F238E27FC236}">
                <a16:creationId xmlns:a16="http://schemas.microsoft.com/office/drawing/2014/main" id="{43F0E5D0-784C-433E-AAB0-40D43C1BCBA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6" name="Grafik 4" descr="logo1_d2.png">
            <a:extLst>
              <a:ext uri="{FF2B5EF4-FFF2-40B4-BE49-F238E27FC236}">
                <a16:creationId xmlns:a16="http://schemas.microsoft.com/office/drawing/2014/main" id="{17992435-2281-4D69-8E9C-A9BD8CD4504F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51935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orient="horz" pos="2090" userDrawn="1">
          <p15:clr>
            <a:srgbClr val="FBAE40"/>
          </p15:clr>
        </p15:guide>
        <p15:guide id="9" orient="horz" pos="2169" userDrawn="1">
          <p15:clr>
            <a:srgbClr val="FBAE40"/>
          </p15:clr>
        </p15:guide>
        <p15:guide id="10" pos="3225" userDrawn="1">
          <p15:clr>
            <a:srgbClr val="FBAE40"/>
          </p15:clr>
        </p15:guide>
        <p15:guide id="11" pos="3687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x 2 Inhal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hapter_titleonly">
            <a:extLst>
              <a:ext uri="{FF2B5EF4-FFF2-40B4-BE49-F238E27FC236}">
                <a16:creationId xmlns:a16="http://schemas.microsoft.com/office/drawing/2014/main" id="{FEDBFC76-9F59-4A18-8E8B-EDDF9CC208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26D581-60F4-440B-A410-F6582BC0D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3909600" y="1295999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7560000" y="1295999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4" hasCustomPrompt="1"/>
          </p:nvPr>
        </p:nvSpPr>
        <p:spPr>
          <a:xfrm>
            <a:off x="3909600" y="3445201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6" hasCustomPrompt="1"/>
          </p:nvPr>
        </p:nvSpPr>
        <p:spPr>
          <a:xfrm>
            <a:off x="7560000" y="3445201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‹Nr.›</a:t>
            </a:fld>
            <a:endParaRPr lang="en-US" noProof="1"/>
          </a:p>
        </p:txBody>
      </p:sp>
      <p:pic>
        <p:nvPicPr>
          <p:cNvPr id="33" name="Grafik 3" descr="bottom_d2_169.png">
            <a:extLst>
              <a:ext uri="{FF2B5EF4-FFF2-40B4-BE49-F238E27FC236}">
                <a16:creationId xmlns:a16="http://schemas.microsoft.com/office/drawing/2014/main" id="{D68326DC-5F3B-4205-8352-8D213F6B12F1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4" name="Grafik 33" descr="logo2_d2.png">
            <a:extLst>
              <a:ext uri="{FF2B5EF4-FFF2-40B4-BE49-F238E27FC236}">
                <a16:creationId xmlns:a16="http://schemas.microsoft.com/office/drawing/2014/main" id="{6306B871-7048-4385-84D6-368540647FAF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6" name="Rectangle7">
            <a:extLst>
              <a:ext uri="{FF2B5EF4-FFF2-40B4-BE49-F238E27FC236}">
                <a16:creationId xmlns:a16="http://schemas.microsoft.com/office/drawing/2014/main" id="{C680F8C7-4715-4E6C-829A-E87F16C03BB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8" name="Grafik 4" descr="logo1_d2.png">
            <a:extLst>
              <a:ext uri="{FF2B5EF4-FFF2-40B4-BE49-F238E27FC236}">
                <a16:creationId xmlns:a16="http://schemas.microsoft.com/office/drawing/2014/main" id="{058025F0-4E5A-4419-90FC-FD31DB24C306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482577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2140" userDrawn="1">
          <p15:clr>
            <a:srgbClr val="FBAE40"/>
          </p15:clr>
        </p15:guide>
        <p15:guide id="9" pos="2457" userDrawn="1">
          <p15:clr>
            <a:srgbClr val="FBAE40"/>
          </p15:clr>
        </p15:guide>
        <p15:guide id="10" pos="4434" userDrawn="1">
          <p15:clr>
            <a:srgbClr val="FBAE40"/>
          </p15:clr>
        </p15:guide>
        <p15:guide id="11" pos="4761" userDrawn="1">
          <p15:clr>
            <a:srgbClr val="FBAE40"/>
          </p15:clr>
        </p15:guide>
        <p15:guide id="12" orient="horz" pos="2090" userDrawn="1">
          <p15:clr>
            <a:srgbClr val="FBAE40"/>
          </p15:clr>
        </p15:guide>
        <p15:guide id="13" orient="horz" pos="2169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x 2 Inhal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hapter_titleonly">
            <a:extLst>
              <a:ext uri="{FF2B5EF4-FFF2-40B4-BE49-F238E27FC236}">
                <a16:creationId xmlns:a16="http://schemas.microsoft.com/office/drawing/2014/main" id="{20D581F7-7281-48B4-B67B-7228F84F39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7544615-D17B-4350-B517-7E469AC91A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2905200" y="1295999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7" hasCustomPrompt="1"/>
          </p:nvPr>
        </p:nvSpPr>
        <p:spPr>
          <a:xfrm>
            <a:off x="8197200" y="1295999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4" hasCustomPrompt="1"/>
          </p:nvPr>
        </p:nvSpPr>
        <p:spPr>
          <a:xfrm>
            <a:off x="2905200" y="3445201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8" hasCustomPrompt="1"/>
          </p:nvPr>
        </p:nvSpPr>
        <p:spPr>
          <a:xfrm>
            <a:off x="8197200" y="3445201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‹Nr.›</a:t>
            </a:fld>
            <a:endParaRPr lang="en-US" noProof="1"/>
          </a:p>
        </p:txBody>
      </p:sp>
      <p:pic>
        <p:nvPicPr>
          <p:cNvPr id="33" name="Grafik 3" descr="bottom_d2_169.png">
            <a:extLst>
              <a:ext uri="{FF2B5EF4-FFF2-40B4-BE49-F238E27FC236}">
                <a16:creationId xmlns:a16="http://schemas.microsoft.com/office/drawing/2014/main" id="{D68326DC-5F3B-4205-8352-8D213F6B12F1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4" name="Grafik 33" descr="logo2_d2.png">
            <a:extLst>
              <a:ext uri="{FF2B5EF4-FFF2-40B4-BE49-F238E27FC236}">
                <a16:creationId xmlns:a16="http://schemas.microsoft.com/office/drawing/2014/main" id="{6306B871-7048-4385-84D6-368540647FAF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8468F8D-277D-4F1A-84A1-62122010643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5551200" y="1296000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B143799E-2832-49D7-9953-45BACACA7549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5551200" y="3445200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1" name="Rectangle7">
            <a:extLst>
              <a:ext uri="{FF2B5EF4-FFF2-40B4-BE49-F238E27FC236}">
                <a16:creationId xmlns:a16="http://schemas.microsoft.com/office/drawing/2014/main" id="{60F530EA-2EFB-4DC6-BA26-465D18FD265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22" name="Grafik 4" descr="logo1_d2.png">
            <a:extLst>
              <a:ext uri="{FF2B5EF4-FFF2-40B4-BE49-F238E27FC236}">
                <a16:creationId xmlns:a16="http://schemas.microsoft.com/office/drawing/2014/main" id="{F7F706B3-07D4-410C-B7A6-C9E5735A9928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371421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orient="horz" pos="2090" userDrawn="1">
          <p15:clr>
            <a:srgbClr val="FBAE40"/>
          </p15:clr>
        </p15:guide>
        <p15:guide id="9" orient="horz" pos="2169" userDrawn="1">
          <p15:clr>
            <a:srgbClr val="FBAE40"/>
          </p15:clr>
        </p15:guide>
        <p15:guide id="10" pos="1749" userDrawn="1">
          <p15:clr>
            <a:srgbClr val="FBAE40"/>
          </p15:clr>
        </p15:guide>
        <p15:guide id="11" pos="1830" userDrawn="1">
          <p15:clr>
            <a:srgbClr val="FBAE40"/>
          </p15:clr>
        </p15:guide>
        <p15:guide id="12" pos="3416" userDrawn="1">
          <p15:clr>
            <a:srgbClr val="FBAE40"/>
          </p15:clr>
        </p15:guide>
        <p15:guide id="13" pos="3497" userDrawn="1">
          <p15:clr>
            <a:srgbClr val="FBAE40"/>
          </p15:clr>
        </p15:guide>
        <p15:guide id="14" pos="5082" userDrawn="1">
          <p15:clr>
            <a:srgbClr val="FBAE40"/>
          </p15:clr>
        </p15:guide>
        <p15:guide id="15" pos="5163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‹Nr.›</a:t>
            </a:fld>
            <a:endParaRPr lang="en-US" noProof="1"/>
          </a:p>
        </p:txBody>
      </p:sp>
      <p:pic>
        <p:nvPicPr>
          <p:cNvPr id="9" name="Grafik 3" descr="bottom_d2_169.png">
            <a:extLst>
              <a:ext uri="{FF2B5EF4-FFF2-40B4-BE49-F238E27FC236}">
                <a16:creationId xmlns:a16="http://schemas.microsoft.com/office/drawing/2014/main" id="{EF316F00-ABDB-4F1C-8223-8689636D6D52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10" name="Grafik 9" descr="logo2_d2.png">
            <a:extLst>
              <a:ext uri="{FF2B5EF4-FFF2-40B4-BE49-F238E27FC236}">
                <a16:creationId xmlns:a16="http://schemas.microsoft.com/office/drawing/2014/main" id="{30CBBFCD-8992-45AF-92BD-7EBF3A86E1C1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8" name="Rectangle7">
            <a:extLst>
              <a:ext uri="{FF2B5EF4-FFF2-40B4-BE49-F238E27FC236}">
                <a16:creationId xmlns:a16="http://schemas.microsoft.com/office/drawing/2014/main" id="{C868D9BE-A299-4D0B-87AF-B491FAE5FD28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1" name="Grafik 4" descr="logo1_d2.png">
            <a:extLst>
              <a:ext uri="{FF2B5EF4-FFF2-40B4-BE49-F238E27FC236}">
                <a16:creationId xmlns:a16="http://schemas.microsoft.com/office/drawing/2014/main" id="{0B4DD8A5-C16C-443A-8C22-A52B612231A5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074551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ollbild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logo1_d2.png">
            <a:extLst>
              <a:ext uri="{FF2B5EF4-FFF2-40B4-BE49-F238E27FC236}">
                <a16:creationId xmlns:a16="http://schemas.microsoft.com/office/drawing/2014/main" id="{F35DC742-BC8F-47B5-88E2-93616D59A618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6" name="Grafik 3" descr="right_d2.png">
            <a:extLst>
              <a:ext uri="{FF2B5EF4-FFF2-40B4-BE49-F238E27FC236}">
                <a16:creationId xmlns:a16="http://schemas.microsoft.com/office/drawing/2014/main" id="{2E1D2BC1-44DB-403E-B4D8-3E1DC5D199E5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273178664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5" descr="bg3_d2_169.png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" y="2"/>
            <a:ext cx="10969509" cy="617092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60E046F-66D0-431E-9C49-8E6C18C3F3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/>
          <a:lstStyle>
            <a:lvl1pPr algn="l">
              <a:lnSpc>
                <a:spcPct val="90000"/>
              </a:lnSpc>
              <a:defRPr sz="8000" kern="12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Abschluss­worte hinzufügen</a:t>
            </a:r>
          </a:p>
        </p:txBody>
      </p:sp>
      <p:pic>
        <p:nvPicPr>
          <p:cNvPr id="6" name="Grafik 4" descr="logo1_d2.png">
            <a:extLst>
              <a:ext uri="{FF2B5EF4-FFF2-40B4-BE49-F238E27FC236}">
                <a16:creationId xmlns:a16="http://schemas.microsoft.com/office/drawing/2014/main" id="{AD329951-67FC-4FE1-85D1-D4AEA8479C0D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9" name="Grafik 3" descr="right_d2.png">
            <a:extLst>
              <a:ext uri="{FF2B5EF4-FFF2-40B4-BE49-F238E27FC236}">
                <a16:creationId xmlns:a16="http://schemas.microsoft.com/office/drawing/2014/main" id="{7AD5F0A5-2B17-4D20-B0E6-B4F0FA977516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7379696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el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 2" descr="bg2_d2_169.pn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" y="2"/>
            <a:ext cx="10969509" cy="617092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algn="l">
              <a:lnSpc>
                <a:spcPct val="90000"/>
              </a:lnSpc>
              <a:defRPr sz="7999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Präs. Titel hinzufügen</a:t>
            </a:r>
          </a:p>
        </p:txBody>
      </p:sp>
      <p:pic>
        <p:nvPicPr>
          <p:cNvPr id="7" name="Grafik 4" descr="logo1_d2.png">
            <a:extLst>
              <a:ext uri="{FF2B5EF4-FFF2-40B4-BE49-F238E27FC236}">
                <a16:creationId xmlns:a16="http://schemas.microsoft.com/office/drawing/2014/main" id="{7868D6E5-0EC1-4883-8CF9-7E8712A5DE97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9" name="Grafik 3" descr="right_d2.png">
            <a:extLst>
              <a:ext uri="{FF2B5EF4-FFF2-40B4-BE49-F238E27FC236}">
                <a16:creationId xmlns:a16="http://schemas.microsoft.com/office/drawing/2014/main" id="{24DBB17F-A4BD-455D-A654-0625D135562B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81453195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enutzerdefinierte 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algn="l">
              <a:lnSpc>
                <a:spcPct val="90000"/>
              </a:lnSpc>
              <a:defRPr sz="7999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Präs. Titel hinzufügen</a:t>
            </a:r>
          </a:p>
        </p:txBody>
      </p:sp>
      <p:pic>
        <p:nvPicPr>
          <p:cNvPr id="7" name="Grafik 4" descr="logo1_d2.png">
            <a:extLst>
              <a:ext uri="{FF2B5EF4-FFF2-40B4-BE49-F238E27FC236}">
                <a16:creationId xmlns:a16="http://schemas.microsoft.com/office/drawing/2014/main" id="{EFF0EBDE-7B9D-4454-9B44-8763A24EC960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9" name="Grafik 3" descr="right_d2.png">
            <a:extLst>
              <a:ext uri="{FF2B5EF4-FFF2-40B4-BE49-F238E27FC236}">
                <a16:creationId xmlns:a16="http://schemas.microsoft.com/office/drawing/2014/main" id="{24DBB17F-A4BD-455D-A654-0625D135562B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76259289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Kap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/>
          <a:lstStyle>
            <a:lvl1pPr algn="l">
              <a:lnSpc>
                <a:spcPct val="90000"/>
              </a:lnSpc>
              <a:defRPr sz="65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Kapitel­überschrift hinzufügen</a:t>
            </a:r>
          </a:p>
        </p:txBody>
      </p:sp>
      <p:pic>
        <p:nvPicPr>
          <p:cNvPr id="5" name="Grafik 4" descr="logo1_d2.png">
            <a:extLst>
              <a:ext uri="{FF2B5EF4-FFF2-40B4-BE49-F238E27FC236}">
                <a16:creationId xmlns:a16="http://schemas.microsoft.com/office/drawing/2014/main" id="{FC6E8050-6AB1-433E-A876-5E84688D10B0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7" name="Grafik 3" descr="right_d2.png">
            <a:extLst>
              <a:ext uri="{FF2B5EF4-FFF2-40B4-BE49-F238E27FC236}">
                <a16:creationId xmlns:a16="http://schemas.microsoft.com/office/drawing/2014/main" id="{50EF21B3-288B-44C8-B2D9-3FFE25CF4E6C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82880939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Zita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200" y="259199"/>
            <a:ext cx="9874800" cy="5205600"/>
          </a:xfrm>
        </p:spPr>
        <p:txBody>
          <a:bodyPr anchor="ctr" anchorCtr="0"/>
          <a:lstStyle>
            <a:lvl1pPr>
              <a:lnSpc>
                <a:spcPct val="90000"/>
              </a:lnSpc>
              <a:defRPr sz="4000" i="1"/>
            </a:lvl1pPr>
          </a:lstStyle>
          <a:p>
            <a:r>
              <a:rPr lang="en-US" noProof="1"/>
              <a:t>„Zitat hinzufügen”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‹Nr.›</a:t>
            </a:fld>
            <a:endParaRPr lang="en-US" noProof="1"/>
          </a:p>
        </p:txBody>
      </p:sp>
      <p:pic>
        <p:nvPicPr>
          <p:cNvPr id="7" name="Grafik 3" descr="bottom_d2_169.png"/>
          <p:cNvPicPr>
            <a:picLocks noSel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11" name="Grafik 10" descr="logo2_d2.png">
            <a:extLst>
              <a:ext uri="{FF2B5EF4-FFF2-40B4-BE49-F238E27FC236}">
                <a16:creationId xmlns:a16="http://schemas.microsoft.com/office/drawing/2014/main" id="{77D5F5E1-4827-426B-99FE-8CE2E1270E26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2" name="Rectangle7">
            <a:extLst>
              <a:ext uri="{FF2B5EF4-FFF2-40B4-BE49-F238E27FC236}">
                <a16:creationId xmlns:a16="http://schemas.microsoft.com/office/drawing/2014/main" id="{855EB1A0-FDAA-4D62-99AE-E08E3E26E93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5" name="Grafik 4" descr="logo1_d2.png">
            <a:extLst>
              <a:ext uri="{FF2B5EF4-FFF2-40B4-BE49-F238E27FC236}">
                <a16:creationId xmlns:a16="http://schemas.microsoft.com/office/drawing/2014/main" id="{6E018BBC-5CA8-4135-B38C-8681A1586972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0417785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azi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200" y="259199"/>
            <a:ext cx="9874800" cy="5205600"/>
          </a:xfrm>
        </p:spPr>
        <p:txBody>
          <a:bodyPr anchor="ctr" anchorCtr="0"/>
          <a:lstStyle>
            <a:lvl1pPr>
              <a:lnSpc>
                <a:spcPct val="90000"/>
              </a:lnSpc>
              <a:defRPr sz="4000" i="0"/>
            </a:lvl1pPr>
          </a:lstStyle>
          <a:p>
            <a:r>
              <a:rPr lang="en-US" noProof="1"/>
              <a:t>Fazit hinzufügen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‹Nr.›</a:t>
            </a:fld>
            <a:endParaRPr lang="en-US" noProof="1"/>
          </a:p>
        </p:txBody>
      </p:sp>
      <p:pic>
        <p:nvPicPr>
          <p:cNvPr id="7" name="Grafik 3" descr="bottom_d2_169.png"/>
          <p:cNvPicPr>
            <a:picLocks noSel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11" name="Grafik 10" descr="logo2_d2.png">
            <a:extLst>
              <a:ext uri="{FF2B5EF4-FFF2-40B4-BE49-F238E27FC236}">
                <a16:creationId xmlns:a16="http://schemas.microsoft.com/office/drawing/2014/main" id="{77D5F5E1-4827-426B-99FE-8CE2E1270E26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0" name="Rectangle7">
            <a:extLst>
              <a:ext uri="{FF2B5EF4-FFF2-40B4-BE49-F238E27FC236}">
                <a16:creationId xmlns:a16="http://schemas.microsoft.com/office/drawing/2014/main" id="{72390B9F-3EB3-4FEE-B4B2-61FC8089007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4" name="Grafik 4" descr="logo1_d2.png">
            <a:extLst>
              <a:ext uri="{FF2B5EF4-FFF2-40B4-BE49-F238E27FC236}">
                <a16:creationId xmlns:a16="http://schemas.microsoft.com/office/drawing/2014/main" id="{30F7B7DF-6F0E-4921-B877-3E2AD7D8C29A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5323551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‹Nr.›</a:t>
            </a:fld>
            <a:endParaRPr lang="en-US" noProof="1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" hasCustomPrompt="1"/>
          </p:nvPr>
        </p:nvSpPr>
        <p:spPr>
          <a:xfrm>
            <a:off x="259200" y="1296000"/>
            <a:ext cx="10450800" cy="4168800"/>
          </a:xfrm>
        </p:spPr>
        <p:txBody>
          <a:bodyPr/>
          <a:lstStyle>
            <a:lvl1pPr marL="251982" indent="-251982">
              <a:lnSpc>
                <a:spcPct val="107000"/>
              </a:lnSpc>
              <a:buFont typeface="+mj-lt"/>
              <a:buAutoNum type="arabicPeriod"/>
              <a:defRPr/>
            </a:lvl1pPr>
            <a:lvl2pPr marL="507563" indent="-273580">
              <a:lnSpc>
                <a:spcPct val="103000"/>
              </a:lnSpc>
              <a:buFont typeface="+mj-lt"/>
              <a:buAutoNum type="arabicPeriod"/>
              <a:defRPr/>
            </a:lvl2pPr>
            <a:lvl3pPr marL="730746" indent="-205185">
              <a:lnSpc>
                <a:spcPct val="102000"/>
              </a:lnSpc>
              <a:buFont typeface="+mj-lt"/>
              <a:buAutoNum type="arabicPeriod"/>
              <a:defRPr/>
            </a:lvl3pPr>
            <a:lvl4pPr marL="932331" indent="-183586">
              <a:lnSpc>
                <a:spcPct val="107000"/>
              </a:lnSpc>
              <a:buFont typeface="+mj-lt"/>
              <a:buAutoNum type="arabicPeriod"/>
              <a:defRPr/>
            </a:lvl4pPr>
            <a:lvl5pPr marL="932331" indent="-183586">
              <a:lnSpc>
                <a:spcPct val="103000"/>
              </a:lnSpc>
              <a:buFont typeface="+mj-lt"/>
              <a:buAutoNum type="arabicPeriod"/>
              <a:defRPr/>
            </a:lvl5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Rectangle7" hidden="1"/>
          <p:cNvSpPr>
            <a:spLocks/>
          </p:cNvSpPr>
          <p:nvPr/>
        </p:nvSpPr>
        <p:spPr>
          <a:xfrm>
            <a:off x="9223200" y="259078"/>
            <a:ext cx="1692000" cy="777721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%attachmentremark% </a:t>
            </a:r>
          </a:p>
        </p:txBody>
      </p:sp>
      <p:pic>
        <p:nvPicPr>
          <p:cNvPr id="25" name="Grafik 3" descr="bottom_d2_169.png">
            <a:extLst>
              <a:ext uri="{FF2B5EF4-FFF2-40B4-BE49-F238E27FC236}">
                <a16:creationId xmlns:a16="http://schemas.microsoft.com/office/drawing/2014/main" id="{5924583E-7B93-41AC-AC5B-430C0AD45AC7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3" name="Grafik 32" descr="logo2_d2.png">
            <a:extLst>
              <a:ext uri="{FF2B5EF4-FFF2-40B4-BE49-F238E27FC236}">
                <a16:creationId xmlns:a16="http://schemas.microsoft.com/office/drawing/2014/main" id="{48E231CC-E3B9-4D96-AA06-B1CFFA847D96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EC746CB-10AC-40C9-8647-79D1DEB9F93D}"/>
              </a:ext>
            </a:extLst>
          </p:cNvPr>
          <p:cNvSpPr txBox="1"/>
          <p:nvPr userDrawn="1"/>
        </p:nvSpPr>
        <p:spPr>
          <a:xfrm>
            <a:off x="259200" y="259200"/>
            <a:ext cx="10450800" cy="777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Agenda</a:t>
            </a:r>
          </a:p>
        </p:txBody>
      </p:sp>
      <p:sp>
        <p:nvSpPr>
          <p:cNvPr id="12" name="Rectangle7">
            <a:extLst>
              <a:ext uri="{FF2B5EF4-FFF2-40B4-BE49-F238E27FC236}">
                <a16:creationId xmlns:a16="http://schemas.microsoft.com/office/drawing/2014/main" id="{F0D59F04-5C89-4857-A44C-3D9D9D3D938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3" name="Grafik 4" descr="logo1_d2.png">
            <a:extLst>
              <a:ext uri="{FF2B5EF4-FFF2-40B4-BE49-F238E27FC236}">
                <a16:creationId xmlns:a16="http://schemas.microsoft.com/office/drawing/2014/main" id="{39A24C14-69FA-48C5-9BFC-E264F89C2E76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9403102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4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‹Nr.›</a:t>
            </a:fld>
            <a:endParaRPr lang="en-US" noProof="1"/>
          </a:p>
        </p:txBody>
      </p:sp>
      <p:pic>
        <p:nvPicPr>
          <p:cNvPr id="28" name="Grafik 3" descr="bottom_d2_169.png">
            <a:extLst>
              <a:ext uri="{FF2B5EF4-FFF2-40B4-BE49-F238E27FC236}">
                <a16:creationId xmlns:a16="http://schemas.microsoft.com/office/drawing/2014/main" id="{EE92306B-89C4-4A4D-81C1-DE629B5A33A0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5" name="Grafik 34" descr="logo2_d2.png">
            <a:extLst>
              <a:ext uri="{FF2B5EF4-FFF2-40B4-BE49-F238E27FC236}">
                <a16:creationId xmlns:a16="http://schemas.microsoft.com/office/drawing/2014/main" id="{4A0BB653-08E0-42FB-832C-B4ECC24A4E72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0" name="Rectangle7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1" name="Grafik 4" descr="logo1_d2.png">
            <a:extLst>
              <a:ext uri="{FF2B5EF4-FFF2-40B4-BE49-F238E27FC236}">
                <a16:creationId xmlns:a16="http://schemas.microsoft.com/office/drawing/2014/main" id="{EA45B0BA-5E3B-4D0F-8BE3-B1AAA7A49623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822274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E43D273-A15E-4B64-AFD2-1388D749B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15" name="Chapter_titleonly">
            <a:extLst>
              <a:ext uri="{FF2B5EF4-FFF2-40B4-BE49-F238E27FC236}">
                <a16:creationId xmlns:a16="http://schemas.microsoft.com/office/drawing/2014/main" id="{5B281E01-A653-4813-BC65-8900B31D11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‹Nr.›</a:t>
            </a:fld>
            <a:endParaRPr lang="en-US" noProof="1"/>
          </a:p>
        </p:txBody>
      </p:sp>
      <p:pic>
        <p:nvPicPr>
          <p:cNvPr id="28" name="Grafik 3" descr="bottom_d2_169.png">
            <a:extLst>
              <a:ext uri="{FF2B5EF4-FFF2-40B4-BE49-F238E27FC236}">
                <a16:creationId xmlns:a16="http://schemas.microsoft.com/office/drawing/2014/main" id="{EE92306B-89C4-4A4D-81C1-DE629B5A33A0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5" name="Grafik 34" descr="logo2_d2.png">
            <a:extLst>
              <a:ext uri="{FF2B5EF4-FFF2-40B4-BE49-F238E27FC236}">
                <a16:creationId xmlns:a16="http://schemas.microsoft.com/office/drawing/2014/main" id="{4A0BB653-08E0-42FB-832C-B4ECC24A4E72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0" name="Rectangle7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1" name="Grafik 4" descr="logo1_d2.png">
            <a:extLst>
              <a:ext uri="{FF2B5EF4-FFF2-40B4-BE49-F238E27FC236}">
                <a16:creationId xmlns:a16="http://schemas.microsoft.com/office/drawing/2014/main" id="{EA45B0BA-5E3B-4D0F-8BE3-B1AAA7A49623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58762" y="1296000"/>
            <a:ext cx="104508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897738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00" y="648000"/>
            <a:ext cx="10450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1"/>
              <a:t>Mastertitelformat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200" y="1296000"/>
            <a:ext cx="10450800" cy="416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1"/>
              <a:t>Mastertextformat bearbeiten</a:t>
            </a:r>
          </a:p>
          <a:p>
            <a:pPr lvl="1"/>
            <a:r>
              <a:rPr lang="de-DE" noProof="1"/>
              <a:t>Zweite Ebene</a:t>
            </a:r>
          </a:p>
          <a:p>
            <a:pPr lvl="2"/>
            <a:r>
              <a:rPr lang="de-DE" noProof="1"/>
              <a:t>Dritte Ebene</a:t>
            </a:r>
          </a:p>
          <a:p>
            <a:pPr lvl="3"/>
            <a:r>
              <a:rPr lang="de-DE" noProof="1"/>
              <a:t>Vierte Ebene</a:t>
            </a:r>
          </a:p>
          <a:p>
            <a:pPr lvl="4"/>
            <a:r>
              <a:rPr lang="de-DE" noProof="1"/>
              <a:t>Fünfte Ebene</a:t>
            </a:r>
            <a:endParaRPr lang="en-US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rgbClr val="999FA6"/>
                </a:solidFill>
                <a:latin typeface="+mn-lt"/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‹Nr.›</a:t>
            </a:fld>
            <a:endParaRPr lang="en-US" noProof="1"/>
          </a:p>
        </p:txBody>
      </p:sp>
      <p:sp>
        <p:nvSpPr>
          <p:cNvPr id="5" name="Bosch_footer_1">
            <a:extLst>
              <a:ext uri="{FF2B5EF4-FFF2-40B4-BE49-F238E27FC236}">
                <a16:creationId xmlns:a16="http://schemas.microsoft.com/office/drawing/2014/main" id="{C4A0DCBC-1EFB-43C4-AF00-AB85781F48E7}"/>
              </a:ext>
            </a:extLst>
          </p:cNvPr>
          <p:cNvSpPr txBox="1"/>
          <p:nvPr userDrawn="1"/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  <a:latin typeface="+mn-lt"/>
              </a:rPr>
              <a:t>Intern</a:t>
            </a:r>
            <a:r>
              <a:rPr lang="en-US" sz="600" kern="0" baseline="0" noProof="1">
                <a:solidFill>
                  <a:schemeClr val="tx1"/>
                </a:solidFill>
                <a:latin typeface="+mn-lt"/>
              </a:rPr>
              <a:t> | CR/AAS1 | 14.04.2022</a:t>
            </a: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Bosch_footer_2">
            <a:extLst>
              <a:ext uri="{FF2B5EF4-FFF2-40B4-BE49-F238E27FC236}">
                <a16:creationId xmlns:a16="http://schemas.microsoft.com/office/drawing/2014/main" id="{C3D77AD5-379C-4A86-AFCF-32945A0FEE26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rgbClr val="B2B3B5"/>
                </a:solidFill>
                <a:latin typeface="+mn-lt"/>
              </a:rPr>
              <a:t>© Robert Bosch GmbH 2022. Alle Rechte vorbehalten, auch bzgl. jeder Verfügung, Verwertung, Reproduktion, Bearbeitung, Weitergabe sowie für den Fall von Schutzrechtsanmeldungen.</a:t>
            </a:r>
          </a:p>
        </p:txBody>
      </p:sp>
      <p:sp>
        <p:nvSpPr>
          <p:cNvPr id="9" name="Bosch_footer_2" hidden="1">
            <a:extLst>
              <a:ext uri="{FF2B5EF4-FFF2-40B4-BE49-F238E27FC236}">
                <a16:creationId xmlns:a16="http://schemas.microsoft.com/office/drawing/2014/main" id="{E897C98A-4665-443F-B1CF-E9B71E9916EC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chemeClr val="tx1"/>
                </a:solidFill>
              </a:rPr>
              <a:t>%repositoryremark%</a:t>
            </a:r>
            <a:r>
              <a:rPr lang="en-US" sz="600" kern="0" baseline="0" noProof="1">
                <a:solidFill>
                  <a:srgbClr val="B2B3B5"/>
                </a:solidFill>
              </a:rPr>
              <a:t>%copyright%</a:t>
            </a:r>
          </a:p>
        </p:txBody>
      </p:sp>
      <p:sp>
        <p:nvSpPr>
          <p:cNvPr id="10" name="Bosch_footer_1" hidden="1">
            <a:extLst>
              <a:ext uri="{FF2B5EF4-FFF2-40B4-BE49-F238E27FC236}">
                <a16:creationId xmlns:a16="http://schemas.microsoft.com/office/drawing/2014/main" id="{BB7EB8EC-2C22-471E-A5D4-B578263D307B}"/>
              </a:ext>
            </a:extLst>
          </p:cNvPr>
          <p:cNvSpPr txBox="1"/>
          <p:nvPr userDrawn="1"/>
        </p:nvSpPr>
        <p:spPr>
          <a:xfrm>
            <a:off x="594000" y="5644800"/>
            <a:ext cx="9154800" cy="10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</a:rPr>
              <a:t>%confidentiality%</a:t>
            </a:r>
            <a:r>
              <a:rPr lang="en-US" sz="600" kern="0" baseline="0" noProof="1">
                <a:solidFill>
                  <a:schemeClr val="tx1"/>
                </a:solidFill>
              </a:rPr>
              <a:t>%businessunit%%departmentshort%%dateformat%</a:t>
            </a:r>
          </a:p>
        </p:txBody>
      </p:sp>
    </p:spTree>
    <p:extLst>
      <p:ext uri="{BB962C8B-B14F-4D97-AF65-F5344CB8AC3E}">
        <p14:creationId xmlns:p14="http://schemas.microsoft.com/office/powerpoint/2010/main" val="85155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41" r:id="rId2"/>
    <p:sldLayoutId id="2147483742" r:id="rId3"/>
    <p:sldLayoutId id="2147483713" r:id="rId4"/>
    <p:sldLayoutId id="2147483743" r:id="rId5"/>
    <p:sldLayoutId id="2147483721" r:id="rId6"/>
    <p:sldLayoutId id="2147483747" r:id="rId7"/>
    <p:sldLayoutId id="2147483723" r:id="rId8"/>
    <p:sldLayoutId id="2147483746" r:id="rId9"/>
    <p:sldLayoutId id="2147483744" r:id="rId10"/>
    <p:sldLayoutId id="2147483724" r:id="rId11"/>
    <p:sldLayoutId id="2147483726" r:id="rId12"/>
    <p:sldLayoutId id="2147483727" r:id="rId13"/>
    <p:sldLayoutId id="2147483728" r:id="rId14"/>
    <p:sldLayoutId id="2147483729" r:id="rId15"/>
    <p:sldLayoutId id="2147483745" r:id="rId16"/>
    <p:sldLayoutId id="2147483734" r:id="rId17"/>
    <p:sldLayoutId id="2147483731" r:id="rId18"/>
    <p:sldLayoutId id="2147483712" r:id="rId19"/>
  </p:sldLayoutIdLst>
  <p:hf hdr="0" ftr="0" dt="0"/>
  <p:txStyles>
    <p:titleStyle>
      <a:lvl1pPr algn="l" defTabSz="914333" rtl="0" eaLnBrk="1" latinLnBrk="0" hangingPunct="1">
        <a:lnSpc>
          <a:spcPct val="89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51982" indent="-251982" algn="l" defTabSz="914333" rtl="0" eaLnBrk="1" latinLnBrk="0" hangingPunct="1">
        <a:lnSpc>
          <a:spcPct val="107000"/>
        </a:lnSpc>
        <a:spcBef>
          <a:spcPts val="500"/>
        </a:spcBef>
        <a:buFont typeface="Wingdings 3" panose="05040102010807070707" pitchFamily="18" charset="2"/>
        <a:buChar char="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7563" indent="-273580" algn="l" defTabSz="914333" rtl="0" eaLnBrk="1" latinLnBrk="0" hangingPunct="1">
        <a:lnSpc>
          <a:spcPct val="103000"/>
        </a:lnSpc>
        <a:spcBef>
          <a:spcPts val="500"/>
        </a:spcBef>
        <a:buFont typeface="Wingdings 3" panose="05040102010807070707" pitchFamily="18" charset="2"/>
        <a:buChar char="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0746" indent="-205185" algn="l" defTabSz="914333" rtl="0" eaLnBrk="1" latinLnBrk="0" hangingPunct="1">
        <a:lnSpc>
          <a:spcPct val="102000"/>
        </a:lnSpc>
        <a:spcBef>
          <a:spcPts val="500"/>
        </a:spcBef>
        <a:buFont typeface="Bosch Office Sans" pitchFamily="2" charset="0"/>
        <a:buChar char="‒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Relationship Id="rId4" Type="http://schemas.openxmlformats.org/officeDocument/2006/relationships/hyperlink" Target="http://rngx5444.rng.de.bosch.com/training_eval.php?experiment=policy_defaultEnv_eval&amp;eval_sub=.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D82EB9-F888-4EF5-9BD3-4FB532D116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IDM and creepy </a:t>
            </a:r>
            <a:r>
              <a:rPr lang="en-US" dirty="0" err="1"/>
              <a:t>Idm</a:t>
            </a:r>
            <a:r>
              <a:rPr lang="en-US"/>
              <a:t> Ablation Study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9787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EBE899-A883-4A0F-AFFC-5341AEB31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Offroadparked</a:t>
            </a:r>
            <a:r>
              <a:rPr lang="en-US" dirty="0"/>
              <a:t> Cars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DF6262-BC29-441F-B0B9-78DDB7CDD3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Policy models in default env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F5641DB-FDDC-4C97-B5EF-B69740B94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10</a:t>
            </a:fld>
            <a:endParaRPr lang="en-US" noProof="1"/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36B23A2C-A18A-4A46-AF7B-7783F1598E4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58763" y="1532021"/>
            <a:ext cx="10450512" cy="3577390"/>
          </a:xfrm>
        </p:spPr>
      </p:pic>
    </p:spTree>
    <p:extLst>
      <p:ext uri="{BB962C8B-B14F-4D97-AF65-F5344CB8AC3E}">
        <p14:creationId xmlns:p14="http://schemas.microsoft.com/office/powerpoint/2010/main" val="1041970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EBE899-A883-4A0F-AFFC-5341AEB31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Offroadparked</a:t>
            </a:r>
            <a:r>
              <a:rPr lang="en-US" dirty="0"/>
              <a:t> Cars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DF6262-BC29-441F-B0B9-78DDB7CDD3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Policy models in default env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F5641DB-FDDC-4C97-B5EF-B69740B94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11</a:t>
            </a:fld>
            <a:endParaRPr lang="en-US" noProof="1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E4D3659-419A-434F-8AFC-B07299810CE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6A81627-5CA1-4093-9E77-E2BFF2EA7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84" y="1756611"/>
            <a:ext cx="10266947" cy="295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942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EBE899-A883-4A0F-AFFC-5341AEB31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Empty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DF6262-BC29-441F-B0B9-78DDB7CDD3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Policy </a:t>
            </a:r>
            <a:r>
              <a:rPr lang="de-DE" dirty="0" err="1"/>
              <a:t>models</a:t>
            </a:r>
            <a:r>
              <a:rPr lang="de-DE" dirty="0"/>
              <a:t> in </a:t>
            </a:r>
            <a:r>
              <a:rPr lang="de-DE" dirty="0" err="1"/>
              <a:t>Occlusion</a:t>
            </a:r>
            <a:r>
              <a:rPr lang="de-DE" dirty="0"/>
              <a:t> </a:t>
            </a:r>
            <a:r>
              <a:rPr lang="de-DE" dirty="0" err="1"/>
              <a:t>Env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F5641DB-FDDC-4C97-B5EF-B69740B94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12</a:t>
            </a:fld>
            <a:endParaRPr lang="en-US" noProof="1"/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C9589CC9-3720-413F-988A-F4413F0512AE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193940" y="1715296"/>
            <a:ext cx="5184244" cy="3331639"/>
          </a:xfr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EA0A400C-446E-47F8-AB09-21B485987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762" y="1684800"/>
            <a:ext cx="4794501" cy="336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034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EBE899-A883-4A0F-AFFC-5341AEB31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DF6262-BC29-441F-B0B9-78DDB7CDD3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Policy </a:t>
            </a:r>
            <a:r>
              <a:rPr lang="de-DE" dirty="0" err="1"/>
              <a:t>models</a:t>
            </a:r>
            <a:r>
              <a:rPr lang="de-DE" dirty="0"/>
              <a:t> in </a:t>
            </a:r>
            <a:r>
              <a:rPr lang="de-DE" dirty="0" err="1"/>
              <a:t>Occlusion</a:t>
            </a:r>
            <a:r>
              <a:rPr lang="de-DE" dirty="0"/>
              <a:t> </a:t>
            </a:r>
            <a:r>
              <a:rPr lang="de-DE" dirty="0" err="1"/>
              <a:t>Env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F5641DB-FDDC-4C97-B5EF-B69740B94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13</a:t>
            </a:fld>
            <a:endParaRPr lang="en-US" noProof="1"/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52C5594C-2F8A-42F0-9B64-0B2E13DD88FE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350042" y="1645621"/>
            <a:ext cx="4892841" cy="3407877"/>
          </a:xfr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15CF6DD-60A1-4315-9166-55E948B59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762" y="1608315"/>
            <a:ext cx="4818564" cy="340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202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EBE899-A883-4A0F-AFFC-5341AEB31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Yielding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DF6262-BC29-441F-B0B9-78DDB7CDD3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Policy </a:t>
            </a:r>
            <a:r>
              <a:rPr lang="de-DE" dirty="0" err="1"/>
              <a:t>models</a:t>
            </a:r>
            <a:r>
              <a:rPr lang="de-DE" dirty="0"/>
              <a:t> in </a:t>
            </a:r>
            <a:r>
              <a:rPr lang="de-DE" dirty="0" err="1"/>
              <a:t>Occlusion</a:t>
            </a:r>
            <a:r>
              <a:rPr lang="de-DE" dirty="0"/>
              <a:t> </a:t>
            </a:r>
            <a:r>
              <a:rPr lang="de-DE" dirty="0" err="1"/>
              <a:t>Env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F5641DB-FDDC-4C97-B5EF-B69740B94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14</a:t>
            </a:fld>
            <a:endParaRPr lang="en-US" noProof="1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5EE11E9-663E-401E-8B9F-66C7BC81B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73" y="1637996"/>
            <a:ext cx="5275731" cy="3423126"/>
          </a:xfrm>
          <a:prstGeom prst="rect">
            <a:avLst/>
          </a:prstGeom>
        </p:spPr>
      </p:pic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D402AE2C-85AF-4474-B683-3D2E28E6AF6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4E67A26-4CA6-4153-B043-04EF09951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7604" y="1735164"/>
            <a:ext cx="5405337" cy="340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037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EBE899-A883-4A0F-AFFC-5341AEB31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Yielding </a:t>
            </a:r>
            <a:r>
              <a:rPr lang="en-US" dirty="0" err="1"/>
              <a:t>Preceeding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DF6262-BC29-441F-B0B9-78DDB7CDD3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Policy </a:t>
            </a:r>
            <a:r>
              <a:rPr lang="de-DE" dirty="0" err="1"/>
              <a:t>models</a:t>
            </a:r>
            <a:r>
              <a:rPr lang="de-DE" dirty="0"/>
              <a:t> in </a:t>
            </a:r>
            <a:r>
              <a:rPr lang="de-DE" dirty="0" err="1"/>
              <a:t>Occlusion</a:t>
            </a:r>
            <a:r>
              <a:rPr lang="de-DE" dirty="0"/>
              <a:t> </a:t>
            </a:r>
            <a:r>
              <a:rPr lang="de-DE" dirty="0" err="1"/>
              <a:t>Env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F5641DB-FDDC-4C97-B5EF-B69740B94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15</a:t>
            </a:fld>
            <a:endParaRPr lang="en-US" noProof="1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D402AE2C-85AF-4474-B683-3D2E28E6AF6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58762" y="2695074"/>
            <a:ext cx="10450800" cy="2769726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2F7100C-CDAD-404E-B6CB-08E088F29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19" y="1607910"/>
            <a:ext cx="5336722" cy="342312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B4BA4E5-B9E6-4C72-960C-AB0E8F62C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598" y="1539537"/>
            <a:ext cx="5313850" cy="355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798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EBE899-A883-4A0F-AFFC-5341AEB31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Offroadparkedcars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DF6262-BC29-441F-B0B9-78DDB7CDD3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Policy </a:t>
            </a:r>
            <a:r>
              <a:rPr lang="de-DE" dirty="0" err="1"/>
              <a:t>models</a:t>
            </a:r>
            <a:r>
              <a:rPr lang="de-DE" dirty="0"/>
              <a:t> in </a:t>
            </a:r>
            <a:r>
              <a:rPr lang="de-DE" dirty="0" err="1"/>
              <a:t>Occlusion</a:t>
            </a:r>
            <a:r>
              <a:rPr lang="de-DE" dirty="0"/>
              <a:t> </a:t>
            </a:r>
            <a:r>
              <a:rPr lang="de-DE" dirty="0" err="1"/>
              <a:t>Env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F5641DB-FDDC-4C97-B5EF-B69740B94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16</a:t>
            </a:fld>
            <a:endParaRPr lang="en-US" noProof="1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F5BA66B1-B79F-4463-B3C6-5E4F04392DF1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93032" y="1668379"/>
            <a:ext cx="10316243" cy="3296653"/>
          </a:xfrm>
        </p:spPr>
      </p:pic>
    </p:spTree>
    <p:extLst>
      <p:ext uri="{BB962C8B-B14F-4D97-AF65-F5344CB8AC3E}">
        <p14:creationId xmlns:p14="http://schemas.microsoft.com/office/powerpoint/2010/main" val="3141086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EBE899-A883-4A0F-AFFC-5341AEB31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Offroadparkedcars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DF6262-BC29-441F-B0B9-78DDB7CDD3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Policy </a:t>
            </a:r>
            <a:r>
              <a:rPr lang="de-DE" dirty="0" err="1"/>
              <a:t>models</a:t>
            </a:r>
            <a:r>
              <a:rPr lang="de-DE" dirty="0"/>
              <a:t> in </a:t>
            </a:r>
            <a:r>
              <a:rPr lang="de-DE" dirty="0" err="1"/>
              <a:t>Occlusion</a:t>
            </a:r>
            <a:r>
              <a:rPr lang="de-DE" dirty="0"/>
              <a:t> </a:t>
            </a:r>
            <a:r>
              <a:rPr lang="de-DE" dirty="0" err="1"/>
              <a:t>Env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F5641DB-FDDC-4C97-B5EF-B69740B94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17</a:t>
            </a:fld>
            <a:endParaRPr lang="en-US" noProof="1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72BB0AF-E719-437C-87EA-D260F1A9AB9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BC172DA-7F9F-4147-8DA5-DDB33342B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63" y="1804737"/>
            <a:ext cx="10450800" cy="297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831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F2B534-BD57-455E-BFC4-65108409A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4BEC5B-F827-4F8D-851E-143196A5F23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Expert ablation study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DC725D2-7B50-4D72-893B-93BA82760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</a:t>
            </a:fld>
            <a:endParaRPr lang="en-US" noProof="1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12B74BE-7D26-4A1C-9031-CEE886AB3B1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7CD12A0-7365-498A-95EC-6E7CF97D3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63" y="2013560"/>
            <a:ext cx="10450800" cy="2927407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1C3973E0-8F39-42AB-B010-A07446A5E538}"/>
              </a:ext>
            </a:extLst>
          </p:cNvPr>
          <p:cNvSpPr txBox="1"/>
          <p:nvPr/>
        </p:nvSpPr>
        <p:spPr>
          <a:xfrm>
            <a:off x="970547" y="16848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Scenario_empty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B125AEA-CD6D-42F2-8B9C-9D6757DC7B7A}"/>
              </a:ext>
            </a:extLst>
          </p:cNvPr>
          <p:cNvSpPr txBox="1"/>
          <p:nvPr/>
        </p:nvSpPr>
        <p:spPr>
          <a:xfrm>
            <a:off x="4605856" y="16848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Scenario_general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D4EEF49-E6DC-4746-8A34-11BDDB318964}"/>
              </a:ext>
            </a:extLst>
          </p:cNvPr>
          <p:cNvSpPr txBox="1"/>
          <p:nvPr/>
        </p:nvSpPr>
        <p:spPr>
          <a:xfrm>
            <a:off x="8241166" y="1685179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Scenario_yielding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87675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F2B534-BD57-455E-BFC4-65108409A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4BEC5B-F827-4F8D-851E-143196A5F23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Expert ablation study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DC725D2-7B50-4D72-893B-93BA82760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</a:t>
            </a:fld>
            <a:endParaRPr lang="en-US" noProof="1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12B74BE-7D26-4A1C-9031-CEE886AB3B1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C3973E0-8F39-42AB-B010-A07446A5E538}"/>
              </a:ext>
            </a:extLst>
          </p:cNvPr>
          <p:cNvSpPr txBox="1"/>
          <p:nvPr/>
        </p:nvSpPr>
        <p:spPr>
          <a:xfrm>
            <a:off x="970547" y="16848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Scenario_empty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B125AEA-CD6D-42F2-8B9C-9D6757DC7B7A}"/>
              </a:ext>
            </a:extLst>
          </p:cNvPr>
          <p:cNvSpPr txBox="1"/>
          <p:nvPr/>
        </p:nvSpPr>
        <p:spPr>
          <a:xfrm>
            <a:off x="4605856" y="16848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Scenario_general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D4EEF49-E6DC-4746-8A34-11BDDB318964}"/>
              </a:ext>
            </a:extLst>
          </p:cNvPr>
          <p:cNvSpPr txBox="1"/>
          <p:nvPr/>
        </p:nvSpPr>
        <p:spPr>
          <a:xfrm>
            <a:off x="8241166" y="1685179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Scenario_yielding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2B4DF82-5CFD-42CD-B366-BCD4B7DC9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27" y="2050646"/>
            <a:ext cx="10509036" cy="282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208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F2B534-BD57-455E-BFC4-65108409A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4BEC5B-F827-4F8D-851E-143196A5F23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Expert ablation study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DC725D2-7B50-4D72-893B-93BA82760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</a:t>
            </a:fld>
            <a:endParaRPr lang="en-US" noProof="1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55A3D89C-5020-4CE4-A677-43E09FB779F4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58763" y="2372801"/>
            <a:ext cx="10450512" cy="2495978"/>
          </a:xfr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1C3973E0-8F39-42AB-B010-A07446A5E538}"/>
              </a:ext>
            </a:extLst>
          </p:cNvPr>
          <p:cNvSpPr txBox="1"/>
          <p:nvPr/>
        </p:nvSpPr>
        <p:spPr>
          <a:xfrm>
            <a:off x="970547" y="16848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kern="0" dirty="0" err="1">
                <a:solidFill>
                  <a:srgbClr val="000000"/>
                </a:solidFill>
              </a:rPr>
              <a:t>Offroad_no_cars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B125AEA-CD6D-42F2-8B9C-9D6757DC7B7A}"/>
              </a:ext>
            </a:extLst>
          </p:cNvPr>
          <p:cNvSpPr txBox="1"/>
          <p:nvPr/>
        </p:nvSpPr>
        <p:spPr>
          <a:xfrm>
            <a:off x="4569619" y="1693958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Offroad_with_cars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D4EEF49-E6DC-4746-8A34-11BDDB318964}"/>
              </a:ext>
            </a:extLst>
          </p:cNvPr>
          <p:cNvSpPr txBox="1"/>
          <p:nvPr/>
        </p:nvSpPr>
        <p:spPr>
          <a:xfrm>
            <a:off x="7395411" y="1677158"/>
            <a:ext cx="719354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Offroad_with_cars_ignored_by_idm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29582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F2B534-BD57-455E-BFC4-65108409A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4BEC5B-F827-4F8D-851E-143196A5F23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Expert ablation study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DC725D2-7B50-4D72-893B-93BA82760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5</a:t>
            </a:fld>
            <a:endParaRPr lang="en-US" noProof="1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C3973E0-8F39-42AB-B010-A07446A5E538}"/>
              </a:ext>
            </a:extLst>
          </p:cNvPr>
          <p:cNvSpPr txBox="1"/>
          <p:nvPr/>
        </p:nvSpPr>
        <p:spPr>
          <a:xfrm>
            <a:off x="970547" y="16848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kern="0" dirty="0" err="1">
                <a:solidFill>
                  <a:srgbClr val="000000"/>
                </a:solidFill>
              </a:rPr>
              <a:t>Offroad_no_cars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B125AEA-CD6D-42F2-8B9C-9D6757DC7B7A}"/>
              </a:ext>
            </a:extLst>
          </p:cNvPr>
          <p:cNvSpPr txBox="1"/>
          <p:nvPr/>
        </p:nvSpPr>
        <p:spPr>
          <a:xfrm>
            <a:off x="4569619" y="1693958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Offroad_with_cars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D4EEF49-E6DC-4746-8A34-11BDDB318964}"/>
              </a:ext>
            </a:extLst>
          </p:cNvPr>
          <p:cNvSpPr txBox="1"/>
          <p:nvPr/>
        </p:nvSpPr>
        <p:spPr>
          <a:xfrm>
            <a:off x="7395411" y="1677158"/>
            <a:ext cx="719354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Offroad_with_cars_ignored_by_idm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C5DAC06-17FC-4C90-BEC8-46857F1B2F1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7490F457-6528-4C08-8331-E3215343C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47" y="2151158"/>
            <a:ext cx="10348615" cy="253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812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4A26E2-E080-457E-BF3A-51EE7267E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Empty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E04A3F-7D81-41A0-B698-EAD60406349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Policy </a:t>
            </a:r>
            <a:r>
              <a:rPr lang="de-DE" dirty="0" err="1"/>
              <a:t>models</a:t>
            </a:r>
            <a:r>
              <a:rPr lang="de-DE" dirty="0"/>
              <a:t> in </a:t>
            </a:r>
            <a:r>
              <a:rPr lang="de-DE" dirty="0" err="1"/>
              <a:t>default</a:t>
            </a:r>
            <a:r>
              <a:rPr lang="de-DE" dirty="0"/>
              <a:t> </a:t>
            </a:r>
            <a:r>
              <a:rPr lang="de-DE" dirty="0" err="1"/>
              <a:t>env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BA77055-285E-421B-A8AC-29F0AFECA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6</a:t>
            </a:fld>
            <a:endParaRPr lang="en-US" noProof="1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88E9EF81-F341-420C-A588-ACD7771351B3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58988" y="1617345"/>
            <a:ext cx="5225612" cy="3430750"/>
          </a:xfr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F4C389A-F472-4BDA-B3C7-3C072C3AE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190" y="1566419"/>
            <a:ext cx="5303810" cy="3560356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9D8285DE-B8C7-42E0-8BF8-CF6391E11AB3}"/>
              </a:ext>
            </a:extLst>
          </p:cNvPr>
          <p:cNvSpPr txBox="1"/>
          <p:nvPr/>
        </p:nvSpPr>
        <p:spPr>
          <a:xfrm>
            <a:off x="410845" y="5153281"/>
            <a:ext cx="548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hlinkClick r:id="rId4"/>
              </a:rPr>
              <a:t>PLAI (bosch.com)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2312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4A26E2-E080-457E-BF3A-51EE7267E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E04A3F-7D81-41A0-B698-EAD60406349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Policy </a:t>
            </a:r>
            <a:r>
              <a:rPr lang="de-DE" dirty="0" err="1"/>
              <a:t>models</a:t>
            </a:r>
            <a:r>
              <a:rPr lang="de-DE" dirty="0"/>
              <a:t> in </a:t>
            </a:r>
            <a:r>
              <a:rPr lang="de-DE" dirty="0" err="1"/>
              <a:t>default</a:t>
            </a:r>
            <a:r>
              <a:rPr lang="de-DE" dirty="0"/>
              <a:t> </a:t>
            </a:r>
            <a:r>
              <a:rPr lang="de-DE" dirty="0" err="1"/>
              <a:t>env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BA77055-285E-421B-A8AC-29F0AFECA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7</a:t>
            </a:fld>
            <a:endParaRPr lang="en-US" noProof="1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0BC6EF2-C6D7-405E-AC29-DE9D9C7ADE9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7C25BBF-E8B5-4159-B89E-2DE199E60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26" y="1706956"/>
            <a:ext cx="5191868" cy="334688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65F51DC0-6C75-4087-86E9-11627182A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8406" y="1638341"/>
            <a:ext cx="5176620" cy="341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460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4A26E2-E080-457E-BF3A-51EE7267E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Yielding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E04A3F-7D81-41A0-B698-EAD60406349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Policy </a:t>
            </a:r>
            <a:r>
              <a:rPr lang="de-DE" dirty="0" err="1"/>
              <a:t>models</a:t>
            </a:r>
            <a:r>
              <a:rPr lang="de-DE" dirty="0"/>
              <a:t> in </a:t>
            </a:r>
            <a:r>
              <a:rPr lang="de-DE" dirty="0" err="1"/>
              <a:t>default</a:t>
            </a:r>
            <a:r>
              <a:rPr lang="de-DE" dirty="0"/>
              <a:t> </a:t>
            </a:r>
            <a:r>
              <a:rPr lang="de-DE" dirty="0" err="1"/>
              <a:t>env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BA77055-285E-421B-A8AC-29F0AFECA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8</a:t>
            </a:fld>
            <a:endParaRPr lang="en-US" noProof="1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0BC6EF2-C6D7-405E-AC29-DE9D9C7ADE9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DA7FA67-162C-4668-A3AE-ABBC097DB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619213"/>
            <a:ext cx="4977879" cy="32554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835DF57-6058-4F59-AB52-B685B9B95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526" y="1581093"/>
            <a:ext cx="5184244" cy="329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680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EBE899-A883-4A0F-AFFC-5341AEB31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Data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DF6262-BC29-441F-B0B9-78DDB7CDD3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Policy models in default env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F5641DB-FDDC-4C97-B5EF-B69740B94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9</a:t>
            </a:fld>
            <a:endParaRPr lang="en-US" noProof="1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574638AB-B77B-4C9A-8B51-177C0866F63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10845" y="1492792"/>
            <a:ext cx="5252859" cy="3308768"/>
          </a:xfr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EAEEA6C-CD8A-477C-A20A-FE13740FA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704" y="1425600"/>
            <a:ext cx="5151902" cy="348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6945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G1_D2_169.PNG" val="image1.png"/>
  <p:tag name="RIGHT_D2.PNG" val="image3.png"/>
  <p:tag name="BG2_D2_169.PNG" val="image4.png"/>
  <p:tag name="SWITCH_BG1_D2_169.JPG" val="image5.png"/>
  <p:tag name="BOTTOM_D2_169.PNG" val="image6.png"/>
  <p:tag name="LOGO2_D2.PNG" val="image7.png"/>
  <p:tag name="BG3_D2_169.PNG" val="image9.png"/>
  <p:tag name="SWITCH_BG2_D2_169.JPG" val="image8.png"/>
  <p:tag name="LOGO1_D2.PNG" val="image2.png"/>
  <p:tag name="MLTEMPLATEVERSION" val="1.0"/>
  <p:tag name="SAXMLTEMPLATE" val="presentation_169"/>
  <p:tag name="SAXMLCOMPANYNAME" val="bosch"/>
  <p:tag name="SAXCONVERSION" val="1"/>
</p:tagLst>
</file>

<file path=ppt/theme/theme1.xml><?xml version="1.0" encoding="utf-8"?>
<a:theme xmlns:a="http://schemas.openxmlformats.org/drawingml/2006/main" name="Bosch NG">
  <a:themeElements>
    <a:clrScheme name="Bosch Blau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007BC0"/>
      </a:accent1>
      <a:accent2>
        <a:srgbClr val="004975"/>
      </a:accent2>
      <a:accent3>
        <a:srgbClr val="007BC0"/>
      </a:accent3>
      <a:accent4>
        <a:srgbClr val="004975"/>
      </a:accent4>
      <a:accent5>
        <a:srgbClr val="007BC0"/>
      </a:accent5>
      <a:accent6>
        <a:srgbClr val="004975"/>
      </a:accent6>
      <a:hlink>
        <a:srgbClr val="738CB4"/>
      </a:hlink>
      <a:folHlink>
        <a:srgbClr val="B0BBD0"/>
      </a:folHlink>
    </a:clrScheme>
    <a:fontScheme name="Bosch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algn="l" defTabSz="914400" eaLnBrk="1" fontAlgn="auto" latinLnBrk="0" hangingPunct="1"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custClrLst>
    <a:custClr name="Bosch Red 50">
      <a:srgbClr val="ED0007"/>
    </a:custClr>
    <a:custClr name="Bosch Purple 40">
      <a:srgbClr val="9E2896"/>
    </a:custClr>
    <a:custClr name="Bosch Purple 20">
      <a:srgbClr val="551151"/>
    </a:custClr>
    <a:custClr name="Bosch Blue 50">
      <a:srgbClr val="007BC0"/>
    </a:custClr>
    <a:custClr name="Bosch Blue 30">
      <a:srgbClr val="004975"/>
    </a:custClr>
    <a:custClr name="Bosch Turquoise 50">
      <a:srgbClr val="18837E"/>
    </a:custClr>
    <a:custClr name="Bosch Turquoise 30">
      <a:srgbClr val="0A4F4B"/>
    </a:custClr>
    <a:custClr name="Bosch Green 50">
      <a:srgbClr val="00884A"/>
    </a:custClr>
    <a:custClr name="Bosch Green 30">
      <a:srgbClr val="00512A"/>
    </a:custClr>
    <a:custClr name="Bosch Gray 50">
      <a:srgbClr val="71767C"/>
    </a:custClr>
  </a:custClrLst>
  <a:extLst>
    <a:ext uri="{05A4C25C-085E-4340-85A3-A5531E510DB2}">
      <thm15:themeFamily xmlns:thm15="http://schemas.microsoft.com/office/thememl/2012/main" name="template1.potx" id="{52779E17-DA50-4443-9CCA-C57129DBFB53}" vid="{CBD1DA7C-47F9-4AE4-B1E4-E762B597D2F3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saxML>
  <saxMLTemplate>presentation_169</saxMLTemplate>
  <Variablen>
    <Variable>
      <Name>attachmentremark</Name>
      <OrgInhalt/>
      <Wert/>
      <Platzhalter>False</Platzhalter>
      <DocDatenDialog>True</DocDatenDialog>
      <Label>Anlagenvermerk</Label>
      <FrageVar>False</FrageVar>
      <Prefix/>
      <Suffix/>
      <WegfallVar/>
      <MussFeld>False</MussFeld>
      <InDokument>True</InDokument>
      <Sektion>Rectangle7</Sektion>
      <Reihenfolge>0</Reihenfolge>
    </Variable>
    <Variable>
      <Name>departmentshort</Name>
      <OrgInhalt>CR/AAS1</OrgInhalt>
      <Wert>CR/AAS1</Wert>
      <Platzhalter>False</Platzhalter>
      <DocDatenDialog>True</DocDatenDialog>
      <Label>Urhebervermerk</Label>
      <FrageVar>False</FrageVar>
      <Prefix/>
      <Suffix/>
      <WegfallVar/>
      <MussFeld>False</MussFeld>
      <Trenner>
        <VariableVor>confidentiality</VariableVor>
        <VariableVor>businessunit</VariableVor>
        <Zwischen> | </Zwischen>
        <VariableNach>departmentshort</VariableNach>
      </Trenner>
      <InDokument>True</InDokument>
      <Sektion>Bosch_footer_1</Sektion>
      <Reihenfolge/>
    </Variable>
    <Variable>
      <Name>confidentiality</Name>
      <OrgInhalt>Intern</OrgInhalt>
      <Wert>Intern</Wert>
      <Platzhalter>False</Platzhalter>
      <DocDatenDialog>True</DocDatenDialog>
      <Label>Vertraulichkeitsvermerk</Label>
      <FrageVar>False</FrageVar>
      <Prefix/>
      <Suffix/>
      <WegfallVar/>
      <ComboBox>
        <Option>Intern</Option>
        <Option>Vertraulich</Option>
        <Option>Streng vertraulich</Option>
        <Option/>
      </ComboBox>
      <MussFeld>False</MussFeld>
      <InDokument>True</InDokument>
      <Sektion>Bosch_footer_1</Sektion>
      <Reihenfolge>0</Reihenfolge>
    </Variable>
    <Variable>
      <Name>copyright</Name>
      <OrgInhalt>© Robert Bosch GmbH 2022. Alle Rechte vorbehalten, auch bzgl. jeder Verfügung, Verwertung, Reproduktion, Bearbeitung, Weitergabe sowie für den Fall von Schutzrechtsanmeldungen.</OrgInhalt>
      <Wert>© Robert Bosch GmbH 2022. Alle Rechte vorbehalten, auch bzgl. jeder Verfügung, Verwertung, Reproduktion, Bearbeitung, Weitergabe sowie für den Fall von Schutzrechtsanmeldungen.</Wert>
      <Platzhalter>False</Platzhalter>
      <DocDatenDialog>False</DocDatenDialog>
      <Label>$tr_copyright$</Label>
      <FrageVar>False</FrageVar>
      <Prefix/>
      <Suffix/>
      <WegfallVar/>
      <MussFeld>False</MussFeld>
      <Trenner>
        <VariableVor>repositoryremark</VariableVor>
        <Zwischen>&lt;br&gt;</Zwischen>
        <VariableNach>copyright</VariableNach>
      </Trenner>
      <InDokument>True</InDokument>
      <Sektion>Bosch_footer_2</Sektion>
      <Reihenfolge/>
    </Variable>
    <Variable>
      <Name>dateformat</Name>
      <OrgInhalt>14.04.2022</OrgInhalt>
      <Wert>14.04.2022</Wert>
      <Platzhalter>False</Platzhalter>
      <DocDatenDialog>True</DocDatenDialog>
      <Label>Datum</Label>
      <FrageVar>False</FrageVar>
      <Prefix/>
      <Suffix/>
      <WegfallVar/>
      <MussFeld>False</MussFeld>
      <Trenner>
        <VariableVor>departmentshort</VariableVor>
        <VariableVor>confidentiality</VariableVor>
        <VariableVor>businessunit</VariableVor>
        <Zwischen> | </Zwischen>
        <VariableNach>dateformat</VariableNach>
      </Trenner>
      <InDokument>True</InDokument>
      <Sektion>Bosch_footer_1</Sektion>
      <Reihenfolge>0</Reihenfolge>
    </Variable>
    <Variable>
      <Name>businessunit</Name>
      <OrgInhalt/>
      <Wert/>
      <Platzhalter>False</Platzhalter>
      <DocDatenDialog>False</DocDatenDialog>
      <Label>$tr_businessunit$</Label>
      <FrageVar>False</FrageVar>
      <Prefix/>
      <Suffix/>
      <WegfallVar/>
      <MussFeld>False</MussFeld>
      <Trenner>
        <VariableVor>confidentiality</VariableVor>
        <Zwischen> | </Zwischen>
        <VariableNach>businessunit</VariableNach>
      </Trenner>
      <InDokument>True</InDokument>
      <Sektion>Bosch_footer_1</Sektion>
      <Reihenfolge>0</Reihenfolge>
    </Variable>
    <Variable>
      <Name>repositoryremark</Name>
      <OrgInhalt/>
      <Wert/>
      <Platzhalter>False</Platzhalter>
      <DocDatenDialog>True</DocDatenDialog>
      <Label>Ablagevermerk</Label>
      <FrageVar>False</FrageVar>
      <Prefix/>
      <Suffix/>
      <WegfallVar/>
      <MussFeld>False</MussFeld>
      <InDokument>True</InDokument>
      <Sektion>Bosch_footer_2</Sektion>
      <Reihenfolge>0</Reihenfolge>
    </Variable>
  </Variablen>
</saxML>
</file>

<file path=customXml/item2.xml><?xml version="1.0" encoding="utf-8"?>
<sax_Colors>
  <Line size="7">
    <Color val="9e2896" tooltip="Bosch Purple 40"/>
    <Color val="551151" tooltip="Bosch Purple 20"/>
  </Line>
  <Line size="7">
    <Color val="007bc0" tooltip="Bosch Blue 50"/>
    <Color val="004975" tooltip="Bosch Blue 30"/>
  </Line>
  <Line size="7">
    <Color val="18837e" tooltip="Bosch Turquoise 50"/>
    <Color val="0a4f4b" tooltip="Bosch Turquoise 30"/>
  </Line>
  <Line size="7">
    <Color val="00884a" tooltip="Bosch Green 50"/>
    <Color val="00512a" tooltip="Bosch Green 30"/>
  </Line>
</sax_Colors>
</file>

<file path=customXml/itemProps1.xml><?xml version="1.0" encoding="utf-8"?>
<ds:datastoreItem xmlns:ds="http://schemas.openxmlformats.org/officeDocument/2006/customXml" ds:itemID="{304CF217-3C90-4AA0-B541-CE45F9BD305E}">
  <ds:schemaRefs/>
</ds:datastoreItem>
</file>

<file path=customXml/itemProps2.xml><?xml version="1.0" encoding="utf-8"?>
<ds:datastoreItem xmlns:ds="http://schemas.openxmlformats.org/officeDocument/2006/customXml" ds:itemID="{D0252559-44F8-474C-B66D-E357B88E32C2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presentation_169_1</Template>
  <TotalTime>0</TotalTime>
  <Words>176</Words>
  <Application>Microsoft Office PowerPoint</Application>
  <PresentationFormat>Benutzerdefiniert</PresentationFormat>
  <Paragraphs>58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Bosch Office Sans</vt:lpstr>
      <vt:lpstr>Calibri</vt:lpstr>
      <vt:lpstr>Wingdings 3</vt:lpstr>
      <vt:lpstr>Bosch NG</vt:lpstr>
      <vt:lpstr>IDM and creepy Idm Ablation Study</vt:lpstr>
      <vt:lpstr>PowerPoint-Präsentation</vt:lpstr>
      <vt:lpstr>PowerPoint-Präsentation</vt:lpstr>
      <vt:lpstr>PowerPoint-Präsentation</vt:lpstr>
      <vt:lpstr>PowerPoint-Präsentation</vt:lpstr>
      <vt:lpstr>Empty</vt:lpstr>
      <vt:lpstr>General</vt:lpstr>
      <vt:lpstr>Yielding</vt:lpstr>
      <vt:lpstr>Real Data</vt:lpstr>
      <vt:lpstr>Offroadparked Cars</vt:lpstr>
      <vt:lpstr>Offroadparked Cars</vt:lpstr>
      <vt:lpstr>Empty</vt:lpstr>
      <vt:lpstr>General</vt:lpstr>
      <vt:lpstr>Yielding</vt:lpstr>
      <vt:lpstr>Yielding Preceeding</vt:lpstr>
      <vt:lpstr>Offroadparkedcars</vt:lpstr>
      <vt:lpstr>Offroadparkedcars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FIXED-TERM Palaniswamy Janaranjani (CR/AAS1)</dc:creator>
  <cp:lastModifiedBy>FIXED-TERM Palaniswamy Janaranjani (CR/AAS1)</cp:lastModifiedBy>
  <cp:revision>11</cp:revision>
  <dcterms:created xsi:type="dcterms:W3CDTF">2022-04-13T23:04:22Z</dcterms:created>
  <dcterms:modified xsi:type="dcterms:W3CDTF">2022-05-06T22:54:57Z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$confidentiality_internal$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</Properties>
</file>