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3E426-1144-48ED-9710-52AD1319B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773B99-5E31-4AAA-AF4D-8EB0EEE02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0E4F6F-C931-4F06-A5C1-4839DE61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13C2-C6B3-4458-9AF4-2C0F97757665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65D864-0FD3-4C09-A369-84DDD219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23D4A6-3FAD-4149-ADE4-66DBF683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D47-DAE0-4833-8562-284591CB5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83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7F22C-B7EE-4D20-92BF-76F9E8A5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C91162-2D58-4728-84FA-C8E667C81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E4E97-1346-441E-9D73-8F89854F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13C2-C6B3-4458-9AF4-2C0F97757665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97EC71-0698-4BD3-AA3C-374C737F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E9A63-169A-458B-98D3-C361C648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D47-DAE0-4833-8562-284591CB5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17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D47E3A-CE8C-42F7-BB9E-BFBE260E7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099A3C-E3E2-4B74-B0D1-469A00D9E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974129-1C86-4D9A-959F-6812E83F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13C2-C6B3-4458-9AF4-2C0F97757665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E8E191-5683-4D1E-A86D-2C9CAF10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BE544B-7A12-47AA-A9C4-60249488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D47-DAE0-4833-8562-284591CB5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72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726A7-9D57-4B93-A8AF-6667A829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960FDC-6E00-4F9D-B787-F935FAE4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09F5B-B490-45C1-95C9-A4B0080E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13C2-C6B3-4458-9AF4-2C0F97757665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D6424F-6936-434C-A28C-E30AFCEA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B60404-3B67-49B3-9A25-533B26CB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D47-DAE0-4833-8562-284591CB5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44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744D3-79EF-4330-8343-D803FD3A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FE86F9-3C6D-4D5B-9115-96F8F5B35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F43CFC-69A8-4E4B-8F31-FAF5402B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13C2-C6B3-4458-9AF4-2C0F97757665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B94303-3236-40A7-8156-616A5702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D5DB40-0317-4FC9-AB6D-00A59EAD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D47-DAE0-4833-8562-284591CB5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42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9CBAF-70BB-46E9-BFB2-89BBEFDF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82021-0749-47A9-8799-FEBD23D98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06E6ED-E297-49D8-A0F0-7866D89C7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A66E87-BDB5-451C-ADF0-C7088900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13C2-C6B3-4458-9AF4-2C0F97757665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343F08-FA6B-445E-89F4-35905B25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22E15C-C1D5-4307-A1B6-F3D6556F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D47-DAE0-4833-8562-284591CB5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75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5B118-8158-4A0A-94D7-31C6B8F1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0B9756-AD59-48F8-A1E4-7EE61E812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B114B9-C226-4EB1-98D6-17B8AA766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4195C8-DBF6-4339-AD2C-57F049246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01BA8D-3063-4279-9D98-B99FD4A04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EA2FE0-3D5A-44A8-BFAF-E5A033FC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13C2-C6B3-4458-9AF4-2C0F97757665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FC34863-4E1D-4E7F-8082-32ABC53D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136E12-2B07-4027-951A-118AA3D0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D47-DAE0-4833-8562-284591CB5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06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6A6F3-82FB-4E9D-9697-9AE45E18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5708DD-10A0-4984-A36B-361938FB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13C2-C6B3-4458-9AF4-2C0F97757665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80F14C-E301-499A-BB04-9C261C88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E06D4F-99AA-4905-AC57-5F1CB60F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D47-DAE0-4833-8562-284591CB5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78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87DD30-D0AC-49FB-B33B-3A46D7B8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13C2-C6B3-4458-9AF4-2C0F97757665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1D9B43-2E23-4E6B-AB75-039F78C7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8FBD33-DF18-499D-86F9-2965AB7D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D47-DAE0-4833-8562-284591CB5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45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6CABB-236A-4342-9A16-9AF5DE66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81B840-48DB-45E7-92A0-26210A3CA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A5E98D-3C6B-43BE-9DD0-0243C7EDF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48C15A-BCBC-4BD0-B7A6-E338B1FE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13C2-C6B3-4458-9AF4-2C0F97757665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6AFA12-5453-4062-995E-62E7A31D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8E59B4-F1F8-42AB-9805-02812750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D47-DAE0-4833-8562-284591CB5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79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1BDDB4-421C-4E71-A76A-C6B1DF80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F1A140-FB53-4A75-BBCC-182DB2D7A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B369B1-E9A5-470F-8DD9-DCF31F9DC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A65F65-C24E-434D-AD88-83B90AEE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A13C2-C6B3-4458-9AF4-2C0F97757665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E7E356-A477-40CD-9C3F-B1C0ECE8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95BC2-5632-4849-A3BA-B2AE1342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9D47-DAE0-4833-8562-284591CB5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97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609587-07A0-4469-8404-974291E1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6EF2A9-DDEA-4CD8-83FE-EDCEFB50F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CDEA36-D493-4667-8F12-1CB60895D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A13C2-C6B3-4458-9AF4-2C0F97757665}" type="datetimeFigureOut">
              <a:rPr lang="de-DE" smtClean="0"/>
              <a:t>07.05.2022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7858DB-E424-42AE-AAF6-40EAA70D8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12B68E-B543-4E38-B0DE-4CAFCFBC1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69D47-DAE0-4833-8562-284591CB5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73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1D7B5-6211-40EB-A501-5A2B15835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F90D99-512A-48D7-90D5-9DAD60982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20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A096B-0D9E-49F4-AEF9-190B6F40C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"Week 18/4 to 24/4"</a:t>
            </a:r>
          </a:p>
          <a:p>
            <a:pPr marL="0" indent="0">
              <a:buNone/>
            </a:pPr>
            <a:r>
              <a:rPr lang="en-US" dirty="0"/>
              <a:t>- generate pending dataset for baseline IDM</a:t>
            </a:r>
          </a:p>
          <a:p>
            <a:pPr marL="0" indent="0">
              <a:buNone/>
            </a:pPr>
            <a:r>
              <a:rPr lang="en-US" dirty="0"/>
              <a:t>- Training the additional models using new config - baseline</a:t>
            </a:r>
          </a:p>
          <a:p>
            <a:pPr marL="0" indent="0">
              <a:buNone/>
            </a:pPr>
            <a:r>
              <a:rPr lang="en-US" dirty="0"/>
              <a:t>- Train policy model with </a:t>
            </a:r>
            <a:r>
              <a:rPr lang="en-US" dirty="0" err="1"/>
              <a:t>default_IDM</a:t>
            </a:r>
            <a:r>
              <a:rPr lang="en-US" dirty="0"/>
              <a:t> Datasets </a:t>
            </a:r>
          </a:p>
          <a:p>
            <a:pPr marL="0" indent="0">
              <a:buNone/>
            </a:pPr>
            <a:r>
              <a:rPr lang="en-US" dirty="0"/>
              <a:t>- Train policy model with </a:t>
            </a:r>
            <a:r>
              <a:rPr lang="en-US" dirty="0" err="1"/>
              <a:t>Extended_IDM</a:t>
            </a:r>
            <a:r>
              <a:rPr lang="en-US" dirty="0"/>
              <a:t> datasets</a:t>
            </a:r>
          </a:p>
          <a:p>
            <a:pPr marL="0" indent="0">
              <a:buNone/>
            </a:pPr>
            <a:r>
              <a:rPr lang="en-US" dirty="0"/>
              <a:t>- Train add-on policies with </a:t>
            </a:r>
            <a:r>
              <a:rPr lang="en-US" dirty="0" err="1"/>
              <a:t>DefaultIDM_object</a:t>
            </a:r>
            <a:r>
              <a:rPr lang="en-US" dirty="0"/>
              <a:t> filter dataset</a:t>
            </a:r>
          </a:p>
          <a:p>
            <a:pPr marL="0" indent="0">
              <a:buNone/>
            </a:pPr>
            <a:r>
              <a:rPr lang="en-US" dirty="0"/>
              <a:t>- Train add-on policies with </a:t>
            </a:r>
            <a:r>
              <a:rPr lang="en-US" dirty="0" err="1"/>
              <a:t>DefaultIDM_visibility</a:t>
            </a:r>
            <a:r>
              <a:rPr lang="en-US" dirty="0"/>
              <a:t> dataset</a:t>
            </a:r>
          </a:p>
          <a:p>
            <a:pPr marL="0" indent="0">
              <a:buNone/>
            </a:pPr>
            <a:r>
              <a:rPr lang="en-US" dirty="0"/>
              <a:t>- Evaluations of default and extended IDM  (default_21_4 and occlusion_21_4)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Analysis on </a:t>
            </a:r>
            <a:r>
              <a:rPr lang="en-US" dirty="0" err="1"/>
              <a:t>evauation</a:t>
            </a:r>
            <a:r>
              <a:rPr lang="en-US" dirty="0"/>
              <a:t> of candidate policy models  ( no better results)</a:t>
            </a:r>
          </a:p>
          <a:p>
            <a:pPr marL="0" indent="0">
              <a:buNone/>
            </a:pPr>
            <a:r>
              <a:rPr lang="en-US" dirty="0"/>
              <a:t>- evaluation of </a:t>
            </a:r>
            <a:r>
              <a:rPr lang="en-US" dirty="0" err="1"/>
              <a:t>add_on</a:t>
            </a:r>
            <a:r>
              <a:rPr lang="en-US" dirty="0"/>
              <a:t> default policies </a:t>
            </a:r>
          </a:p>
          <a:p>
            <a:pPr marL="0" indent="0">
              <a:buNone/>
            </a:pPr>
            <a:r>
              <a:rPr lang="en-US" dirty="0"/>
              <a:t>- evaluation of </a:t>
            </a:r>
            <a:r>
              <a:rPr lang="en-US" dirty="0" err="1"/>
              <a:t>add_on</a:t>
            </a:r>
            <a:r>
              <a:rPr lang="en-US" dirty="0"/>
              <a:t> default data with filter (</a:t>
            </a:r>
            <a:r>
              <a:rPr lang="en-US" dirty="0" err="1"/>
              <a:t>baseIDM_object_filter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- evaluation of </a:t>
            </a:r>
            <a:r>
              <a:rPr lang="en-US" dirty="0" err="1"/>
              <a:t>add_on</a:t>
            </a:r>
            <a:r>
              <a:rPr lang="en-US" dirty="0"/>
              <a:t> default data with visibility</a:t>
            </a:r>
          </a:p>
          <a:p>
            <a:pPr marL="0" indent="0">
              <a:buNone/>
            </a:pPr>
            <a:r>
              <a:rPr lang="en-US" dirty="0"/>
              <a:t>- Train add-on policies with </a:t>
            </a:r>
            <a:r>
              <a:rPr lang="en-US" dirty="0" err="1"/>
              <a:t>ExtendedIDM_object</a:t>
            </a:r>
            <a:r>
              <a:rPr lang="en-US" dirty="0"/>
              <a:t> filter dataset</a:t>
            </a:r>
          </a:p>
          <a:p>
            <a:pPr marL="0" indent="0">
              <a:buNone/>
            </a:pPr>
            <a:r>
              <a:rPr lang="en-US" dirty="0"/>
              <a:t>- Train add-on policies with Extended </a:t>
            </a:r>
            <a:r>
              <a:rPr lang="en-US" dirty="0" err="1"/>
              <a:t>ExtendedIDM_visibility</a:t>
            </a:r>
            <a:r>
              <a:rPr lang="en-US" dirty="0"/>
              <a:t>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Default policy evaluation in two environment </a:t>
            </a:r>
          </a:p>
          <a:p>
            <a:pPr marL="0" indent="0">
              <a:buNone/>
            </a:pPr>
            <a:r>
              <a:rPr lang="en-US" dirty="0"/>
              <a:t>    occlusion_21_4</a:t>
            </a:r>
          </a:p>
          <a:p>
            <a:pPr marL="0" indent="0">
              <a:buNone/>
            </a:pPr>
            <a:r>
              <a:rPr lang="en-US" dirty="0"/>
              <a:t>    default_21_4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82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9FA39A-1302-4454-A484-A87F523FF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639"/>
            <a:ext cx="10515600" cy="57153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efficient default environments = http://rngx5444.rng.de.bosch.com/training_eval.php?experiment=efficientNet_Default_env&amp;eval_sub=.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efficient occlusion environments = http://rngx5444.rng.de.bosch.com/training_eval.php?experiment=efficientNet_Occ_env&amp;eval_sub=.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mobilenet</a:t>
            </a:r>
            <a:r>
              <a:rPr lang="en-US" dirty="0"/>
              <a:t> default environments = http://rngx5444.rng.de.bosch.com/training_eval.php?experiment=MobileNet_Default_env&amp;eval_sub=.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mobilenet</a:t>
            </a:r>
            <a:r>
              <a:rPr lang="en-US" dirty="0"/>
              <a:t> occlusion environments = http://rngx5444.rng.de.bosch.com/training_eval.php?experiment=mobile_occ_env&amp;eval_sub=.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resnet50 default environment = http://rngx5444.rng.de.bosch.com/training_eval.php?experiment=resnet50_default_env&amp;eval_sub=.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resNet50 occlusion environment = http://rngx5444.rng.de.bosch.com/training_eval.php?experiment=resnet50_occ_env&amp;eval_sub=.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Eval baseline with default and occ env (only 4 scenarios)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40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CB0B9D-E000-42AF-BDF8-2FA24F88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847"/>
            <a:ext cx="10515600" cy="54401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- Hyperparameter</a:t>
            </a:r>
          </a:p>
          <a:p>
            <a:pPr marL="0" indent="0">
              <a:buNone/>
            </a:pPr>
            <a:r>
              <a:rPr lang="en-US" dirty="0"/>
              <a:t>    - efficient net </a:t>
            </a:r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 dirty="0" err="1"/>
              <a:t>convNext</a:t>
            </a: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policy retrain with new parameters</a:t>
            </a:r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 dirty="0" err="1"/>
              <a:t>convNext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 run </a:t>
            </a:r>
            <a:r>
              <a:rPr lang="en-US" dirty="0" err="1"/>
              <a:t>convnext</a:t>
            </a:r>
            <a:r>
              <a:rPr lang="en-US" dirty="0"/>
              <a:t> with default </a:t>
            </a:r>
            <a:r>
              <a:rPr lang="en-US" dirty="0" err="1"/>
              <a:t>idm</a:t>
            </a:r>
            <a:r>
              <a:rPr lang="en-US" dirty="0"/>
              <a:t> datasets</a:t>
            </a:r>
          </a:p>
          <a:p>
            <a:pPr marL="0" indent="0">
              <a:buNone/>
            </a:pPr>
            <a:r>
              <a:rPr lang="en-US" dirty="0"/>
              <a:t>- with extended </a:t>
            </a:r>
            <a:r>
              <a:rPr lang="en-US" dirty="0" err="1"/>
              <a:t>idm</a:t>
            </a:r>
            <a:r>
              <a:rPr lang="en-US" dirty="0"/>
              <a:t> 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eval with default env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 </a:t>
            </a:r>
          </a:p>
          <a:p>
            <a:pPr marL="0" indent="0">
              <a:buNone/>
            </a:pPr>
            <a:r>
              <a:rPr lang="en-US" dirty="0"/>
              <a:t>======== </a:t>
            </a:r>
          </a:p>
          <a:p>
            <a:pPr marL="0" indent="0">
              <a:buNone/>
            </a:pPr>
            <a:r>
              <a:rPr lang="en-US" dirty="0"/>
              <a:t>- eval with occ env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096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0DD879-F192-4FA9-8078-224850F4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660"/>
            <a:ext cx="10515600" cy="564430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Note</a:t>
            </a:r>
          </a:p>
          <a:p>
            <a:pPr marL="0" indent="0">
              <a:buNone/>
            </a:pPr>
            <a:r>
              <a:rPr lang="en-US" dirty="0"/>
              <a:t>=====</a:t>
            </a:r>
          </a:p>
          <a:p>
            <a:pPr marL="0" indent="0">
              <a:buNone/>
            </a:pPr>
            <a:r>
              <a:rPr lang="en-US" dirty="0"/>
              <a:t>- Train 5 policies (5 down)</a:t>
            </a:r>
          </a:p>
          <a:p>
            <a:pPr marL="0" indent="0">
              <a:buNone/>
            </a:pPr>
            <a:r>
              <a:rPr lang="en-US" dirty="0"/>
              <a:t>- Eval only for 4 scenarios</a:t>
            </a:r>
          </a:p>
          <a:p>
            <a:pPr marL="0" indent="0">
              <a:buNone/>
            </a:pPr>
            <a:r>
              <a:rPr lang="en-US" dirty="0"/>
              <a:t>- Ideas for different policy architecture (current Res34, -&gt; </a:t>
            </a:r>
            <a:r>
              <a:rPr lang="en-US" dirty="0" err="1"/>
              <a:t>mobilnet</a:t>
            </a:r>
            <a:r>
              <a:rPr lang="en-US" dirty="0"/>
              <a:t> -&gt; efficient net -&gt; </a:t>
            </a:r>
            <a:r>
              <a:rPr lang="en-US" dirty="0" err="1"/>
              <a:t>confnet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- Hyperparameter on new architecture (3 days)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think about the policies you want to train:</a:t>
            </a:r>
          </a:p>
          <a:p>
            <a:pPr marL="0" indent="0">
              <a:buNone/>
            </a:pPr>
            <a:r>
              <a:rPr lang="en-US" dirty="0"/>
              <a:t>. 2 choices for the rollouts: full-vis vs occlusions + creepy IDM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 2 choices for visibility in the dataset (full vs occlusions)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 2 choices for the policy input (with vs without visibility layer)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Model research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intentnet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resnet50</a:t>
            </a:r>
          </a:p>
          <a:p>
            <a:pPr marL="0" indent="0">
              <a:buNone/>
            </a:pPr>
            <a:r>
              <a:rPr lang="en-US" dirty="0"/>
              <a:t>        mobilenet-v2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efficientNet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confnet</a:t>
            </a:r>
            <a:r>
              <a:rPr lang="en-US" dirty="0"/>
              <a:t> (Resnet-20 + Resnet-110)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40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5902D3-3E6C-45EA-8687-F667388BD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r>
              <a:rPr lang="en-US" dirty="0"/>
              <a:t>- get to know code base, run full pipeline</a:t>
            </a:r>
          </a:p>
          <a:p>
            <a:pPr marL="0" indent="0">
              <a:buNone/>
            </a:pPr>
            <a:r>
              <a:rPr lang="en-US" dirty="0"/>
              <a:t>- stories to familiarize with code + PR</a:t>
            </a:r>
          </a:p>
          <a:p>
            <a:pPr marL="0" indent="0">
              <a:buNone/>
            </a:pPr>
            <a:r>
              <a:rPr lang="en-US" dirty="0"/>
              <a:t>  - re-name loss functions</a:t>
            </a:r>
          </a:p>
          <a:p>
            <a:pPr marL="0" indent="0">
              <a:buNone/>
            </a:pPr>
            <a:r>
              <a:rPr lang="en-US" dirty="0"/>
              <a:t>  - Switch to </a:t>
            </a:r>
            <a:r>
              <a:rPr lang="en-US" dirty="0" err="1"/>
              <a:t>AdamW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occlusion handling: toy example</a:t>
            </a:r>
          </a:p>
          <a:p>
            <a:pPr marL="0" indent="0">
              <a:buNone/>
            </a:pPr>
            <a:r>
              <a:rPr lang="en-US" dirty="0"/>
              <a:t>  - (05.01.2022) implement object filter for geo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6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36EB36-E121-45AB-B2F1-4D5B218A2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r>
              <a:rPr lang="en-US" dirty="0"/>
              <a:t>- occlusion handling: toy example</a:t>
            </a:r>
          </a:p>
          <a:p>
            <a:pPr marL="0" indent="0">
              <a:buNone/>
            </a:pPr>
            <a:r>
              <a:rPr lang="en-US" dirty="0"/>
              <a:t>  - add object filter to evaluation (</a:t>
            </a:r>
            <a:r>
              <a:rPr lang="en-US" dirty="0" err="1"/>
              <a:t>PlaiEnv.step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- define new </a:t>
            </a:r>
            <a:r>
              <a:rPr lang="en-US" dirty="0" err="1"/>
              <a:t>occ_zones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- ablation study: evaluate best policy and document results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 literature review</a:t>
            </a:r>
          </a:p>
          <a:p>
            <a:pPr marL="0" indent="0">
              <a:buNone/>
            </a:pPr>
            <a:r>
              <a:rPr lang="en-US" dirty="0"/>
              <a:t> 	 - get inspiration and reference for baseline expert policy</a:t>
            </a:r>
          </a:p>
          <a:p>
            <a:pPr marL="0" indent="0">
              <a:buNone/>
            </a:pPr>
            <a:r>
              <a:rPr lang="en-US" dirty="0"/>
              <a:t>   	 - https://arxiv.org/abs/1909.08059</a:t>
            </a:r>
          </a:p>
          <a:p>
            <a:pPr marL="0" indent="0">
              <a:buNone/>
            </a:pPr>
            <a:r>
              <a:rPr lang="en-US" dirty="0"/>
              <a:t>     	 "Risk Assessment and Planning with Bidirectional Reachability for Autonomous Driving“ and references therein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0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DDF72-EFAF-4306-B896-76176C9A6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373"/>
            <a:ext cx="10515600" cy="57685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- extend baseline policy based on IDM</a:t>
            </a:r>
          </a:p>
          <a:p>
            <a:pPr marL="0" indent="0">
              <a:buNone/>
            </a:pPr>
            <a:r>
              <a:rPr lang="en-US" dirty="0"/>
              <a:t>  - I WILL GIVE YOU CODE TO AS SOON AS THE CURRENT PR IS MERGED</a:t>
            </a:r>
          </a:p>
          <a:p>
            <a:pPr marL="0" indent="0">
              <a:buNone/>
            </a:pPr>
            <a:r>
              <a:rPr lang="en-US" dirty="0"/>
              <a:t>  - make occluded vehicles invisible to </a:t>
            </a:r>
            <a:r>
              <a:rPr lang="en-US" dirty="0" err="1"/>
              <a:t>IDMExpert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- e.g. spawn fake agents in invisible area to give yielding </a:t>
            </a:r>
            <a:r>
              <a:rPr lang="en-US" dirty="0" err="1"/>
              <a:t>behaviour</a:t>
            </a: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- Make occlusions dynamic according to the ego position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r>
              <a:rPr lang="en-US" dirty="0"/>
              <a:t>====</a:t>
            </a:r>
          </a:p>
          <a:p>
            <a:pPr marL="0" indent="0">
              <a:buNone/>
            </a:pPr>
            <a:r>
              <a:rPr lang="en-US" dirty="0"/>
              <a:t>- KPI algorithm definition and implementation</a:t>
            </a:r>
          </a:p>
          <a:p>
            <a:pPr marL="0" indent="0">
              <a:buNone/>
            </a:pPr>
            <a:r>
              <a:rPr lang="en-US" dirty="0"/>
              <a:t>- Pull request</a:t>
            </a:r>
          </a:p>
          <a:p>
            <a:pPr marL="0" indent="0">
              <a:buNone/>
            </a:pPr>
            <a:r>
              <a:rPr lang="en-US" dirty="0"/>
              <a:t>- Ablation study of IDM</a:t>
            </a:r>
          </a:p>
          <a:p>
            <a:pPr marL="0" indent="0">
              <a:buNone/>
            </a:pPr>
            <a:r>
              <a:rPr lang="en-US" dirty="0"/>
              <a:t>- Refined trigger zones</a:t>
            </a:r>
          </a:p>
          <a:p>
            <a:pPr marL="0" indent="0">
              <a:buNone/>
            </a:pPr>
            <a:r>
              <a:rPr lang="en-US" dirty="0"/>
              <a:t>- Fixed spawn vehicles to enhance full </a:t>
            </a:r>
            <a:r>
              <a:rPr lang="en-US" dirty="0" err="1"/>
              <a:t>idm</a:t>
            </a:r>
            <a:r>
              <a:rPr lang="en-US" dirty="0"/>
              <a:t> performance</a:t>
            </a:r>
          </a:p>
          <a:p>
            <a:pPr marL="0" indent="0">
              <a:buNone/>
            </a:pPr>
            <a:r>
              <a:rPr lang="en-US" dirty="0"/>
              <a:t>- Generate dataset with and without object filter</a:t>
            </a:r>
          </a:p>
          <a:p>
            <a:pPr marL="0" indent="0">
              <a:buNone/>
            </a:pPr>
            <a:r>
              <a:rPr lang="en-US" dirty="0"/>
              <a:t>- and train policy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97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5E9B35-5C69-40B7-BB68-526F18C15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27"/>
            <a:ext cx="10515600" cy="56709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NEXT Month Forecast Final </a:t>
            </a:r>
            <a:r>
              <a:rPr lang="en-US" dirty="0" err="1"/>
              <a:t>monhs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=========================</a:t>
            </a:r>
          </a:p>
          <a:p>
            <a:pPr marL="0" indent="0">
              <a:buNone/>
            </a:pPr>
            <a:r>
              <a:rPr lang="en-US" dirty="0"/>
              <a:t>- re-train the policy</a:t>
            </a:r>
          </a:p>
          <a:p>
            <a:pPr marL="0" indent="0">
              <a:buNone/>
            </a:pPr>
            <a:r>
              <a:rPr lang="en-US" dirty="0"/>
              <a:t>- Added visibility layer to the grid data</a:t>
            </a:r>
          </a:p>
          <a:p>
            <a:pPr marL="0" indent="0">
              <a:buNone/>
            </a:pPr>
            <a:r>
              <a:rPr lang="en-US" dirty="0"/>
              <a:t>  - Include object filter as an additional layer in the grid data </a:t>
            </a:r>
          </a:p>
          <a:p>
            <a:pPr marL="0" indent="0">
              <a:buNone/>
            </a:pPr>
            <a:r>
              <a:rPr lang="en-US" dirty="0"/>
              <a:t>  - Paint the occluded areas as grey </a:t>
            </a:r>
          </a:p>
          <a:p>
            <a:pPr marL="0" indent="0">
              <a:buNone/>
            </a:pPr>
            <a:r>
              <a:rPr lang="en-US" dirty="0"/>
              <a:t>  - test the function and raise PR</a:t>
            </a:r>
          </a:p>
          <a:p>
            <a:pPr marL="0" indent="0">
              <a:buNone/>
            </a:pPr>
            <a:r>
              <a:rPr lang="en-US" dirty="0"/>
              <a:t>- Policy training with visibility layer</a:t>
            </a:r>
          </a:p>
          <a:p>
            <a:pPr marL="0" indent="0">
              <a:buNone/>
            </a:pPr>
            <a:r>
              <a:rPr lang="en-US" dirty="0"/>
              <a:t>- Hyperparameter optimization</a:t>
            </a:r>
          </a:p>
          <a:p>
            <a:pPr marL="0" indent="0">
              <a:buNone/>
            </a:pPr>
            <a:r>
              <a:rPr lang="en-US" dirty="0"/>
              <a:t>- Ablation Study of Policy model </a:t>
            </a:r>
          </a:p>
          <a:p>
            <a:pPr marL="0" indent="0">
              <a:buNone/>
            </a:pPr>
            <a:r>
              <a:rPr lang="en-US" dirty="0"/>
              <a:t>  - two </a:t>
            </a:r>
            <a:r>
              <a:rPr lang="en-US" dirty="0" err="1"/>
              <a:t>datsets</a:t>
            </a:r>
            <a:r>
              <a:rPr lang="en-US" dirty="0"/>
              <a:t>: fixed object filter and no object filter</a:t>
            </a:r>
          </a:p>
          <a:p>
            <a:pPr marL="0" indent="0">
              <a:buNone/>
            </a:pPr>
            <a:r>
              <a:rPr lang="en-US" dirty="0"/>
              <a:t>  - two policy models: with and without visibility layer</a:t>
            </a:r>
          </a:p>
          <a:p>
            <a:pPr marL="0" indent="0">
              <a:buNone/>
            </a:pPr>
            <a:r>
              <a:rPr lang="en-US" dirty="0"/>
              <a:t>- Enhance policy model if required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object detection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527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1DCE0D-C87E-4BC1-AF83-6738CD62D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134"/>
            <a:ext cx="10515600" cy="53158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=======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r>
              <a:rPr lang="en-US" dirty="0"/>
              <a:t>=======</a:t>
            </a:r>
          </a:p>
          <a:p>
            <a:pPr marL="0" indent="0">
              <a:buNone/>
            </a:pPr>
            <a:r>
              <a:rPr lang="en-US" dirty="0"/>
              <a:t>- re-train and evaluate policy</a:t>
            </a:r>
          </a:p>
          <a:p>
            <a:pPr marL="0" indent="0">
              <a:buNone/>
            </a:pPr>
            <a:r>
              <a:rPr lang="en-US" dirty="0"/>
              <a:t>- found no issues with policy (no room for improvement)</a:t>
            </a:r>
          </a:p>
          <a:p>
            <a:pPr marL="0" indent="0">
              <a:buNone/>
            </a:pPr>
            <a:r>
              <a:rPr lang="en-US" dirty="0"/>
              <a:t>  - RCA </a:t>
            </a:r>
          </a:p>
          <a:p>
            <a:pPr marL="0" indent="0">
              <a:buNone/>
            </a:pPr>
            <a:r>
              <a:rPr lang="en-US" dirty="0"/>
              <a:t>    - policy has visibility more objects, as occlusion is active only for small duration</a:t>
            </a:r>
          </a:p>
          <a:p>
            <a:pPr marL="0" indent="0">
              <a:buNone/>
            </a:pPr>
            <a:r>
              <a:rPr lang="en-US" dirty="0"/>
              <a:t>    - could move trigger zone close to </a:t>
            </a:r>
            <a:r>
              <a:rPr lang="en-US" dirty="0" err="1"/>
              <a:t>egde</a:t>
            </a:r>
            <a:r>
              <a:rPr lang="en-US" dirty="0"/>
              <a:t> of roundabout (5m away)</a:t>
            </a:r>
          </a:p>
          <a:p>
            <a:pPr marL="0" indent="0">
              <a:buNone/>
            </a:pPr>
            <a:r>
              <a:rPr lang="en-US" dirty="0"/>
              <a:t>    - To prevent </a:t>
            </a:r>
            <a:r>
              <a:rPr lang="en-US" dirty="0" err="1"/>
              <a:t>veh</a:t>
            </a:r>
            <a:r>
              <a:rPr lang="en-US" dirty="0"/>
              <a:t> stuck inside trigger zone induce creeping action</a:t>
            </a:r>
          </a:p>
          <a:p>
            <a:pPr marL="0" indent="0">
              <a:buNone/>
            </a:pPr>
            <a:r>
              <a:rPr lang="en-US" dirty="0"/>
              <a:t>- Add visibility grid</a:t>
            </a:r>
          </a:p>
          <a:p>
            <a:pPr marL="0" indent="0">
              <a:buNone/>
            </a:pPr>
            <a:r>
              <a:rPr lang="en-US" dirty="0"/>
              <a:t>- test the visibility code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60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5BA10B-B344-4906-9FAC-A987C79B2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293" y="443883"/>
            <a:ext cx="5184559" cy="57330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""Week 28/3 to 3/4""</a:t>
            </a:r>
          </a:p>
          <a:p>
            <a:pPr marL="0" indent="0">
              <a:buNone/>
            </a:pPr>
            <a:r>
              <a:rPr lang="en-US" dirty="0"/>
              <a:t>- Raise PR (visibility)</a:t>
            </a:r>
          </a:p>
          <a:p>
            <a:pPr marL="0" indent="0">
              <a:buNone/>
            </a:pPr>
            <a:r>
              <a:rPr lang="en-US" dirty="0"/>
              <a:t>- Modify trigger zones closer to roundabout</a:t>
            </a:r>
          </a:p>
          <a:p>
            <a:pPr marL="0" indent="0">
              <a:buNone/>
            </a:pPr>
            <a:r>
              <a:rPr lang="en-US" dirty="0"/>
              <a:t>- create videos of visibility layer </a:t>
            </a:r>
          </a:p>
          <a:p>
            <a:pPr marL="0" indent="0">
              <a:buNone/>
            </a:pPr>
            <a:r>
              <a:rPr lang="en-US" dirty="0"/>
              <a:t>- Review comments of PR</a:t>
            </a:r>
          </a:p>
          <a:p>
            <a:pPr marL="0" indent="0">
              <a:buNone/>
            </a:pPr>
            <a:r>
              <a:rPr lang="en-US" dirty="0"/>
              <a:t>- Refactor occlusion zones to align the road </a:t>
            </a:r>
          </a:p>
          <a:p>
            <a:pPr marL="0" indent="0">
              <a:buNone/>
            </a:pPr>
            <a:r>
              <a:rPr lang="en-US" dirty="0"/>
              <a:t>- dataset generation with visibility ==&gt; </a:t>
            </a:r>
            <a:r>
              <a:rPr lang="en-US" dirty="0" err="1"/>
              <a:t>prev</a:t>
            </a:r>
            <a:r>
              <a:rPr lang="en-US" dirty="0"/>
              <a:t> rollouts with layer config (</a:t>
            </a:r>
            <a:r>
              <a:rPr lang="en-US" dirty="0" err="1"/>
              <a:t>rgb</a:t>
            </a:r>
            <a:r>
              <a:rPr lang="en-US" dirty="0"/>
              <a:t> mode with visibility) + object filter + new occ and trig zones</a:t>
            </a:r>
          </a:p>
          <a:p>
            <a:pPr marL="0" indent="0">
              <a:buNone/>
            </a:pPr>
            <a:r>
              <a:rPr lang="en-US" dirty="0"/>
              <a:t>- Induce creeping action = eval and fix ==&gt; full eval with all scenarios = 31/3</a:t>
            </a:r>
          </a:p>
          <a:p>
            <a:pPr marL="0" indent="0">
              <a:buNone/>
            </a:pPr>
            <a:r>
              <a:rPr lang="en-US" dirty="0"/>
              <a:t>- verify the new zones in object filter config</a:t>
            </a:r>
          </a:p>
          <a:p>
            <a:pPr marL="0" indent="0">
              <a:buNone/>
            </a:pPr>
            <a:r>
              <a:rPr lang="en-US" dirty="0"/>
              <a:t>- Datasets = (</a:t>
            </a:r>
            <a:r>
              <a:rPr lang="en-US" dirty="0" err="1"/>
              <a:t>object_filter</a:t>
            </a:r>
            <a:r>
              <a:rPr lang="en-US" dirty="0"/>
              <a:t> + new zones) , (</a:t>
            </a:r>
            <a:r>
              <a:rPr lang="en-US" dirty="0" err="1"/>
              <a:t>object_filter</a:t>
            </a:r>
            <a:r>
              <a:rPr lang="en-US" dirty="0"/>
              <a:t> + new zones + visibility layer) = 1/4</a:t>
            </a:r>
          </a:p>
          <a:p>
            <a:pPr marL="0" indent="0">
              <a:buNone/>
            </a:pPr>
            <a:r>
              <a:rPr lang="en-US" dirty="0"/>
              <a:t>  - dataset config with object filter</a:t>
            </a:r>
          </a:p>
          <a:p>
            <a:pPr marL="0" indent="0">
              <a:buNone/>
            </a:pPr>
            <a:r>
              <a:rPr lang="en-US" dirty="0"/>
              <a:t>  - dataset config with object filter + visibility layer</a:t>
            </a:r>
          </a:p>
          <a:p>
            <a:pPr marL="0" indent="0">
              <a:buNone/>
            </a:pPr>
            <a:r>
              <a:rPr lang="en-US" dirty="0"/>
              <a:t>- create rollouts with creepy full-</a:t>
            </a:r>
            <a:r>
              <a:rPr lang="en-US" dirty="0" err="1"/>
              <a:t>idm</a:t>
            </a:r>
            <a:r>
              <a:rPr lang="en-US" dirty="0"/>
              <a:t> (after creepy fix)</a:t>
            </a:r>
          </a:p>
          <a:p>
            <a:pPr marL="0" indent="0">
              <a:buNone/>
            </a:pPr>
            <a:r>
              <a:rPr lang="en-US" dirty="0"/>
              <a:t>  - use limited vis expert config for policy in </a:t>
            </a:r>
            <a:r>
              <a:rPr lang="en-US" dirty="0" err="1"/>
              <a:t>IDMExpert.json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- plus object filter in env config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74B4CA-C808-458A-A58A-834A34840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2528" y="443883"/>
            <a:ext cx="5983550" cy="57330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- /</a:t>
            </a:r>
            <a:r>
              <a:rPr lang="en-US" dirty="0" err="1"/>
              <a:t>mnt</a:t>
            </a:r>
            <a:r>
              <a:rPr lang="en-US" dirty="0"/>
              <a:t>/workspace/data/rollouts/20211116/</a:t>
            </a:r>
            <a:r>
              <a:rPr lang="en-US" dirty="0" err="1"/>
              <a:t>layeredmap</a:t>
            </a:r>
            <a:r>
              <a:rPr lang="en-US" dirty="0"/>
              <a:t>/IDMExpertPolicy_3000_random/</a:t>
            </a:r>
            <a:r>
              <a:rPr lang="en-US" dirty="0" err="1"/>
              <a:t>meta.json</a:t>
            </a:r>
            <a:r>
              <a:rPr lang="en-US" dirty="0"/>
              <a:t> and I'll do the post-processing (done)</a:t>
            </a:r>
          </a:p>
          <a:p>
            <a:pPr marL="0" indent="0">
              <a:buNone/>
            </a:pPr>
            <a:r>
              <a:rPr lang="en-US" dirty="0"/>
              <a:t>    - /</a:t>
            </a:r>
            <a:r>
              <a:rPr lang="en-US" dirty="0" err="1"/>
              <a:t>mnt</a:t>
            </a:r>
            <a:r>
              <a:rPr lang="en-US" dirty="0"/>
              <a:t>/workspace/data/rollouts/20211116/</a:t>
            </a:r>
            <a:r>
              <a:rPr lang="en-US" dirty="0" err="1"/>
              <a:t>layeredmap</a:t>
            </a:r>
            <a:r>
              <a:rPr lang="en-US" dirty="0"/>
              <a:t>/IDMExpertPolicy_1000_yielding see </a:t>
            </a:r>
            <a:r>
              <a:rPr lang="en-US" dirty="0" err="1"/>
              <a:t>meta.json</a:t>
            </a:r>
            <a:r>
              <a:rPr lang="en-US" dirty="0"/>
              <a:t> (done)</a:t>
            </a:r>
          </a:p>
          <a:p>
            <a:pPr marL="0" indent="0">
              <a:buNone/>
            </a:pPr>
            <a:r>
              <a:rPr lang="en-US" dirty="0"/>
              <a:t>    - /</a:t>
            </a:r>
            <a:r>
              <a:rPr lang="en-US" dirty="0" err="1"/>
              <a:t>mnt</a:t>
            </a:r>
            <a:r>
              <a:rPr lang="en-US" dirty="0"/>
              <a:t>/workspace/data/rollouts/20211116/</a:t>
            </a:r>
            <a:r>
              <a:rPr lang="en-US" dirty="0" err="1"/>
              <a:t>layeredmap</a:t>
            </a:r>
            <a:r>
              <a:rPr lang="en-US" dirty="0"/>
              <a:t>/IDMExpertPolicy_1000_yielding_preceding_vehicle see </a:t>
            </a:r>
            <a:r>
              <a:rPr lang="en-US" dirty="0" err="1"/>
              <a:t>meta.json</a:t>
            </a:r>
            <a:r>
              <a:rPr lang="en-US" dirty="0"/>
              <a:t> (done)</a:t>
            </a:r>
          </a:p>
          <a:p>
            <a:pPr marL="0" indent="0">
              <a:buNone/>
            </a:pPr>
            <a:r>
              <a:rPr lang="en-US" dirty="0"/>
              <a:t>    -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plai_data</a:t>
            </a:r>
            <a:r>
              <a:rPr lang="en-US" dirty="0"/>
              <a:t>/rollouts/2022-01-12_RoundaboutRng/rollouts real data, just use those rollouts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Policy training with object filter dataset  (</a:t>
            </a:r>
            <a:r>
              <a:rPr lang="en-US" dirty="0" err="1"/>
              <a:t>baselineIDM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- eval with default env</a:t>
            </a:r>
          </a:p>
          <a:p>
            <a:pPr marL="0" indent="0">
              <a:buNone/>
            </a:pPr>
            <a:r>
              <a:rPr lang="en-US" dirty="0"/>
              <a:t>  - eval with occ env</a:t>
            </a:r>
          </a:p>
          <a:p>
            <a:pPr marL="0" indent="0">
              <a:buNone/>
            </a:pPr>
            <a:r>
              <a:rPr lang="en-US" dirty="0"/>
              <a:t>- Policy training with visibility layer dataset (</a:t>
            </a:r>
            <a:r>
              <a:rPr lang="en-US" dirty="0" err="1"/>
              <a:t>baselineIDM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- eval with occ env + vis layer (invalid)</a:t>
            </a:r>
          </a:p>
          <a:p>
            <a:pPr marL="0" indent="0">
              <a:buNone/>
            </a:pPr>
            <a:r>
              <a:rPr lang="en-US" dirty="0"/>
              <a:t>  - eval with occ env + object filter(feature) + vis layer (run)</a:t>
            </a:r>
          </a:p>
          <a:p>
            <a:pPr marL="0" indent="0">
              <a:buNone/>
            </a:pPr>
            <a:r>
              <a:rPr lang="en-US" dirty="0"/>
              <a:t>- Creeping dataset gen (creepy IDM + object filter)</a:t>
            </a:r>
          </a:p>
          <a:p>
            <a:pPr marL="0" indent="0">
              <a:buNone/>
            </a:pPr>
            <a:r>
              <a:rPr lang="en-US" dirty="0"/>
              <a:t>  - yielding</a:t>
            </a:r>
          </a:p>
          <a:p>
            <a:pPr marL="0" indent="0">
              <a:buNone/>
            </a:pPr>
            <a:r>
              <a:rPr lang="en-US" dirty="0"/>
              <a:t>  - IDMExpertPolicy_1000_yielding_preceding_vehicle</a:t>
            </a:r>
          </a:p>
          <a:p>
            <a:pPr marL="0" indent="0">
              <a:buNone/>
            </a:pPr>
            <a:r>
              <a:rPr lang="en-US" dirty="0"/>
              <a:t>  - 12_RoundaboutRng</a:t>
            </a:r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 err="1"/>
              <a:t>offroadparkedcars</a:t>
            </a:r>
            <a:endParaRPr lang="en-US" dirty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516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2FAEC-2FB9-46AF-853A-191B35196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517"/>
            <a:ext cx="10515600" cy="570644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700" dirty="0"/>
              <a:t>""Weak 4/4 to 9/4""</a:t>
            </a:r>
          </a:p>
          <a:p>
            <a:pPr marL="0" indent="0">
              <a:buNone/>
            </a:pPr>
            <a:r>
              <a:rPr lang="en-US" sz="3700" dirty="0"/>
              <a:t>- /</a:t>
            </a:r>
            <a:r>
              <a:rPr lang="en-US" sz="3700" dirty="0" err="1"/>
              <a:t>mnt</a:t>
            </a:r>
            <a:r>
              <a:rPr lang="en-US" sz="3700" dirty="0"/>
              <a:t>/workspace/data/rollouts/20211116/</a:t>
            </a:r>
            <a:r>
              <a:rPr lang="en-US" sz="3700" dirty="0" err="1"/>
              <a:t>layeredmap</a:t>
            </a:r>
            <a:r>
              <a:rPr lang="en-US" sz="3700" dirty="0"/>
              <a:t>/IDMExpertPolicy_3000_random/</a:t>
            </a:r>
            <a:r>
              <a:rPr lang="en-US" sz="3700" dirty="0" err="1"/>
              <a:t>meta.json</a:t>
            </a:r>
            <a:r>
              <a:rPr lang="en-US" sz="3700" dirty="0"/>
              <a:t> and I'll do the post-processing (done)</a:t>
            </a:r>
          </a:p>
          <a:p>
            <a:pPr marL="0" indent="0">
              <a:buNone/>
            </a:pPr>
            <a:r>
              <a:rPr lang="en-US" sz="3700" dirty="0"/>
              <a:t>- Evaluations Expert models</a:t>
            </a:r>
          </a:p>
          <a:p>
            <a:pPr marL="0" indent="0">
              <a:buNone/>
            </a:pPr>
            <a:r>
              <a:rPr lang="en-US" sz="3700" dirty="0"/>
              <a:t>  - baseline </a:t>
            </a:r>
            <a:r>
              <a:rPr lang="en-US" sz="3700" dirty="0" err="1"/>
              <a:t>idm</a:t>
            </a:r>
            <a:r>
              <a:rPr lang="en-US" sz="3700" dirty="0"/>
              <a:t>  </a:t>
            </a:r>
          </a:p>
          <a:p>
            <a:pPr marL="0" indent="0">
              <a:buNone/>
            </a:pPr>
            <a:r>
              <a:rPr lang="en-US" sz="3700" dirty="0"/>
              <a:t>  - </a:t>
            </a:r>
            <a:r>
              <a:rPr lang="en-US" sz="3700" dirty="0" err="1"/>
              <a:t>lim</a:t>
            </a:r>
            <a:r>
              <a:rPr lang="en-US" sz="3700" dirty="0"/>
              <a:t> vis </a:t>
            </a:r>
            <a:r>
              <a:rPr lang="en-US" sz="3700" dirty="0" err="1"/>
              <a:t>idm</a:t>
            </a:r>
            <a:r>
              <a:rPr lang="en-US" sz="3700" dirty="0"/>
              <a:t> </a:t>
            </a:r>
          </a:p>
          <a:p>
            <a:pPr marL="0" indent="0">
              <a:buNone/>
            </a:pPr>
            <a:r>
              <a:rPr lang="en-US" sz="3700" dirty="0"/>
              <a:t>  - creepy full </a:t>
            </a:r>
            <a:r>
              <a:rPr lang="en-US" sz="3700" dirty="0" err="1"/>
              <a:t>idm</a:t>
            </a:r>
            <a:r>
              <a:rPr lang="en-US" sz="3700" dirty="0"/>
              <a:t> </a:t>
            </a:r>
          </a:p>
          <a:p>
            <a:pPr marL="0" indent="0">
              <a:buNone/>
            </a:pPr>
            <a:r>
              <a:rPr lang="en-US" sz="3700" dirty="0"/>
              <a:t>  - Generate report of expert models - expert_ablation_5_4</a:t>
            </a:r>
          </a:p>
          <a:p>
            <a:pPr marL="0" indent="0">
              <a:buNone/>
            </a:pPr>
            <a:r>
              <a:rPr lang="en-US" sz="3700" dirty="0"/>
              <a:t>- Policy training with </a:t>
            </a:r>
            <a:r>
              <a:rPr lang="en-US" sz="3700" dirty="0" err="1"/>
              <a:t>creepy_object_filter</a:t>
            </a:r>
            <a:r>
              <a:rPr lang="en-US" sz="3700" dirty="0"/>
              <a:t> dataset =4/4</a:t>
            </a:r>
          </a:p>
          <a:p>
            <a:pPr marL="0" indent="0">
              <a:buNone/>
            </a:pPr>
            <a:r>
              <a:rPr lang="en-US" sz="3700" dirty="0"/>
              <a:t>- generate dataset from creepy model with visibility =5/4</a:t>
            </a:r>
          </a:p>
          <a:p>
            <a:pPr marL="0" indent="0">
              <a:buNone/>
            </a:pPr>
            <a:r>
              <a:rPr lang="en-US" sz="3700" dirty="0"/>
              <a:t>- eval </a:t>
            </a:r>
            <a:r>
              <a:rPr lang="en-US" sz="3700" dirty="0" err="1"/>
              <a:t>creepyIDM_object_filter</a:t>
            </a:r>
            <a:r>
              <a:rPr lang="en-US" sz="3700" dirty="0"/>
              <a:t> policy with occ env and default env =5/4</a:t>
            </a:r>
          </a:p>
          <a:p>
            <a:pPr marL="0" indent="0">
              <a:buNone/>
            </a:pPr>
            <a:r>
              <a:rPr lang="en-US" sz="3700" dirty="0"/>
              <a:t>- </a:t>
            </a:r>
            <a:r>
              <a:rPr lang="en-US" sz="3700" dirty="0" err="1"/>
              <a:t>random_offroadparkedcars</a:t>
            </a:r>
            <a:r>
              <a:rPr lang="en-US" sz="3700" dirty="0"/>
              <a:t> dataset generation (creepy IDM) = 7/4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/>
              <a:t>Policy models and evaluations</a:t>
            </a:r>
          </a:p>
          <a:p>
            <a:pPr marL="0" indent="0">
              <a:buNone/>
            </a:pPr>
            <a:r>
              <a:rPr lang="en-US" sz="3700" dirty="0"/>
              <a:t>-------</a:t>
            </a:r>
          </a:p>
          <a:p>
            <a:pPr marL="0" indent="0">
              <a:buNone/>
            </a:pPr>
            <a:r>
              <a:rPr lang="en-US" sz="3700" dirty="0"/>
              <a:t>baseline</a:t>
            </a:r>
          </a:p>
          <a:p>
            <a:pPr marL="0" indent="0">
              <a:buNone/>
            </a:pPr>
            <a:r>
              <a:rPr lang="en-US" sz="3700" dirty="0"/>
              <a:t>baseline rollouts with </a:t>
            </a:r>
            <a:r>
              <a:rPr lang="en-US" sz="3700" dirty="0" err="1"/>
              <a:t>object_filter</a:t>
            </a:r>
            <a:r>
              <a:rPr lang="en-US" sz="3700" dirty="0"/>
              <a:t> (default and occ)</a:t>
            </a:r>
          </a:p>
          <a:p>
            <a:pPr marL="0" indent="0">
              <a:buNone/>
            </a:pPr>
            <a:r>
              <a:rPr lang="en-US" sz="3700" dirty="0"/>
              <a:t>baseline rollouts with </a:t>
            </a:r>
            <a:r>
              <a:rPr lang="en-US" sz="3700" dirty="0" err="1"/>
              <a:t>object_filter</a:t>
            </a:r>
            <a:r>
              <a:rPr lang="en-US" sz="3700" dirty="0"/>
              <a:t> + visibility ( default and occ) </a:t>
            </a:r>
          </a:p>
          <a:p>
            <a:pPr marL="0" indent="0">
              <a:buNone/>
            </a:pPr>
            <a:r>
              <a:rPr lang="en-US" sz="3700" dirty="0"/>
              <a:t>creepy IDM with </a:t>
            </a:r>
            <a:r>
              <a:rPr lang="en-US" sz="3700" dirty="0" err="1"/>
              <a:t>object_filter</a:t>
            </a:r>
            <a:r>
              <a:rPr lang="en-US" sz="3700" dirty="0"/>
              <a:t> + visibility (default and occ)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38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2C63D-A1BE-4E18-A88B-9EBE6D40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""Week 11/4 to 15/4""</a:t>
            </a:r>
          </a:p>
          <a:p>
            <a:pPr marL="0" indent="0">
              <a:buNone/>
            </a:pPr>
            <a:r>
              <a:rPr lang="en-US" dirty="0"/>
              <a:t>- policy training with </a:t>
            </a:r>
            <a:r>
              <a:rPr lang="en-US" dirty="0" err="1"/>
              <a:t>creepy_visibility_ds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creepy IDM with </a:t>
            </a:r>
            <a:r>
              <a:rPr lang="en-US" dirty="0" err="1"/>
              <a:t>object_filter</a:t>
            </a:r>
            <a:r>
              <a:rPr lang="en-US" dirty="0"/>
              <a:t> + visibility policy - eval in two Evaluations 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lim</a:t>
            </a:r>
            <a:r>
              <a:rPr lang="en-US" dirty="0"/>
              <a:t> vis and full </a:t>
            </a:r>
            <a:r>
              <a:rPr lang="en-US" dirty="0" err="1"/>
              <a:t>idm</a:t>
            </a:r>
            <a:r>
              <a:rPr lang="en-US" dirty="0"/>
              <a:t> evals - check if creeping has an effect</a:t>
            </a:r>
          </a:p>
          <a:p>
            <a:pPr marL="0" indent="0">
              <a:buNone/>
            </a:pPr>
            <a:r>
              <a:rPr lang="en-US" dirty="0"/>
              <a:t>- creeping fix in </a:t>
            </a:r>
            <a:r>
              <a:rPr lang="en-US" dirty="0" err="1"/>
              <a:t>LimitedVisExpert</a:t>
            </a:r>
            <a:r>
              <a:rPr lang="en-US" dirty="0"/>
              <a:t> ==&gt; reset the target speed </a:t>
            </a:r>
          </a:p>
          <a:p>
            <a:pPr marL="0" indent="0">
              <a:buNone/>
            </a:pPr>
            <a:r>
              <a:rPr lang="en-US" dirty="0"/>
              <a:t>- evaluation of policy models on default and occlusion env</a:t>
            </a:r>
          </a:p>
          <a:p>
            <a:pPr marL="0" indent="0">
              <a:buNone/>
            </a:pPr>
            <a:r>
              <a:rPr lang="en-US" dirty="0"/>
              <a:t>- Make readable plot of policy model evaluations ==&gt; (</a:t>
            </a:r>
            <a:r>
              <a:rPr lang="en-US" dirty="0" err="1"/>
              <a:t>policy_occEnv_eval</a:t>
            </a:r>
            <a:r>
              <a:rPr lang="en-US" dirty="0"/>
              <a:t> and </a:t>
            </a:r>
            <a:r>
              <a:rPr lang="en-US" dirty="0" err="1"/>
              <a:t>policy_defaultEnv_eval</a:t>
            </a:r>
            <a:r>
              <a:rPr lang="en-US" dirty="0"/>
              <a:t>) == </a:t>
            </a:r>
            <a:r>
              <a:rPr lang="en-US" dirty="0" err="1"/>
              <a:t>plai</a:t>
            </a:r>
            <a:r>
              <a:rPr lang="en-US" dirty="0"/>
              <a:t> links</a:t>
            </a:r>
          </a:p>
          <a:p>
            <a:pPr marL="0" indent="0">
              <a:buNone/>
            </a:pPr>
            <a:r>
              <a:rPr lang="en-US" dirty="0"/>
              <a:t>- baseline rollout </a:t>
            </a:r>
            <a:r>
              <a:rPr lang="en-US" dirty="0" err="1"/>
              <a:t>object_filter</a:t>
            </a:r>
            <a:r>
              <a:rPr lang="en-US" dirty="0"/>
              <a:t>+ </a:t>
            </a:r>
            <a:r>
              <a:rPr lang="en-US" dirty="0" err="1"/>
              <a:t>visisbility</a:t>
            </a:r>
            <a:r>
              <a:rPr lang="en-US" dirty="0"/>
              <a:t> policy in default env</a:t>
            </a:r>
          </a:p>
          <a:p>
            <a:pPr marL="0" indent="0">
              <a:buNone/>
            </a:pPr>
            <a:r>
              <a:rPr lang="en-US" dirty="0"/>
              <a:t>- run full eval for the creepy IDM full == after fix</a:t>
            </a:r>
          </a:p>
          <a:p>
            <a:pPr marL="0" indent="0">
              <a:buNone/>
            </a:pPr>
            <a:r>
              <a:rPr lang="en-US" dirty="0"/>
              <a:t>- baseline policy model training and evaluation (default and occ env) ==&gt; name: "</a:t>
            </a:r>
            <a:r>
              <a:rPr lang="en-US" dirty="0" err="1"/>
              <a:t>Default_IDM</a:t>
            </a:r>
            <a:r>
              <a:rPr lang="en-US" dirty="0"/>
              <a:t>/</a:t>
            </a:r>
            <a:r>
              <a:rPr lang="en-US" dirty="0" err="1"/>
              <a:t>baseline_policy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Generate rollouts out of new Creeping IDM </a:t>
            </a:r>
          </a:p>
          <a:p>
            <a:pPr marL="0" indent="0">
              <a:buNone/>
            </a:pPr>
            <a:r>
              <a:rPr lang="en-US" dirty="0"/>
              <a:t>    - Dataset from creepy rollouts = object filter and </a:t>
            </a:r>
            <a:r>
              <a:rPr lang="en-US" dirty="0" err="1"/>
              <a:t>visisbility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- 1000 yielding</a:t>
            </a:r>
          </a:p>
          <a:p>
            <a:pPr marL="0" indent="0">
              <a:buNone/>
            </a:pPr>
            <a:r>
              <a:rPr lang="en-US" dirty="0"/>
              <a:t>        - yielding </a:t>
            </a:r>
            <a:r>
              <a:rPr lang="en-US" dirty="0" err="1"/>
              <a:t>preceeding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- random </a:t>
            </a:r>
            <a:r>
              <a:rPr lang="en-US" dirty="0" err="1"/>
              <a:t>offroad</a:t>
            </a:r>
            <a:r>
              <a:rPr lang="en-US" dirty="0"/>
              <a:t> parked cars</a:t>
            </a:r>
          </a:p>
          <a:p>
            <a:pPr marL="0" indent="0">
              <a:buNone/>
            </a:pPr>
            <a:r>
              <a:rPr lang="en-US" dirty="0"/>
              <a:t>        - </a:t>
            </a:r>
            <a:r>
              <a:rPr lang="en-US" dirty="0" err="1"/>
              <a:t>roundaboutrnd</a:t>
            </a:r>
            <a:r>
              <a:rPr lang="en-US" dirty="0"/>
              <a:t>( using real rollouts)</a:t>
            </a:r>
          </a:p>
          <a:p>
            <a:pPr marL="0" indent="0">
              <a:buNone/>
            </a:pPr>
            <a:r>
              <a:rPr lang="en-US" dirty="0"/>
              <a:t>    /</a:t>
            </a:r>
            <a:r>
              <a:rPr lang="en-US" dirty="0" err="1"/>
              <a:t>mnt</a:t>
            </a:r>
            <a:r>
              <a:rPr lang="en-US" dirty="0"/>
              <a:t>/workspace/</a:t>
            </a:r>
            <a:r>
              <a:rPr lang="en-US" dirty="0" err="1"/>
              <a:t>experiments_jana</a:t>
            </a:r>
            <a:r>
              <a:rPr lang="en-US" dirty="0"/>
              <a:t>/</a:t>
            </a:r>
            <a:r>
              <a:rPr lang="en-US" dirty="0" err="1"/>
              <a:t>Extended_IDM</a:t>
            </a:r>
            <a:r>
              <a:rPr lang="en-US" dirty="0"/>
              <a:t>/</a:t>
            </a:r>
            <a:r>
              <a:rPr lang="en-US" dirty="0" err="1"/>
              <a:t>visisbility</a:t>
            </a:r>
            <a:r>
              <a:rPr lang="en-US" dirty="0"/>
              <a:t>/dataset/</a:t>
            </a:r>
          </a:p>
          <a:p>
            <a:pPr marL="0" indent="0">
              <a:buNone/>
            </a:pPr>
            <a:r>
              <a:rPr lang="en-US" dirty="0"/>
              <a:t>    /</a:t>
            </a:r>
            <a:r>
              <a:rPr lang="en-US" dirty="0" err="1"/>
              <a:t>mnt</a:t>
            </a:r>
            <a:r>
              <a:rPr lang="en-US" dirty="0"/>
              <a:t>/workspace/</a:t>
            </a:r>
            <a:r>
              <a:rPr lang="en-US" dirty="0" err="1"/>
              <a:t>experiments_jana</a:t>
            </a:r>
            <a:r>
              <a:rPr lang="en-US" dirty="0"/>
              <a:t>/</a:t>
            </a:r>
            <a:r>
              <a:rPr lang="en-US" dirty="0" err="1"/>
              <a:t>Extended_IDM</a:t>
            </a:r>
            <a:r>
              <a:rPr lang="en-US" dirty="0"/>
              <a:t>/</a:t>
            </a:r>
            <a:r>
              <a:rPr lang="en-US" dirty="0" err="1"/>
              <a:t>object_filter</a:t>
            </a:r>
            <a:r>
              <a:rPr lang="en-US" dirty="0"/>
              <a:t>/dataset/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Train candidate policy using new creepy data </a:t>
            </a:r>
          </a:p>
          <a:p>
            <a:pPr marL="0" indent="0">
              <a:buNone/>
            </a:pPr>
            <a:r>
              <a:rPr lang="en-US" dirty="0"/>
              <a:t>    - with object filter </a:t>
            </a:r>
          </a:p>
          <a:p>
            <a:pPr marL="0" indent="0">
              <a:buNone/>
            </a:pPr>
            <a:r>
              <a:rPr lang="en-US" dirty="0"/>
              <a:t>    - with visibility layer 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Evluation</a:t>
            </a:r>
            <a:r>
              <a:rPr lang="en-US" dirty="0"/>
              <a:t> using default and occ env (Extended-IDM)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627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1702</Words>
  <Application>Microsoft Office PowerPoint</Application>
  <PresentationFormat>Breitbild</PresentationFormat>
  <Paragraphs>202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Notes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FIXED-TERM Palaniswamy Janaranjani (CR/AAS1)</dc:creator>
  <cp:lastModifiedBy>FIXED-TERM Palaniswamy Janaranjani (CR/AAS1)</cp:lastModifiedBy>
  <cp:revision>2</cp:revision>
  <dcterms:created xsi:type="dcterms:W3CDTF">2022-05-06T22:39:28Z</dcterms:created>
  <dcterms:modified xsi:type="dcterms:W3CDTF">2022-05-06T22:47:33Z</dcterms:modified>
</cp:coreProperties>
</file>