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2"/>
  </p:notesMasterIdLst>
  <p:sldIdLst>
    <p:sldId id="256" r:id="rId4"/>
    <p:sldId id="281" r:id="rId5"/>
    <p:sldId id="260" r:id="rId6"/>
    <p:sldId id="272" r:id="rId7"/>
    <p:sldId id="273" r:id="rId8"/>
    <p:sldId id="274" r:id="rId9"/>
    <p:sldId id="262" r:id="rId10"/>
    <p:sldId id="275" r:id="rId11"/>
    <p:sldId id="263" r:id="rId12"/>
    <p:sldId id="276" r:id="rId13"/>
    <p:sldId id="265" r:id="rId14"/>
    <p:sldId id="277" r:id="rId15"/>
    <p:sldId id="266" r:id="rId16"/>
    <p:sldId id="278" r:id="rId17"/>
    <p:sldId id="270" r:id="rId18"/>
    <p:sldId id="279" r:id="rId19"/>
    <p:sldId id="271" r:id="rId20"/>
    <p:sldId id="280" r:id="rId21"/>
  </p:sldIdLst>
  <p:sldSz cx="10969625" cy="6170613"/>
  <p:notesSz cx="6858000" cy="9144000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CR/AAS1 | 14.04.2022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2022.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Model </a:t>
            </a:r>
            <a:r>
              <a:rPr lang="en-US" dirty="0" err="1"/>
              <a:t>EvaluationS</a:t>
            </a:r>
            <a:r>
              <a:rPr lang="en-US" dirty="0"/>
              <a:t> 21/4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ADAB3-F736-43EA-A93C-F5D16D4889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4584946"/>
            <a:ext cx="10450800" cy="87985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92B686-46EF-4595-95F4-2B39D01A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21" y="1585666"/>
            <a:ext cx="5214740" cy="35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D2194B-D154-493D-90D9-0D1A60BBCF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75B996-36E7-47E3-A780-17F1FB49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615489"/>
            <a:ext cx="5209887" cy="37738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6DF88B-728A-4BF1-894F-F9DD6062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77" y="1615489"/>
            <a:ext cx="5168996" cy="36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D2194B-D154-493D-90D9-0D1A60BBCF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6C64C6-A40C-49C0-A5B5-3B5920AF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17" y="1684800"/>
            <a:ext cx="5207116" cy="35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1C094-0824-49E6-9671-48DBD9A205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8040583-5D68-4C42-B99F-C88D234E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0" y="1581162"/>
            <a:ext cx="5093867" cy="3598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49AFBB9-7BB1-4E09-803E-F6B3B53B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98" y="1543042"/>
            <a:ext cx="5313850" cy="36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1C094-0824-49E6-9671-48DBD9A205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6DA3A1-4587-4157-B7A6-41B65215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82" y="1684800"/>
            <a:ext cx="5740788" cy="35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02AE2C-85AF-4474-B683-3D2E28E6AF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152741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865521-CCBB-40E4-8671-D1BC1C0B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4" y="1540340"/>
            <a:ext cx="5588310" cy="36137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4C2BC0-B8DB-448D-A2C3-22FB705C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62" y="1505457"/>
            <a:ext cx="5260483" cy="36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02AE2C-85AF-4474-B683-3D2E28E6AF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1527411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C87AA3-7936-48CA-90B3-61E293C1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75" y="1656925"/>
            <a:ext cx="5207116" cy="36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708CAD6-F96B-4DA8-A816-671DD4A0AE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84600" y="1596189"/>
            <a:ext cx="4928462" cy="3352800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D83897-BFCB-412C-BEAD-4A153380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12881"/>
            <a:ext cx="5047014" cy="3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02AE2C-85AF-4474-B683-3D2E28E6AF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2695074"/>
            <a:ext cx="10450800" cy="276972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4A7EBF-6CB2-4DD0-AC7A-36F5FE5B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14" y="1425600"/>
            <a:ext cx="5618806" cy="38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6BA66-D3ED-442A-95F0-D2906B53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98D4A-9DC4-431E-8B71-125A5255C2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Information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1ADD-E0AA-4731-95EA-64AF9DE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D80CE9-A21C-42DA-B813-3ED138EB8A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Policy model used = ResNet34</a:t>
            </a:r>
          </a:p>
          <a:p>
            <a:r>
              <a:rPr lang="en-US" dirty="0" err="1"/>
              <a:t>BaseRoll_filterData</a:t>
            </a:r>
            <a:endParaRPr lang="en-US" dirty="0"/>
          </a:p>
          <a:p>
            <a:pPr lvl="1"/>
            <a:r>
              <a:rPr lang="en-US" dirty="0"/>
              <a:t>Rollouts from default IDM, dataset with object filter config</a:t>
            </a:r>
          </a:p>
          <a:p>
            <a:pPr lvl="1"/>
            <a:endParaRPr lang="en-US" dirty="0"/>
          </a:p>
          <a:p>
            <a:r>
              <a:rPr lang="en-US" dirty="0" err="1"/>
              <a:t>BaseRoll_filterVisData</a:t>
            </a:r>
            <a:endParaRPr lang="en-US" dirty="0"/>
          </a:p>
          <a:p>
            <a:pPr lvl="1"/>
            <a:r>
              <a:rPr lang="en-US" dirty="0"/>
              <a:t>Rollouts from default IDM, dataset with object filter and visibility layer</a:t>
            </a:r>
          </a:p>
          <a:p>
            <a:pPr marL="233983" lvl="1" indent="0">
              <a:buNone/>
            </a:pPr>
            <a:endParaRPr lang="en-US" dirty="0"/>
          </a:p>
          <a:p>
            <a:r>
              <a:rPr lang="de-DE" dirty="0" err="1"/>
              <a:t>extendedRoll_filterData</a:t>
            </a:r>
            <a:endParaRPr lang="en-US" dirty="0"/>
          </a:p>
          <a:p>
            <a:pPr lvl="1"/>
            <a:r>
              <a:rPr lang="en-US" dirty="0"/>
              <a:t>Rollouts from new IDM model, dataset with object filter config</a:t>
            </a:r>
          </a:p>
          <a:p>
            <a:pPr lvl="1"/>
            <a:endParaRPr lang="en-US" dirty="0"/>
          </a:p>
          <a:p>
            <a:r>
              <a:rPr lang="de-DE" dirty="0" err="1"/>
              <a:t>extendedRoll_filterVisData</a:t>
            </a:r>
            <a:endParaRPr lang="de-DE" dirty="0"/>
          </a:p>
          <a:p>
            <a:pPr lvl="1"/>
            <a:r>
              <a:rPr lang="de-DE" dirty="0"/>
              <a:t>Rollouts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IDM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and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4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B2F78-7D1E-40F8-96D1-66CB0022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93487"/>
            <a:ext cx="5218112" cy="37738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AB2C15-836D-488D-A001-4D6E7730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79" y="1425600"/>
            <a:ext cx="4767346" cy="36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F19A2E-3DD9-4E0A-AE2F-6D91FB7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21" y="1684800"/>
            <a:ext cx="5245235" cy="35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4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76BC1B-A54C-457A-8BAF-66B2E5DA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3" y="1569726"/>
            <a:ext cx="5130348" cy="362134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73B26D-2D30-4E6B-834B-7E5536E2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1" y="1637975"/>
            <a:ext cx="5035681" cy="36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BF3ADB-9B3E-4837-9329-EEF01595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51" y="1684800"/>
            <a:ext cx="5794155" cy="3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A3A805-DD3E-41AD-B189-A9075AD0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52481"/>
            <a:ext cx="5474615" cy="347064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63162FF-07F5-4791-8815-C8920366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79" y="1752481"/>
            <a:ext cx="4921560" cy="35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40ED6E-4464-4F8D-926F-A6AFB93D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41" y="1684800"/>
            <a:ext cx="5908513" cy="36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BADAB3-F736-43EA-A93C-F5D16D4889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4584946"/>
            <a:ext cx="10450800" cy="87985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6D7E07-5BBC-4F54-88FE-786637FF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8" y="1327999"/>
            <a:ext cx="5192053" cy="351461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C9AA26E-7D89-41ED-A2BA-A5C0F64E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37" y="1327999"/>
            <a:ext cx="4636698" cy="34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4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CR/AAS1</OrgInhalt>
      <Wert>CR/AAS1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2022. Alle Rechte vorbehalten, auch bzgl. jeder Verfügung, Verwertung, Reproduktion, Bearbeitung, Weitergabe sowie für den Fall von Schutzrechtsanmeldungen.</OrgInhalt>
      <Wert>© Robert Bosch GmbH 2022.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14.04.2022</OrgInhalt>
      <Wert>14.04.2022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185</Words>
  <Application>Microsoft Office PowerPoint</Application>
  <PresentationFormat>Benutzerdefiniert</PresentationFormat>
  <Paragraphs>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Bosch Office Sans</vt:lpstr>
      <vt:lpstr>Calibri</vt:lpstr>
      <vt:lpstr>Wingdings 3</vt:lpstr>
      <vt:lpstr>Bosch NG</vt:lpstr>
      <vt:lpstr>Policy Model EvaluationS 21/4</vt:lpstr>
      <vt:lpstr>PowerPoint-Präsentation</vt:lpstr>
      <vt:lpstr>Empty</vt:lpstr>
      <vt:lpstr>Empty</vt:lpstr>
      <vt:lpstr>General</vt:lpstr>
      <vt:lpstr>General</vt:lpstr>
      <vt:lpstr>Yielding</vt:lpstr>
      <vt:lpstr>Yielding</vt:lpstr>
      <vt:lpstr>Yielding Preceeding</vt:lpstr>
      <vt:lpstr>Yielding Preceeding</vt:lpstr>
      <vt:lpstr>Empty</vt:lpstr>
      <vt:lpstr>Empty</vt:lpstr>
      <vt:lpstr>General</vt:lpstr>
      <vt:lpstr>General</vt:lpstr>
      <vt:lpstr>Yielding</vt:lpstr>
      <vt:lpstr>Yielding</vt:lpstr>
      <vt:lpstr>Yielding Preceeding</vt:lpstr>
      <vt:lpstr>Yielding Preceeding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Palaniswamy Janaranjani (CR/AAS1)</dc:creator>
  <cp:lastModifiedBy>FIXED-TERM Palaniswamy Janaranjani (CR/AAS1)</cp:lastModifiedBy>
  <cp:revision>19</cp:revision>
  <dcterms:created xsi:type="dcterms:W3CDTF">2022-04-13T23:04:22Z</dcterms:created>
  <dcterms:modified xsi:type="dcterms:W3CDTF">2022-04-21T13:00:22Z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