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PILLA JANARDHAN SA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I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1A0F-4840-8CCE-2F20-9CC4647C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E4430-717D-AA08-E564-44B65B21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5" y="1746720"/>
            <a:ext cx="9352656" cy="153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object 8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software updates,and user education.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840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JhengHei</vt:lpstr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PILLA JANARDHAN SAI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/>
  <dc:description/>
  <cp:lastModifiedBy>U Raja</cp:lastModifiedBy>
  <cp:revision>8</cp:revision>
  <dcterms:created xsi:type="dcterms:W3CDTF">2024-06-03T05:48:59Z</dcterms:created>
  <dcterms:modified xsi:type="dcterms:W3CDTF">2024-06-19T13:11:08Z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