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slideViewPr>
    <p:cSldViewPr snapToGrid="0">
      <p:cViewPr>
        <p:scale>
          <a:sx n="1" d="2"/>
          <a:sy n="1" d="2"/>
        </p:scale>
        <p:origin x="0" y="0"/>
      </p:cViewPr>
    </p:cSldViewPr>
  </p:slide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84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Freeform: Shape 17"/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/>
            <a:endParaRPr lang="en-US"/>
          </a:p>
        </p:txBody>
      </p:sp>
      <p:sp>
        <p:nvSpPr>
          <p:cNvPr id="1048629" name="Title 1"/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baseline="0" cap="all" sz="4800" spc="300"/>
            </a:lvl1pPr>
          </a:lstStyle>
          <a:p>
            <a:r>
              <a:rPr dirty="0" lang="en-US"/>
              <a:t>Click to edit Master title style</a:t>
            </a:r>
          </a:p>
        </p:txBody>
      </p:sp>
      <p:sp>
        <p:nvSpPr>
          <p:cNvPr id="1048630" name="Subtitle 2"/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algn="l" indent="0" marL="0">
              <a:lnSpc>
                <a:spcPct val="100000"/>
              </a:lnSpc>
              <a:buNone/>
              <a:defRPr sz="18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dirty="0" lang="en-US"/>
              <a:t>Click to edit Master subtitle style</a:t>
            </a:r>
          </a:p>
        </p:txBody>
      </p:sp>
      <p:sp>
        <p:nvSpPr>
          <p:cNvPr id="10486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CADBD16-5BFB-4D9F-9646-C75D1B53BBB6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10486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3145729" name="Straight Connector 11"/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5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CADBD16-5BFB-4D9F-9646-C75D1B53BBB6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104865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Vertical Title 1"/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p>
            <a:r>
              <a:rPr dirty="0" lang="en-US"/>
              <a:t>Click to edit Master title style</a:t>
            </a:r>
          </a:p>
        </p:txBody>
      </p:sp>
      <p:sp>
        <p:nvSpPr>
          <p:cNvPr id="104863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04864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CADBD16-5BFB-4D9F-9646-C75D1B53BBB6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10486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8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CADBD16-5BFB-4D9F-9646-C75D1B53BBB6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10485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dirty="0" lang="en-US"/>
              <a:t>Click to edit Master title style</a:t>
            </a:r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indent="0" marL="0">
              <a:buNone/>
              <a:defRPr sz="18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dirty="0" lang="en-US"/>
              <a:t>Click to edit Master text styles</a:t>
            </a:r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CADBD16-5BFB-4D9F-9646-C75D1B53BBB6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10486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60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1" name="Content Placeholder 3"/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04866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CADBD16-5BFB-4D9F-9646-C75D1B53BBB6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104866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p>
            <a:r>
              <a:rPr dirty="0" lang="en-US"/>
              <a:t>Click to edit Master title style</a:t>
            </a:r>
          </a:p>
        </p:txBody>
      </p:sp>
      <p:sp>
        <p:nvSpPr>
          <p:cNvPr id="1048666" name="Text Placeholder 2"/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indent="0" marL="0">
              <a:buNone/>
              <a:defRPr baseline="0" b="0" cap="all" sz="2000" spc="3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dirty="0" lang="en-US"/>
              <a:t>Click to edit Master text styles</a:t>
            </a:r>
          </a:p>
        </p:txBody>
      </p:sp>
      <p:sp>
        <p:nvSpPr>
          <p:cNvPr id="1048667" name="Content Placeholder 3"/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04866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indent="0" marL="0">
              <a:buNone/>
              <a:defRPr baseline="0" b="0" cap="all" sz="2000" spc="3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dirty="0" lang="en-US"/>
              <a:t>Click to edit Master text styles</a:t>
            </a:r>
          </a:p>
        </p:txBody>
      </p:sp>
      <p:sp>
        <p:nvSpPr>
          <p:cNvPr id="1048669" name="Content Placeholder 5"/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04867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CADBD16-5BFB-4D9F-9646-C75D1B53BBB6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104867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/>
          </a:lstStyle>
          <a:p>
            <a:r>
              <a:rPr dirty="0" lang="en-US"/>
              <a:t>Click to edit Master title style</a:t>
            </a:r>
          </a:p>
        </p:txBody>
      </p:sp>
      <p:sp>
        <p:nvSpPr>
          <p:cNvPr id="104863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CADBD16-5BFB-4D9F-9646-C75D1B53BBB6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104863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blank">
  <p:cSld name="Blank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CADBD16-5BFB-4D9F-9646-C75D1B53BBB6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104867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1"/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baseline="0" cap="all" sz="2400" spc="300"/>
            </a:lvl1pPr>
          </a:lstStyle>
          <a:p>
            <a:r>
              <a:rPr dirty="0" lang="en-US"/>
              <a:t>Click to edit Master title style</a:t>
            </a:r>
          </a:p>
        </p:txBody>
      </p:sp>
      <p:sp>
        <p:nvSpPr>
          <p:cNvPr id="1048677" name="Content Placeholder 2"/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04867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indent="0" marL="0">
              <a:buNone/>
              <a:defRPr sz="1600" i="1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dirty="0" lang="en-US"/>
              <a:t>Click to edit Master text styles</a:t>
            </a:r>
          </a:p>
        </p:txBody>
      </p:sp>
      <p:sp>
        <p:nvSpPr>
          <p:cNvPr id="104867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CADBD16-5BFB-4D9F-9646-C75D1B53BBB6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104868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Picture Placeholder 2"/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dirty="0" lang="en-US"/>
          </a:p>
        </p:txBody>
      </p:sp>
      <p:sp>
        <p:nvSpPr>
          <p:cNvPr id="104864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indent="0" marL="0">
              <a:buNone/>
              <a:defRPr sz="1600" i="1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dirty="0" lang="en-US"/>
              <a:t>Click to edit Master text styles</a:t>
            </a:r>
          </a:p>
        </p:txBody>
      </p:sp>
      <p:sp>
        <p:nvSpPr>
          <p:cNvPr id="104864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CADBD16-5BFB-4D9F-9646-C75D1B53BBB6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104864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baseline="0" cap="all" sz="2400" spc="300"/>
            </a:lvl1pPr>
          </a:lstStyle>
          <a:p>
            <a:r>
              <a:rPr dirty="0" lang="en-US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Freeform: Shape 7"/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/>
            <a:endParaRPr lang="en-US"/>
          </a:p>
        </p:txBody>
      </p:sp>
      <p:sp>
        <p:nvSpPr>
          <p:cNvPr id="1048577" name="Freeform: Shape 9"/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/>
            <a:endParaRPr lang="en-US"/>
          </a:p>
        </p:txBody>
      </p:sp>
      <p:cxnSp>
        <p:nvCxnSpPr>
          <p:cNvPr id="3145728" name="Straight Connector 11"/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78" name="Title Placeholder 1"/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dirty="0" lang="en-US"/>
              <a:t>Click to edit Master title style</a:t>
            </a:r>
          </a:p>
        </p:txBody>
      </p:sp>
      <p:sp>
        <p:nvSpPr>
          <p:cNvPr id="1048579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048580" name="Date Placeholder 3"/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t>10/9/2023</a:t>
            </a:fld>
            <a:endParaRPr dirty="0" lang="en-US"/>
          </a:p>
        </p:txBody>
      </p:sp>
      <p:sp>
        <p:nvSpPr>
          <p:cNvPr id="104858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104858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0" latinLnBrk="0" marL="228600" rtl="0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457200" rtl="0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0" latinLnBrk="0" marL="502920" rtl="0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731520" rtl="0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>
          <a:xfrm>
            <a:off x="2097157" y="1862431"/>
            <a:ext cx="9905999" cy="2325256"/>
          </a:xfrm>
        </p:spPr>
        <p:txBody>
          <a:bodyPr>
            <a:normAutofit/>
          </a:bodyPr>
          <a:p>
            <a:r>
              <a:rPr dirty="0" sz="5400" lang="en-US"/>
              <a:t>NAME :</a:t>
            </a:r>
            <a:r>
              <a:rPr dirty="0" sz="5400" lang="en-US"/>
              <a:t> </a:t>
            </a:r>
            <a:r>
              <a:rPr dirty="0" sz="5400" lang="en-US"/>
              <a:t>J</a:t>
            </a:r>
            <a:r>
              <a:rPr dirty="0" sz="5400" lang="en-US"/>
              <a:t>A</a:t>
            </a:r>
            <a:r>
              <a:rPr dirty="0" sz="5400" lang="en-US"/>
              <a:t>N</a:t>
            </a:r>
            <a:r>
              <a:rPr dirty="0" sz="5400" lang="en-US"/>
              <a:t>A</a:t>
            </a:r>
            <a:r>
              <a:rPr dirty="0" sz="5400" lang="en-US"/>
              <a:t>R</a:t>
            </a:r>
            <a:r>
              <a:rPr dirty="0" sz="5400" lang="en-US"/>
              <a:t>O</a:t>
            </a:r>
            <a:r>
              <a:rPr dirty="0" sz="5400" lang="en-US"/>
              <a:t>H</a:t>
            </a:r>
            <a:r>
              <a:rPr dirty="0" sz="5400" lang="en-US"/>
              <a:t>I</a:t>
            </a:r>
            <a:r>
              <a:rPr dirty="0" sz="5400" lang="en-US"/>
              <a:t>T</a:t>
            </a:r>
            <a:r>
              <a:rPr dirty="0" sz="5400" lang="en-US"/>
              <a:t>H</a:t>
            </a:r>
            <a:r>
              <a:rPr dirty="0" sz="5400" lang="en-US"/>
              <a:t>.</a:t>
            </a:r>
            <a:r>
              <a:rPr dirty="0" sz="5400" lang="en-US"/>
              <a:t>V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620" name="Rectangle 9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60" name="Picture 5" descr="Abstract silver light patterns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r="11570" b="-3"/>
          <a:stretch>
            <a:fillRect/>
          </a:stretch>
        </p:blipFill>
        <p:spPr>
          <a:xfrm>
            <a:off x="3093268" y="10"/>
            <a:ext cx="9098732" cy="6857990"/>
          </a:xfrm>
          <a:custGeom>
            <a:avLst/>
            <a:ah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1048621" name="Freeform: Shape 11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22" name="Title"/>
          <p:cNvSpPr>
            <a:spLocks noGrp="1"/>
          </p:cNvSpPr>
          <p:nvPr>
            <p:ph type="ctr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p>
            <a:r>
              <a:rPr dirty="0" lang="en-US"/>
              <a:t>Conclusion</a:t>
            </a:r>
          </a:p>
        </p:txBody>
      </p:sp>
      <p:sp>
        <p:nvSpPr>
          <p:cNvPr id="1048623" name="Content Placeholder"/>
          <p:cNvSpPr>
            <a:spLocks noGrp="1"/>
          </p:cNvSpPr>
          <p:nvPr>
            <p:ph idx="1"/>
          </p:nvPr>
        </p:nvSpPr>
        <p:spPr>
          <a:xfrm>
            <a:off x="1143002" y="2332029"/>
            <a:ext cx="4118906" cy="3840171"/>
          </a:xfrm>
        </p:spPr>
        <p:txBody>
          <a:bodyPr>
            <a:normAutofit/>
          </a:bodyPr>
          <a:p>
            <a:pPr lvl="0"/>
            <a:r>
              <a:rPr dirty="0" lang="en-US"/>
              <a:t>- Summarize the key points of your analysis.- Reiterate the importance of investing in and improving public transportation.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624" name="Rectangle 10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25" name="Freeform: Shape 12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 rot="10800000" flipH="1" flipV="1">
            <a:off x="5318060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/>
            <a:endParaRPr lang="en-US"/>
          </a:p>
        </p:txBody>
      </p:sp>
      <p:sp>
        <p:nvSpPr>
          <p:cNvPr id="1048626" name="Freeform: Shape 14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1" y="0"/>
            <a:ext cx="11317267" cy="6858000"/>
          </a:xfrm>
          <a:custGeom>
            <a:avLst/>
            <a:gdLst>
              <a:gd name="connsiteX0" fmla="*/ 0 w 11317267"/>
              <a:gd name="connsiteY0" fmla="*/ 0 h 6858000"/>
              <a:gd name="connsiteX1" fmla="*/ 11317267 w 11317267"/>
              <a:gd name="connsiteY1" fmla="*/ 0 h 6858000"/>
              <a:gd name="connsiteX2" fmla="*/ 5306679 w 11317267"/>
              <a:gd name="connsiteY2" fmla="*/ 6857996 h 6858000"/>
              <a:gd name="connsiteX3" fmla="*/ 5306677 w 11317267"/>
              <a:gd name="connsiteY3" fmla="*/ 6857998 h 6858000"/>
              <a:gd name="connsiteX4" fmla="*/ 5306675 w 11317267"/>
              <a:gd name="connsiteY4" fmla="*/ 6858000 h 6858000"/>
              <a:gd name="connsiteX5" fmla="*/ 0 w 11317267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17267" h="6858000">
                <a:moveTo>
                  <a:pt x="0" y="0"/>
                </a:moveTo>
                <a:lnTo>
                  <a:pt x="11317267" y="0"/>
                </a:lnTo>
                <a:lnTo>
                  <a:pt x="5306679" y="6857996"/>
                </a:lnTo>
                <a:cubicBezTo>
                  <a:pt x="5306679" y="6857997"/>
                  <a:pt x="5306677" y="6857997"/>
                  <a:pt x="5306677" y="6857998"/>
                </a:cubicBezTo>
                <a:lnTo>
                  <a:pt x="53066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/>
            <a:endParaRPr lang="en-US"/>
          </a:p>
        </p:txBody>
      </p:sp>
      <p:sp>
        <p:nvSpPr>
          <p:cNvPr id="1048627" name="Title"/>
          <p:cNvSpPr>
            <a:spLocks noGrp="1"/>
          </p:cNvSpPr>
          <p:nvPr>
            <p:ph type="ctrTitle"/>
          </p:nvPr>
        </p:nvSpPr>
        <p:spPr>
          <a:xfrm>
            <a:off x="206348" y="1986119"/>
            <a:ext cx="7492285" cy="2378263"/>
          </a:xfrm>
        </p:spPr>
        <p:txBody>
          <a:bodyPr>
            <a:normAutofit/>
          </a:bodyPr>
          <a:p>
            <a:r>
              <a:rPr dirty="0" lang="en-US"/>
              <a:t>            </a:t>
            </a:r>
            <a:r>
              <a:rPr dirty="0" sz="5400" lang="en-US"/>
              <a:t>** Thank You**</a:t>
            </a:r>
          </a:p>
        </p:txBody>
      </p:sp>
      <p:pic>
        <p:nvPicPr>
          <p:cNvPr id="2097161" name="Graphic 7" descr="Handshake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552550" y="3428999"/>
            <a:ext cx="2785533" cy="2785533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589" name="Rectangle 9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52" name="Picture 5" descr="Aerial view of a bus depot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r="565" b="6"/>
          <a:stretch>
            <a:fillRect/>
          </a:stretch>
        </p:blipFill>
        <p:spPr>
          <a:xfrm>
            <a:off x="3093268" y="10"/>
            <a:ext cx="9098732" cy="6857990"/>
          </a:xfrm>
          <a:custGeom>
            <a:avLst/>
            <a:ah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1048590" name="Freeform: Shape 11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91" name="Title"/>
          <p:cNvSpPr>
            <a:spLocks noGrp="1"/>
          </p:cNvSpPr>
          <p:nvPr>
            <p:ph type="ctrTitle"/>
          </p:nvPr>
        </p:nvSpPr>
        <p:spPr>
          <a:xfrm>
            <a:off x="459409" y="872937"/>
            <a:ext cx="6604332" cy="2007202"/>
          </a:xfrm>
        </p:spPr>
        <p:txBody>
          <a:bodyPr>
            <a:normAutofit/>
          </a:bodyPr>
          <a:p>
            <a:r>
              <a:rPr dirty="0" lang="en-US"/>
              <a:t>Title: Public Transportation Analysis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592" name="Rectangle 9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53" name="Picture 5" descr="A closeup of door handles of glass building doors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l="9770" r="1800" b="-3"/>
          <a:stretch>
            <a:fillRect/>
          </a:stretch>
        </p:blipFill>
        <p:spPr>
          <a:xfrm>
            <a:off x="3093268" y="10"/>
            <a:ext cx="9098732" cy="6857990"/>
          </a:xfrm>
          <a:custGeom>
            <a:avLst/>
            <a:ah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1048593" name="Freeform: Shape 11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94" name="Title"/>
          <p:cNvSpPr>
            <a:spLocks noGrp="1"/>
          </p:cNvSpPr>
          <p:nvPr>
            <p:ph type="ctr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p>
            <a:r>
              <a:rPr dirty="0" lang="en-US"/>
              <a:t>Introduction</a:t>
            </a:r>
          </a:p>
        </p:txBody>
      </p:sp>
      <p:sp>
        <p:nvSpPr>
          <p:cNvPr id="1048595" name="Content Placeholder"/>
          <p:cNvSpPr>
            <a:spLocks noGrp="1"/>
          </p:cNvSpPr>
          <p:nvPr>
            <p:ph idx="1"/>
          </p:nvPr>
        </p:nvSpPr>
        <p:spPr>
          <a:xfrm>
            <a:off x="1143002" y="2332029"/>
            <a:ext cx="4118906" cy="3840171"/>
          </a:xfrm>
        </p:spPr>
        <p:txBody>
          <a:bodyPr>
            <a:normAutofit/>
          </a:bodyPr>
          <a:p>
            <a:pPr lvl="0"/>
            <a:r>
              <a:rPr dirty="0" lang="en-US"/>
              <a:t>- Briefly introduce the topic.- Explain the importance of public transportation in urban areas.- State the objectives of your analysis.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596" name="Rectangle 9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54" name="Picture 5" descr="Aerial view of a bus depot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r="565" b="6"/>
          <a:stretch>
            <a:fillRect/>
          </a:stretch>
        </p:blipFill>
        <p:spPr>
          <a:xfrm>
            <a:off x="3093268" y="10"/>
            <a:ext cx="9098732" cy="6857990"/>
          </a:xfrm>
          <a:custGeom>
            <a:avLst/>
            <a:ah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1048597" name="Freeform: Shape 11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98" name="Title"/>
          <p:cNvSpPr>
            <a:spLocks noGrp="1"/>
          </p:cNvSpPr>
          <p:nvPr>
            <p:ph type="ctr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p>
            <a:r>
              <a:rPr dirty="0" lang="en-US"/>
              <a:t>Benefits of Public Transportation</a:t>
            </a:r>
          </a:p>
        </p:txBody>
      </p:sp>
      <p:sp>
        <p:nvSpPr>
          <p:cNvPr id="1048599" name="Content Placeholder"/>
          <p:cNvSpPr>
            <a:spLocks noGrp="1"/>
          </p:cNvSpPr>
          <p:nvPr>
            <p:ph idx="1"/>
          </p:nvPr>
        </p:nvSpPr>
        <p:spPr>
          <a:xfrm>
            <a:off x="1143002" y="2332029"/>
            <a:ext cx="4118906" cy="3840171"/>
          </a:xfrm>
        </p:spPr>
        <p:txBody>
          <a:bodyPr>
            <a:normAutofit/>
          </a:bodyPr>
          <a:p>
            <a:pPr lvl="4"/>
            <a:r>
              <a:rPr dirty="0" lang="en-US"/>
              <a:t>- Highlight the advantages of public transportation, such as reduced traffic congestion, lower emissions, and improved accessibility.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600" name="Rectangle 9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55" name="Picture 5" descr="Interior of empty bus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l="6203" r="5243" b="4"/>
          <a:stretch>
            <a:fillRect/>
          </a:stretch>
        </p:blipFill>
        <p:spPr>
          <a:xfrm>
            <a:off x="3093268" y="10"/>
            <a:ext cx="9098732" cy="6857990"/>
          </a:xfrm>
          <a:custGeom>
            <a:avLst/>
            <a:ah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1048601" name="Freeform: Shape 11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02" name="Title"/>
          <p:cNvSpPr>
            <a:spLocks noGrp="1"/>
          </p:cNvSpPr>
          <p:nvPr>
            <p:ph type="ctr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p>
            <a:r>
              <a:rPr dirty="0" lang="en-US"/>
              <a:t>Types of Public Transportation</a:t>
            </a:r>
          </a:p>
        </p:txBody>
      </p:sp>
      <p:sp>
        <p:nvSpPr>
          <p:cNvPr id="1048603" name="Content Placeholder"/>
          <p:cNvSpPr>
            <a:spLocks noGrp="1"/>
          </p:cNvSpPr>
          <p:nvPr>
            <p:ph idx="1"/>
          </p:nvPr>
        </p:nvSpPr>
        <p:spPr>
          <a:xfrm>
            <a:off x="1143002" y="2332029"/>
            <a:ext cx="4118906" cy="3840171"/>
          </a:xfrm>
        </p:spPr>
        <p:txBody>
          <a:bodyPr>
            <a:normAutofit/>
          </a:bodyPr>
          <a:p>
            <a:pPr lvl="0"/>
            <a:r>
              <a:rPr dirty="0" lang="en-US"/>
              <a:t>- Describe different modes of public transportation (e.g., buses, trains, trams, subways, etc.).- Provide examples of each type.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604" name="Rectangle 9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56" name="Picture 5" descr="Pipes over the sea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r="365" b="-1"/>
          <a:stretch>
            <a:fillRect/>
          </a:stretch>
        </p:blipFill>
        <p:spPr>
          <a:xfrm>
            <a:off x="3093268" y="10"/>
            <a:ext cx="9098732" cy="6857990"/>
          </a:xfrm>
          <a:custGeom>
            <a:avLst/>
            <a:ah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1048605" name="Freeform: Shape 11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06" name="Title"/>
          <p:cNvSpPr>
            <a:spLocks noGrp="1"/>
          </p:cNvSpPr>
          <p:nvPr>
            <p:ph type="ctr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p>
            <a:r>
              <a:rPr dirty="0" lang="en-US"/>
              <a:t>Environmental Impact</a:t>
            </a:r>
          </a:p>
        </p:txBody>
      </p:sp>
      <p:sp>
        <p:nvSpPr>
          <p:cNvPr id="1048607" name="Content Placeholder"/>
          <p:cNvSpPr>
            <a:spLocks noGrp="1"/>
          </p:cNvSpPr>
          <p:nvPr>
            <p:ph idx="1"/>
          </p:nvPr>
        </p:nvSpPr>
        <p:spPr>
          <a:xfrm>
            <a:off x="1143002" y="2332029"/>
            <a:ext cx="4118906" cy="3840171"/>
          </a:xfrm>
        </p:spPr>
        <p:txBody>
          <a:bodyPr>
            <a:normAutofit/>
          </a:bodyPr>
          <a:p>
            <a:pPr lvl="0"/>
            <a:r>
              <a:rPr dirty="0" lang="en-US"/>
              <a:t>- Discuss the environmental benefits of public transportation (e.g., reduced greenhouse gas emissions, air quality improvement).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608" name="Rectangle 9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57" name="Picture 5" descr="Moving bus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l="11573" r="-3" b="-3"/>
          <a:stretch>
            <a:fillRect/>
          </a:stretch>
        </p:blipFill>
        <p:spPr>
          <a:xfrm>
            <a:off x="3093268" y="10"/>
            <a:ext cx="9098732" cy="6857990"/>
          </a:xfrm>
          <a:custGeom>
            <a:avLst/>
            <a:ah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1048609" name="Freeform: Shape 11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0" name="Title"/>
          <p:cNvSpPr>
            <a:spLocks noGrp="1"/>
          </p:cNvSpPr>
          <p:nvPr>
            <p:ph type="ctr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p>
            <a:r>
              <a:rPr dirty="0" lang="en-US"/>
              <a:t> Future Trends and Innovations</a:t>
            </a:r>
          </a:p>
        </p:txBody>
      </p:sp>
      <p:sp>
        <p:nvSpPr>
          <p:cNvPr id="1048611" name="Content Placeholder"/>
          <p:cNvSpPr>
            <a:spLocks noGrp="1"/>
          </p:cNvSpPr>
          <p:nvPr>
            <p:ph idx="1"/>
          </p:nvPr>
        </p:nvSpPr>
        <p:spPr>
          <a:xfrm>
            <a:off x="1143002" y="2332029"/>
            <a:ext cx="4118906" cy="3840171"/>
          </a:xfrm>
        </p:spPr>
        <p:txBody>
          <a:bodyPr>
            <a:normAutofit/>
          </a:bodyPr>
          <a:p>
            <a:pPr lvl="0"/>
            <a:r>
              <a:rPr dirty="0" lang="en-US"/>
              <a:t>- Discuss emerging trends and technologies in public transportation (e.g., electric buses, autonomous vehicles, mobility as a service).</a:t>
            </a:r>
          </a:p>
          <a:p>
            <a:pPr lvl="0"/>
            <a:r>
              <a:rPr dirty="0" lang="en-US"/>
              <a:t>- Mention how these innovations might improve urban mobility.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612" name="Rectangle 9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58" name="Picture 5" descr="Interior of empty bus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l="6203" r="5243" b="4"/>
          <a:stretch>
            <a:fillRect/>
          </a:stretch>
        </p:blipFill>
        <p:spPr>
          <a:xfrm>
            <a:off x="3093268" y="10"/>
            <a:ext cx="9098732" cy="6857990"/>
          </a:xfrm>
          <a:custGeom>
            <a:avLst/>
            <a:ah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1048613" name="Freeform: Shape 11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4" name="Title"/>
          <p:cNvSpPr>
            <a:spLocks noGrp="1"/>
          </p:cNvSpPr>
          <p:nvPr>
            <p:ph type="ctr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p>
            <a:r>
              <a:rPr dirty="0" lang="en-US"/>
              <a:t>Public Transportation Challenges in the Future</a:t>
            </a:r>
          </a:p>
        </p:txBody>
      </p:sp>
      <p:sp>
        <p:nvSpPr>
          <p:cNvPr id="1048615" name="Content Placeholder"/>
          <p:cNvSpPr>
            <a:spLocks noGrp="1"/>
          </p:cNvSpPr>
          <p:nvPr>
            <p:ph idx="1"/>
          </p:nvPr>
        </p:nvSpPr>
        <p:spPr>
          <a:xfrm>
            <a:off x="1143002" y="2332029"/>
            <a:ext cx="4118906" cy="3840171"/>
          </a:xfrm>
        </p:spPr>
        <p:txBody>
          <a:bodyPr>
            <a:normAutofit/>
          </a:bodyPr>
          <a:p>
            <a:pPr lvl="0"/>
            <a:r>
              <a:rPr dirty="0" lang="en-US"/>
              <a:t>- Discuss potential challenges that public transportation systems may face in the future (e.g., adapting to new technologies, increasing demand).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616" name="Rectangle 9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59" name="Picture 5" descr="Moving bus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l="11573" r="-3" b="-3"/>
          <a:stretch>
            <a:fillRect/>
          </a:stretch>
        </p:blipFill>
        <p:spPr>
          <a:xfrm>
            <a:off x="3093268" y="10"/>
            <a:ext cx="9098732" cy="6857990"/>
          </a:xfrm>
          <a:custGeom>
            <a:avLst/>
            <a:ah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1048617" name="Freeform: Shape 11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8" name="Title"/>
          <p:cNvSpPr>
            <a:spLocks noGrp="1"/>
          </p:cNvSpPr>
          <p:nvPr>
            <p:ph type="ctr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p>
            <a:r>
              <a:rPr dirty="0" lang="en-US"/>
              <a:t>Recommendations</a:t>
            </a:r>
          </a:p>
        </p:txBody>
      </p:sp>
      <p:sp>
        <p:nvSpPr>
          <p:cNvPr id="1048619" name="Content Placeholder"/>
          <p:cNvSpPr>
            <a:spLocks noGrp="1"/>
          </p:cNvSpPr>
          <p:nvPr>
            <p:ph idx="1"/>
          </p:nvPr>
        </p:nvSpPr>
        <p:spPr>
          <a:xfrm>
            <a:off x="1143002" y="2332029"/>
            <a:ext cx="4118906" cy="3840171"/>
          </a:xfrm>
        </p:spPr>
        <p:txBody>
          <a:bodyPr>
            <a:normAutofit/>
          </a:bodyPr>
          <a:p>
            <a:pPr lvl="0"/>
            <a:r>
              <a:rPr dirty="0" lang="en-US"/>
              <a:t>- Provide recommendations for improving public transportation in your city or region based on your analysis.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DarkSeedLeftStep">
      <a:dk1>
        <a:srgbClr val="000000"/>
      </a:dk1>
      <a:lt1>
        <a:srgbClr val="FFFFFF"/>
      </a:lt1>
      <a:dk2>
        <a:srgbClr val="32231C"/>
      </a:dk2>
      <a:lt2>
        <a:srgbClr val="E5E2E8"/>
      </a:lt2>
      <a:accent1>
        <a:srgbClr val="73B044"/>
      </a:accent1>
      <a:accent2>
        <a:srgbClr val="98AA37"/>
      </a:accent2>
      <a:accent3>
        <a:srgbClr val="BC9D49"/>
      </a:accent3>
      <a:accent4>
        <a:srgbClr val="B2603A"/>
      </a:accent4>
      <a:accent5>
        <a:srgbClr val="C44C58"/>
      </a:accent5>
      <a:accent6>
        <a:srgbClr val="B23A78"/>
      </a:accent6>
      <a:hlink>
        <a:srgbClr val="BF483F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NAME  :  DEEPA RAJ  R</dc:title>
  <dc:creator>Guest User</dc:creator>
  <cp:lastModifiedBy>sweety18011@gmail.com</cp:lastModifiedBy>
  <dcterms:created xsi:type="dcterms:W3CDTF">2023-10-04T04:03:57Z</dcterms:created>
  <dcterms:modified xsi:type="dcterms:W3CDTF">2023-10-09T08:37:41Z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898a69858f4a49579637d2327f078a82</vt:lpwstr>
  </property>
</Properties>
</file>