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6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 smtClean="0"/>
              <a:t>Janarthan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2209800"/>
            <a:ext cx="8480425" cy="3903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/>
              <a:t>Google </a:t>
            </a:r>
            <a:r>
              <a:rPr lang="en-US" b="1" dirty="0" err="1"/>
              <a:t>Collab</a:t>
            </a:r>
            <a:endParaRPr lang="en-US" b="1" dirty="0"/>
          </a:p>
          <a:p>
            <a:r>
              <a:rPr lang="en-US" dirty="0"/>
              <a:t>We are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colaboratory</a:t>
            </a:r>
            <a:r>
              <a:rPr lang="en-US" dirty="0"/>
              <a:t> to code this model because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collab</a:t>
            </a:r>
            <a:r>
              <a:rPr lang="en-US" dirty="0"/>
              <a:t> uses </a:t>
            </a:r>
            <a:r>
              <a:rPr lang="en-US" dirty="0" err="1"/>
              <a:t>gpu</a:t>
            </a:r>
            <a:r>
              <a:rPr lang="en-US" dirty="0"/>
              <a:t> which is faster than local environments.</a:t>
            </a:r>
          </a:p>
          <a:p>
            <a:r>
              <a:rPr lang="en-US" dirty="0"/>
              <a:t>You can use </a:t>
            </a:r>
            <a:r>
              <a:rPr lang="en-US" dirty="0" err="1"/>
              <a:t>Jupyter</a:t>
            </a:r>
            <a:r>
              <a:rPr lang="en-US" dirty="0"/>
              <a:t> notebooks, which let you blend code, text, and </a:t>
            </a:r>
            <a:r>
              <a:rPr lang="en-US" dirty="0" err="1"/>
              <a:t>visualisations</a:t>
            </a:r>
            <a:r>
              <a:rPr lang="en-US" dirty="0"/>
              <a:t> in a single document, to write and run Python code using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/>
              <a:t>Users can run individual code cells in </a:t>
            </a:r>
            <a:r>
              <a:rPr lang="en-US" dirty="0" err="1"/>
              <a:t>Jupyter</a:t>
            </a:r>
            <a:r>
              <a:rPr lang="en-US" dirty="0"/>
              <a:t> Notebooks and quickly view the results, which is helpful for experimenting and debugging. Additionally, they enable the development of </a:t>
            </a:r>
            <a:r>
              <a:rPr lang="en-US" dirty="0" err="1"/>
              <a:t>visualisations</a:t>
            </a:r>
            <a:r>
              <a:rPr lang="en-US" dirty="0"/>
              <a:t> that make use of well-known frameworks like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and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In Google </a:t>
            </a:r>
            <a:r>
              <a:rPr lang="en-US" dirty="0" err="1"/>
              <a:t>collab</a:t>
            </a:r>
            <a:r>
              <a:rPr lang="en-US" dirty="0"/>
              <a:t>, First of all we Changed runtime from TPU to GPU.</a:t>
            </a:r>
          </a:p>
          <a:p>
            <a:r>
              <a:rPr lang="en-US" dirty="0"/>
              <a:t>We cross checked it by running command ‘!</a:t>
            </a:r>
            <a:r>
              <a:rPr lang="en-US" dirty="0" err="1"/>
              <a:t>nvidia-smi</a:t>
            </a:r>
            <a:r>
              <a:rPr lang="en-US" dirty="0"/>
              <a:t>’</a:t>
            </a:r>
          </a:p>
          <a:p>
            <a:endParaRPr lang="en-US" dirty="0" smtClean="0"/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905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Coding</a:t>
            </a:r>
          </a:p>
          <a:p>
            <a:r>
              <a:rPr lang="en-US" dirty="0"/>
              <a:t>First of all, We installed Yolov8 by the command ‘!pip install </a:t>
            </a:r>
            <a:r>
              <a:rPr lang="en-US" dirty="0" err="1"/>
              <a:t>ultralytics</a:t>
            </a:r>
            <a:r>
              <a:rPr lang="en-US" dirty="0"/>
              <a:t>==8.0.20’</a:t>
            </a:r>
          </a:p>
          <a:p>
            <a:r>
              <a:rPr lang="en-US" dirty="0"/>
              <a:t>Further we checked about Yolov8 by the command ‘from </a:t>
            </a:r>
            <a:r>
              <a:rPr lang="en-US" dirty="0" err="1"/>
              <a:t>ultralytics</a:t>
            </a:r>
            <a:r>
              <a:rPr lang="en-US" dirty="0"/>
              <a:t> import YOLO from </a:t>
            </a:r>
            <a:r>
              <a:rPr lang="en-US" dirty="0" err="1"/>
              <a:t>IPython.display</a:t>
            </a:r>
            <a:r>
              <a:rPr lang="en-US" dirty="0"/>
              <a:t> import display, Image’</a:t>
            </a:r>
          </a:p>
          <a:p>
            <a:r>
              <a:rPr lang="en-US" dirty="0"/>
              <a:t>Then we connected and mounted our </a:t>
            </a:r>
            <a:r>
              <a:rPr lang="en-US" dirty="0" err="1"/>
              <a:t>google</a:t>
            </a:r>
            <a:r>
              <a:rPr lang="en-US" dirty="0"/>
              <a:t> drive account by the code ‘from </a:t>
            </a:r>
            <a:r>
              <a:rPr lang="en-US" dirty="0" err="1"/>
              <a:t>google.colab</a:t>
            </a:r>
            <a:r>
              <a:rPr lang="en-US" dirty="0"/>
              <a:t> import drive </a:t>
            </a:r>
            <a:r>
              <a:rPr lang="en-US" dirty="0" err="1"/>
              <a:t>drive.mount</a:t>
            </a:r>
            <a:r>
              <a:rPr lang="en-US" dirty="0"/>
              <a:t>('/content/drive')’</a:t>
            </a:r>
          </a:p>
          <a:p>
            <a:r>
              <a:rPr lang="en-US" dirty="0"/>
              <a:t>Then we ran our main command to run the training process ‘%</a:t>
            </a:r>
            <a:r>
              <a:rPr lang="en-US" dirty="0" err="1"/>
              <a:t>cd</a:t>
            </a:r>
            <a:r>
              <a:rPr lang="en-US" dirty="0"/>
              <a:t> /content/drive/</a:t>
            </a:r>
            <a:r>
              <a:rPr lang="en-US" dirty="0" err="1"/>
              <a:t>MyDrive</a:t>
            </a:r>
            <a:r>
              <a:rPr lang="en-US" dirty="0"/>
              <a:t>/Accident Detection model !</a:t>
            </a:r>
            <a:r>
              <a:rPr lang="en-US" dirty="0" err="1"/>
              <a:t>yolo</a:t>
            </a:r>
            <a:r>
              <a:rPr lang="en-US" dirty="0"/>
              <a:t> task=detect mode=train model=yolov8s.pt data= </a:t>
            </a:r>
            <a:r>
              <a:rPr lang="en-US" dirty="0" err="1"/>
              <a:t>data.yaml</a:t>
            </a:r>
            <a:r>
              <a:rPr lang="en-US" dirty="0"/>
              <a:t> epochs=1 </a:t>
            </a:r>
            <a:r>
              <a:rPr lang="en-US" dirty="0" err="1"/>
              <a:t>imgsz</a:t>
            </a:r>
            <a:r>
              <a:rPr lang="en-US" dirty="0"/>
              <a:t>=640 plots=True’</a:t>
            </a:r>
          </a:p>
          <a:p>
            <a:r>
              <a:rPr lang="en-US" dirty="0"/>
              <a:t>After the training we ran command to test and validate our model ‘!</a:t>
            </a:r>
            <a:r>
              <a:rPr lang="en-US" dirty="0" err="1"/>
              <a:t>yolo</a:t>
            </a:r>
            <a:r>
              <a:rPr lang="en-US" dirty="0"/>
              <a:t> task=detect mode=</a:t>
            </a:r>
            <a:r>
              <a:rPr lang="en-US" dirty="0" err="1"/>
              <a:t>val</a:t>
            </a:r>
            <a:r>
              <a:rPr lang="en-US" dirty="0"/>
              <a:t> model=runs/detect/train/weights/best.pt data=</a:t>
            </a:r>
            <a:r>
              <a:rPr lang="en-US" dirty="0" err="1"/>
              <a:t>data.yaml</a:t>
            </a:r>
            <a:r>
              <a:rPr lang="en-US" dirty="0"/>
              <a:t>’ ‘!</a:t>
            </a:r>
            <a:r>
              <a:rPr lang="en-US" dirty="0" err="1"/>
              <a:t>yolo</a:t>
            </a:r>
            <a:r>
              <a:rPr lang="en-US" dirty="0"/>
              <a:t> task=detect mode=predict model=runs/detect/train/weights/best.pt conf=0.25 source=data/test/images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5410201"/>
            <a:ext cx="6631941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lang="en-US"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US" sz="2000" u="heavy" spc="25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https://github.com/shubhankar-shandilya-india/Accident-Detection-Model/blob/master/README.md#coding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1371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Accident detection demo.mp4 is Live accident detection on a video by this model</a:t>
            </a:r>
          </a:p>
          <a:p>
            <a:r>
              <a:rPr lang="en-US" dirty="0"/>
              <a:t>Results generated by the model after training are -</a:t>
            </a:r>
          </a:p>
          <a:p>
            <a:endParaRPr lang="en-US" dirty="0"/>
          </a:p>
        </p:txBody>
      </p:sp>
      <p:pic>
        <p:nvPicPr>
          <p:cNvPr id="11" name="Picture 10" descr="233783477-bf31573d-2bd7-4e3c-bb06-dc1c151fb0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67000"/>
            <a:ext cx="49149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ACCIDENT DETECTION USING YOLO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14478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Introduction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Welcome &amp; Agenda Overview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Power of YOLO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Real-Time Object Detection Excellence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Unveiling Our Solution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Cutting-Edge Accident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Value Proposition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Lightning-Fast Response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Precision and Accuracy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Seamless Integration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Empowered </a:t>
            </a:r>
            <a:r>
              <a:rPr lang="en-US" dirty="0" smtClean="0"/>
              <a:t>Decision-Making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Implementation Strategies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From Concept to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9050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 accidents are a major problem in India, with thousands of people losing their lives and many more suffering serious injuries every year.</a:t>
            </a:r>
          </a:p>
          <a:p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the Ministry of Road Transport and Highways, India witnessed around 4.5 </a:t>
            </a:r>
            <a:r>
              <a:rPr lang="en-US" dirty="0" err="1"/>
              <a:t>lakh</a:t>
            </a:r>
            <a:r>
              <a:rPr lang="en-US" dirty="0"/>
              <a:t> road accidents in 2019, which resulted in the deaths of more than 1.5 </a:t>
            </a:r>
            <a:r>
              <a:rPr lang="en-US" dirty="0" err="1"/>
              <a:t>lakh</a:t>
            </a:r>
            <a:r>
              <a:rPr lang="en-US" dirty="0"/>
              <a:t> people.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age range that is most severely hit by road accidents is 18 to 45 years old, which accounts for almost 67 percent of all accidental deaths.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9050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using Yolov8 to train our custom dataset which has been 3200+ images, collected from different platforms.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model after training with 25 iterations and is ready to detect an accident with a significant probability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Accident Detection Model is made using YOLOv8, Google </a:t>
            </a:r>
            <a:r>
              <a:rPr lang="en-US" dirty="0" err="1"/>
              <a:t>Collab</a:t>
            </a:r>
            <a:r>
              <a:rPr lang="en-US" dirty="0"/>
              <a:t>, Python, </a:t>
            </a:r>
            <a:r>
              <a:rPr lang="en-US" dirty="0" err="1"/>
              <a:t>Roboflow</a:t>
            </a:r>
            <a:r>
              <a:rPr lang="en-US" dirty="0"/>
              <a:t>, Deep Learning, </a:t>
            </a:r>
            <a:r>
              <a:rPr lang="en-US" dirty="0" err="1"/>
              <a:t>OpenCV</a:t>
            </a:r>
            <a:r>
              <a:rPr lang="en-US" dirty="0"/>
              <a:t>, Machine Learning, Artificial Intelligence.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detect an accident on any accident by live camera, image or video provided. This model is trained on a dataset of 3200+ images, These images were annotated on </a:t>
            </a:r>
            <a:r>
              <a:rPr lang="en-US" dirty="0" err="1"/>
              <a:t>roboflow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828800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Transportation </a:t>
            </a:r>
            <a:r>
              <a:rPr lang="en-US" b="1" dirty="0" smtClean="0"/>
              <a:t>Authorities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Law Enforcement </a:t>
            </a:r>
            <a:r>
              <a:rPr lang="en-US" b="1" dirty="0" smtClean="0"/>
              <a:t>Agencies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Emergency </a:t>
            </a:r>
            <a:r>
              <a:rPr lang="en-US" b="1" dirty="0" smtClean="0"/>
              <a:t>Services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Vehicle </a:t>
            </a:r>
            <a:r>
              <a:rPr lang="en-US" b="1" dirty="0" smtClean="0"/>
              <a:t>Manufacturers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Fleet </a:t>
            </a:r>
            <a:r>
              <a:rPr lang="en-US" b="1" dirty="0" smtClean="0"/>
              <a:t>Operators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City Planners and Urban </a:t>
            </a:r>
            <a:r>
              <a:rPr lang="en-US" b="1" dirty="0" smtClean="0"/>
              <a:t>Developers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/>
              <a:t>Insurance Companies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676400"/>
            <a:ext cx="495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 Accident Detection System Using YOLO</a:t>
            </a:r>
            <a:endParaRPr lang="en-US" dirty="0" smtClean="0"/>
          </a:p>
          <a:p>
            <a:r>
              <a:rPr lang="en-US" b="1" dirty="0" smtClean="0"/>
              <a:t>Overview:</a:t>
            </a:r>
            <a:r>
              <a:rPr lang="en-US" dirty="0" smtClean="0"/>
              <a:t> Our system employs YOLO for real-time accident detection using camera feeds. It integrates seamlessly with existing infrastructure and offers a user-friendly interface for efficient monitoring.</a:t>
            </a:r>
          </a:p>
          <a:p>
            <a:r>
              <a:rPr lang="en-US" b="1" dirty="0" smtClean="0"/>
              <a:t>Value Proposition:</a:t>
            </a:r>
            <a:endParaRPr lang="en-US" dirty="0" smtClean="0"/>
          </a:p>
          <a:p>
            <a:r>
              <a:rPr lang="en-US" b="1" dirty="0" smtClean="0"/>
              <a:t>Enhanced Safety:</a:t>
            </a:r>
            <a:r>
              <a:rPr lang="en-US" dirty="0" smtClean="0"/>
              <a:t> Swift accident detection leads to faster responses, reducing injuries and saving lives.</a:t>
            </a:r>
          </a:p>
          <a:p>
            <a:r>
              <a:rPr lang="en-US" b="1" dirty="0" smtClean="0"/>
              <a:t>Optimized Resource Allocation:</a:t>
            </a:r>
            <a:r>
              <a:rPr lang="en-US" dirty="0" smtClean="0"/>
              <a:t> Efficient deployment of emergency services improves response times.</a:t>
            </a:r>
          </a:p>
          <a:p>
            <a:r>
              <a:rPr lang="en-US" b="1" dirty="0" smtClean="0"/>
              <a:t>Data-Driven Insights:</a:t>
            </a:r>
            <a:r>
              <a:rPr lang="en-US" dirty="0" smtClean="0"/>
              <a:t> Generates actionable data for evidence-based decision-making.</a:t>
            </a:r>
          </a:p>
          <a:p>
            <a:r>
              <a:rPr lang="en-US" b="1" dirty="0" smtClean="0"/>
              <a:t>Scalability and Adaptability:</a:t>
            </a:r>
            <a:r>
              <a:rPr lang="en-US" dirty="0" smtClean="0"/>
              <a:t> Customizable for various environments, ensuring broad applicability and impact.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828800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Lightning-Fast Response:</a:t>
            </a:r>
            <a:r>
              <a:rPr lang="en-US" dirty="0"/>
              <a:t> YOLO enables near-instantaneous accident detection, shaving precious seconds off emergency response times.</a:t>
            </a:r>
          </a:p>
          <a:p>
            <a:r>
              <a:rPr lang="en-US" b="1" dirty="0"/>
              <a:t>Precision and Accuracy:</a:t>
            </a:r>
            <a:r>
              <a:rPr lang="en-US" dirty="0"/>
              <a:t> Our system boasts unparalleled accuracy, minimizing false alarms and maximizing efficiency.</a:t>
            </a:r>
          </a:p>
          <a:p>
            <a:r>
              <a:rPr lang="en-US" b="1" dirty="0"/>
              <a:t>Seamless Integration:</a:t>
            </a:r>
            <a:r>
              <a:rPr lang="en-US" dirty="0"/>
              <a:t> With seamless integration into existing infrastructure, implementation is smooth and hassle-free.</a:t>
            </a:r>
          </a:p>
          <a:p>
            <a:r>
              <a:rPr lang="en-US" b="1" dirty="0"/>
              <a:t>Empowered Decision-Making:</a:t>
            </a:r>
            <a:r>
              <a:rPr lang="en-US" dirty="0"/>
              <a:t> Actionable insights derived from our data empower stakeholders to make informed decisions, ultimately enhancing safety on roads and in industrial settings.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981200"/>
            <a:ext cx="8480425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Preparing Custom dataset</a:t>
            </a:r>
          </a:p>
          <a:p>
            <a:r>
              <a:rPr lang="en-US" dirty="0"/>
              <a:t>We have collected 1200+ images from different sources like YouTube, Google images, Kaggle.com etc.</a:t>
            </a:r>
          </a:p>
          <a:p>
            <a:r>
              <a:rPr lang="en-US" dirty="0"/>
              <a:t>Then we annotated all of them individually on a tool called </a:t>
            </a:r>
            <a:r>
              <a:rPr lang="en-US" dirty="0" err="1"/>
              <a:t>roboflow</a:t>
            </a:r>
            <a:r>
              <a:rPr lang="en-US" dirty="0"/>
              <a:t>.</a:t>
            </a:r>
          </a:p>
          <a:p>
            <a:r>
              <a:rPr lang="en-US" dirty="0"/>
              <a:t>During Annotation we marked the images with no accident as NULL and we drew a box on the site of accident on the images having an accident</a:t>
            </a:r>
          </a:p>
          <a:p>
            <a:r>
              <a:rPr lang="en-US" dirty="0"/>
              <a:t>Then we divided the data set into train, </a:t>
            </a:r>
            <a:r>
              <a:rPr lang="en-US" dirty="0" err="1"/>
              <a:t>val</a:t>
            </a:r>
            <a:r>
              <a:rPr lang="en-US" dirty="0"/>
              <a:t>, test in the ratio of 8:1:1</a:t>
            </a:r>
          </a:p>
          <a:p>
            <a:r>
              <a:rPr lang="en-US" dirty="0"/>
              <a:t>At the final step we downloaded the dataset in yolov8 format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849</Words>
  <Application>Microsoft Office PowerPoint</Application>
  <PresentationFormat>Custom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Janarthan</vt:lpstr>
      <vt:lpstr>ACCIDENT DETECTION USING YOLO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Slide 10</vt:lpstr>
      <vt:lpstr>Slide 11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Janarthan</dc:title>
  <dc:creator>Xps</dc:creator>
  <cp:lastModifiedBy>Xps</cp:lastModifiedBy>
  <cp:revision>4</cp:revision>
  <dcterms:created xsi:type="dcterms:W3CDTF">2024-04-24T08:10:31Z</dcterms:created>
  <dcterms:modified xsi:type="dcterms:W3CDTF">2024-04-24T10:16:07Z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