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5" d="100"/>
          <a:sy n="95"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marker>
            <c:invertIfNegative val="0"/>
            <c:bubble3D val="0"/>
            <c:spPr>
              <a:solidFill>
                <a:srgbClr val="4F81BD"/>
              </a:solidFill>
              <a:ln w="12700">
                <a:solidFill>
                  <a:srgbClr val="FFFFFF"/>
                </a:solidFill>
                <a:prstDash val="solid"/>
              </a:ln>
            </c:spPr>
          </c:dPt>
          <c:dPt>
            <c:idx val="1"/>
            <c:marker>
              <c:symbol val="dash"/>
              <c:size val="5"/>
            </c:marker>
            <c:invertIfNegative val="0"/>
            <c:bubble3D val="0"/>
            <c:spPr>
              <a:solidFill>
                <a:srgbClr val="C0504D"/>
              </a:solidFill>
              <a:ln w="12700">
                <a:solidFill>
                  <a:srgbClr val="FFFFFF"/>
                </a:solidFill>
                <a:prstDash val="solid"/>
              </a:ln>
            </c:spPr>
          </c:dPt>
          <c:dPt>
            <c:idx val="2"/>
            <c:marker>
              <c:symbol val="diamond"/>
              <c:size val="5"/>
            </c:marker>
            <c:invertIfNegative val="0"/>
            <c:bubble3D val="0"/>
            <c:spPr>
              <a:solidFill>
                <a:srgbClr val="9BBB59"/>
              </a:solidFill>
              <a:ln w="12700">
                <a:solidFill>
                  <a:srgbClr val="FFFFFF"/>
                </a:solidFill>
                <a:prstDash val="solid"/>
              </a:ln>
            </c:spPr>
          </c:dPt>
          <c:dPt>
            <c:idx val="3"/>
            <c:marker>
              <c:symbol val="square"/>
              <c:size val="5"/>
            </c:marker>
            <c:invertIfNegative val="0"/>
            <c:bubble3D val="0"/>
            <c:spPr>
              <a:solidFill>
                <a:srgbClr val="8064A2"/>
              </a:solidFill>
              <a:ln w="12700">
                <a:solidFill>
                  <a:srgbClr val="FFFFFF"/>
                </a:solidFill>
                <a:prstDash val="solid"/>
              </a:ln>
            </c:spPr>
          </c:dPt>
          <c:dPt>
            <c:idx val="4"/>
            <c:marker>
              <c:symbol val="triangle"/>
              <c:size val="5"/>
            </c:marker>
            <c:invertIfNegative val="0"/>
            <c:bubble3D val="0"/>
            <c:spPr>
              <a:solidFill>
                <a:srgbClr val="4BACC6"/>
              </a:solidFill>
              <a:ln w="12700">
                <a:solidFill>
                  <a:srgbClr val="FFFFFF"/>
                </a:solidFill>
                <a:prstDash val="solid"/>
              </a:ln>
            </c:spPr>
          </c:dPt>
          <c:dPt>
            <c:idx val="5"/>
            <c:marker>
              <c:symbol val="x"/>
              <c:size val="5"/>
            </c:marker>
            <c:invertIfNegative val="0"/>
            <c:bubble3D val="0"/>
            <c:spPr>
              <a:solidFill>
                <a:srgbClr val="F79646"/>
              </a:solidFill>
              <a:ln w="12700">
                <a:solidFill>
                  <a:srgbClr val="FFFFFF"/>
                </a:solidFill>
                <a:prstDash val="solid"/>
              </a:ln>
            </c:spPr>
          </c:dPt>
          <c:dPt>
            <c:idx val="6"/>
            <c:marker>
              <c:symbol val="star"/>
              <c:size val="5"/>
            </c:marker>
            <c:invertIfNegative val="0"/>
            <c:bubble3D val="0"/>
            <c:spPr>
              <a:solidFill>
                <a:srgbClr val="2C4D74"/>
              </a:solidFill>
              <a:ln w="12700">
                <a:solidFill>
                  <a:srgbClr val="FFFFFF"/>
                </a:solidFill>
                <a:prstDash val="solid"/>
              </a:ln>
            </c:spPr>
          </c:dPt>
          <c:dPt>
            <c:idx val="7"/>
            <c:marker>
              <c:symbol val="circle"/>
              <c:size val="5"/>
            </c:marker>
            <c:invertIfNegative val="0"/>
            <c:bubble3D val="0"/>
            <c:spPr>
              <a:solidFill>
                <a:srgbClr val="782C2A"/>
              </a:solidFill>
              <a:ln w="12700">
                <a:solidFill>
                  <a:srgbClr val="FFFFFF"/>
                </a:solidFill>
                <a:prstDash val="solid"/>
              </a:ln>
            </c:spPr>
          </c:dPt>
          <c:dPt>
            <c:idx val="8"/>
            <c:marker>
              <c:symbol val="plus"/>
              <c:size val="5"/>
            </c:marker>
            <c:invertIfNegative val="0"/>
            <c:bubble3D val="0"/>
            <c:spPr>
              <a:solidFill>
                <a:srgbClr val="5D7430"/>
              </a:solidFill>
              <a:ln w="12700">
                <a:solidFill>
                  <a:srgbClr val="FFFFFF"/>
                </a:solidFill>
                <a:prstDash val="solid"/>
              </a:ln>
            </c:spPr>
          </c:dPt>
          <c:dPt>
            <c:idx val="9"/>
            <c:marker>
              <c:symbol val="dot"/>
              <c:size val="5"/>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marker>
            <c:invertIfNegative val="0"/>
            <c:bubble3D val="0"/>
            <c:spPr>
              <a:solidFill>
                <a:srgbClr val="4F81BD"/>
              </a:solidFill>
              <a:ln w="12700">
                <a:solidFill>
                  <a:srgbClr val="FFFFFF"/>
                </a:solidFill>
                <a:prstDash val="solid"/>
              </a:ln>
            </c:spPr>
          </c:dPt>
          <c:dPt>
            <c:idx val="1"/>
            <c:marker>
              <c:symbol val="plus"/>
              <c:size val="5"/>
            </c:marker>
            <c:invertIfNegative val="0"/>
            <c:bubble3D val="0"/>
            <c:spPr>
              <a:solidFill>
                <a:srgbClr val="C0504D"/>
              </a:solidFill>
              <a:ln w="12700">
                <a:solidFill>
                  <a:srgbClr val="FFFFFF"/>
                </a:solidFill>
                <a:prstDash val="solid"/>
              </a:ln>
            </c:spPr>
          </c:dPt>
          <c:dPt>
            <c:idx val="2"/>
            <c:marker>
              <c:symbol val="dot"/>
              <c:size val="5"/>
            </c:marker>
            <c:invertIfNegative val="0"/>
            <c:bubble3D val="0"/>
            <c:spPr>
              <a:solidFill>
                <a:srgbClr val="9BBB59"/>
              </a:solidFill>
              <a:ln w="12700">
                <a:solidFill>
                  <a:srgbClr val="FFFFFF"/>
                </a:solidFill>
                <a:prstDash val="solid"/>
              </a:ln>
            </c:spPr>
          </c:dPt>
          <c:dPt>
            <c:idx val="3"/>
            <c:marker>
              <c:symbol val="dash"/>
              <c:size val="5"/>
            </c:marker>
            <c:invertIfNegative val="0"/>
            <c:bubble3D val="0"/>
            <c:spPr>
              <a:solidFill>
                <a:srgbClr val="8064A2"/>
              </a:solidFill>
              <a:ln w="12700">
                <a:solidFill>
                  <a:srgbClr val="FFFFFF"/>
                </a:solidFill>
                <a:prstDash val="solid"/>
              </a:ln>
            </c:spPr>
          </c:dPt>
          <c:dPt>
            <c:idx val="4"/>
            <c:marker>
              <c:symbol val="diamond"/>
              <c:size val="5"/>
            </c:marker>
            <c:invertIfNegative val="0"/>
            <c:bubble3D val="0"/>
            <c:spPr>
              <a:solidFill>
                <a:srgbClr val="4BACC6"/>
              </a:solidFill>
              <a:ln w="12700">
                <a:solidFill>
                  <a:srgbClr val="FFFFFF"/>
                </a:solidFill>
                <a:prstDash val="solid"/>
              </a:ln>
            </c:spPr>
          </c:dPt>
          <c:dPt>
            <c:idx val="5"/>
            <c:marker>
              <c:symbol val="square"/>
              <c:size val="5"/>
            </c:marker>
            <c:invertIfNegative val="0"/>
            <c:bubble3D val="0"/>
            <c:spPr>
              <a:solidFill>
                <a:srgbClr val="F79646"/>
              </a:solidFill>
              <a:ln w="12700">
                <a:solidFill>
                  <a:srgbClr val="FFFFFF"/>
                </a:solidFill>
                <a:prstDash val="solid"/>
              </a:ln>
            </c:spPr>
          </c:dPt>
          <c:dPt>
            <c:idx val="6"/>
            <c:marker>
              <c:symbol val="triangle"/>
              <c:size val="5"/>
            </c:marker>
            <c:invertIfNegative val="0"/>
            <c:bubble3D val="0"/>
            <c:spPr>
              <a:solidFill>
                <a:srgbClr val="2C4D74"/>
              </a:solidFill>
              <a:ln w="12700">
                <a:solidFill>
                  <a:srgbClr val="FFFFFF"/>
                </a:solidFill>
                <a:prstDash val="solid"/>
              </a:ln>
            </c:spPr>
          </c:dPt>
          <c:dPt>
            <c:idx val="7"/>
            <c:marker>
              <c:symbol val="x"/>
              <c:size val="5"/>
            </c:marker>
            <c:invertIfNegative val="0"/>
            <c:bubble3D val="0"/>
            <c:spPr>
              <a:solidFill>
                <a:srgbClr val="782C2A"/>
              </a:solidFill>
              <a:ln w="12700">
                <a:solidFill>
                  <a:srgbClr val="FFFFFF"/>
                </a:solidFill>
                <a:prstDash val="solid"/>
              </a:ln>
            </c:spPr>
          </c:dPt>
          <c:dPt>
            <c:idx val="8"/>
            <c:marker>
              <c:symbol val="star"/>
              <c:size val="5"/>
            </c:marker>
            <c:invertIfNegative val="0"/>
            <c:bubble3D val="0"/>
            <c:spPr>
              <a:solidFill>
                <a:srgbClr val="5D7430"/>
              </a:solidFill>
              <a:ln w="12700">
                <a:solidFill>
                  <a:srgbClr val="FFFFFF"/>
                </a:solidFill>
                <a:prstDash val="solid"/>
              </a:ln>
            </c:spPr>
          </c:dPt>
          <c:dPt>
            <c:idx val="9"/>
            <c:marker>
              <c:symbol val="circle"/>
              <c:size val="5"/>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marker>
            <c:invertIfNegative val="0"/>
            <c:bubble3D val="0"/>
            <c:spPr>
              <a:solidFill>
                <a:srgbClr val="4F81BD"/>
              </a:solidFill>
              <a:ln w="12700">
                <a:solidFill>
                  <a:srgbClr val="FFFFFF"/>
                </a:solidFill>
                <a:prstDash val="solid"/>
              </a:ln>
            </c:spPr>
          </c:dPt>
          <c:dPt>
            <c:idx val="1"/>
            <c:marker>
              <c:symbol val="star"/>
              <c:size val="5"/>
            </c:marker>
            <c:invertIfNegative val="0"/>
            <c:bubble3D val="0"/>
            <c:spPr>
              <a:solidFill>
                <a:srgbClr val="C0504D"/>
              </a:solidFill>
              <a:ln w="12700">
                <a:solidFill>
                  <a:srgbClr val="FFFFFF"/>
                </a:solidFill>
                <a:prstDash val="solid"/>
              </a:ln>
            </c:spPr>
          </c:dPt>
          <c:dPt>
            <c:idx val="2"/>
            <c:marker>
              <c:symbol val="circle"/>
              <c:size val="5"/>
            </c:marker>
            <c:invertIfNegative val="0"/>
            <c:bubble3D val="0"/>
            <c:spPr>
              <a:solidFill>
                <a:srgbClr val="9BBB59"/>
              </a:solidFill>
              <a:ln w="12700">
                <a:solidFill>
                  <a:srgbClr val="FFFFFF"/>
                </a:solidFill>
                <a:prstDash val="solid"/>
              </a:ln>
            </c:spPr>
          </c:dPt>
          <c:dPt>
            <c:idx val="3"/>
            <c:marker>
              <c:symbol val="plus"/>
              <c:size val="5"/>
            </c:marker>
            <c:invertIfNegative val="0"/>
            <c:bubble3D val="0"/>
            <c:spPr>
              <a:solidFill>
                <a:srgbClr val="8064A2"/>
              </a:solidFill>
              <a:ln w="12700">
                <a:solidFill>
                  <a:srgbClr val="FFFFFF"/>
                </a:solidFill>
                <a:prstDash val="solid"/>
              </a:ln>
            </c:spPr>
          </c:dPt>
          <c:dPt>
            <c:idx val="4"/>
            <c:marker>
              <c:symbol val="dot"/>
              <c:size val="5"/>
            </c:marker>
            <c:invertIfNegative val="0"/>
            <c:bubble3D val="0"/>
            <c:spPr>
              <a:solidFill>
                <a:srgbClr val="4BACC6"/>
              </a:solidFill>
              <a:ln w="12700">
                <a:solidFill>
                  <a:srgbClr val="FFFFFF"/>
                </a:solidFill>
                <a:prstDash val="solid"/>
              </a:ln>
            </c:spPr>
          </c:dPt>
          <c:dPt>
            <c:idx val="5"/>
            <c:marker>
              <c:symbol val="dash"/>
              <c:size val="5"/>
            </c:marker>
            <c:invertIfNegative val="0"/>
            <c:bubble3D val="0"/>
            <c:spPr>
              <a:solidFill>
                <a:srgbClr val="F79646"/>
              </a:solidFill>
              <a:ln w="12700">
                <a:solidFill>
                  <a:srgbClr val="FFFFFF"/>
                </a:solidFill>
                <a:prstDash val="solid"/>
              </a:ln>
            </c:spPr>
          </c:dPt>
          <c:dPt>
            <c:idx val="6"/>
            <c:marker>
              <c:symbol val="diamond"/>
              <c:size val="5"/>
            </c:marker>
            <c:invertIfNegative val="0"/>
            <c:bubble3D val="0"/>
            <c:spPr>
              <a:solidFill>
                <a:srgbClr val="2C4D74"/>
              </a:solidFill>
              <a:ln w="12700">
                <a:solidFill>
                  <a:srgbClr val="FFFFFF"/>
                </a:solidFill>
                <a:prstDash val="solid"/>
              </a:ln>
            </c:spPr>
          </c:dPt>
          <c:dPt>
            <c:idx val="7"/>
            <c:marker>
              <c:symbol val="square"/>
              <c:size val="5"/>
            </c:marker>
            <c:invertIfNegative val="0"/>
            <c:bubble3D val="0"/>
            <c:spPr>
              <a:solidFill>
                <a:srgbClr val="782C2A"/>
              </a:solidFill>
              <a:ln w="12700">
                <a:solidFill>
                  <a:srgbClr val="FFFFFF"/>
                </a:solidFill>
                <a:prstDash val="solid"/>
              </a:ln>
            </c:spPr>
          </c:dPt>
          <c:dPt>
            <c:idx val="8"/>
            <c:marker>
              <c:symbol val="triangle"/>
              <c:size val="5"/>
            </c:marker>
            <c:invertIfNegative val="0"/>
            <c:bubble3D val="0"/>
            <c:spPr>
              <a:solidFill>
                <a:srgbClr val="5D7430"/>
              </a:solidFill>
              <a:ln w="12700">
                <a:solidFill>
                  <a:srgbClr val="FFFFFF"/>
                </a:solidFill>
                <a:prstDash val="solid"/>
              </a:ln>
            </c:spPr>
          </c:dPt>
          <c:dPt>
            <c:idx val="9"/>
            <c:marker>
              <c:symbol val="x"/>
              <c:size val="5"/>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6032341"/>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91151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对象"/>
          <p:cNvSpPr>
            <a:spLocks noGrp="1"/>
          </p:cNvSpPr>
          <p:nvPr>
            <p:ph type="sldImg" idx="2"/>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009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9957636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00429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23868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095348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062480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4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8"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9"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7516553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330191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60691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04039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893905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69993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51360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549442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478388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311452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JANARTHANAN 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9</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55</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(asunm1709312219255)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 - B.COM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LAKSHMI BANGARU ARTS AND SCIENCE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581816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0" y="3308983"/>
            <a:ext cx="2466975" cy="3419474"/>
          </a:xfrm>
          <a:prstGeom prst="rect"/>
          <a:noFill/>
          <a:ln w="12700" cmpd="sng" cap="flat">
            <a:noFill/>
            <a:prstDash val="solid"/>
            <a:miter/>
          </a:ln>
        </p:spPr>
      </p:pic>
      <p:sp>
        <p:nvSpPr>
          <p:cNvPr id="136"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4146724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99144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457200" y="381000"/>
            <a:ext cx="10535285" cy="616902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54194353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112660" y="1542414"/>
          <a:ext cx="6732270" cy="452628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99178913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8425564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676627" y="2743031"/>
            <a:ext cx="8593228" cy="758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185669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508869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rot="0">
              <a:off x="9896476" y="55530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54161945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4" cy="3810000"/>
            <a:chOff x="8915400" y="2667000"/>
            <a:chExt cx="3533774" cy="3810000"/>
          </a:xfrm>
        </p:grpSpPr>
        <p:sp>
          <p:nvSpPr>
            <p:cNvPr id="114" name="曲线"/>
            <p:cNvSpPr>
              <a:spLocks/>
            </p:cNvSpPr>
            <p:nvPr/>
          </p:nvSpPr>
          <p:spPr>
            <a:xfrm rot="0">
              <a:off x="9610725" y="5381625"/>
              <a:ext cx="457198"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915400" y="2667000"/>
              <a:ext cx="3533774" cy="3810000"/>
            </a:xfrm>
            <a:prstGeom prst="rect"/>
            <a:noFill/>
            <a:ln w="12700" cmpd="sng" cap="flat">
              <a:noFill/>
              <a:prstDash val="solid"/>
              <a:miter/>
            </a:ln>
          </p:spPr>
        </p:pic>
      </p:grpSp>
      <p:sp>
        <p:nvSpPr>
          <p:cNvPr id="118" name="文本框"/>
          <p:cNvSpPr>
            <a:spLocks noGrp="1"/>
          </p:cNvSpPr>
          <p:nvPr>
            <p:ph type="title"/>
          </p:nvPr>
        </p:nvSpPr>
        <p:spPr>
          <a:xfrm rot="0">
            <a:off x="381000" y="381317"/>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0316892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427355" y="1676400"/>
            <a:ext cx="9512935" cy="288797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20131121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10134600" y="3742055"/>
            <a:ext cx="2053589" cy="3115945"/>
          </a:xfrm>
          <a:prstGeom prst="rect"/>
          <a:noFill/>
          <a:ln w="12700" cmpd="sng" cap="flat">
            <a:noFill/>
            <a:prstDash val="solid"/>
            <a:miter/>
          </a:ln>
        </p:spPr>
      </p:pic>
      <p:sp>
        <p:nvSpPr>
          <p:cNvPr id="127" name="文本框"/>
          <p:cNvSpPr>
            <a:spLocks noGrp="1"/>
          </p:cNvSpPr>
          <p:nvPr>
            <p:ph type="title"/>
          </p:nvPr>
        </p:nvSpPr>
        <p:spPr>
          <a:xfrm rot="0">
            <a:off x="304800" y="381000"/>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08864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3915603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5329233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2024-03-28T17:07:00Z</dcterms:created>
  <dcterms:modified xsi:type="dcterms:W3CDTF">2024-09-10T03:45:10Z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f53e7066fa7840e0b9e5ac5a393e7132</vt:lpwstr>
  </property>
  <property fmtid="{D5CDD505-2E9C-101B-9397-08002B2CF9AE}" pid="5" name="KSOProductBuildVer">
    <vt:lpwstr>1033-12.2.0.13472</vt:lpwstr>
  </property>
</Properties>
</file>