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DAX Functions Used in OTT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SQL + Power BI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Churn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Calculates the percentage of users who have churned (not paid in the last 30 days).</a:t>
            </a:r>
          </a:p>
          <a:p/>
          <a:p>
            <a:r>
              <a:t>DAX Formula:</a:t>
            </a:r>
          </a:p>
          <a:p>
            <a:r>
              <a:t>Churn Rate = DIVIDE(Churned Users, Total Users)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ARPU (Average Revenue Per User)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Helps understand revenue generated per active user.</a:t>
            </a:r>
          </a:p>
          <a:p/>
          <a:p>
            <a:r>
              <a:t>DAX Formula:</a:t>
            </a:r>
          </a:p>
          <a:p>
            <a:r>
              <a:t>ARPU = DIVIDE([Total Revenue], [Total Users])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Age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Creates age segments to analyze user behavior across age groups.</a:t>
            </a:r>
          </a:p>
          <a:p/>
          <a:p>
            <a:r>
              <a:t>DAX Formula:</a:t>
            </a:r>
          </a:p>
          <a:p>
            <a:r>
              <a:t>Age Group = SWITCH(TRUE(),</a:t>
            </a:r>
          </a:p>
          <a:p>
            <a:r>
              <a:t>    [Age] &lt; 18, "Teen",</a:t>
            </a:r>
          </a:p>
          <a:p>
            <a:r>
              <a:t>    [Age] &gt;= 18 &amp;&amp; [Age] &lt;= 30, "Young Adult",</a:t>
            </a:r>
          </a:p>
          <a:p>
            <a:r>
              <a:t>    [Age] &gt; 30 &amp;&amp; [Age] &lt;= 45, "Adult",</a:t>
            </a:r>
          </a:p>
          <a:p>
            <a:r>
              <a:t>    "Senior")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Churned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 lost due to user churn.</a:t>
            </a:r>
          </a:p>
          <a:p/>
          <a:p>
            <a:r>
              <a:t>DAX Formula:</a:t>
            </a:r>
          </a:p>
          <a:p>
            <a:r>
              <a:t>Churned Revenue = CALCULATE(SUM([Revenue]), FILTER(netflix_users, [Churn_Flag] = "Yes"))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Retained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 generated from active users.</a:t>
            </a:r>
          </a:p>
          <a:p/>
          <a:p>
            <a:r>
              <a:t>DAX Formula:</a:t>
            </a:r>
          </a:p>
          <a:p>
            <a:r>
              <a:t>Retained Revenue = CALCULATE(SUM([Revenue]), FILTER(netflix_users, [Churn_Flag] = "No"))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