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6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9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0279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7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07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93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55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2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3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0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6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1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1573967"/>
            <a:ext cx="5826720" cy="2476869"/>
          </a:xfrm>
        </p:spPr>
        <p:txBody>
          <a:bodyPr>
            <a:normAutofit fontScale="90000"/>
          </a:bodyPr>
          <a:lstStyle/>
          <a:p>
            <a:pPr algn="ctr"/>
            <a:r>
              <a:rPr dirty="0"/>
              <a:t>Superstore Sales Analysis – Advanced Excel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Janarthanan M | Data Analyst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Technology generated highest revenue; Office Supplies highest volume</a:t>
            </a:r>
          </a:p>
          <a:p>
            <a:r>
              <a:rPr dirty="0"/>
              <a:t>Discounts beyond 15% didn’t boost sales much</a:t>
            </a:r>
          </a:p>
          <a:p>
            <a:r>
              <a:rPr dirty="0"/>
              <a:t>East region consistently outperformed others</a:t>
            </a:r>
          </a:p>
          <a:p>
            <a:r>
              <a:rPr dirty="0"/>
              <a:t>Recommendations: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 - Cap discounts at 10-15%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 - Focus on high-revenue segments and bundle low-margin items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dirty="0"/>
              <a:t>- Leverage dashboard for ongoing decision support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Excel tools helped uncover actionable business insights</a:t>
            </a:r>
          </a:p>
          <a:p>
            <a:r>
              <a:rPr dirty="0"/>
              <a:t> Dashboard offers dynamic filtering and visual performance tracking</a:t>
            </a:r>
          </a:p>
          <a:p>
            <a:r>
              <a:rPr lang="en-US" dirty="0"/>
              <a:t> </a:t>
            </a:r>
            <a:r>
              <a:rPr dirty="0"/>
              <a:t>Next Steps:</a:t>
            </a:r>
          </a:p>
          <a:p>
            <a:pPr marL="0" indent="0">
              <a:buNone/>
            </a:pPr>
            <a:r>
              <a:rPr lang="en-GB" dirty="0"/>
              <a:t>  	  - </a:t>
            </a:r>
            <a:r>
              <a:rPr dirty="0"/>
              <a:t>Use for monthly reviews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dirty="0"/>
              <a:t> - Expand with forecasting or Power BI integration</a:t>
            </a:r>
          </a:p>
          <a:p>
            <a:r>
              <a:rPr dirty="0"/>
              <a:t> Thank you! Questions are welcome.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dirty="0" err="1"/>
              <a:t>nalyze</a:t>
            </a:r>
            <a:r>
              <a:rPr dirty="0"/>
              <a:t> sales transaction data to extract insights</a:t>
            </a:r>
          </a:p>
          <a:p>
            <a:r>
              <a:rPr dirty="0"/>
              <a:t>Identify top-performing products and channels</a:t>
            </a:r>
          </a:p>
          <a:p>
            <a:r>
              <a:rPr dirty="0"/>
              <a:t>Evaluate discount and shipping impact</a:t>
            </a:r>
          </a:p>
          <a:p>
            <a:r>
              <a:rPr dirty="0"/>
              <a:t>Build an interactive Excel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Description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Dataset: 10,000+ rows with fields like Order Date, Ship Mode, Sales, Profit, Discount</a:t>
            </a:r>
          </a:p>
          <a:p>
            <a:r>
              <a:rPr dirty="0"/>
              <a:t>Cleaned duplicates and blanks, validated data integrity</a:t>
            </a:r>
          </a:p>
          <a:p>
            <a:r>
              <a:rPr dirty="0"/>
              <a:t>Formatted date fields, currency columns, and prepared for PivotTable analysis</a:t>
            </a:r>
          </a:p>
          <a:p>
            <a:r>
              <a:rPr dirty="0"/>
              <a:t>Structured for advanced Excel features including dashboarding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Adjusted Sales = Sales * (1 - Discount)</a:t>
            </a:r>
          </a:p>
          <a:p>
            <a:r>
              <a:rPr dirty="0"/>
              <a:t>Total Revenue, Total Discounts</a:t>
            </a:r>
          </a:p>
          <a:p>
            <a:r>
              <a:rPr dirty="0"/>
              <a:t>Average Order Value (AOV) = Total Sales / Number of Orders</a:t>
            </a:r>
          </a:p>
          <a:p>
            <a:r>
              <a:rPr dirty="0"/>
              <a:t>Profit Margin = Profit / Sales</a:t>
            </a:r>
          </a:p>
          <a:p>
            <a:endParaRPr dirty="0"/>
          </a:p>
          <a:p>
            <a:r>
              <a:rPr dirty="0"/>
              <a:t>Key figures (example values):</a:t>
            </a:r>
          </a:p>
          <a:p>
            <a:r>
              <a:rPr dirty="0"/>
              <a:t>• Total Adjusted Sales: ₹2,500,000</a:t>
            </a:r>
          </a:p>
          <a:p>
            <a:r>
              <a:rPr dirty="0"/>
              <a:t>• Average Discount: 11.2%</a:t>
            </a:r>
          </a:p>
          <a:p>
            <a:r>
              <a:rPr dirty="0"/>
              <a:t>• Total Orders: 1,200</a:t>
            </a:r>
          </a:p>
          <a:p>
            <a:r>
              <a:rPr dirty="0"/>
              <a:t>• Total Quantity Sold: 3,450</a:t>
            </a:r>
          </a:p>
          <a:p>
            <a:r>
              <a:rPr dirty="0"/>
              <a:t>• Profit Margin: 18.6%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Pivot Tables &amp;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Used PivotTables to summarize: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 </a:t>
            </a:r>
            <a:r>
              <a:rPr lang="en-GB" dirty="0"/>
              <a:t>- </a:t>
            </a:r>
            <a:r>
              <a:rPr dirty="0"/>
              <a:t>Sales by Category, Region, Segment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dirty="0"/>
              <a:t> - Quantity by Sub-Category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dirty="0"/>
              <a:t> - Sales trends (monthly/quarterly)</a:t>
            </a:r>
          </a:p>
          <a:p>
            <a:r>
              <a:rPr dirty="0"/>
              <a:t>Visualized using bar charts, line charts, and slicer-controlled filters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Interactive Excel dashboard components: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 - KPI Cards (Total Sales, Orders, Avg Discount, Profit Margin)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 - </a:t>
            </a:r>
            <a:r>
              <a:rPr dirty="0" err="1"/>
              <a:t>PivotCharts</a:t>
            </a:r>
            <a:r>
              <a:rPr dirty="0"/>
              <a:t>: Sales by Category, Region, and Time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	</a:t>
            </a:r>
            <a:r>
              <a:rPr dirty="0"/>
              <a:t> - Slicers: Category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	</a:t>
            </a:r>
            <a:r>
              <a:rPr lang="en-GB" dirty="0"/>
              <a:t>- </a:t>
            </a:r>
            <a:r>
              <a:rPr dirty="0"/>
              <a:t>Automatic refresh with macros and a clean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What-If Analysis &amp; Goal Seek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Goal Seek estimated quantities to hit Adjusted Sales targets</a:t>
            </a:r>
          </a:p>
          <a:p>
            <a:r>
              <a:rPr dirty="0"/>
              <a:t>Scenario Manager simulated different revenue outcomes: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- 10% sales growth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 - 5% discount reduction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 - Combined strategy impact</a:t>
            </a:r>
          </a:p>
          <a:p>
            <a:r>
              <a:rPr dirty="0"/>
              <a:t>Helped assess decision scenarios using Excel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Macros &amp;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Macros automated repetitive tasks: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 - Refresh all PivotTables and charts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 - Format dashboard automatically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 - Buttons for instant updates</a:t>
            </a:r>
          </a:p>
          <a:p>
            <a:r>
              <a:rPr dirty="0"/>
              <a:t>• Improved efficiency and reduced manual workload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88" y="257004"/>
            <a:ext cx="2493365" cy="604603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93333-5AB8-F8A2-ED68-8AD47CC7D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5" y="-179882"/>
            <a:ext cx="8649907" cy="6147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</TotalTime>
  <Words>456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Superstore Sales Analysis – Advanced Excel Project</vt:lpstr>
      <vt:lpstr>Project Overview &amp; Objectives</vt:lpstr>
      <vt:lpstr>Data Description &amp; Preparation</vt:lpstr>
      <vt:lpstr>Key Metrics Calculation</vt:lpstr>
      <vt:lpstr>Pivot Tables &amp; Charts</vt:lpstr>
      <vt:lpstr>Dashboard Overview</vt:lpstr>
      <vt:lpstr>What-If Analysis &amp; Goal Seek</vt:lpstr>
      <vt:lpstr>Macros &amp; Automation</vt:lpstr>
      <vt:lpstr>  </vt:lpstr>
      <vt:lpstr>Insights &amp; Recommendations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Janarthanan M</cp:lastModifiedBy>
  <cp:revision>2</cp:revision>
  <dcterms:created xsi:type="dcterms:W3CDTF">2013-01-27T09:14:16Z</dcterms:created>
  <dcterms:modified xsi:type="dcterms:W3CDTF">2025-05-10T14:00:48Z</dcterms:modified>
  <cp:category/>
</cp:coreProperties>
</file>