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616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2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81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74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42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40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9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729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0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69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64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72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63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51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1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93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56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81671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dirty="0" err="1">
                <a:latin typeface="Arial Rounded MT Bold" panose="020F0704030504030204" pitchFamily="34" charset="0"/>
              </a:rPr>
              <a:t>Janarthana.S</a:t>
            </a:r>
            <a:endParaRPr lang="en-US" sz="2800">
              <a:latin typeface="Arial Rounded MT Bold" panose="020F0704030504030204" pitchFamily="34" charset="0"/>
            </a:endParaRPr>
          </a:p>
          <a:p>
            <a:pPr algn="just"/>
            <a:r>
              <a:rPr lang="en-US" sz="2800">
                <a:latin typeface="Arial Rounded MT Bold" panose="020F0704030504030204" pitchFamily="34" charset="0"/>
              </a:rPr>
              <a:t>Sri </a:t>
            </a:r>
            <a:r>
              <a:rPr lang="en-US" sz="2800" dirty="0">
                <a:latin typeface="Arial Rounded MT Bold" panose="020F0704030504030204" pitchFamily="34" charset="0"/>
              </a:rPr>
              <a:t>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62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TotalTime>
  <Words>714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Arial Rounded MT Bold</vt:lpstr>
      <vt:lpstr>Corbel</vt:lpstr>
      <vt:lpstr>Parallax</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CSE14</cp:lastModifiedBy>
  <cp:revision>12</cp:revision>
  <dcterms:created xsi:type="dcterms:W3CDTF">2024-04-03T00:18:32Z</dcterms:created>
  <dcterms:modified xsi:type="dcterms:W3CDTF">2024-04-08T04:31:32Z</dcterms:modified>
</cp:coreProperties>
</file>