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6" r:id="rId1"/>
  </p:sldMasterIdLst>
  <p:notesMasterIdLst>
    <p:notesMasterId r:id="rId2"/>
  </p:notesMasterIdLst>
  <p:sldIdLst>
    <p:sldId id="299" r:id="rId3"/>
    <p:sldId id="300" r:id="rId4"/>
    <p:sldId id="301" r:id="rId5"/>
    <p:sldId id="302" r:id="rId6"/>
    <p:sldId id="303" r:id="rId7"/>
    <p:sldId id="304" r:id="rId8"/>
    <p:sldId id="305" r:id="rId9"/>
    <p:sldId id="306" r:id="rId10"/>
    <p:sldId id="307" r:id="rId11"/>
    <p:sldId id="308" r:id="rId12"/>
    <p:sldId id="310" r:id="rId13"/>
    <p:sldId id="311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98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1048699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0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1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2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4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85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6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87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9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0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1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2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93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5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96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2554542" y="3314150"/>
            <a:ext cx="8610600" cy="1869441"/>
          </a:xfrm>
          <a:prstGeom prst="rect"/>
          <a:noFill/>
        </p:spPr>
        <p:txBody>
          <a:bodyPr rtlCol="0" wrap="square">
            <a:spAutoFit/>
          </a:bodyPr>
          <a:p>
            <a:r>
              <a:rPr sz="2400" lang="en-US"/>
              <a:t>STUDENT NAME:</a:t>
            </a:r>
            <a:r>
              <a:rPr sz="2400" lang="en-US"/>
              <a:t> janarthanan</a:t>
            </a:r>
            <a:r>
              <a:rPr sz="2400" lang="en-US"/>
              <a:t>.</a:t>
            </a:r>
            <a:r>
              <a:rPr sz="2400" lang="en-US"/>
              <a:t>k</a:t>
            </a:r>
            <a:endParaRPr dirty="0" sz="2400" lang="en-US"/>
          </a:p>
          <a:p>
            <a:r>
              <a:rPr dirty="0" sz="2400" lang="en-US"/>
              <a:t>REGISTER NO:</a:t>
            </a:r>
            <a:r>
              <a:rPr dirty="0" sz="2400" lang="en-US"/>
              <a:t>3</a:t>
            </a:r>
            <a:r>
              <a:rPr dirty="0" sz="2400" lang="en-US"/>
              <a:t>1</a:t>
            </a:r>
            <a:r>
              <a:rPr dirty="0" sz="2400" lang="en-US"/>
              <a:t>2</a:t>
            </a:r>
            <a:r>
              <a:rPr dirty="0" sz="2400" lang="en-US"/>
              <a:t>2</a:t>
            </a:r>
            <a:r>
              <a:rPr dirty="0" sz="2400" lang="en-US"/>
              <a:t>1</a:t>
            </a:r>
            <a:r>
              <a:rPr dirty="0" sz="2400" lang="en-US"/>
              <a:t>5</a:t>
            </a:r>
            <a:r>
              <a:rPr dirty="0" sz="2400" lang="en-US"/>
              <a:t>1</a:t>
            </a:r>
            <a:r>
              <a:rPr dirty="0" sz="2400" lang="en-US"/>
              <a:t>7</a:t>
            </a:r>
            <a:r>
              <a:rPr dirty="0" sz="2400" lang="en-US"/>
              <a:t>0</a:t>
            </a:r>
            <a:endParaRPr altLang="en-US" lang="zh-CN"/>
          </a:p>
          <a:p>
            <a:r>
              <a:rPr dirty="0" sz="2400" lang="en-US"/>
              <a:t>DEPARTMENT:</a:t>
            </a:r>
            <a:r>
              <a:rPr dirty="0" sz="2400" lang="en-US"/>
              <a:t>b</a:t>
            </a:r>
            <a:r>
              <a:rPr dirty="0" sz="2400" lang="en-US"/>
              <a:t>.</a:t>
            </a:r>
            <a:r>
              <a:rPr dirty="0" sz="2400" lang="en-US"/>
              <a:t>c</a:t>
            </a:r>
            <a:r>
              <a:rPr dirty="0" sz="2400" lang="en-US"/>
              <a:t>o</a:t>
            </a:r>
            <a:r>
              <a:rPr dirty="0" sz="2400" lang="en-US"/>
              <a:t>m</a:t>
            </a:r>
            <a:r>
              <a:rPr dirty="0" sz="2400" lang="en-US"/>
              <a:t> </a:t>
            </a:r>
            <a:r>
              <a:rPr dirty="0" sz="2400" lang="en-US"/>
              <a:t>general</a:t>
            </a:r>
            <a:r>
              <a:rPr dirty="0" sz="2400" lang="en-US"/>
              <a:t> </a:t>
            </a:r>
            <a:r>
              <a:rPr dirty="0" sz="2400" lang="en-US"/>
              <a:t>commerce </a:t>
            </a:r>
            <a:endParaRPr altLang="en-US" lang="zh-CN"/>
          </a:p>
          <a:p>
            <a:r>
              <a:rPr dirty="0" sz="2400" lang="en-US"/>
              <a:t>COLLEGE</a:t>
            </a:r>
            <a:r>
              <a:rPr dirty="0" sz="2400" lang="en-US"/>
              <a:t>:</a:t>
            </a:r>
            <a:r>
              <a:rPr dirty="0" sz="2400" lang="en-US"/>
              <a:t> </a:t>
            </a:r>
            <a:r>
              <a:rPr dirty="0" sz="2400" lang="en-US"/>
              <a:t>j</a:t>
            </a:r>
            <a:r>
              <a:rPr dirty="0" sz="2400" lang="en-US"/>
              <a:t>.</a:t>
            </a:r>
            <a:r>
              <a:rPr dirty="0" sz="2400" lang="en-US"/>
              <a:t>h</a:t>
            </a:r>
            <a:r>
              <a:rPr dirty="0" sz="2400" lang="en-US"/>
              <a:t>.</a:t>
            </a:r>
            <a:r>
              <a:rPr dirty="0" sz="2400" lang="en-US"/>
              <a:t>a</a:t>
            </a:r>
            <a:r>
              <a:rPr dirty="0" sz="2400" lang="en-US"/>
              <a:t>.</a:t>
            </a:r>
            <a:r>
              <a:rPr dirty="0" sz="2400" lang="en-US"/>
              <a:t>a</a:t>
            </a:r>
            <a:r>
              <a:rPr dirty="0" sz="2400" lang="en-US"/>
              <a:t>g</a:t>
            </a:r>
            <a:r>
              <a:rPr dirty="0" sz="2400" lang="en-US"/>
              <a:t>a</a:t>
            </a:r>
            <a:r>
              <a:rPr dirty="0" sz="2400" lang="en-US"/>
              <a:t>r</a:t>
            </a:r>
            <a:r>
              <a:rPr dirty="0" sz="2400" lang="en-US"/>
              <a:t>s</a:t>
            </a:r>
            <a:r>
              <a:rPr dirty="0" sz="2400" lang="en-US"/>
              <a:t>e</a:t>
            </a:r>
            <a:r>
              <a:rPr dirty="0" sz="2400" lang="en-US"/>
              <a:t>n</a:t>
            </a:r>
            <a:r>
              <a:rPr dirty="0" sz="2400" lang="en-US"/>
              <a:t> </a:t>
            </a:r>
            <a:r>
              <a:rPr dirty="0" sz="2400" lang="en-US"/>
              <a:t>c</a:t>
            </a:r>
            <a:r>
              <a:rPr dirty="0" sz="2400" lang="en-US"/>
              <a:t>o</a:t>
            </a:r>
            <a:r>
              <a:rPr dirty="0" sz="2400" lang="en-US"/>
              <a:t>l</a:t>
            </a:r>
            <a:r>
              <a:rPr dirty="0" sz="2400" lang="en-US"/>
              <a:t>l</a:t>
            </a:r>
            <a:r>
              <a:rPr dirty="0" sz="2400" lang="en-US"/>
              <a:t>ege </a:t>
            </a:r>
            <a:r>
              <a:rPr dirty="0" sz="2400" lang="en-US"/>
              <a:t>m</a:t>
            </a:r>
            <a:r>
              <a:rPr dirty="0" sz="2400" lang="en-US"/>
              <a:t>a</a:t>
            </a:r>
            <a:r>
              <a:rPr dirty="0" sz="2400" lang="en-US"/>
              <a:t>d</a:t>
            </a:r>
            <a:r>
              <a:rPr dirty="0" sz="2400" lang="en-US"/>
              <a:t>havaram </a:t>
            </a:r>
            <a:r>
              <a:rPr dirty="0" sz="2400" lang="en-US"/>
              <a:t>Chennai </a:t>
            </a:r>
            <a:r>
              <a:rPr dirty="0" sz="2400" lang="en-US"/>
              <a:t>-</a:t>
            </a:r>
            <a:r>
              <a:rPr dirty="0" sz="2400" lang="en-US"/>
              <a:t>6</a:t>
            </a:r>
            <a:r>
              <a:rPr dirty="0" sz="2400" lang="en-US"/>
              <a:t>0</a:t>
            </a:r>
            <a:r>
              <a:rPr dirty="0" sz="2400" lang="en-US"/>
              <a:t>0</a:t>
            </a:r>
            <a:r>
              <a:rPr dirty="0" sz="2400" lang="en-US"/>
              <a:t>0</a:t>
            </a:r>
            <a:r>
              <a:rPr dirty="0" sz="2400" lang="en-US"/>
              <a:t>6</a:t>
            </a:r>
            <a:r>
              <a:rPr dirty="0" sz="2400" lang="en-US"/>
              <a:t>0</a:t>
            </a:r>
            <a:endParaRPr altLang="en-US" lang="zh-CN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4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5" name="object 8"/>
          <p:cNvSpPr txBox="1"/>
          <p:nvPr/>
        </p:nvSpPr>
        <p:spPr>
          <a:xfrm>
            <a:off x="739775" y="291147"/>
            <a:ext cx="3303904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76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8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0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81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49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0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1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2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3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4" name="TextBox 10"/>
          <p:cNvSpPr txBox="1"/>
          <p:nvPr/>
        </p:nvSpPr>
        <p:spPr>
          <a:xfrm>
            <a:off x="990600" y="2133600"/>
            <a:ext cx="7924800" cy="8026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5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6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7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8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59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0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1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2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3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4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5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IN"/>
              <a:t>Dataset Description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6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6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8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0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1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2" name="TextBox 8"/>
          <p:cNvSpPr txBox="1"/>
          <p:nvPr/>
        </p:nvSpPr>
        <p:spPr>
          <a:xfrm>
            <a:off x="2743200" y="2354703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Channabasava Yadav</cp:lastModifiedBy>
  <dcterms:created xsi:type="dcterms:W3CDTF">2024-03-29T04:07:22Z</dcterms:created>
  <dcterms:modified xsi:type="dcterms:W3CDTF">2024-09-16T04:18:10Z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e4d64a4132ad4f49852817a05a8f853b</vt:lpwstr>
  </property>
</Properties>
</file>