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QuitQ – Backend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 Development using Spring Boot, Java, MySQL, and JWT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JUnit + Mockito for Unit Testing</a:t>
            </a:r>
          </a:p>
          <a:p>
            <a:r>
              <a:t>• SLF4J + Logback for Logging</a:t>
            </a:r>
          </a:p>
          <a:p>
            <a:r>
              <a:t>• Structured logs for easier debugging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OAuth Integration</a:t>
            </a:r>
          </a:p>
          <a:p>
            <a:r>
              <a:t>• Dockerize Backend</a:t>
            </a:r>
          </a:p>
          <a:p>
            <a:r>
              <a:t>• CI/CD Pipeline (GitHub Actions, Jenkins)</a:t>
            </a:r>
          </a:p>
          <a:p>
            <a:r>
              <a:t>• Deployment to AWS/Azure</a:t>
            </a:r>
          </a:p>
          <a:p>
            <a:r>
              <a:t>• Use RDS or Azure SQL for Production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 17+</a:t>
            </a:r>
          </a:p>
          <a:p>
            <a:r>
              <a:t>• Spring Boot</a:t>
            </a:r>
          </a:p>
          <a:p>
            <a:r>
              <a:t>• MySQL</a:t>
            </a:r>
          </a:p>
          <a:p>
            <a:r>
              <a:t>• Spring Security</a:t>
            </a:r>
          </a:p>
          <a:p>
            <a:r>
              <a:t>• JWT (JSON Web Tokens)</a:t>
            </a:r>
          </a:p>
          <a:p>
            <a:r>
              <a:t>• Swagger (API Docs)</a:t>
            </a:r>
          </a:p>
          <a:p>
            <a:r>
              <a:t>• JUnit (Unit Testing)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Monolithic Spring Boot Application</a:t>
            </a:r>
          </a:p>
          <a:p>
            <a:r>
              <a:t>• RESTful API Layer</a:t>
            </a:r>
          </a:p>
          <a:p>
            <a:r>
              <a:t>• Service Layer with Business Logic</a:t>
            </a:r>
          </a:p>
          <a:p>
            <a:r>
              <a:t>• JPA/Hibernate for Database Access</a:t>
            </a:r>
          </a:p>
          <a:p>
            <a:r>
              <a:t>• MySQL for Data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Backend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Authentication (User/Seller/Admin)</a:t>
            </a:r>
          </a:p>
          <a:p>
            <a:r>
              <a:t>• Product Catalog Management</a:t>
            </a:r>
          </a:p>
          <a:p>
            <a:r>
              <a:t>• Shopping Cart Management</a:t>
            </a:r>
          </a:p>
          <a:p>
            <a:r>
              <a:t>• Order Processing</a:t>
            </a:r>
          </a:p>
          <a:p>
            <a:r>
              <a:t>• Admin Controls (CRUD)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via /auth/login</a:t>
            </a:r>
          </a:p>
          <a:p>
            <a:r>
              <a:t>• JWT Token Generation</a:t>
            </a:r>
          </a:p>
          <a:p>
            <a:r>
              <a:t>• Secure Routes using JWT</a:t>
            </a:r>
          </a:p>
          <a:p>
            <a:r>
              <a:t>• Role-based Access Control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RESTful Endpoints (GET, POST, PUT, DELETE)</a:t>
            </a:r>
          </a:p>
          <a:p>
            <a:r>
              <a:t>• JSON Request/Response</a:t>
            </a:r>
          </a:p>
          <a:p>
            <a:r>
              <a:t>• Versioning using /api/v1/</a:t>
            </a:r>
          </a:p>
          <a:p>
            <a:r>
              <a:t>• Swagger for API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Bean Validation (e.g., @NotNull, @Email)</a:t>
            </a:r>
          </a:p>
          <a:p>
            <a:r>
              <a:t>• Exception Handling using @ControllerAdvice</a:t>
            </a:r>
          </a:p>
          <a:p>
            <a:r>
              <a:t>• Custom error messages for clarity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JWT Token Verification on Each Request</a:t>
            </a:r>
          </a:p>
          <a:p>
            <a:r>
              <a:t>• Role Verification for Sensitive Endpoints</a:t>
            </a:r>
          </a:p>
          <a:p>
            <a:r>
              <a:t>• Secure Passwords (Hashed with BCrypt)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Swagger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Swagger UI available at /swagger-ui.html</a:t>
            </a:r>
          </a:p>
          <a:p>
            <a:r>
              <a:t>• Visualize and Test APIs</a:t>
            </a:r>
          </a:p>
          <a:p>
            <a:r>
              <a:t>• Auto-generated API docs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