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Bell MT" panose="02020503060305020303" pitchFamily="18" charset="0"/>
      <p:regular r:id="rId9"/>
      <p:bold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LIIOR+EBGaramond-Bold" panose="020B0604020202020204"/>
      <p:regular r:id="rId16"/>
    </p:embeddedFont>
    <p:embeddedFont>
      <p:font typeface="KQGMTU+Arial-BoldMT" panose="020B0604020202020204"/>
      <p:regular r:id="rId17"/>
    </p:embeddedFont>
    <p:embeddedFont>
      <p:font typeface="RMKPBC+PublicSans-BoldItalic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78" d="100"/>
          <a:sy n="78" d="100"/>
        </p:scale>
        <p:origin x="90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1511Harirajan/NM-APEC-IT-GROUP5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anastark07/NM-APEC-IT-GROUP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3FA6F-4001-6D7A-087B-4F6BE1E6ACBD}"/>
              </a:ext>
            </a:extLst>
          </p:cNvPr>
          <p:cNvSpPr txBox="1"/>
          <p:nvPr/>
        </p:nvSpPr>
        <p:spPr>
          <a:xfrm>
            <a:off x="251520" y="1995686"/>
            <a:ext cx="374441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  “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Application for Grocery                                                                                                                                  Delivery</a:t>
            </a:r>
            <a:r>
              <a:rPr lang="en-IN" sz="2400" b="1" dirty="0">
                <a:latin typeface="Bell MT" panose="02020503060305020303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0DB33-4DD8-E80D-132E-2F606740F95B}"/>
              </a:ext>
            </a:extLst>
          </p:cNvPr>
          <p:cNvSpPr txBox="1"/>
          <p:nvPr/>
        </p:nvSpPr>
        <p:spPr>
          <a:xfrm>
            <a:off x="251520" y="343584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Bell MT" panose="02020503060305020303" pitchFamily="18" charset="0"/>
                <a:cs typeface="Times New Roman" panose="02020603050405020304" pitchFamily="18" charset="0"/>
              </a:rPr>
              <a:t>TASK - 1</a:t>
            </a:r>
            <a:endParaRPr lang="en-IN" sz="1600" b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11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3473194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50" b="1" spc="-10" dirty="0">
                <a:solidFill>
                  <a:srgbClr val="C88C32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Application for Grocery Delivery</a:t>
            </a:r>
            <a:endParaRPr sz="1850" b="1" spc="-10" dirty="0">
              <a:solidFill>
                <a:srgbClr val="C88C32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E478F-46D9-05E8-A0D3-9E22DEB4BA60}"/>
              </a:ext>
            </a:extLst>
          </p:cNvPr>
          <p:cNvSpPr txBox="1"/>
          <p:nvPr/>
        </p:nvSpPr>
        <p:spPr>
          <a:xfrm>
            <a:off x="373050" y="1178105"/>
            <a:ext cx="419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The purpose of this document is to provide a comprehensive overview of the system requirements for the Grocery Delivery Application.</a:t>
            </a:r>
          </a:p>
          <a:p>
            <a:r>
              <a:rPr lang="en-GB" sz="1200" dirty="0">
                <a:solidFill>
                  <a:schemeClr val="bg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This application aims to facilitate the online ordering and delivery of groceries to customers</a:t>
            </a:r>
            <a:r>
              <a:rPr lang="en-GB" sz="1000" dirty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en-IN" sz="1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4754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latin typeface="Bell MT" panose="020205030603050203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1298492" cy="286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223669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Task-1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918581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Creation</a:t>
            </a:r>
            <a:r>
              <a:rPr lang="en-GB"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of</a:t>
            </a:r>
            <a:r>
              <a:rPr lang="en-GB"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SRS</a:t>
            </a:r>
            <a:r>
              <a:rPr lang="en-GB"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&amp;</a:t>
            </a:r>
            <a:r>
              <a:rPr lang="en-GB"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600" b="1" dirty="0" err="1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Github</a:t>
            </a:r>
            <a:endParaRPr sz="1600" b="1" dirty="0">
              <a:solidFill>
                <a:srgbClr val="0B5394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8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Create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SRS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: “A</a:t>
            </a:r>
            <a:r>
              <a:rPr lang="en-IN" sz="1400" dirty="0" err="1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pplication</a:t>
            </a:r>
            <a:r>
              <a:rPr lang="en-IN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for grocery delivery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Creation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&amp;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Set-up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Github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Creation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&amp;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Hands-on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various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commands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Git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6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Evaluation</a:t>
            </a:r>
            <a:r>
              <a:rPr lang="en-GB"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Metric</a:t>
            </a:r>
            <a:r>
              <a:rPr sz="1600" b="1" dirty="0">
                <a:solidFill>
                  <a:srgbClr val="0B5394"/>
                </a:solidFill>
                <a:latin typeface="Bell MT" panose="02020503060305020303" pitchFamily="18" charset="0"/>
                <a:cs typeface="ILIIOR+EBGaramond-Bold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635376" cy="22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100%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Completion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the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above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Bell MT" panose="02020503060305020303" pitchFamily="18" charset="0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Bell MT" panose="02020503060305020303" pitchFamily="18" charset="0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Bell MT" panose="02020503060305020303" pitchFamily="18" charset="0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4758061" cy="68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Get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know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about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different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lifecycle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importance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and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how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create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an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Knowing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various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commands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of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Github</a:t>
            </a:r>
            <a:endParaRPr sz="1400" dirty="0">
              <a:solidFill>
                <a:srgbClr val="00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7710389" cy="225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agile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and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scrum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management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techniques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efficient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product</a:t>
            </a:r>
            <a:r>
              <a:rPr lang="en-GB"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deve</a:t>
            </a:r>
            <a:r>
              <a:rPr sz="1400" dirty="0">
                <a:solidFill>
                  <a:srgbClr val="000000"/>
                </a:solidFill>
                <a:latin typeface="Bell MT" panose="02020503060305020303" pitchFamily="18" charset="0"/>
                <a:cs typeface="CFRUAJ+EBGaramond-Medium"/>
              </a:rPr>
              <a:t>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584" y="169665"/>
            <a:ext cx="2450620" cy="292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2D4C4-F05A-09BD-55D5-7D33EF8DB1F4}"/>
              </a:ext>
            </a:extLst>
          </p:cNvPr>
          <p:cNvSpPr/>
          <p:nvPr/>
        </p:nvSpPr>
        <p:spPr>
          <a:xfrm>
            <a:off x="35496" y="195486"/>
            <a:ext cx="432048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D5131E-C6F9-C465-45D0-88822A7FCA8F}"/>
              </a:ext>
            </a:extLst>
          </p:cNvPr>
          <p:cNvSpPr/>
          <p:nvPr/>
        </p:nvSpPr>
        <p:spPr>
          <a:xfrm>
            <a:off x="107504" y="483518"/>
            <a:ext cx="6552728" cy="1477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38439-7E9D-2B62-DAFF-2039C754CB47}"/>
              </a:ext>
            </a:extLst>
          </p:cNvPr>
          <p:cNvSpPr txBox="1"/>
          <p:nvPr/>
        </p:nvSpPr>
        <p:spPr>
          <a:xfrm>
            <a:off x="251520" y="555526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The primary objective of the [Name of Grocery Delivery Project] is to provide an innovative and seamless grocery shopping experience for residents in our community. We aim to address several key challenges, including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Convenience, Accessibility</a:t>
            </a:r>
          </a:p>
          <a:p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81360D-B1E0-8970-320D-1014E019A3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10" y="169665"/>
            <a:ext cx="674557" cy="8899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75BC40-7E82-9F69-4A1A-D1C2B0555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31590"/>
            <a:ext cx="1919770" cy="8292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6AD2CC-5EB9-1829-D054-E874F92F5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95" y="205358"/>
            <a:ext cx="782216" cy="782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3207156" cy="370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en-GB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7169" y="988131"/>
            <a:ext cx="152226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82550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2085911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ealted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Initiate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-58816" y="-12613"/>
            <a:ext cx="9383343" cy="5194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701453" y="881793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8D5C-B8C8-0503-105B-8AE7DDEA15D2}"/>
              </a:ext>
            </a:extLst>
          </p:cNvPr>
          <p:cNvSpPr txBox="1"/>
          <p:nvPr/>
        </p:nvSpPr>
        <p:spPr>
          <a:xfrm>
            <a:off x="2267744" y="1480090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https://github.com/Janastark07/NM-APEC-IT-GROUPa5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246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RMKPBC+PublicSans-BoldItalic</vt:lpstr>
      <vt:lpstr>Calibri</vt:lpstr>
      <vt:lpstr>Bell MT</vt:lpstr>
      <vt:lpstr>ILIIOR+EBGaramond-Bold</vt:lpstr>
      <vt:lpstr>KQGMTU+Arial-BoldMT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SRIRAM K</dc:creator>
  <cp:lastModifiedBy>kamalesh R</cp:lastModifiedBy>
  <cp:revision>11</cp:revision>
  <dcterms:modified xsi:type="dcterms:W3CDTF">2023-11-07T08:36:01Z</dcterms:modified>
</cp:coreProperties>
</file>