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钧涛 李" userId="1cafb94fc7d493ce" providerId="LiveId" clId="{8F4600F9-9671-4FF4-B6F6-CB4688720FCF}"/>
    <pc:docChg chg="modSld">
      <pc:chgData name="钧涛 李" userId="1cafb94fc7d493ce" providerId="LiveId" clId="{8F4600F9-9671-4FF4-B6F6-CB4688720FCF}" dt="2018-11-05T05:56:39.564" v="0" actId="1076"/>
      <pc:docMkLst>
        <pc:docMk/>
      </pc:docMkLst>
      <pc:sldChg chg="modSp">
        <pc:chgData name="钧涛 李" userId="1cafb94fc7d493ce" providerId="LiveId" clId="{8F4600F9-9671-4FF4-B6F6-CB4688720FCF}" dt="2018-11-05T05:56:39.564" v="0" actId="1076"/>
        <pc:sldMkLst>
          <pc:docMk/>
          <pc:sldMk cId="1258742898" sldId="260"/>
        </pc:sldMkLst>
        <pc:spChg chg="mod">
          <ac:chgData name="钧涛 李" userId="1cafb94fc7d493ce" providerId="LiveId" clId="{8F4600F9-9671-4FF4-B6F6-CB4688720FCF}" dt="2018-11-05T05:56:39.564" v="0" actId="1076"/>
          <ac:spMkLst>
            <pc:docMk/>
            <pc:sldMk cId="1258742898" sldId="260"/>
            <ac:spMk id="3" creationId="{B52646FA-0440-41FE-89B0-EEE3C08711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E034F-9752-4990-B18C-53CCE9A26DB6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8C6C5-EA0E-4AC4-ABE8-9A3A42585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5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Hi everyone, this is team 19. Our team members are Xinyi and </a:t>
            </a:r>
            <a:r>
              <a:rPr lang="en-US" altLang="zh-CN" dirty="0" err="1"/>
              <a:t>Juntao</a:t>
            </a:r>
            <a:r>
              <a:rPr lang="en-US" altLang="zh-CN" dirty="0"/>
              <a:t>. I am Yaxi Li. I  would like to go through our project 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8C6C5-EA0E-4AC4-ABE8-9A3A425851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4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8C6C5-EA0E-4AC4-ABE8-9A3A425851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9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app,</a:t>
            </a:r>
            <a:r>
              <a:rPr lang="zh-CN" altLang="en-US" dirty="0"/>
              <a:t> </a:t>
            </a:r>
            <a:r>
              <a:rPr lang="en-US" altLang="zh-CN" dirty="0"/>
              <a:t>we define 2 different type of projects: individual project and team project.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8C6C5-EA0E-4AC4-ABE8-9A3A425851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3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65C4F-2AF7-49D0-971F-4F8656B6A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FAC82A-E9B9-4E9E-9CE4-2FB262E3E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22537-B87D-48B4-B645-AA2E64D7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3C1-B977-419B-A735-D814B23D7ED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0FC657-094B-4F2E-A2C5-FA19B316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6CDB5-2A4C-4104-9E1F-8B32B810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9CA0-C55E-46A1-835D-F8779920A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8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E479A-0739-4A5C-BA04-A1249D5F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AD2936-0E1F-437F-A9D5-E52485B45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6EFCF-F88D-4B2F-95D5-4BC56A59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3C1-B977-419B-A735-D814B23D7ED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4B730-63EE-4C34-86AD-6E28F6C3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CC006-E9F5-4A3E-9511-7DC8C93A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9CA0-C55E-46A1-835D-F8779920A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95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B5588F-1C86-4F29-8DFD-B7E56CE34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4E0693-C9B0-426C-8CE5-892BE589B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0E70-FF02-4CDA-8956-B318659A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3C1-B977-419B-A735-D814B23D7ED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E9DB7-8984-4A53-B94D-A5A8C15B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DF4EF-5A2B-4D5C-AE80-E5270059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9CA0-C55E-46A1-835D-F8779920A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30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0C624-7561-465F-86D2-7E4FB903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D8C57-7321-49DB-9DDB-1B1E7DE91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32B4B-A145-45F4-9E8D-7BDE9FBF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3C1-B977-419B-A735-D814B23D7ED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CDC5A-5B2C-45D9-980D-4F6022B7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5A14E-3239-4A21-8B4E-4474A1E2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9CA0-C55E-46A1-835D-F8779920A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8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43126-9C9E-4ACB-BF6C-39126391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EE095-127A-48E8-84DF-F23995C61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18279-916D-4C68-976B-42295DC2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3C1-B977-419B-A735-D814B23D7ED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D1152-7D58-469F-A4F4-27D866E6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F93B1-DF76-4DE6-BA88-3B728E3E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9CA0-C55E-46A1-835D-F8779920A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ABCAF-4221-441D-A9B7-419E666B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FAD96-A788-4617-8C01-36D0F750F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519792-9180-428C-92A8-9A1677119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7ABB9D-39BC-4679-9E52-F13F764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3C1-B977-419B-A735-D814B23D7ED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2E2A4-6545-4770-8373-248EB7C3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4DC43-4A43-43BA-B6D4-2C4762D6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9CA0-C55E-46A1-835D-F8779920A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3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C0241-F00B-4FFB-B0C0-C6FE99AE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2A5439-831C-4777-A644-4D07A063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FDF06-370C-43E9-86FF-1FF78B332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6BB7A4-6E44-4E47-A7DA-407AC181A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786A29-2812-4D92-95A1-A7195C3E3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65F823-C32E-47A8-926B-3468635B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3C1-B977-419B-A735-D814B23D7ED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0B1D25-CD84-48A8-8921-8A0677D9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61B277-1170-4B64-A938-A7A8F209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9CA0-C55E-46A1-835D-F8779920A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0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47C44-2E33-4AE7-874B-A3E191F4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3C0FF7-DA53-454C-8057-FF47BC2A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3C1-B977-419B-A735-D814B23D7ED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4DA529-A1AA-4FCA-A76A-17B3A2D9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86FE14-3BD4-49FB-B452-64E88A71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9CA0-C55E-46A1-835D-F8779920A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3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964AF1-F2B4-4D9F-9BA3-4029C0B1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3C1-B977-419B-A735-D814B23D7ED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252FF3-E291-44EB-A005-C87CC0D6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5D29CD-A3D7-43ED-A5A3-45E59C60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9CA0-C55E-46A1-835D-F8779920A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9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824FB-DC2E-4EB5-A268-E13A9FAF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CE81F-512A-4D64-92C8-9C3019839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223AED-D0E2-45D3-8925-C036CF377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885A98-8582-48A5-AAB4-D644BE50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3C1-B977-419B-A735-D814B23D7ED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04512-A46F-46C0-9999-59C175AA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96872-496E-46BC-9C34-2441F62E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9CA0-C55E-46A1-835D-F8779920A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946C7-7F72-453B-8156-255DEBDF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2FC17-BC3C-44D0-A460-7D906F2C7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A9CF0-0902-424C-ACD6-B92E764D9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7AB05-2237-45FC-9F83-3309637F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3C1-B977-419B-A735-D814B23D7ED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8DFD66-48E0-404C-82FD-1C83B8B1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6277A-7017-4FDF-8753-DA02E011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9CA0-C55E-46A1-835D-F8779920A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2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2FBF53-5154-4C61-9BF0-E4C47FA0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CA2B2E-0C9C-43D2-B5D0-22922F3D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7AD77-BFDD-4639-BD04-9CE7DECC8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FB3C1-B977-419B-A735-D814B23D7ED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80FF7-008E-4B94-8778-F64ABDBAE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17425-FF65-4705-A429-DC3A3F16A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9CA0-C55E-46A1-835D-F8779920A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06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7C080-F268-4DB1-9C0A-85547DD34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Grab Your Time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81D0F-1B2D-49CA-A10E-FFA8A023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</p:spPr>
        <p:txBody>
          <a:bodyPr/>
          <a:lstStyle/>
          <a:p>
            <a:r>
              <a:rPr lang="en-US" altLang="zh-CN" dirty="0"/>
              <a:t>Team 19</a:t>
            </a:r>
          </a:p>
          <a:p>
            <a:endParaRPr lang="en-US" altLang="zh-CN" dirty="0"/>
          </a:p>
          <a:p>
            <a:r>
              <a:rPr lang="en-US" altLang="zh-CN" sz="2000" dirty="0"/>
              <a:t> Yaxi Li           Xinyi Li           </a:t>
            </a:r>
            <a:r>
              <a:rPr lang="en-US" altLang="zh-CN" sz="2000" dirty="0" err="1"/>
              <a:t>Juntao</a:t>
            </a:r>
            <a:r>
              <a:rPr lang="en-US" altLang="zh-CN" sz="2000" dirty="0"/>
              <a:t> Li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482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91F08-40C8-40B3-8134-B07A52FF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of our project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9A619-F140-4E10-AC4F-6BE27F80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cs typeface="+mj-cs"/>
              </a:rPr>
              <a:t>Manage time of one’s project can always be a pretty hard task for a lot of people.</a:t>
            </a:r>
          </a:p>
          <a:p>
            <a:r>
              <a:rPr lang="en-US" altLang="zh-CN" dirty="0">
                <a:latin typeface="+mj-lt"/>
                <a:ea typeface="+mj-ea"/>
                <a:cs typeface="+mj-cs"/>
              </a:rPr>
              <a:t>We plan to build a time tracking web app for user to manage their time. </a:t>
            </a:r>
          </a:p>
          <a:p>
            <a:r>
              <a:rPr lang="en-US" altLang="zh-CN" dirty="0">
                <a:latin typeface="+mj-lt"/>
                <a:ea typeface="+mj-ea"/>
                <a:cs typeface="+mj-cs"/>
              </a:rPr>
              <a:t>User can manage different projects. </a:t>
            </a:r>
          </a:p>
          <a:p>
            <a:r>
              <a:rPr lang="en-US" altLang="zh-CN" dirty="0">
                <a:latin typeface="+mj-lt"/>
                <a:ea typeface="+mj-ea"/>
                <a:cs typeface="+mj-cs"/>
              </a:rPr>
              <a:t>Our app can record and reflect his/her time/effort spent on different projects, and major milestones/achievements along the way. </a:t>
            </a:r>
          </a:p>
          <a:p>
            <a:r>
              <a:rPr lang="en-US" altLang="zh-CN" dirty="0">
                <a:latin typeface="+mj-lt"/>
                <a:ea typeface="+mj-ea"/>
                <a:cs typeface="+mj-cs"/>
              </a:rPr>
              <a:t>This records can </a:t>
            </a:r>
            <a:r>
              <a:rPr lang="en-US" altLang="zh-CN">
                <a:latin typeface="+mj-lt"/>
                <a:ea typeface="+mj-ea"/>
                <a:cs typeface="+mj-cs"/>
              </a:rPr>
              <a:t>visualize user’s </a:t>
            </a:r>
            <a:r>
              <a:rPr lang="en-US" altLang="zh-CN" dirty="0">
                <a:latin typeface="+mj-lt"/>
                <a:ea typeface="+mj-ea"/>
                <a:cs typeface="+mj-cs"/>
              </a:rPr>
              <a:t>time.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408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5B9E5-7960-4088-A559-F8FDF1AD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Functionality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688AC-C2FB-4E34-97BA-FE95AC8B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Users can set individual project and their estimate starting time and ending time for this project. </a:t>
            </a:r>
          </a:p>
          <a:p>
            <a:r>
              <a:rPr lang="en-US" altLang="zh-CN" dirty="0"/>
              <a:t>Manager of a team project can set a team project. Separate the team project into sub-projects, then assign different sub-tasks and the corresponding goal to the member of this project.</a:t>
            </a:r>
          </a:p>
          <a:p>
            <a:r>
              <a:rPr lang="en-US" altLang="zh-CN" dirty="0"/>
              <a:t>When the estimate time of a project start, our project will notify the user then record their effort.</a:t>
            </a:r>
          </a:p>
          <a:p>
            <a:r>
              <a:rPr lang="en-US" altLang="zh-CN" dirty="0"/>
              <a:t>We will generate report for different people on different projects.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45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28AA9-BA19-4ACD-B00F-3F0C7D6B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Plan for this sprint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BDF3D-1A08-41FF-ADE5-45E51A28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UI Design</a:t>
            </a:r>
          </a:p>
          <a:p>
            <a:r>
              <a:rPr lang="en-US" altLang="zh-CN" dirty="0"/>
              <a:t>Login/Signup Module</a:t>
            </a:r>
          </a:p>
          <a:p>
            <a:r>
              <a:rPr lang="en-US" altLang="zh-CN" dirty="0"/>
              <a:t>Dashboard module</a:t>
            </a:r>
          </a:p>
          <a:p>
            <a:r>
              <a:rPr lang="en-US" altLang="zh-CN" dirty="0"/>
              <a:t>Profile module</a:t>
            </a:r>
          </a:p>
          <a:p>
            <a:r>
              <a:rPr lang="en-US" altLang="zh-CN" dirty="0"/>
              <a:t>Navigation module</a:t>
            </a:r>
          </a:p>
          <a:p>
            <a:r>
              <a:rPr lang="en-US" altLang="zh-CN" dirty="0"/>
              <a:t>Deploy</a:t>
            </a:r>
          </a:p>
          <a:p>
            <a:r>
              <a:rPr lang="en-US" altLang="zh-CN" dirty="0"/>
              <a:t>Design Database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89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DFE48-8146-485A-BF2D-FAD59162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database.png">
            <a:extLst>
              <a:ext uri="{FF2B5EF4-FFF2-40B4-BE49-F238E27FC236}">
                <a16:creationId xmlns:a16="http://schemas.microsoft.com/office/drawing/2014/main" id="{4A1D7279-95E4-4803-BFBA-A50510379F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" y="0"/>
            <a:ext cx="107188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37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917FF-4E86-4E86-BAFA-0DD26776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646FA-0440-41FE-89B0-EEE3C0871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/>
          <a:lstStyle/>
          <a:p>
            <a:r>
              <a:rPr lang="en-US" altLang="zh-CN" dirty="0"/>
              <a:t>Inbox Module</a:t>
            </a:r>
          </a:p>
          <a:p>
            <a:r>
              <a:rPr lang="en-US" altLang="zh-CN" dirty="0"/>
              <a:t>Inbox notification module</a:t>
            </a:r>
          </a:p>
          <a:p>
            <a:r>
              <a:rPr lang="en-US" altLang="zh-CN" dirty="0"/>
              <a:t>Groups module</a:t>
            </a:r>
          </a:p>
          <a:p>
            <a:r>
              <a:rPr lang="en-US" altLang="zh-CN" dirty="0"/>
              <a:t>Projects module</a:t>
            </a:r>
          </a:p>
          <a:p>
            <a:r>
              <a:rPr lang="en-US" altLang="zh-CN" dirty="0"/>
              <a:t>Profile module</a:t>
            </a:r>
          </a:p>
          <a:p>
            <a:r>
              <a:rPr lang="en-US" altLang="zh-CN" dirty="0"/>
              <a:t>Find bugs and modify previous work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74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261</Words>
  <Application>Microsoft Office PowerPoint</Application>
  <PresentationFormat>宽屏</PresentationFormat>
  <Paragraphs>35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Grab Your Time</vt:lpstr>
      <vt:lpstr>Background of our project </vt:lpstr>
      <vt:lpstr>Functionality </vt:lpstr>
      <vt:lpstr>Our Plan for this sprint</vt:lpstr>
      <vt:lpstr>PowerPoint 演示文稿</vt:lpstr>
      <vt:lpstr>Next Step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 Your Time</dc:title>
  <dc:creator>Yaxi Li</dc:creator>
  <cp:lastModifiedBy>Yaxi Li</cp:lastModifiedBy>
  <cp:revision>109</cp:revision>
  <dcterms:created xsi:type="dcterms:W3CDTF">2018-11-05T04:42:23Z</dcterms:created>
  <dcterms:modified xsi:type="dcterms:W3CDTF">2018-11-05T16:01:51Z</dcterms:modified>
</cp:coreProperties>
</file>