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thul firdhous" userId="49705f9572446139" providerId="LiveId" clId="{E6002280-1680-40A7-8C10-0573A620DC07}"/>
    <pc:docChg chg="modSld">
      <pc:chgData name="Janathul firdhous" userId="49705f9572446139" providerId="LiveId" clId="{E6002280-1680-40A7-8C10-0573A620DC07}" dt="2024-11-19T15:06:57.821" v="37" actId="1076"/>
      <pc:docMkLst>
        <pc:docMk/>
      </pc:docMkLst>
      <pc:sldChg chg="modSp mod">
        <pc:chgData name="Janathul firdhous" userId="49705f9572446139" providerId="LiveId" clId="{E6002280-1680-40A7-8C10-0573A620DC07}" dt="2024-11-19T15:06:57.821" v="37" actId="1076"/>
        <pc:sldMkLst>
          <pc:docMk/>
          <pc:sldMk cId="812340232" sldId="257"/>
        </pc:sldMkLst>
        <pc:picChg chg="mod">
          <ac:chgData name="Janathul firdhous" userId="49705f9572446139" providerId="LiveId" clId="{E6002280-1680-40A7-8C10-0573A620DC07}" dt="2024-11-19T15:06:18.073" v="26" actId="14100"/>
          <ac:picMkLst>
            <pc:docMk/>
            <pc:sldMk cId="812340232" sldId="257"/>
            <ac:picMk id="3" creationId="{8B1FE4CC-6C65-C138-2551-0CB1CD619147}"/>
          </ac:picMkLst>
        </pc:picChg>
        <pc:picChg chg="mod">
          <ac:chgData name="Janathul firdhous" userId="49705f9572446139" providerId="LiveId" clId="{E6002280-1680-40A7-8C10-0573A620DC07}" dt="2024-11-19T15:06:38.376" v="33" actId="1076"/>
          <ac:picMkLst>
            <pc:docMk/>
            <pc:sldMk cId="812340232" sldId="257"/>
            <ac:picMk id="5" creationId="{106B1DE0-E1FE-E08A-DE79-6A3F2C654211}"/>
          </ac:picMkLst>
        </pc:picChg>
        <pc:picChg chg="mod">
          <ac:chgData name="Janathul firdhous" userId="49705f9572446139" providerId="LiveId" clId="{E6002280-1680-40A7-8C10-0573A620DC07}" dt="2024-11-19T15:06:07.804" v="24" actId="1076"/>
          <ac:picMkLst>
            <pc:docMk/>
            <pc:sldMk cId="812340232" sldId="257"/>
            <ac:picMk id="7" creationId="{DBF77EB2-D2FC-FC9C-B455-DC048EE983A3}"/>
          </ac:picMkLst>
        </pc:picChg>
        <pc:picChg chg="mod">
          <ac:chgData name="Janathul firdhous" userId="49705f9572446139" providerId="LiveId" clId="{E6002280-1680-40A7-8C10-0573A620DC07}" dt="2024-11-19T15:06:45.408" v="35" actId="1076"/>
          <ac:picMkLst>
            <pc:docMk/>
            <pc:sldMk cId="812340232" sldId="257"/>
            <ac:picMk id="9" creationId="{F6F64349-0A07-A384-C892-F0C20819A974}"/>
          </ac:picMkLst>
        </pc:picChg>
        <pc:picChg chg="mod">
          <ac:chgData name="Janathul firdhous" userId="49705f9572446139" providerId="LiveId" clId="{E6002280-1680-40A7-8C10-0573A620DC07}" dt="2024-11-19T15:06:01.131" v="23" actId="14100"/>
          <ac:picMkLst>
            <pc:docMk/>
            <pc:sldMk cId="812340232" sldId="257"/>
            <ac:picMk id="11" creationId="{82A54980-9130-60C0-6A7B-FA6E72D0D336}"/>
          </ac:picMkLst>
        </pc:picChg>
        <pc:picChg chg="mod">
          <ac:chgData name="Janathul firdhous" userId="49705f9572446139" providerId="LiveId" clId="{E6002280-1680-40A7-8C10-0573A620DC07}" dt="2024-11-19T15:06:27.335" v="29" actId="14100"/>
          <ac:picMkLst>
            <pc:docMk/>
            <pc:sldMk cId="812340232" sldId="257"/>
            <ac:picMk id="13" creationId="{57ADC4A2-B216-7F9A-633E-6D50DA7AFB96}"/>
          </ac:picMkLst>
        </pc:picChg>
        <pc:picChg chg="mod">
          <ac:chgData name="Janathul firdhous" userId="49705f9572446139" providerId="LiveId" clId="{E6002280-1680-40A7-8C10-0573A620DC07}" dt="2024-11-19T15:06:57.821" v="37" actId="1076"/>
          <ac:picMkLst>
            <pc:docMk/>
            <pc:sldMk cId="812340232" sldId="257"/>
            <ac:picMk id="17" creationId="{C1F1E8A7-B42F-B418-1337-96EC14576872}"/>
          </ac:picMkLst>
        </pc:picChg>
        <pc:picChg chg="mod">
          <ac:chgData name="Janathul firdhous" userId="49705f9572446139" providerId="LiveId" clId="{E6002280-1680-40A7-8C10-0573A620DC07}" dt="2024-11-19T15:05:53.805" v="21" actId="1076"/>
          <ac:picMkLst>
            <pc:docMk/>
            <pc:sldMk cId="812340232" sldId="257"/>
            <ac:picMk id="21" creationId="{A88ABD98-4B03-E7B3-5672-32065F23CD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9C39-8179-6D66-B737-D855E1F0C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03AB-F508-EA70-3042-05D3E1C12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6546C-FC69-C86F-C7CB-1C410A69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05971-D961-E0D4-0E6B-E1FA4B52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4F47-CD48-7936-95B1-FC4CBA1B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5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7194-AE18-0E93-453E-A954CF6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11260-2D46-F539-8026-43B0E9232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ABBD-77A3-0BD9-53D5-3F8375AA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67BE4-4EAA-FE78-F891-C66E9DFF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B0F1-AA81-5B5E-6A39-943D2FB1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82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43141-3501-F71D-6A2F-DC82CC532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42AFD-5D4F-72A2-5798-50A704FB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31F0B-0036-C2B6-0DDD-1F84622A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242A-2C5B-ACCF-969D-A0B6E454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9647-C7C4-6183-0C8E-75983B3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2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FDE1-F758-642E-4695-01E13B14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D85C-9D1E-12CC-D9FB-F51D72CC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201D-DB0D-439E-ECD2-EC16CE8C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A037-86B6-38C9-EF7B-AC5D158E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AA94-FDDD-8FC5-370C-AC9E6BF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5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22-7275-0B31-FD21-ED57B8FB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877C7-EA7B-A36A-5471-3B995A1C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9ED0-0AD5-39DE-4A7B-B7C7BDA7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79F33-170F-E16D-5344-9B6A52F1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FA41-703D-92DF-87D9-413FEC3F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5099-4F2A-E970-E7E4-752F3E1E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D76F-B427-37F2-9D9E-E2B9DA6F8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522A3-C5D8-7C95-134F-D1FF24BC4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3ABAE-30AE-1DBA-EE31-0FAB7E94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8D2D1-D0BC-A713-EAB6-0EADBEF6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B5A9-272B-89D6-06A9-7D865E15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3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485C-A274-B4AD-B9DB-BBD47EF9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E33AA-F03F-E341-E2D1-8F02CF44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DAB21-2A31-C6CD-EC44-F9F9551D1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4144A-847B-4A5B-F938-655166F43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9AEBE-92E6-4AA4-BB40-1D8AE5A44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5E083-1039-93C7-682D-79521398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34D8A-6468-D9DA-860C-D2FAE394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434FA-C1C3-DF3D-D471-3CF2A4D4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C65A-9759-5934-3D13-C051CD24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5E1DA-9E4E-9FE4-DFCA-B2FD65D1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6B088-114D-C52D-2B82-39A3AD13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F2F7D-A674-E7A8-ED23-5C72909C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8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09D14-A875-3598-CDCF-5F936D34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3C7E3-475C-96C0-3547-0318F9AC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40857-F2B0-233D-2529-B81ED1A1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EDB3-56C6-8884-28C8-A6525092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0D6C-F6C4-93F8-6091-12E3309E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2D724-B003-936E-842B-50C835C3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89CA0-2448-34F3-4903-C973C551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DA52-2729-ADC5-F151-D552B3BD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AF667-CF91-359E-8C1E-4D003F9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5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BE26-A990-49F4-9451-4BAB8913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2D6D4-7327-9D19-E3BD-299151E18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E4BFB-02EB-10DD-07D7-A23FCD1D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BA619-8722-4A46-E678-7156148F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999F9-3EC3-70B4-CF24-ABA9F461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F0D5A-FBA8-993B-3239-323FD61A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4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10329-F592-F2C9-9A4B-4CBC6453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C597-D82D-A09D-4295-90F49639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72AF-6BCD-746A-1440-ED08BC29E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C729-AED1-49DC-9B78-FA1F062E4A2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AB70-F69A-AC04-ABC9-105527A45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F218-AFE9-BC33-814E-FC7545BA8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3F57-0E7A-4D2C-A5E5-8E3AC626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4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FE4CC-6C65-C138-2551-0CB1CD619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" y="36018"/>
            <a:ext cx="3228714" cy="2707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B1DE0-E1FE-E08A-DE79-6A3F2C654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603" y="92994"/>
            <a:ext cx="3707918" cy="2237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77EB2-D2FC-FC9C-B455-DC048EE98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" y="3095272"/>
            <a:ext cx="3453779" cy="3659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64349-0A07-A384-C892-F0C20819A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91" y="2350435"/>
            <a:ext cx="3707918" cy="2204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54980-9130-60C0-6A7B-FA6E72D0D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04" y="4797199"/>
            <a:ext cx="3616290" cy="2052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DC4A2-B216-7F9A-633E-6D50DA7AF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721" y="7855"/>
            <a:ext cx="3616291" cy="20711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F1E8A7-B42F-B418-1337-96EC14576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77" y="2154901"/>
            <a:ext cx="3490578" cy="2418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8ABD98-4B03-E7B3-5672-32065F23CD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72" y="4600003"/>
            <a:ext cx="4488622" cy="24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Janathul firdhous</dc:creator>
  <cp:lastModifiedBy>Janathul firdhous</cp:lastModifiedBy>
  <cp:revision>1</cp:revision>
  <dcterms:created xsi:type="dcterms:W3CDTF">2024-11-19T13:50:56Z</dcterms:created>
  <dcterms:modified xsi:type="dcterms:W3CDTF">2024-11-19T15:07:04Z</dcterms:modified>
</cp:coreProperties>
</file>