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thul firdhous" userId="49705f9572446139" providerId="LiveId" clId="{ABE04248-7872-475A-AAB3-F530C56B920B}"/>
    <pc:docChg chg="modSld">
      <pc:chgData name="Janathul firdhous" userId="49705f9572446139" providerId="LiveId" clId="{ABE04248-7872-475A-AAB3-F530C56B920B}" dt="2024-12-03T08:21:57.857" v="1" actId="1076"/>
      <pc:docMkLst>
        <pc:docMk/>
      </pc:docMkLst>
      <pc:sldChg chg="modSp mod">
        <pc:chgData name="Janathul firdhous" userId="49705f9572446139" providerId="LiveId" clId="{ABE04248-7872-475A-AAB3-F530C56B920B}" dt="2024-12-03T08:21:57.857" v="1" actId="1076"/>
        <pc:sldMkLst>
          <pc:docMk/>
          <pc:sldMk cId="3867999757" sldId="257"/>
        </pc:sldMkLst>
        <pc:picChg chg="mod">
          <ac:chgData name="Janathul firdhous" userId="49705f9572446139" providerId="LiveId" clId="{ABE04248-7872-475A-AAB3-F530C56B920B}" dt="2024-12-03T08:21:57.857" v="1" actId="1076"/>
          <ac:picMkLst>
            <pc:docMk/>
            <pc:sldMk cId="3867999757" sldId="257"/>
            <ac:picMk id="5" creationId="{055789A7-4DD3-4F89-B441-2D60565393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72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46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1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1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0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46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1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05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4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44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26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38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39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4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1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81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C1A7DE-22FE-47D6-A7D7-D51F1DB9587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90DA-C7D6-4D76-966E-CFF1C8D05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0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10AA-3D00-5CC4-02D7-5D80B6799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5705C-FD83-808F-69EF-04482BCAB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0C748-0829-236B-DA51-2E63C370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19087"/>
            <a:ext cx="11229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6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4A-54FC-D512-3AD4-D0AB4E0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789A7-4DD3-4F89-B441-2D605653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" y="294857"/>
            <a:ext cx="11823032" cy="6268286"/>
          </a:xfrm>
        </p:spPr>
      </p:pic>
    </p:spTree>
    <p:extLst>
      <p:ext uri="{BB962C8B-B14F-4D97-AF65-F5344CB8AC3E}">
        <p14:creationId xmlns:p14="http://schemas.microsoft.com/office/powerpoint/2010/main" val="386799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320F0-4674-DCEF-4D90-2D97AD75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71462"/>
            <a:ext cx="112299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912C4-9194-22E6-3A76-F7875EEED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71462"/>
            <a:ext cx="112299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D6F46-2CE2-64A1-D4E4-8DC3B9A6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61937"/>
            <a:ext cx="112299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8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48BB8-90C3-1A2B-5CA2-8EA44CC0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85750"/>
            <a:ext cx="112299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Janathul firdhous</dc:creator>
  <cp:lastModifiedBy>Janathul firdhous</cp:lastModifiedBy>
  <cp:revision>1</cp:revision>
  <dcterms:created xsi:type="dcterms:W3CDTF">2024-12-03T08:02:55Z</dcterms:created>
  <dcterms:modified xsi:type="dcterms:W3CDTF">2024-12-03T08:22:00Z</dcterms:modified>
</cp:coreProperties>
</file>