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0"/>
  </p:notesMasterIdLst>
  <p:handoutMasterIdLst>
    <p:handoutMasterId r:id="rId11"/>
  </p:handoutMasterIdLst>
  <p:sldIdLst>
    <p:sldId id="538" r:id="rId2"/>
    <p:sldId id="535" r:id="rId3"/>
    <p:sldId id="569" r:id="rId4"/>
    <p:sldId id="584" r:id="rId5"/>
    <p:sldId id="583" r:id="rId6"/>
    <p:sldId id="586" r:id="rId7"/>
    <p:sldId id="579" r:id="rId8"/>
    <p:sldId id="549" r:id="rId9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0066"/>
    <a:srgbClr val="0000FF"/>
    <a:srgbClr val="33CC33"/>
    <a:srgbClr val="00FFFF"/>
    <a:srgbClr val="6600FF"/>
    <a:srgbClr val="CC66FF"/>
    <a:srgbClr val="62832D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7" autoAdjust="0"/>
    <p:restoredTop sz="86811" autoAdjust="0"/>
  </p:normalViewPr>
  <p:slideViewPr>
    <p:cSldViewPr>
      <p:cViewPr varScale="1">
        <p:scale>
          <a:sx n="63" d="100"/>
          <a:sy n="63" d="100"/>
        </p:scale>
        <p:origin x="796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8/7/2024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PESSAT - All India Online Entrance Exam for Admission to PES University">
            <a:extLst>
              <a:ext uri="{FF2B5EF4-FFF2-40B4-BE49-F238E27FC236}">
                <a16:creationId xmlns:a16="http://schemas.microsoft.com/office/drawing/2014/main" id="{5DF19801-E6D2-C61C-B815-2390316A05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336" y="264409"/>
            <a:ext cx="11620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914400"/>
            <a:ext cx="7924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rebuchet MS" pitchFamily="34" charset="0"/>
              </a:rPr>
              <a:t>UE21CS461A – Capstone Project Phase – 2</a:t>
            </a:r>
          </a:p>
          <a:p>
            <a:pPr algn="ctr"/>
            <a:endParaRPr lang="en-US" sz="2800" dirty="0">
              <a:latin typeface="Trebuchet MS" pitchFamily="34" charset="0"/>
            </a:endParaRP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Trebuchet MS" pitchFamily="34" charset="0"/>
              </a:rPr>
              <a:t>Project Progress Review #1</a:t>
            </a:r>
          </a:p>
        </p:txBody>
      </p:sp>
      <p:sp>
        <p:nvSpPr>
          <p:cNvPr id="4" name="Google Shape;26;p3"/>
          <p:cNvSpPr txBox="1"/>
          <p:nvPr/>
        </p:nvSpPr>
        <p:spPr>
          <a:xfrm>
            <a:off x="1828800" y="3733800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           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00200" y="1828800"/>
            <a:ext cx="8534400" cy="4572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 of the Project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Project Phase – 1</a:t>
            </a:r>
          </a:p>
          <a:p>
            <a:pPr marL="1142991" lvl="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of work (max 1 slide)</a:t>
            </a:r>
          </a:p>
          <a:p>
            <a:pPr marL="1142991" lvl="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Inferences drawn from Literature Survey (max 1 slide)</a:t>
            </a:r>
          </a:p>
          <a:p>
            <a:pPr marL="1142991" lvl="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Deliverables( minimum 8 slides)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Gantt chart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Outline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 basic introduction of the project and also an overview of scope it entails.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Set the context.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Abstract and Scope</a:t>
            </a:r>
          </a:p>
        </p:txBody>
      </p:sp>
    </p:spTree>
    <p:extLst>
      <p:ext uri="{BB962C8B-B14F-4D97-AF65-F5344CB8AC3E}">
        <p14:creationId xmlns:p14="http://schemas.microsoft.com/office/powerpoint/2010/main" val="381103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188868"/>
            <a:ext cx="9067800" cy="4211931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summary of Phase – 1.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Include the suggestions and improvements made.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Summary of Work Done in Capstone Project Phase - 1</a:t>
            </a:r>
          </a:p>
        </p:txBody>
      </p:sp>
    </p:spTree>
    <p:extLst>
      <p:ext uri="{BB962C8B-B14F-4D97-AF65-F5344CB8AC3E}">
        <p14:creationId xmlns:p14="http://schemas.microsoft.com/office/powerpoint/2010/main" val="420536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1905000" y="1600200"/>
            <a:ext cx="9067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List of tasks/Modules to be elaborated in discussion with the guide. ( 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pipeline)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For example, If your project consist of Data Preprocessing, the following should be explained,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Collection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Preparation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Input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Pre-processing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Visualization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Interpretation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Storage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1828800" y="1752600"/>
            <a:ext cx="9067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3. Tabulate the individual contribution of the team  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members with the following,</a:t>
            </a:r>
          </a:p>
          <a:p>
            <a:pPr marL="1828800" lvl="3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Tasks/Modules assigned</a:t>
            </a:r>
          </a:p>
          <a:p>
            <a:pPr marL="1828800" lvl="3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Development (no. of lines of code &amp; time spent)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4. List the SDK / API / Model / Jar/ DLL / Tools / Technologies used – Open-Source/ Licensed.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5. Testing for the module that is completed.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6. Demonstration and Result of modules completed.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7. Tabulate the timeline for all 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tasks/modules.</a:t>
            </a:r>
            <a:endParaRPr lang="en-US" sz="2800" dirty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2133601" y="1905001"/>
            <a:ext cx="8839199" cy="4376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Provide references pertaining to your research according to IEEE format.</a:t>
            </a:r>
          </a:p>
          <a:p>
            <a:pPr marL="342900" indent="12700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Example:</a:t>
            </a:r>
          </a:p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US" sz="2400" dirty="0"/>
              <a:t>G. Eason, B. Noble, and I. N. </a:t>
            </a:r>
            <a:r>
              <a:rPr lang="en-US" sz="2400" dirty="0" err="1"/>
              <a:t>Sneddon</a:t>
            </a:r>
            <a:r>
              <a:rPr lang="en-US" sz="2400" dirty="0"/>
              <a:t>, “On certain integrals of </a:t>
            </a:r>
            <a:r>
              <a:rPr lang="en-US" sz="2400" dirty="0" err="1"/>
              <a:t>Lipschitz-Hankel</a:t>
            </a:r>
            <a:r>
              <a:rPr lang="en-US" sz="2400" dirty="0"/>
              <a:t> type involving products of Bessel functions,” Phil. Trans. Roy. Soc. London, vol. A247, pp. 529–551, April 1955. </a:t>
            </a:r>
            <a:r>
              <a:rPr lang="en-US" sz="2400" i="1" dirty="0"/>
              <a:t>(references)</a:t>
            </a:r>
            <a:endParaRPr lang="en-US" sz="2400" dirty="0"/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TotalTime>796</TotalTime>
  <Words>319</Words>
  <Application>Microsoft Office PowerPoint</Application>
  <PresentationFormat>Widescreen</PresentationFormat>
  <Paragraphs>62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KTwo Technology Solutions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Sunitha R</dc:creator>
  <cp:keywords/>
  <dc:description/>
  <cp:lastModifiedBy>gulshan vaswani</cp:lastModifiedBy>
  <cp:revision>375</cp:revision>
  <dcterms:created xsi:type="dcterms:W3CDTF">2020-11-22T08:14:37Z</dcterms:created>
  <dcterms:modified xsi:type="dcterms:W3CDTF">2024-08-07T10:31:46Z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