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2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29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0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0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1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2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23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4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5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25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26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j</a:t>
            </a:r>
            <a:r>
              <a:rPr sz="2400" lang="en-US"/>
              <a:t>a</a:t>
            </a:r>
            <a:r>
              <a:rPr sz="2400" lang="en-US"/>
              <a:t>n</a:t>
            </a:r>
            <a:r>
              <a:rPr sz="2400" lang="en-US"/>
              <a:t>a</a:t>
            </a:r>
            <a:r>
              <a:rPr sz="2400" lang="en-US"/>
              <a:t>v</a:t>
            </a:r>
            <a:r>
              <a:rPr sz="2400" lang="en-US"/>
              <a:t>i</a:t>
            </a:r>
            <a:r>
              <a:rPr sz="2400" lang="en-US"/>
              <a:t> </a:t>
            </a:r>
            <a:r>
              <a:rPr sz="2400" lang="en-US"/>
              <a:t>.</a:t>
            </a:r>
            <a:r>
              <a:rPr sz="2400" lang="en-US"/>
              <a:t> </a:t>
            </a:r>
            <a:r>
              <a:rPr sz="2400" lang="en-US"/>
              <a:t>S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2</a:t>
            </a:r>
            <a:r>
              <a:rPr dirty="0" sz="2400" lang="en-US"/>
              <a:t>3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(</a:t>
            </a:r>
            <a:r>
              <a:rPr dirty="0" sz="2400" lang="en-US"/>
              <a:t>G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e</a:t>
            </a:r>
            <a:r>
              <a:rPr dirty="0" sz="2400" lang="en-US"/>
              <a:t>ral</a:t>
            </a:r>
            <a:r>
              <a:rPr dirty="0" sz="2400" lang="en-US"/>
              <a:t>)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:</a:t>
            </a:r>
            <a:r>
              <a:rPr dirty="0" sz="2400" lang="en-US"/>
              <a:t>T</a:t>
            </a:r>
            <a:r>
              <a:rPr dirty="0" sz="2400" lang="en-US"/>
              <a:t>h</a:t>
            </a:r>
            <a:r>
              <a:rPr dirty="0" sz="2400" lang="en-US"/>
              <a:t>i</a:t>
            </a:r>
            <a:r>
              <a:rPr dirty="0" sz="2400" lang="en-US"/>
              <a:t>r</a:t>
            </a:r>
            <a:r>
              <a:rPr dirty="0" sz="2400" lang="en-US"/>
              <a:t>u</a:t>
            </a:r>
            <a:r>
              <a:rPr dirty="0" sz="2400" lang="en-US"/>
              <a:t>m</a:t>
            </a:r>
            <a:r>
              <a:rPr dirty="0" sz="2400" lang="en-US"/>
              <a:t>u</a:t>
            </a:r>
            <a:r>
              <a:rPr dirty="0" sz="2400" lang="en-US"/>
              <a:t>r</a:t>
            </a:r>
            <a:r>
              <a:rPr dirty="0" sz="2400" lang="en-US"/>
              <a:t>u</a:t>
            </a:r>
            <a:r>
              <a:rPr dirty="0" sz="2400" lang="en-US"/>
              <a:t>g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t</a:t>
            </a:r>
            <a:r>
              <a:rPr dirty="0" sz="2400" lang="en-US"/>
              <a:t>s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hool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ege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3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0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9" name="object 8"/>
          <p:cNvSpPr txBox="1"/>
          <p:nvPr/>
        </p:nvSpPr>
        <p:spPr>
          <a:xfrm>
            <a:off x="739775" y="291147"/>
            <a:ext cx="8162062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r>
              <a:rPr b="1" dirty="0" sz="4800" lang="en-US" spc="5">
                <a:latin typeface="Trebuchet MS"/>
                <a:cs typeface="Trebuchet MS"/>
              </a:rPr>
              <a:t> </a:t>
            </a:r>
            <a:r>
              <a:rPr b="1" dirty="0" sz="4800" lang="en-US" spc="5">
                <a:latin typeface="Trebuchet MS"/>
                <a:cs typeface="Trebuchet MS"/>
              </a:rPr>
              <a:t>T</a:t>
            </a:r>
            <a:r>
              <a:rPr b="1" dirty="0" sz="4800" lang="en-US" spc="5">
                <a:latin typeface="Trebuchet MS"/>
                <a:cs typeface="Trebuchet MS"/>
              </a:rPr>
              <a:t>o</a:t>
            </a:r>
            <a:r>
              <a:rPr b="1" dirty="0" sz="4800" lang="en-US" spc="5">
                <a:latin typeface="Trebuchet MS"/>
                <a:cs typeface="Trebuchet MS"/>
              </a:rPr>
              <a:t> </a:t>
            </a:r>
            <a:r>
              <a:rPr b="1" dirty="0" sz="4800" lang="en-US" spc="5">
                <a:latin typeface="Trebuchet MS"/>
                <a:cs typeface="Trebuchet MS"/>
              </a:rPr>
              <a:t>g</a:t>
            </a:r>
            <a:r>
              <a:rPr b="1" dirty="0" sz="4800" lang="en-US" spc="5">
                <a:latin typeface="Trebuchet MS"/>
                <a:cs typeface="Trebuchet MS"/>
              </a:rPr>
              <a:t>e</a:t>
            </a:r>
            <a:r>
              <a:rPr b="1" dirty="0" sz="4800" lang="en-US" spc="5">
                <a:latin typeface="Trebuchet MS"/>
                <a:cs typeface="Trebuchet MS"/>
              </a:rPr>
              <a:t>n</a:t>
            </a:r>
            <a:r>
              <a:rPr b="1" dirty="0" sz="4800" lang="en-US" spc="5">
                <a:latin typeface="Trebuchet MS"/>
                <a:cs typeface="Trebuchet MS"/>
              </a:rPr>
              <a:t>e</a:t>
            </a:r>
            <a:r>
              <a:rPr b="1" dirty="0" sz="4800" lang="en-US" spc="5">
                <a:latin typeface="Trebuchet MS"/>
                <a:cs typeface="Trebuchet MS"/>
              </a:rPr>
              <a:t>rate </a:t>
            </a:r>
            <a:r>
              <a:rPr b="1" dirty="0" sz="4800" lang="en-US" spc="5">
                <a:latin typeface="Trebuchet MS"/>
                <a:cs typeface="Trebuchet MS"/>
              </a:rPr>
              <a:t>t</a:t>
            </a:r>
            <a:r>
              <a:rPr b="1" dirty="0" sz="4800" lang="en-US" spc="5">
                <a:latin typeface="Trebuchet MS"/>
                <a:cs typeface="Trebuchet MS"/>
              </a:rPr>
              <a:t>h</a:t>
            </a:r>
            <a:r>
              <a:rPr b="1" dirty="0" sz="4800" lang="en-US" spc="5">
                <a:latin typeface="Trebuchet MS"/>
                <a:cs typeface="Trebuchet MS"/>
              </a:rPr>
              <a:t>e</a:t>
            </a:r>
            <a:r>
              <a:rPr b="1" dirty="0" sz="4800" lang="en-US" spc="5">
                <a:latin typeface="Trebuchet MS"/>
                <a:cs typeface="Trebuchet MS"/>
              </a:rPr>
              <a:t> </a:t>
            </a:r>
            <a:r>
              <a:rPr b="1" dirty="0" sz="4800" lang="en-US" spc="5">
                <a:latin typeface="Trebuchet MS"/>
                <a:cs typeface="Trebuchet MS"/>
              </a:rPr>
              <a:t>b</a:t>
            </a:r>
            <a:r>
              <a:rPr b="1" dirty="0" sz="4800" lang="en-US" spc="5">
                <a:latin typeface="Trebuchet MS"/>
                <a:cs typeface="Trebuchet MS"/>
              </a:rPr>
              <a:t>a</a:t>
            </a:r>
            <a:r>
              <a:rPr b="1" dirty="0" sz="4800" lang="en-US" spc="5">
                <a:latin typeface="Trebuchet MS"/>
                <a:cs typeface="Trebuchet MS"/>
              </a:rPr>
              <a:t>n</a:t>
            </a:r>
            <a:r>
              <a:rPr b="1" dirty="0" sz="4800" lang="en-US" spc="5">
                <a:latin typeface="Trebuchet MS"/>
                <a:cs typeface="Trebuchet MS"/>
              </a:rPr>
              <a:t>k</a:t>
            </a:r>
            <a:r>
              <a:rPr b="1" dirty="0" sz="4800" lang="en-US" spc="5">
                <a:latin typeface="Trebuchet MS"/>
                <a:cs typeface="Trebuchet MS"/>
              </a:rPr>
              <a:t> </a:t>
            </a:r>
            <a:r>
              <a:rPr b="1" dirty="0" sz="4800" lang="en-US" spc="5">
                <a:latin typeface="Trebuchet MS"/>
                <a:cs typeface="Trebuchet MS"/>
              </a:rPr>
              <a:t>v</a:t>
            </a:r>
            <a:r>
              <a:rPr b="1" dirty="0" sz="4800" lang="en-US" spc="5">
                <a:latin typeface="Trebuchet MS"/>
                <a:cs typeface="Trebuchet MS"/>
              </a:rPr>
              <a:t>a</a:t>
            </a:r>
            <a:r>
              <a:rPr b="1" dirty="0" sz="4800" lang="en-US" spc="5">
                <a:latin typeface="Trebuchet MS"/>
                <a:cs typeface="Trebuchet MS"/>
              </a:rPr>
              <a:t>l</a:t>
            </a:r>
            <a:r>
              <a:rPr b="1" dirty="0" sz="4800" lang="en-US" spc="5">
                <a:latin typeface="Trebuchet MS"/>
                <a:cs typeface="Trebuchet MS"/>
              </a:rPr>
              <a:t>ue</a:t>
            </a:r>
            <a:r>
              <a:rPr b="1" dirty="0" sz="4800" lang="en-US" spc="5">
                <a:latin typeface="Trebuchet MS"/>
                <a:cs typeface="Trebuchet MS"/>
              </a:rPr>
              <a:t>,</a:t>
            </a:r>
            <a:r>
              <a:rPr b="1" dirty="0" sz="4800" lang="en-US" spc="5">
                <a:latin typeface="Trebuchet MS"/>
                <a:cs typeface="Trebuchet MS"/>
              </a:rPr>
              <a:t>a</a:t>
            </a:r>
            <a:r>
              <a:rPr b="1" dirty="0" sz="4800" lang="en-US" spc="5">
                <a:latin typeface="Trebuchet MS"/>
                <a:cs typeface="Trebuchet MS"/>
              </a:rPr>
              <a:t>u</a:t>
            </a:r>
            <a:r>
              <a:rPr b="1" dirty="0" sz="4800" lang="en-US" spc="5">
                <a:latin typeface="Trebuchet MS"/>
                <a:cs typeface="Trebuchet MS"/>
              </a:rPr>
              <a:t>t</a:t>
            </a:r>
            <a:r>
              <a:rPr b="1" dirty="0" sz="4800" lang="en-US" spc="5">
                <a:latin typeface="Trebuchet MS"/>
                <a:cs typeface="Trebuchet MS"/>
              </a:rPr>
              <a:t>o</a:t>
            </a:r>
            <a:r>
              <a:rPr b="1" dirty="0" sz="4800" lang="en-US" spc="5">
                <a:latin typeface="Trebuchet MS"/>
                <a:cs typeface="Trebuchet MS"/>
              </a:rPr>
              <a:t> </a:t>
            </a:r>
            <a:r>
              <a:rPr b="1" dirty="0" sz="4800" lang="en-US" spc="5">
                <a:latin typeface="Trebuchet MS"/>
                <a:cs typeface="Trebuchet MS"/>
              </a:rPr>
              <a:t>s</a:t>
            </a:r>
            <a:r>
              <a:rPr b="1" dirty="0" sz="4800" lang="en-US" spc="5">
                <a:latin typeface="Trebuchet MS"/>
                <a:cs typeface="Trebuchet MS"/>
              </a:rPr>
              <a:t>u</a:t>
            </a:r>
            <a:r>
              <a:rPr b="1" dirty="0" sz="4800" lang="en-US" spc="5">
                <a:latin typeface="Trebuchet MS"/>
                <a:cs typeface="Trebuchet MS"/>
              </a:rPr>
              <a:t>m</a:t>
            </a:r>
            <a:r>
              <a:rPr b="1" dirty="0" sz="4800" lang="en-US" spc="5">
                <a:latin typeface="Trebuchet MS"/>
                <a:cs typeface="Trebuchet MS"/>
              </a:rPr>
              <a:t>,</a:t>
            </a:r>
            <a:r>
              <a:rPr b="1" dirty="0" sz="4800" lang="en-US" spc="5">
                <a:latin typeface="Trebuchet MS"/>
                <a:cs typeface="Trebuchet MS"/>
              </a:rPr>
              <a:t>p</a:t>
            </a:r>
            <a:r>
              <a:rPr b="1" dirty="0" sz="4800" lang="en-US" spc="5">
                <a:latin typeface="Trebuchet MS"/>
                <a:cs typeface="Trebuchet MS"/>
              </a:rPr>
              <a:t>i</a:t>
            </a:r>
            <a:r>
              <a:rPr b="1" dirty="0" sz="4800" lang="en-US" spc="5">
                <a:latin typeface="Trebuchet MS"/>
                <a:cs typeface="Trebuchet MS"/>
              </a:rPr>
              <a:t>e</a:t>
            </a:r>
            <a:r>
              <a:rPr b="1" dirty="0" sz="4800" lang="en-US" spc="5">
                <a:latin typeface="Trebuchet MS"/>
                <a:cs typeface="Trebuchet MS"/>
              </a:rPr>
              <a:t> </a:t>
            </a:r>
            <a:r>
              <a:rPr b="1" dirty="0" sz="4800" lang="en-US" spc="5">
                <a:latin typeface="Trebuchet MS"/>
                <a:cs typeface="Trebuchet MS"/>
              </a:rPr>
              <a:t>c</a:t>
            </a:r>
            <a:r>
              <a:rPr b="1" dirty="0" sz="4800" lang="en-US" spc="5">
                <a:latin typeface="Trebuchet MS"/>
                <a:cs typeface="Trebuchet MS"/>
              </a:rPr>
              <a:t>h</a:t>
            </a:r>
            <a:r>
              <a:rPr b="1" dirty="0" sz="4800" lang="en-US" spc="5">
                <a:latin typeface="Trebuchet MS"/>
                <a:cs typeface="Trebuchet MS"/>
              </a:rPr>
              <a:t>a</a:t>
            </a:r>
            <a:r>
              <a:rPr b="1" dirty="0" sz="4800" lang="en-US" spc="5">
                <a:latin typeface="Trebuchet MS"/>
                <a:cs typeface="Trebuchet MS"/>
              </a:rPr>
              <a:t>t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1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1" name=""/>
          <p:cNvSpPr txBox="1"/>
          <p:nvPr/>
        </p:nvSpPr>
        <p:spPr>
          <a:xfrm>
            <a:off x="739774" y="822642"/>
            <a:ext cx="7577968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9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59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0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8776721" cy="21850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  <a:r>
              <a:rPr dirty="0" lang="en-US"/>
              <a:t> </a:t>
            </a:r>
            <a:r>
              <a:rPr dirty="0" lang="en-US"/>
              <a:t>t</a:t>
            </a:r>
            <a:r>
              <a:rPr dirty="0" lang="en-US"/>
              <a:t>h</a:t>
            </a:r>
            <a:r>
              <a:rPr dirty="0" lang="en-US"/>
              <a:t>e</a:t>
            </a:r>
            <a:r>
              <a:rPr dirty="0" lang="en-US"/>
              <a:t> </a:t>
            </a:r>
            <a:r>
              <a:rPr dirty="0" lang="en-US"/>
              <a:t>o</a:t>
            </a:r>
            <a:r>
              <a:rPr dirty="0" lang="en-US"/>
              <a:t>v</a:t>
            </a:r>
            <a:r>
              <a:rPr dirty="0" lang="en-US"/>
              <a:t>e</a:t>
            </a:r>
            <a:r>
              <a:rPr dirty="0" lang="en-US"/>
              <a:t>r</a:t>
            </a:r>
            <a:r>
              <a:rPr dirty="0" lang="en-US"/>
              <a:t> </a:t>
            </a:r>
            <a:r>
              <a:rPr dirty="0" lang="en-US"/>
              <a:t>a</a:t>
            </a:r>
            <a:r>
              <a:rPr dirty="0" lang="en-US"/>
              <a:t>l</a:t>
            </a:r>
            <a:r>
              <a:rPr dirty="0" lang="en-US"/>
              <a:t>l</a:t>
            </a:r>
            <a:r>
              <a:rPr dirty="0" lang="en-US"/>
              <a:t> </a:t>
            </a:r>
            <a:r>
              <a:rPr dirty="0" lang="en-US"/>
              <a:t>p</a:t>
            </a:r>
            <a:r>
              <a:rPr dirty="0" lang="en-US"/>
              <a:t>r</a:t>
            </a:r>
            <a:r>
              <a:rPr dirty="0" lang="en-US"/>
              <a:t>o</a:t>
            </a:r>
            <a:r>
              <a:rPr dirty="0" lang="en-US"/>
              <a:t>j</a:t>
            </a:r>
            <a:r>
              <a:rPr dirty="0" lang="en-US"/>
              <a:t>ects </a:t>
            </a:r>
            <a:r>
              <a:rPr dirty="0" lang="en-US"/>
              <a:t>i</a:t>
            </a:r>
            <a:r>
              <a:rPr dirty="0" lang="en-US"/>
              <a:t>s</a:t>
            </a:r>
            <a:r>
              <a:rPr dirty="0" lang="en-US"/>
              <a:t> </a:t>
            </a:r>
            <a:r>
              <a:rPr dirty="0" lang="en-US"/>
              <a:t>given </a:t>
            </a:r>
            <a:r>
              <a:rPr dirty="0" lang="en-US"/>
              <a:t>e</a:t>
            </a:r>
            <a:r>
              <a:rPr dirty="0" lang="en-US"/>
              <a:t>m</a:t>
            </a:r>
            <a:r>
              <a:rPr dirty="0" lang="en-US"/>
              <a:t>p</a:t>
            </a:r>
            <a:r>
              <a:rPr dirty="0" lang="en-US"/>
              <a:t>loyee </a:t>
            </a:r>
            <a:r>
              <a:rPr dirty="0" lang="en-US"/>
              <a:t>p</a:t>
            </a:r>
            <a:r>
              <a:rPr dirty="0" lang="en-US"/>
              <a:t>e</a:t>
            </a:r>
            <a:r>
              <a:rPr dirty="0" lang="en-US"/>
              <a:t>r</a:t>
            </a:r>
            <a:r>
              <a:rPr dirty="0" lang="en-US"/>
              <a:t>f</a:t>
            </a:r>
            <a:r>
              <a:rPr dirty="0" lang="en-US"/>
              <a:t>ormance </a:t>
            </a:r>
            <a:r>
              <a:rPr dirty="0" lang="en-US"/>
              <a:t>o</a:t>
            </a:r>
            <a:r>
              <a:rPr dirty="0" lang="en-US"/>
              <a:t>f</a:t>
            </a:r>
            <a:r>
              <a:rPr dirty="0" lang="en-US"/>
              <a:t> </a:t>
            </a:r>
            <a:r>
              <a:rPr dirty="0" lang="en-US"/>
              <a:t>t</a:t>
            </a:r>
            <a:r>
              <a:rPr dirty="0" lang="en-US"/>
              <a:t>h</a:t>
            </a:r>
            <a:r>
              <a:rPr dirty="0" lang="en-US"/>
              <a:t>e</a:t>
            </a:r>
            <a:r>
              <a:rPr dirty="0" lang="en-US"/>
              <a:t> </a:t>
            </a:r>
            <a:r>
              <a:rPr dirty="0" lang="en-US"/>
              <a:t>c</a:t>
            </a:r>
            <a:r>
              <a:rPr dirty="0" lang="en-US"/>
              <a:t>o</a:t>
            </a:r>
            <a:r>
              <a:rPr dirty="0" lang="en-US"/>
              <a:t>m</a:t>
            </a:r>
            <a:r>
              <a:rPr dirty="0" lang="en-US"/>
              <a:t>p</a:t>
            </a:r>
            <a:r>
              <a:rPr dirty="0" lang="en-US"/>
              <a:t>any </a:t>
            </a:r>
            <a:endParaRPr altLang="en-US" lang="zh-CN"/>
          </a:p>
        </p:txBody>
      </p:sp>
      <p:sp>
        <p:nvSpPr>
          <p:cNvPr id="104860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3619500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oyee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erformance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nalysis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ful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pany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ieve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nisation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96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4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4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4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2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4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4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4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4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5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5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5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6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8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5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9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0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6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6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6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6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1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6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3750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r>
              <a:rPr dirty="0" sz="4250" lang="en-US" spc="10"/>
              <a:t> </a:t>
            </a:r>
            <a:r>
              <a:rPr dirty="0" sz="4250" lang="en-US" spc="10"/>
              <a:t>:</a:t>
            </a:r>
            <a:r>
              <a:rPr dirty="0" sz="4250" lang="en-US" spc="10"/>
              <a:t> </a:t>
            </a:r>
            <a:r>
              <a:rPr dirty="0" sz="4250" lang="en-US" spc="10"/>
              <a:t> </a:t>
            </a:r>
            <a:r>
              <a:rPr dirty="0" sz="4250" lang="en-US" spc="10"/>
              <a:t>T</a:t>
            </a:r>
            <a:r>
              <a:rPr dirty="0" sz="4250" lang="en-US" spc="10"/>
              <a:t>h</a:t>
            </a:r>
            <a:r>
              <a:rPr dirty="0" sz="4250" lang="en-US" spc="10"/>
              <a:t>e</a:t>
            </a:r>
            <a:r>
              <a:rPr dirty="0" sz="4250" lang="en-US" spc="10"/>
              <a:t> </a:t>
            </a:r>
            <a:r>
              <a:rPr dirty="0" sz="4250" lang="en-US" spc="10"/>
              <a:t>e</a:t>
            </a:r>
            <a:r>
              <a:rPr dirty="0" sz="4250" lang="en-US" spc="10"/>
              <a:t>m</a:t>
            </a:r>
            <a:r>
              <a:rPr dirty="0" sz="4250" lang="en-US" spc="10"/>
              <a:t>p</a:t>
            </a:r>
            <a:r>
              <a:rPr dirty="0" sz="4250" lang="en-US" spc="10"/>
              <a:t>l</a:t>
            </a:r>
            <a:r>
              <a:rPr dirty="0" sz="4250" lang="en-US" spc="10"/>
              <a:t>oyee </a:t>
            </a:r>
            <a:br>
              <a:rPr dirty="0" sz="4250" lang="en-US" spc="10"/>
            </a:br>
            <a:r>
              <a:rPr dirty="0" sz="4250" lang="en-US" spc="10"/>
              <a:t>P</a:t>
            </a:r>
            <a:r>
              <a:rPr dirty="0" sz="4250" lang="en-US" spc="10"/>
              <a:t>e</a:t>
            </a:r>
            <a:r>
              <a:rPr dirty="0" sz="4250" lang="en-US" spc="10"/>
              <a:t>r</a:t>
            </a:r>
            <a:r>
              <a:rPr dirty="0" sz="4250" lang="en-US" spc="10"/>
              <a:t>f</a:t>
            </a:r>
            <a:r>
              <a:rPr dirty="0" sz="4250" lang="en-US" spc="10"/>
              <a:t>o</a:t>
            </a:r>
            <a:r>
              <a:rPr dirty="0" sz="4250" lang="en-US" spc="10"/>
              <a:t>r</a:t>
            </a:r>
            <a:r>
              <a:rPr dirty="0" sz="4250" lang="en-US" spc="10"/>
              <a:t>m</a:t>
            </a:r>
            <a:r>
              <a:rPr dirty="0" sz="4250" lang="en-US" spc="10"/>
              <a:t>a</a:t>
            </a:r>
            <a:r>
              <a:rPr dirty="0" sz="4250" lang="en-US" spc="10"/>
              <a:t>n</a:t>
            </a:r>
            <a:r>
              <a:rPr dirty="0" sz="4250" lang="en-US" spc="10"/>
              <a:t>c</a:t>
            </a:r>
            <a:r>
              <a:rPr dirty="0" sz="4250" lang="en-US" spc="10"/>
              <a:t>e</a:t>
            </a:r>
            <a:r>
              <a:rPr dirty="0" sz="4250" lang="en-US" spc="10"/>
              <a:t> </a:t>
            </a:r>
            <a:r>
              <a:rPr dirty="0" sz="4250" lang="en-US" spc="10"/>
              <a:t> </a:t>
            </a:r>
            <a:r>
              <a:rPr dirty="0" sz="4250" lang="en-US" spc="10"/>
              <a:t>a</a:t>
            </a:r>
            <a:r>
              <a:rPr dirty="0" sz="4250" lang="en-US" spc="10"/>
              <a:t>n</a:t>
            </a:r>
            <a:r>
              <a:rPr dirty="0" sz="4250" lang="en-US" spc="10"/>
              <a:t>a</a:t>
            </a:r>
            <a:r>
              <a:rPr dirty="0" sz="4250" lang="en-US" spc="10"/>
              <a:t>lysis </a:t>
            </a:r>
            <a:br>
              <a:rPr dirty="0" sz="4250" lang="en-US" spc="10"/>
            </a:br>
            <a:r>
              <a:rPr dirty="0" sz="4250" lang="en-US" spc="10"/>
              <a:t>S</a:t>
            </a:r>
            <a:r>
              <a:rPr dirty="0" sz="4250" lang="en-US" spc="10"/>
              <a:t>o</a:t>
            </a:r>
            <a:r>
              <a:rPr dirty="0" sz="4250" lang="en-US" spc="10"/>
              <a:t>l</a:t>
            </a:r>
            <a:r>
              <a:rPr dirty="0" sz="4250" lang="en-US" spc="10"/>
              <a:t>v</a:t>
            </a:r>
            <a:r>
              <a:rPr dirty="0" sz="4250" lang="en-US" spc="10"/>
              <a:t>ed </a:t>
            </a:r>
            <a:r>
              <a:rPr dirty="0" sz="4250" lang="en-US" spc="10"/>
              <a:t>t</a:t>
            </a:r>
            <a:r>
              <a:rPr dirty="0" sz="4250" lang="en-US" spc="10"/>
              <a:t>h</a:t>
            </a:r>
            <a:r>
              <a:rPr dirty="0" sz="4250" lang="en-US" spc="10"/>
              <a:t>e</a:t>
            </a:r>
            <a:r>
              <a:rPr dirty="0" sz="4250" lang="en-US" spc="10"/>
              <a:t> </a:t>
            </a:r>
            <a:r>
              <a:rPr dirty="0" sz="4250" lang="en-US" spc="10"/>
              <a:t> </a:t>
            </a:r>
            <a:r>
              <a:rPr dirty="0" sz="4250" lang="en-US" spc="10"/>
              <a:t>e</a:t>
            </a:r>
            <a:r>
              <a:rPr dirty="0" sz="4250" lang="en-US" spc="10"/>
              <a:t>m</a:t>
            </a:r>
            <a:r>
              <a:rPr dirty="0" sz="4250" lang="en-US" spc="10"/>
              <a:t>p</a:t>
            </a:r>
            <a:r>
              <a:rPr dirty="0" sz="4250" lang="en-US" spc="10"/>
              <a:t>l</a:t>
            </a:r>
            <a:r>
              <a:rPr dirty="0" sz="4250" lang="en-US" spc="10"/>
              <a:t>oye</a:t>
            </a:r>
            <a:r>
              <a:rPr dirty="0" sz="4250" lang="en-US" spc="10"/>
              <a:t>e</a:t>
            </a:r>
            <a:r>
              <a:rPr dirty="0" sz="4250" lang="en-US" spc="10"/>
              <a:t> </a:t>
            </a:r>
            <a:r>
              <a:rPr dirty="0" sz="4250" lang="en-US" spc="10"/>
              <a:t>p</a:t>
            </a:r>
            <a:r>
              <a:rPr dirty="0" sz="4250" lang="en-US" spc="10"/>
              <a:t>e</a:t>
            </a:r>
            <a:r>
              <a:rPr dirty="0" sz="4250" lang="en-US" spc="10"/>
              <a:t>r</a:t>
            </a:r>
            <a:r>
              <a:rPr dirty="0" sz="4250" lang="en-US" spc="10"/>
              <a:t>f</a:t>
            </a:r>
            <a:r>
              <a:rPr dirty="0" sz="4250" lang="en-US" spc="10"/>
              <a:t>o</a:t>
            </a:r>
            <a:r>
              <a:rPr dirty="0" sz="4250" lang="en-US" spc="10"/>
              <a:t>r</a:t>
            </a:r>
            <a:r>
              <a:rPr dirty="0" sz="4250" lang="en-US" spc="10"/>
              <a:t>mance </a:t>
            </a:r>
            <a:r>
              <a:rPr dirty="0" sz="4250" lang="en-US" spc="10"/>
              <a:t>o</a:t>
            </a:r>
            <a:r>
              <a:rPr dirty="0" sz="4250" lang="en-US" spc="10"/>
              <a:t>f</a:t>
            </a:r>
            <a:r>
              <a:rPr dirty="0" sz="4250" lang="en-US" spc="10"/>
              <a:t> </a:t>
            </a:r>
            <a:r>
              <a:rPr dirty="0" sz="4250" lang="en-US" spc="10"/>
              <a:t>t</a:t>
            </a:r>
            <a:r>
              <a:rPr dirty="0" sz="4250" lang="en-US" spc="10"/>
              <a:t>h</a:t>
            </a:r>
            <a:r>
              <a:rPr dirty="0" sz="4250" lang="en-US" spc="10"/>
              <a:t>e</a:t>
            </a:r>
            <a:r>
              <a:rPr dirty="0" sz="4250" lang="en-US" spc="10"/>
              <a:t> </a:t>
            </a:r>
            <a:r>
              <a:rPr dirty="0" sz="4250" lang="en-US" spc="10"/>
              <a:t>c</a:t>
            </a:r>
            <a:r>
              <a:rPr dirty="0" sz="4250" lang="en-US" spc="10"/>
              <a:t>o</a:t>
            </a:r>
            <a:r>
              <a:rPr dirty="0" sz="4250" lang="en-US" spc="10"/>
              <a:t>m</a:t>
            </a:r>
            <a:r>
              <a:rPr dirty="0" sz="4250" lang="en-US" spc="10"/>
              <a:t>p</a:t>
            </a:r>
            <a:r>
              <a:rPr dirty="0" sz="4250" lang="en-US" spc="10"/>
              <a:t>a</a:t>
            </a:r>
            <a:r>
              <a:rPr dirty="0" sz="4250" lang="en-US" spc="10"/>
              <a:t>n</a:t>
            </a:r>
            <a:r>
              <a:rPr dirty="0" sz="4250" lang="en-US" spc="10"/>
              <a:t>y</a:t>
            </a:r>
            <a:r>
              <a:rPr dirty="0" sz="4250" lang="en-US" spc="10"/>
              <a:t>.</a:t>
            </a:r>
            <a:endParaRPr sz="4250"/>
          </a:p>
        </p:txBody>
      </p:sp>
      <p:pic>
        <p:nvPicPr>
          <p:cNvPr id="2097162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69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7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7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4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75" name="TextBox 10"/>
          <p:cNvSpPr txBox="1"/>
          <p:nvPr/>
        </p:nvSpPr>
        <p:spPr>
          <a:xfrm>
            <a:off x="990600" y="2133600"/>
            <a:ext cx="7924800" cy="358141"/>
          </a:xfrm>
          <a:prstGeom prst="rect"/>
          <a:noFill/>
        </p:spPr>
        <p:txBody>
          <a:bodyPr rtlCol="0" wrap="square">
            <a:spAutoFit/>
          </a:bodyPr>
          <a:p>
            <a:pPr algn="l" indent="0" marL="0">
              <a:buNone/>
            </a:pPr>
            <a:r>
              <a:rPr altLang="en-US" lang="en-US"/>
              <a:t>I</a:t>
            </a:r>
            <a:r>
              <a:rPr altLang="en-US" lang="en-US"/>
              <a:t>I</a:t>
            </a:r>
            <a:r>
              <a:rPr altLang="en-US" lang="en-US"/>
              <a:t> </a:t>
            </a:r>
            <a:r>
              <a:rPr altLang="en-US" lang="en-US"/>
              <a:t>g</a:t>
            </a:r>
            <a:r>
              <a:rPr altLang="en-US" lang="en-US"/>
              <a:t>i</a:t>
            </a:r>
            <a:r>
              <a:rPr altLang="en-US" lang="en-US"/>
              <a:t>v</a:t>
            </a:r>
            <a:r>
              <a:rPr altLang="en-US" lang="en-US"/>
              <a:t>e</a:t>
            </a:r>
            <a:r>
              <a:rPr altLang="en-US" lang="en-US"/>
              <a:t>n</a:t>
            </a:r>
            <a:r>
              <a:rPr altLang="en-US" lang="en-US"/>
              <a:t> </a:t>
            </a:r>
            <a:r>
              <a:rPr altLang="en-US" lang="en-US"/>
              <a:t>t</a:t>
            </a:r>
            <a:r>
              <a:rPr altLang="en-US" lang="en-US"/>
              <a:t>h</a:t>
            </a:r>
            <a:r>
              <a:rPr altLang="en-US" lang="en-US"/>
              <a:t>e</a:t>
            </a:r>
            <a:r>
              <a:rPr altLang="en-US" lang="en-US"/>
              <a:t> </a:t>
            </a:r>
            <a:r>
              <a:rPr altLang="en-US" lang="en-US"/>
              <a:t>p</a:t>
            </a:r>
            <a:r>
              <a:rPr altLang="en-US" lang="en-US"/>
              <a:t>r</a:t>
            </a:r>
            <a:r>
              <a:rPr altLang="en-US" lang="en-US"/>
              <a:t>o</a:t>
            </a:r>
            <a:r>
              <a:rPr altLang="en-US" lang="en-US"/>
              <a:t>j</a:t>
            </a:r>
            <a:r>
              <a:rPr altLang="en-US" lang="en-US"/>
              <a:t>e</a:t>
            </a:r>
            <a:r>
              <a:rPr altLang="en-US" lang="en-US"/>
              <a:t>ct </a:t>
            </a:r>
            <a:r>
              <a:rPr altLang="en-US" lang="en-US"/>
              <a:t>o</a:t>
            </a:r>
            <a:r>
              <a:rPr altLang="en-US" lang="en-US"/>
              <a:t>v</a:t>
            </a:r>
            <a:r>
              <a:rPr altLang="en-US" lang="en-US"/>
              <a:t>e</a:t>
            </a:r>
            <a:r>
              <a:rPr altLang="en-US" lang="en-US"/>
              <a:t>rview </a:t>
            </a:r>
            <a:r>
              <a:rPr altLang="en-US" lang="en-US"/>
              <a:t>i</a:t>
            </a:r>
            <a:r>
              <a:rPr altLang="en-US" lang="en-US"/>
              <a:t>s</a:t>
            </a:r>
            <a:r>
              <a:rPr altLang="en-US" lang="en-US"/>
              <a:t> </a:t>
            </a:r>
            <a:r>
              <a:rPr altLang="en-US" lang="en-US"/>
              <a:t>t</a:t>
            </a:r>
            <a:r>
              <a:rPr altLang="en-US" lang="en-US"/>
              <a:t>h</a:t>
            </a:r>
            <a:r>
              <a:rPr altLang="en-US" lang="en-US"/>
              <a:t>e</a:t>
            </a:r>
            <a:r>
              <a:rPr altLang="en-US" lang="en-US"/>
              <a:t> </a:t>
            </a:r>
            <a:r>
              <a:rPr altLang="en-US" lang="en-US"/>
              <a:t> </a:t>
            </a:r>
            <a:r>
              <a:rPr altLang="en-US" lang="en-US"/>
              <a:t>e</a:t>
            </a:r>
            <a:r>
              <a:rPr altLang="en-US" lang="en-US"/>
              <a:t>m</a:t>
            </a:r>
            <a:r>
              <a:rPr altLang="en-US" lang="en-US"/>
              <a:t>p</a:t>
            </a:r>
            <a:r>
              <a:rPr altLang="en-US" lang="en-US"/>
              <a:t>loyee </a:t>
            </a:r>
            <a:r>
              <a:rPr altLang="en-US" lang="en-US"/>
              <a:t>p</a:t>
            </a:r>
            <a:r>
              <a:rPr altLang="en-US" lang="en-US"/>
              <a:t>e</a:t>
            </a:r>
            <a:r>
              <a:rPr altLang="en-US" lang="en-US"/>
              <a:t>rformance </a:t>
            </a:r>
            <a:r>
              <a:rPr altLang="en-US" lang="en-US"/>
              <a:t>a</a:t>
            </a:r>
            <a:r>
              <a:rPr altLang="en-US" lang="en-US"/>
              <a:t>n</a:t>
            </a:r>
            <a:r>
              <a:rPr altLang="en-US" lang="en-US"/>
              <a:t>alysis </a:t>
            </a:r>
            <a:endParaRPr altLang="en-US" lang="zh-CN"/>
          </a:p>
        </p:txBody>
      </p:sp>
      <p:sp>
        <p:nvSpPr>
          <p:cNvPr id="1048676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8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8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82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83" name=""/>
          <p:cNvSpPr txBox="1"/>
          <p:nvPr/>
        </p:nvSpPr>
        <p:spPr>
          <a:xfrm rot="21600000">
            <a:off x="1219681" y="1846070"/>
            <a:ext cx="5476393" cy="9296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x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cutive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ice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nd 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87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7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88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89" name=""/>
          <p:cNvSpPr txBox="1"/>
          <p:nvPr/>
        </p:nvSpPr>
        <p:spPr>
          <a:xfrm>
            <a:off x="3586000" y="2019300"/>
            <a:ext cx="5589934" cy="17678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oyee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formance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ysis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en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oyee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oyee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rformance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91" name=""/>
          <p:cNvSpPr txBox="1"/>
          <p:nvPr/>
        </p:nvSpPr>
        <p:spPr>
          <a:xfrm>
            <a:off x="1469675" y="1956720"/>
            <a:ext cx="6470287" cy="9296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ject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ful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y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nisation 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1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1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17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8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9" name=""/>
          <p:cNvSpPr txBox="1"/>
          <p:nvPr/>
        </p:nvSpPr>
        <p:spPr>
          <a:xfrm>
            <a:off x="752475" y="1857374"/>
            <a:ext cx="6848441" cy="9296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pany 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2024-03-26T03:07:22Z</dcterms:created>
  <dcterms:modified xsi:type="dcterms:W3CDTF">2024-09-06T04:19:04Z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62ad237af1584c4c9ead8c09622ff9f9</vt:lpwstr>
  </property>
</Properties>
</file>