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56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ya Brown" userId="125a446c945e2da9" providerId="LiveId" clId="{96BFB57B-05CD-4D7A-90A1-98946D48D03A}"/>
    <pc:docChg chg="custSel modSld">
      <pc:chgData name="Janaya Brown" userId="125a446c945e2da9" providerId="LiveId" clId="{96BFB57B-05CD-4D7A-90A1-98946D48D03A}" dt="2023-03-31T14:01:58.365" v="0" actId="313"/>
      <pc:docMkLst>
        <pc:docMk/>
      </pc:docMkLst>
      <pc:sldChg chg="modSp mod">
        <pc:chgData name="Janaya Brown" userId="125a446c945e2da9" providerId="LiveId" clId="{96BFB57B-05CD-4D7A-90A1-98946D48D03A}" dt="2023-03-31T14:01:58.365" v="0" actId="313"/>
        <pc:sldMkLst>
          <pc:docMk/>
          <pc:sldMk cId="1296161592" sldId="263"/>
        </pc:sldMkLst>
        <pc:spChg chg="mod">
          <ac:chgData name="Janaya Brown" userId="125a446c945e2da9" providerId="LiveId" clId="{96BFB57B-05CD-4D7A-90A1-98946D48D03A}" dt="2023-03-31T14:01:58.365" v="0" actId="313"/>
          <ac:spMkLst>
            <pc:docMk/>
            <pc:sldMk cId="1296161592" sldId="263"/>
            <ac:spMk id="14" creationId="{3E6A2D41-8DC5-D728-DA0E-6764A3A6F91E}"/>
          </ac:spMkLst>
        </pc:spChg>
      </pc:sldChg>
    </pc:docChg>
  </pc:docChgLst>
  <pc:docChgLst>
    <pc:chgData name="Janaya Brown" userId="125a446c945e2da9" providerId="LiveId" clId="{644A920A-744D-4693-A8FE-19A6728B2CED}"/>
    <pc:docChg chg="undo redo custSel addSld modSld sldOrd addMainMaster delMainMaster">
      <pc:chgData name="Janaya Brown" userId="125a446c945e2da9" providerId="LiveId" clId="{644A920A-744D-4693-A8FE-19A6728B2CED}" dt="2023-03-03T21:12:25.408" v="4576" actId="1076"/>
      <pc:docMkLst>
        <pc:docMk/>
      </pc:docMkLst>
      <pc:sldChg chg="addSp modSp mod setBg modClrScheme chgLayout">
        <pc:chgData name="Janaya Brown" userId="125a446c945e2da9" providerId="LiveId" clId="{644A920A-744D-4693-A8FE-19A6728B2CED}" dt="2023-03-03T19:14:05.588" v="3" actId="27614"/>
        <pc:sldMkLst>
          <pc:docMk/>
          <pc:sldMk cId="87123227" sldId="256"/>
        </pc:sldMkLst>
        <pc:spChg chg="mod">
          <ac:chgData name="Janaya Brown" userId="125a446c945e2da9" providerId="LiveId" clId="{644A920A-744D-4693-A8FE-19A6728B2CED}" dt="2023-03-03T19:14:03.107" v="2" actId="26606"/>
          <ac:spMkLst>
            <pc:docMk/>
            <pc:sldMk cId="87123227" sldId="256"/>
            <ac:spMk id="2" creationId="{34AC20EC-557E-93B5-5144-0A7A541A9B4F}"/>
          </ac:spMkLst>
        </pc:spChg>
        <pc:spChg chg="mod">
          <ac:chgData name="Janaya Brown" userId="125a446c945e2da9" providerId="LiveId" clId="{644A920A-744D-4693-A8FE-19A6728B2CED}" dt="2023-03-03T19:14:03.107" v="2" actId="26606"/>
          <ac:spMkLst>
            <pc:docMk/>
            <pc:sldMk cId="87123227" sldId="256"/>
            <ac:spMk id="3" creationId="{898AB16E-2BF1-9DEA-2C80-6E8A93E210E6}"/>
          </ac:spMkLst>
        </pc:spChg>
        <pc:spChg chg="add">
          <ac:chgData name="Janaya Brown" userId="125a446c945e2da9" providerId="LiveId" clId="{644A920A-744D-4693-A8FE-19A6728B2CED}" dt="2023-03-03T19:14:03.107" v="2" actId="26606"/>
          <ac:spMkLst>
            <pc:docMk/>
            <pc:sldMk cId="87123227" sldId="256"/>
            <ac:spMk id="9" creationId="{60220DBA-8988-4873-8FCD-3FFAC3CF13F6}"/>
          </ac:spMkLst>
        </pc:spChg>
        <pc:picChg chg="add mod">
          <ac:chgData name="Janaya Brown" userId="125a446c945e2da9" providerId="LiveId" clId="{644A920A-744D-4693-A8FE-19A6728B2CED}" dt="2023-03-03T19:14:05.588" v="3" actId="27614"/>
          <ac:picMkLst>
            <pc:docMk/>
            <pc:sldMk cId="87123227" sldId="256"/>
            <ac:picMk id="4" creationId="{AF0149C0-DF5E-F739-3E7D-97C77DC28579}"/>
          </ac:picMkLst>
        </pc:picChg>
        <pc:cxnChg chg="add">
          <ac:chgData name="Janaya Brown" userId="125a446c945e2da9" providerId="LiveId" clId="{644A920A-744D-4693-A8FE-19A6728B2CED}" dt="2023-03-03T19:14:03.107" v="2" actId="26606"/>
          <ac:cxnSpMkLst>
            <pc:docMk/>
            <pc:sldMk cId="87123227" sldId="256"/>
            <ac:cxnSpMk id="11" creationId="{3A8CB1B5-064D-4590-A7F2-70C604854D32}"/>
          </ac:cxnSpMkLst>
        </pc:cxnChg>
        <pc:cxnChg chg="add">
          <ac:chgData name="Janaya Brown" userId="125a446c945e2da9" providerId="LiveId" clId="{644A920A-744D-4693-A8FE-19A6728B2CED}" dt="2023-03-03T19:14:03.107" v="2" actId="26606"/>
          <ac:cxnSpMkLst>
            <pc:docMk/>
            <pc:sldMk cId="87123227" sldId="256"/>
            <ac:cxnSpMk id="13" creationId="{923F81E2-AE9A-4D71-87B5-D24817F30684}"/>
          </ac:cxnSpMkLst>
        </pc:cxnChg>
        <pc:cxnChg chg="add">
          <ac:chgData name="Janaya Brown" userId="125a446c945e2da9" providerId="LiveId" clId="{644A920A-744D-4693-A8FE-19A6728B2CED}" dt="2023-03-03T19:14:03.107" v="2" actId="26606"/>
          <ac:cxnSpMkLst>
            <pc:docMk/>
            <pc:sldMk cId="87123227" sldId="256"/>
            <ac:cxnSpMk id="15" creationId="{95C0F619-4F98-49B2-B92F-39B242F38F5D}"/>
          </ac:cxnSpMkLst>
        </pc:cxnChg>
      </pc:sldChg>
      <pc:sldChg chg="addSp delSp modSp new mod setBg">
        <pc:chgData name="Janaya Brown" userId="125a446c945e2da9" providerId="LiveId" clId="{644A920A-744D-4693-A8FE-19A6728B2CED}" dt="2023-03-03T20:05:24.554" v="1281" actId="1076"/>
        <pc:sldMkLst>
          <pc:docMk/>
          <pc:sldMk cId="3888913143" sldId="257"/>
        </pc:sldMkLst>
        <pc:spChg chg="add del mod">
          <ac:chgData name="Janaya Brown" userId="125a446c945e2da9" providerId="LiveId" clId="{644A920A-744D-4693-A8FE-19A6728B2CED}" dt="2023-03-03T19:14:31.417" v="6" actId="478"/>
          <ac:spMkLst>
            <pc:docMk/>
            <pc:sldMk cId="3888913143" sldId="257"/>
            <ac:spMk id="2" creationId="{F33CD5F1-C7FA-6DB6-490D-01A64F0DEE91}"/>
          </ac:spMkLst>
        </pc:spChg>
        <pc:spChg chg="add mod">
          <ac:chgData name="Janaya Brown" userId="125a446c945e2da9" providerId="LiveId" clId="{644A920A-744D-4693-A8FE-19A6728B2CED}" dt="2023-03-03T19:19:47.822" v="201" actId="403"/>
          <ac:spMkLst>
            <pc:docMk/>
            <pc:sldMk cId="3888913143" sldId="257"/>
            <ac:spMk id="3" creationId="{FF5C3976-948A-2F20-72D8-9DA87DB10591}"/>
          </ac:spMkLst>
        </pc:spChg>
        <pc:spChg chg="add mod">
          <ac:chgData name="Janaya Brown" userId="125a446c945e2da9" providerId="LiveId" clId="{644A920A-744D-4693-A8FE-19A6728B2CED}" dt="2023-03-03T20:05:14.395" v="1278" actId="1076"/>
          <ac:spMkLst>
            <pc:docMk/>
            <pc:sldMk cId="3888913143" sldId="257"/>
            <ac:spMk id="5" creationId="{E07F3A05-0F1A-A095-A696-CC15D516EB70}"/>
          </ac:spMkLst>
        </pc:spChg>
        <pc:spChg chg="add mod">
          <ac:chgData name="Janaya Brown" userId="125a446c945e2da9" providerId="LiveId" clId="{644A920A-744D-4693-A8FE-19A6728B2CED}" dt="2023-03-03T20:05:14.395" v="1278" actId="1076"/>
          <ac:spMkLst>
            <pc:docMk/>
            <pc:sldMk cId="3888913143" sldId="257"/>
            <ac:spMk id="6" creationId="{0EEDDA51-2716-D73B-D2E7-D49D1639157A}"/>
          </ac:spMkLst>
        </pc:spChg>
        <pc:spChg chg="add mod">
          <ac:chgData name="Janaya Brown" userId="125a446c945e2da9" providerId="LiveId" clId="{644A920A-744D-4693-A8FE-19A6728B2CED}" dt="2023-03-03T20:05:14.395" v="1278" actId="1076"/>
          <ac:spMkLst>
            <pc:docMk/>
            <pc:sldMk cId="3888913143" sldId="257"/>
            <ac:spMk id="7" creationId="{B1B9C3CC-2AAD-2038-A066-54617CFB15DE}"/>
          </ac:spMkLst>
        </pc:spChg>
        <pc:spChg chg="add mod">
          <ac:chgData name="Janaya Brown" userId="125a446c945e2da9" providerId="LiveId" clId="{644A920A-744D-4693-A8FE-19A6728B2CED}" dt="2023-03-03T20:05:24.554" v="1281" actId="1076"/>
          <ac:spMkLst>
            <pc:docMk/>
            <pc:sldMk cId="3888913143" sldId="257"/>
            <ac:spMk id="8" creationId="{53E8935E-8374-4E7B-6A7D-8143A8D6109D}"/>
          </ac:spMkLst>
        </pc:spChg>
        <pc:spChg chg="add mod">
          <ac:chgData name="Janaya Brown" userId="125a446c945e2da9" providerId="LiveId" clId="{644A920A-744D-4693-A8FE-19A6728B2CED}" dt="2023-03-03T20:05:24.554" v="1281" actId="1076"/>
          <ac:spMkLst>
            <pc:docMk/>
            <pc:sldMk cId="3888913143" sldId="257"/>
            <ac:spMk id="9" creationId="{93CB88B1-37CC-E7FB-5083-12C96925DD5F}"/>
          </ac:spMkLst>
        </pc:spChg>
        <pc:spChg chg="add mod">
          <ac:chgData name="Janaya Brown" userId="125a446c945e2da9" providerId="LiveId" clId="{644A920A-744D-4693-A8FE-19A6728B2CED}" dt="2023-03-03T19:18:02.498" v="173" actId="571"/>
          <ac:spMkLst>
            <pc:docMk/>
            <pc:sldMk cId="3888913143" sldId="257"/>
            <ac:spMk id="11" creationId="{2CC5A572-0D60-3505-466D-FD826ABB4FB9}"/>
          </ac:spMkLst>
        </pc:spChg>
        <pc:spChg chg="add mod">
          <ac:chgData name="Janaya Brown" userId="125a446c945e2da9" providerId="LiveId" clId="{644A920A-744D-4693-A8FE-19A6728B2CED}" dt="2023-03-03T20:05:24.554" v="1281" actId="1076"/>
          <ac:spMkLst>
            <pc:docMk/>
            <pc:sldMk cId="3888913143" sldId="257"/>
            <ac:spMk id="12" creationId="{12EC81C1-E1C9-54BB-234A-3E210173DF4D}"/>
          </ac:spMkLst>
        </pc:spChg>
        <pc:picChg chg="add mod ord">
          <ac:chgData name="Janaya Brown" userId="125a446c945e2da9" providerId="LiveId" clId="{644A920A-744D-4693-A8FE-19A6728B2CED}" dt="2023-03-03T19:19:05.293" v="190" actId="1076"/>
          <ac:picMkLst>
            <pc:docMk/>
            <pc:sldMk cId="3888913143" sldId="257"/>
            <ac:picMk id="4" creationId="{BDA961C3-E5A5-122B-D01F-51AADC7CF568}"/>
          </ac:picMkLst>
        </pc:picChg>
        <pc:picChg chg="add mod">
          <ac:chgData name="Janaya Brown" userId="125a446c945e2da9" providerId="LiveId" clId="{644A920A-744D-4693-A8FE-19A6728B2CED}" dt="2023-03-03T19:18:02.498" v="173" actId="571"/>
          <ac:picMkLst>
            <pc:docMk/>
            <pc:sldMk cId="3888913143" sldId="257"/>
            <ac:picMk id="10" creationId="{1083B5EA-D01B-6E68-921B-C4AB07352E7F}"/>
          </ac:picMkLst>
        </pc:picChg>
      </pc:sldChg>
      <pc:sldChg chg="addSp delSp modSp add mod setBg">
        <pc:chgData name="Janaya Brown" userId="125a446c945e2da9" providerId="LiveId" clId="{644A920A-744D-4693-A8FE-19A6728B2CED}" dt="2023-03-03T21:11:49.668" v="4572" actId="1076"/>
        <pc:sldMkLst>
          <pc:docMk/>
          <pc:sldMk cId="3565875444" sldId="258"/>
        </pc:sldMkLst>
        <pc:spChg chg="add del mod">
          <ac:chgData name="Janaya Brown" userId="125a446c945e2da9" providerId="LiveId" clId="{644A920A-744D-4693-A8FE-19A6728B2CED}" dt="2023-03-03T19:21:33.725" v="258" actId="478"/>
          <ac:spMkLst>
            <pc:docMk/>
            <pc:sldMk cId="3565875444" sldId="258"/>
            <ac:spMk id="2" creationId="{39B9F8D4-4D20-B079-6A52-EE9F62636D1B}"/>
          </ac:spMkLst>
        </pc:spChg>
        <pc:spChg chg="mod">
          <ac:chgData name="Janaya Brown" userId="125a446c945e2da9" providerId="LiveId" clId="{644A920A-744D-4693-A8FE-19A6728B2CED}" dt="2023-03-03T20:57:04.639" v="3673" actId="404"/>
          <ac:spMkLst>
            <pc:docMk/>
            <pc:sldMk cId="3565875444" sldId="258"/>
            <ac:spMk id="3" creationId="{FF5C3976-948A-2F20-72D8-9DA87DB10591}"/>
          </ac:spMkLst>
        </pc:spChg>
        <pc:spChg chg="del">
          <ac:chgData name="Janaya Brown" userId="125a446c945e2da9" providerId="LiveId" clId="{644A920A-744D-4693-A8FE-19A6728B2CED}" dt="2023-03-03T19:21:35.613" v="259" actId="478"/>
          <ac:spMkLst>
            <pc:docMk/>
            <pc:sldMk cId="3565875444" sldId="258"/>
            <ac:spMk id="5" creationId="{E07F3A05-0F1A-A095-A696-CC15D516EB70}"/>
          </ac:spMkLst>
        </pc:spChg>
        <pc:spChg chg="del">
          <ac:chgData name="Janaya Brown" userId="125a446c945e2da9" providerId="LiveId" clId="{644A920A-744D-4693-A8FE-19A6728B2CED}" dt="2023-03-03T19:21:35.613" v="259" actId="478"/>
          <ac:spMkLst>
            <pc:docMk/>
            <pc:sldMk cId="3565875444" sldId="258"/>
            <ac:spMk id="6" creationId="{0EEDDA51-2716-D73B-D2E7-D49D1639157A}"/>
          </ac:spMkLst>
        </pc:spChg>
        <pc:spChg chg="add del">
          <ac:chgData name="Janaya Brown" userId="125a446c945e2da9" providerId="LiveId" clId="{644A920A-744D-4693-A8FE-19A6728B2CED}" dt="2023-03-03T19:21:33.725" v="258" actId="478"/>
          <ac:spMkLst>
            <pc:docMk/>
            <pc:sldMk cId="3565875444" sldId="258"/>
            <ac:spMk id="7" creationId="{B1B9C3CC-2AAD-2038-A066-54617CFB15DE}"/>
          </ac:spMkLst>
        </pc:spChg>
        <pc:spChg chg="add del">
          <ac:chgData name="Janaya Brown" userId="125a446c945e2da9" providerId="LiveId" clId="{644A920A-744D-4693-A8FE-19A6728B2CED}" dt="2023-03-03T19:21:33.725" v="258" actId="478"/>
          <ac:spMkLst>
            <pc:docMk/>
            <pc:sldMk cId="3565875444" sldId="258"/>
            <ac:spMk id="8" creationId="{53E8935E-8374-4E7B-6A7D-8143A8D6109D}"/>
          </ac:spMkLst>
        </pc:spChg>
        <pc:spChg chg="add del">
          <ac:chgData name="Janaya Brown" userId="125a446c945e2da9" providerId="LiveId" clId="{644A920A-744D-4693-A8FE-19A6728B2CED}" dt="2023-03-03T19:21:33.725" v="258" actId="478"/>
          <ac:spMkLst>
            <pc:docMk/>
            <pc:sldMk cId="3565875444" sldId="258"/>
            <ac:spMk id="9" creationId="{93CB88B1-37CC-E7FB-5083-12C96925DD5F}"/>
          </ac:spMkLst>
        </pc:spChg>
        <pc:spChg chg="add del mod">
          <ac:chgData name="Janaya Brown" userId="125a446c945e2da9" providerId="LiveId" clId="{644A920A-744D-4693-A8FE-19A6728B2CED}" dt="2023-03-03T19:21:33.725" v="258" actId="478"/>
          <ac:spMkLst>
            <pc:docMk/>
            <pc:sldMk cId="3565875444" sldId="258"/>
            <ac:spMk id="10" creationId="{0BFA641E-D9A4-02C1-1A8A-31E0399F7761}"/>
          </ac:spMkLst>
        </pc:spChg>
        <pc:spChg chg="add del mod">
          <ac:chgData name="Janaya Brown" userId="125a446c945e2da9" providerId="LiveId" clId="{644A920A-744D-4693-A8FE-19A6728B2CED}" dt="2023-03-03T19:21:29.266" v="257" actId="478"/>
          <ac:spMkLst>
            <pc:docMk/>
            <pc:sldMk cId="3565875444" sldId="258"/>
            <ac:spMk id="12" creationId="{6F221394-6695-6AFC-9762-0A08FB5CF261}"/>
          </ac:spMkLst>
        </pc:spChg>
        <pc:spChg chg="add del mod">
          <ac:chgData name="Janaya Brown" userId="125a446c945e2da9" providerId="LiveId" clId="{644A920A-744D-4693-A8FE-19A6728B2CED}" dt="2023-03-03T19:21:29.266" v="257" actId="478"/>
          <ac:spMkLst>
            <pc:docMk/>
            <pc:sldMk cId="3565875444" sldId="258"/>
            <ac:spMk id="13" creationId="{7F34BC99-E547-A538-3E06-4388B9594A31}"/>
          </ac:spMkLst>
        </pc:spChg>
        <pc:spChg chg="add del mod">
          <ac:chgData name="Janaya Brown" userId="125a446c945e2da9" providerId="LiveId" clId="{644A920A-744D-4693-A8FE-19A6728B2CED}" dt="2023-03-03T19:21:29.266" v="257" actId="478"/>
          <ac:spMkLst>
            <pc:docMk/>
            <pc:sldMk cId="3565875444" sldId="258"/>
            <ac:spMk id="14" creationId="{86CEFEA0-7E74-759F-9B14-20EECD5CA225}"/>
          </ac:spMkLst>
        </pc:spChg>
        <pc:spChg chg="add del mod">
          <ac:chgData name="Janaya Brown" userId="125a446c945e2da9" providerId="LiveId" clId="{644A920A-744D-4693-A8FE-19A6728B2CED}" dt="2023-03-03T19:21:29.266" v="257" actId="478"/>
          <ac:spMkLst>
            <pc:docMk/>
            <pc:sldMk cId="3565875444" sldId="258"/>
            <ac:spMk id="15" creationId="{E0906BE5-145A-E5C7-9B0D-66387B55047C}"/>
          </ac:spMkLst>
        </pc:spChg>
        <pc:spChg chg="add del mod">
          <ac:chgData name="Janaya Brown" userId="125a446c945e2da9" providerId="LiveId" clId="{644A920A-744D-4693-A8FE-19A6728B2CED}" dt="2023-03-03T19:21:29.266" v="257" actId="478"/>
          <ac:spMkLst>
            <pc:docMk/>
            <pc:sldMk cId="3565875444" sldId="258"/>
            <ac:spMk id="16" creationId="{950277CF-FAAE-46EA-3E6D-F5DA8C1B5375}"/>
          </ac:spMkLst>
        </pc:spChg>
        <pc:spChg chg="add del mod">
          <ac:chgData name="Janaya Brown" userId="125a446c945e2da9" providerId="LiveId" clId="{644A920A-744D-4693-A8FE-19A6728B2CED}" dt="2023-03-03T20:48:44.154" v="3101" actId="478"/>
          <ac:spMkLst>
            <pc:docMk/>
            <pc:sldMk cId="3565875444" sldId="258"/>
            <ac:spMk id="17" creationId="{9CDDA5E3-1898-7C29-0E69-2C1DF8253D98}"/>
          </ac:spMkLst>
        </pc:spChg>
        <pc:spChg chg="add mod">
          <ac:chgData name="Janaya Brown" userId="125a446c945e2da9" providerId="LiveId" clId="{644A920A-744D-4693-A8FE-19A6728B2CED}" dt="2023-03-03T21:11:44.088" v="4571" actId="1076"/>
          <ac:spMkLst>
            <pc:docMk/>
            <pc:sldMk cId="3565875444" sldId="258"/>
            <ac:spMk id="19" creationId="{0D042300-5BA8-4A2A-6616-437BD4973153}"/>
          </ac:spMkLst>
        </pc:spChg>
        <pc:spChg chg="add del mod">
          <ac:chgData name="Janaya Brown" userId="125a446c945e2da9" providerId="LiveId" clId="{644A920A-744D-4693-A8FE-19A6728B2CED}" dt="2023-03-03T21:01:08.345" v="3909" actId="478"/>
          <ac:spMkLst>
            <pc:docMk/>
            <pc:sldMk cId="3565875444" sldId="258"/>
            <ac:spMk id="20" creationId="{7353AE04-4973-1450-2325-FC234C87CC29}"/>
          </ac:spMkLst>
        </pc:spChg>
        <pc:spChg chg="add mod">
          <ac:chgData name="Janaya Brown" userId="125a446c945e2da9" providerId="LiveId" clId="{644A920A-744D-4693-A8FE-19A6728B2CED}" dt="2023-03-03T21:11:49.668" v="4572" actId="1076"/>
          <ac:spMkLst>
            <pc:docMk/>
            <pc:sldMk cId="3565875444" sldId="258"/>
            <ac:spMk id="21" creationId="{8C0CA52F-9AF3-015F-7333-3F89EA3066C5}"/>
          </ac:spMkLst>
        </pc:spChg>
        <pc:graphicFrameChg chg="add mod modGraphic">
          <ac:chgData name="Janaya Brown" userId="125a446c945e2da9" providerId="LiveId" clId="{644A920A-744D-4693-A8FE-19A6728B2CED}" dt="2023-03-03T21:01:55.207" v="3920" actId="1076"/>
          <ac:graphicFrameMkLst>
            <pc:docMk/>
            <pc:sldMk cId="3565875444" sldId="258"/>
            <ac:graphicFrameMk id="18" creationId="{DAA9DB78-9727-6C0A-A4BE-F71E9667EA83}"/>
          </ac:graphicFrameMkLst>
        </pc:graphicFrameChg>
        <pc:picChg chg="add del mod">
          <ac:chgData name="Janaya Brown" userId="125a446c945e2da9" providerId="LiveId" clId="{644A920A-744D-4693-A8FE-19A6728B2CED}" dt="2023-03-03T21:01:17.452" v="3914" actId="1076"/>
          <ac:picMkLst>
            <pc:docMk/>
            <pc:sldMk cId="3565875444" sldId="258"/>
            <ac:picMk id="4" creationId="{BDA961C3-E5A5-122B-D01F-51AADC7CF568}"/>
          </ac:picMkLst>
        </pc:picChg>
        <pc:picChg chg="add del mod">
          <ac:chgData name="Janaya Brown" userId="125a446c945e2da9" providerId="LiveId" clId="{644A920A-744D-4693-A8FE-19A6728B2CED}" dt="2023-03-03T19:21:29.266" v="257" actId="478"/>
          <ac:picMkLst>
            <pc:docMk/>
            <pc:sldMk cId="3565875444" sldId="258"/>
            <ac:picMk id="11" creationId="{B2E38A39-4CF6-ECD8-0D4C-087E7A464E7F}"/>
          </ac:picMkLst>
        </pc:picChg>
      </pc:sldChg>
      <pc:sldChg chg="addSp delSp modSp add mod ord setBg">
        <pc:chgData name="Janaya Brown" userId="125a446c945e2da9" providerId="LiveId" clId="{644A920A-744D-4693-A8FE-19A6728B2CED}" dt="2023-03-03T21:09:36.274" v="4438" actId="1076"/>
        <pc:sldMkLst>
          <pc:docMk/>
          <pc:sldMk cId="403377340" sldId="259"/>
        </pc:sldMkLst>
        <pc:spChg chg="add del mod">
          <ac:chgData name="Janaya Brown" userId="125a446c945e2da9" providerId="LiveId" clId="{644A920A-744D-4693-A8FE-19A6728B2CED}" dt="2023-03-03T21:07:35.371" v="4374" actId="478"/>
          <ac:spMkLst>
            <pc:docMk/>
            <pc:sldMk cId="403377340" sldId="259"/>
            <ac:spMk id="2" creationId="{596B75A3-9588-399F-8D69-16898A6CE6A4}"/>
          </ac:spMkLst>
        </pc:spChg>
        <pc:spChg chg="mod">
          <ac:chgData name="Janaya Brown" userId="125a446c945e2da9" providerId="LiveId" clId="{644A920A-744D-4693-A8FE-19A6728B2CED}" dt="2023-03-03T21:09:32.586" v="4437" actId="14100"/>
          <ac:spMkLst>
            <pc:docMk/>
            <pc:sldMk cId="403377340" sldId="259"/>
            <ac:spMk id="3" creationId="{FF5C3976-948A-2F20-72D8-9DA87DB10591}"/>
          </ac:spMkLst>
        </pc:spChg>
        <pc:spChg chg="del">
          <ac:chgData name="Janaya Brown" userId="125a446c945e2da9" providerId="LiveId" clId="{644A920A-744D-4693-A8FE-19A6728B2CED}" dt="2023-03-03T19:21:02.946" v="227" actId="478"/>
          <ac:spMkLst>
            <pc:docMk/>
            <pc:sldMk cId="403377340" sldId="259"/>
            <ac:spMk id="5" creationId="{E07F3A05-0F1A-A095-A696-CC15D516EB70}"/>
          </ac:spMkLst>
        </pc:spChg>
        <pc:spChg chg="del">
          <ac:chgData name="Janaya Brown" userId="125a446c945e2da9" providerId="LiveId" clId="{644A920A-744D-4693-A8FE-19A6728B2CED}" dt="2023-03-03T19:21:02.946" v="227" actId="478"/>
          <ac:spMkLst>
            <pc:docMk/>
            <pc:sldMk cId="403377340" sldId="259"/>
            <ac:spMk id="6" creationId="{0EEDDA51-2716-D73B-D2E7-D49D1639157A}"/>
          </ac:spMkLst>
        </pc:spChg>
        <pc:spChg chg="del">
          <ac:chgData name="Janaya Brown" userId="125a446c945e2da9" providerId="LiveId" clId="{644A920A-744D-4693-A8FE-19A6728B2CED}" dt="2023-03-03T19:21:02.946" v="227" actId="478"/>
          <ac:spMkLst>
            <pc:docMk/>
            <pc:sldMk cId="403377340" sldId="259"/>
            <ac:spMk id="7" creationId="{B1B9C3CC-2AAD-2038-A066-54617CFB15DE}"/>
          </ac:spMkLst>
        </pc:spChg>
        <pc:spChg chg="del">
          <ac:chgData name="Janaya Brown" userId="125a446c945e2da9" providerId="LiveId" clId="{644A920A-744D-4693-A8FE-19A6728B2CED}" dt="2023-03-03T19:21:02.946" v="227" actId="478"/>
          <ac:spMkLst>
            <pc:docMk/>
            <pc:sldMk cId="403377340" sldId="259"/>
            <ac:spMk id="8" creationId="{53E8935E-8374-4E7B-6A7D-8143A8D6109D}"/>
          </ac:spMkLst>
        </pc:spChg>
        <pc:spChg chg="del">
          <ac:chgData name="Janaya Brown" userId="125a446c945e2da9" providerId="LiveId" clId="{644A920A-744D-4693-A8FE-19A6728B2CED}" dt="2023-03-03T19:21:02.946" v="227" actId="478"/>
          <ac:spMkLst>
            <pc:docMk/>
            <pc:sldMk cId="403377340" sldId="259"/>
            <ac:spMk id="9" creationId="{93CB88B1-37CC-E7FB-5083-12C96925DD5F}"/>
          </ac:spMkLst>
        </pc:spChg>
        <pc:graphicFrameChg chg="add mod modGraphic">
          <ac:chgData name="Janaya Brown" userId="125a446c945e2da9" providerId="LiveId" clId="{644A920A-744D-4693-A8FE-19A6728B2CED}" dt="2023-03-03T21:09:18.491" v="4435"/>
          <ac:graphicFrameMkLst>
            <pc:docMk/>
            <pc:sldMk cId="403377340" sldId="259"/>
            <ac:graphicFrameMk id="12" creationId="{29AF6E82-FCAB-BA33-2112-55EB5F649A69}"/>
          </ac:graphicFrameMkLst>
        </pc:graphicFrameChg>
        <pc:picChg chg="mod">
          <ac:chgData name="Janaya Brown" userId="125a446c945e2da9" providerId="LiveId" clId="{644A920A-744D-4693-A8FE-19A6728B2CED}" dt="2023-03-03T21:09:36.274" v="4438" actId="1076"/>
          <ac:picMkLst>
            <pc:docMk/>
            <pc:sldMk cId="403377340" sldId="259"/>
            <ac:picMk id="4" creationId="{BDA961C3-E5A5-122B-D01F-51AADC7CF568}"/>
          </ac:picMkLst>
        </pc:picChg>
      </pc:sldChg>
      <pc:sldChg chg="addSp delSp modSp add mod setBg">
        <pc:chgData name="Janaya Brown" userId="125a446c945e2da9" providerId="LiveId" clId="{644A920A-744D-4693-A8FE-19A6728B2CED}" dt="2023-03-03T20:01:58.211" v="1157" actId="207"/>
        <pc:sldMkLst>
          <pc:docMk/>
          <pc:sldMk cId="2254850738" sldId="260"/>
        </pc:sldMkLst>
        <pc:spChg chg="mod">
          <ac:chgData name="Janaya Brown" userId="125a446c945e2da9" providerId="LiveId" clId="{644A920A-744D-4693-A8FE-19A6728B2CED}" dt="2023-03-03T19:48:51.067" v="958" actId="14100"/>
          <ac:spMkLst>
            <pc:docMk/>
            <pc:sldMk cId="2254850738" sldId="260"/>
            <ac:spMk id="3" creationId="{FF5C3976-948A-2F20-72D8-9DA87DB10591}"/>
          </ac:spMkLst>
        </pc:spChg>
        <pc:spChg chg="del">
          <ac:chgData name="Janaya Brown" userId="125a446c945e2da9" providerId="LiveId" clId="{644A920A-744D-4693-A8FE-19A6728B2CED}" dt="2023-03-03T19:21:54.077" v="292" actId="478"/>
          <ac:spMkLst>
            <pc:docMk/>
            <pc:sldMk cId="2254850738" sldId="260"/>
            <ac:spMk id="5" creationId="{E07F3A05-0F1A-A095-A696-CC15D516EB70}"/>
          </ac:spMkLst>
        </pc:spChg>
        <pc:spChg chg="del">
          <ac:chgData name="Janaya Brown" userId="125a446c945e2da9" providerId="LiveId" clId="{644A920A-744D-4693-A8FE-19A6728B2CED}" dt="2023-03-03T19:21:54.077" v="292" actId="478"/>
          <ac:spMkLst>
            <pc:docMk/>
            <pc:sldMk cId="2254850738" sldId="260"/>
            <ac:spMk id="6" creationId="{0EEDDA51-2716-D73B-D2E7-D49D1639157A}"/>
          </ac:spMkLst>
        </pc:spChg>
        <pc:spChg chg="del">
          <ac:chgData name="Janaya Brown" userId="125a446c945e2da9" providerId="LiveId" clId="{644A920A-744D-4693-A8FE-19A6728B2CED}" dt="2023-03-03T19:21:54.077" v="292" actId="478"/>
          <ac:spMkLst>
            <pc:docMk/>
            <pc:sldMk cId="2254850738" sldId="260"/>
            <ac:spMk id="7" creationId="{B1B9C3CC-2AAD-2038-A066-54617CFB15DE}"/>
          </ac:spMkLst>
        </pc:spChg>
        <pc:spChg chg="del">
          <ac:chgData name="Janaya Brown" userId="125a446c945e2da9" providerId="LiveId" clId="{644A920A-744D-4693-A8FE-19A6728B2CED}" dt="2023-03-03T19:21:54.077" v="292" actId="478"/>
          <ac:spMkLst>
            <pc:docMk/>
            <pc:sldMk cId="2254850738" sldId="260"/>
            <ac:spMk id="8" creationId="{53E8935E-8374-4E7B-6A7D-8143A8D6109D}"/>
          </ac:spMkLst>
        </pc:spChg>
        <pc:spChg chg="del">
          <ac:chgData name="Janaya Brown" userId="125a446c945e2da9" providerId="LiveId" clId="{644A920A-744D-4693-A8FE-19A6728B2CED}" dt="2023-03-03T19:21:54.077" v="292" actId="478"/>
          <ac:spMkLst>
            <pc:docMk/>
            <pc:sldMk cId="2254850738" sldId="260"/>
            <ac:spMk id="9" creationId="{93CB88B1-37CC-E7FB-5083-12C96925DD5F}"/>
          </ac:spMkLst>
        </pc:spChg>
        <pc:spChg chg="add del">
          <ac:chgData name="Janaya Brown" userId="125a446c945e2da9" providerId="LiveId" clId="{644A920A-744D-4693-A8FE-19A6728B2CED}" dt="2023-03-03T19:27:54.130" v="310" actId="478"/>
          <ac:spMkLst>
            <pc:docMk/>
            <pc:sldMk cId="2254850738" sldId="260"/>
            <ac:spMk id="12" creationId="{7F5B8FD1-0A48-1B00-339E-EA80402303FA}"/>
          </ac:spMkLst>
        </pc:spChg>
        <pc:spChg chg="add mod ord">
          <ac:chgData name="Janaya Brown" userId="125a446c945e2da9" providerId="LiveId" clId="{644A920A-744D-4693-A8FE-19A6728B2CED}" dt="2023-03-03T19:36:32.824" v="391" actId="207"/>
          <ac:spMkLst>
            <pc:docMk/>
            <pc:sldMk cId="2254850738" sldId="260"/>
            <ac:spMk id="14" creationId="{F36A7A96-B7F0-1BFB-482C-6E72538C1BDF}"/>
          </ac:spMkLst>
        </pc:spChg>
        <pc:spChg chg="add mod">
          <ac:chgData name="Janaya Brown" userId="125a446c945e2da9" providerId="LiveId" clId="{644A920A-744D-4693-A8FE-19A6728B2CED}" dt="2023-03-03T20:01:58.211" v="1157" actId="207"/>
          <ac:spMkLst>
            <pc:docMk/>
            <pc:sldMk cId="2254850738" sldId="260"/>
            <ac:spMk id="19" creationId="{316A5C0E-952A-1FBF-E26F-0B97620667A6}"/>
          </ac:spMkLst>
        </pc:spChg>
        <pc:spChg chg="add mod">
          <ac:chgData name="Janaya Brown" userId="125a446c945e2da9" providerId="LiveId" clId="{644A920A-744D-4693-A8FE-19A6728B2CED}" dt="2023-03-03T20:01:58.211" v="1157" actId="207"/>
          <ac:spMkLst>
            <pc:docMk/>
            <pc:sldMk cId="2254850738" sldId="260"/>
            <ac:spMk id="20" creationId="{148169DB-74D0-EAF1-9317-4C9AD2D60EDD}"/>
          </ac:spMkLst>
        </pc:spChg>
        <pc:spChg chg="add del mod">
          <ac:chgData name="Janaya Brown" userId="125a446c945e2da9" providerId="LiveId" clId="{644A920A-744D-4693-A8FE-19A6728B2CED}" dt="2023-03-03T19:40:58.940" v="617" actId="478"/>
          <ac:spMkLst>
            <pc:docMk/>
            <pc:sldMk cId="2254850738" sldId="260"/>
            <ac:spMk id="21" creationId="{FC94C3F2-1B34-642A-0F7C-C178CAB81EAC}"/>
          </ac:spMkLst>
        </pc:spChg>
        <pc:spChg chg="add del mod">
          <ac:chgData name="Janaya Brown" userId="125a446c945e2da9" providerId="LiveId" clId="{644A920A-744D-4693-A8FE-19A6728B2CED}" dt="2023-03-03T19:40:58.940" v="617" actId="478"/>
          <ac:spMkLst>
            <pc:docMk/>
            <pc:sldMk cId="2254850738" sldId="260"/>
            <ac:spMk id="22" creationId="{E05D6A0D-DD8F-848E-EF7B-6DD93362DB05}"/>
          </ac:spMkLst>
        </pc:spChg>
        <pc:spChg chg="add del mod">
          <ac:chgData name="Janaya Brown" userId="125a446c945e2da9" providerId="LiveId" clId="{644A920A-744D-4693-A8FE-19A6728B2CED}" dt="2023-03-03T19:40:58.940" v="617" actId="478"/>
          <ac:spMkLst>
            <pc:docMk/>
            <pc:sldMk cId="2254850738" sldId="260"/>
            <ac:spMk id="23" creationId="{DC09320C-7216-0A58-9B08-FE433D2248A3}"/>
          </ac:spMkLst>
        </pc:spChg>
        <pc:spChg chg="add mod">
          <ac:chgData name="Janaya Brown" userId="125a446c945e2da9" providerId="LiveId" clId="{644A920A-744D-4693-A8FE-19A6728B2CED}" dt="2023-03-03T20:01:58.211" v="1157" actId="207"/>
          <ac:spMkLst>
            <pc:docMk/>
            <pc:sldMk cId="2254850738" sldId="260"/>
            <ac:spMk id="24" creationId="{E69973FD-EF23-2AD3-831D-E5D37F6933CF}"/>
          </ac:spMkLst>
        </pc:spChg>
        <pc:spChg chg="add mod">
          <ac:chgData name="Janaya Brown" userId="125a446c945e2da9" providerId="LiveId" clId="{644A920A-744D-4693-A8FE-19A6728B2CED}" dt="2023-03-03T20:01:58.211" v="1157" actId="207"/>
          <ac:spMkLst>
            <pc:docMk/>
            <pc:sldMk cId="2254850738" sldId="260"/>
            <ac:spMk id="25" creationId="{83EB52C3-CAAF-0FC7-C55B-913EF5D3A6A2}"/>
          </ac:spMkLst>
        </pc:spChg>
        <pc:spChg chg="add mod">
          <ac:chgData name="Janaya Brown" userId="125a446c945e2da9" providerId="LiveId" clId="{644A920A-744D-4693-A8FE-19A6728B2CED}" dt="2023-03-03T20:01:58.211" v="1157" actId="207"/>
          <ac:spMkLst>
            <pc:docMk/>
            <pc:sldMk cId="2254850738" sldId="260"/>
            <ac:spMk id="26" creationId="{21DCE6AC-C3FA-F39D-B38F-2A1C34EA9190}"/>
          </ac:spMkLst>
        </pc:spChg>
        <pc:spChg chg="add mod">
          <ac:chgData name="Janaya Brown" userId="125a446c945e2da9" providerId="LiveId" clId="{644A920A-744D-4693-A8FE-19A6728B2CED}" dt="2023-03-03T20:01:58.211" v="1157" actId="207"/>
          <ac:spMkLst>
            <pc:docMk/>
            <pc:sldMk cId="2254850738" sldId="260"/>
            <ac:spMk id="27" creationId="{6B3429B3-1BD5-F7DC-8DA1-23077C54667B}"/>
          </ac:spMkLst>
        </pc:spChg>
        <pc:spChg chg="add del mod">
          <ac:chgData name="Janaya Brown" userId="125a446c945e2da9" providerId="LiveId" clId="{644A920A-744D-4693-A8FE-19A6728B2CED}" dt="2023-03-03T19:47:10.176" v="815" actId="478"/>
          <ac:spMkLst>
            <pc:docMk/>
            <pc:sldMk cId="2254850738" sldId="260"/>
            <ac:spMk id="28" creationId="{2452C9C9-7BBB-B5EE-B596-83369AF7AC9A}"/>
          </ac:spMkLst>
        </pc:spChg>
        <pc:spChg chg="add del mod">
          <ac:chgData name="Janaya Brown" userId="125a446c945e2da9" providerId="LiveId" clId="{644A920A-744D-4693-A8FE-19A6728B2CED}" dt="2023-03-03T19:47:08.747" v="814" actId="478"/>
          <ac:spMkLst>
            <pc:docMk/>
            <pc:sldMk cId="2254850738" sldId="260"/>
            <ac:spMk id="29" creationId="{0CE273AE-7A01-4326-61F2-D54F56CC2144}"/>
          </ac:spMkLst>
        </pc:spChg>
        <pc:spChg chg="add mod">
          <ac:chgData name="Janaya Brown" userId="125a446c945e2da9" providerId="LiveId" clId="{644A920A-744D-4693-A8FE-19A6728B2CED}" dt="2023-03-03T20:01:31.987" v="1154" actId="207"/>
          <ac:spMkLst>
            <pc:docMk/>
            <pc:sldMk cId="2254850738" sldId="260"/>
            <ac:spMk id="30" creationId="{8CF94454-350E-D1F9-C609-5A3659D3DFDF}"/>
          </ac:spMkLst>
        </pc:spChg>
        <pc:picChg chg="mod">
          <ac:chgData name="Janaya Brown" userId="125a446c945e2da9" providerId="LiveId" clId="{644A920A-744D-4693-A8FE-19A6728B2CED}" dt="2023-03-03T19:30:47.104" v="357" actId="1076"/>
          <ac:picMkLst>
            <pc:docMk/>
            <pc:sldMk cId="2254850738" sldId="260"/>
            <ac:picMk id="4" creationId="{BDA961C3-E5A5-122B-D01F-51AADC7CF568}"/>
          </ac:picMkLst>
        </pc:picChg>
        <pc:picChg chg="add del mod">
          <ac:chgData name="Janaya Brown" userId="125a446c945e2da9" providerId="LiveId" clId="{644A920A-744D-4693-A8FE-19A6728B2CED}" dt="2023-03-03T19:28:03.765" v="311" actId="478"/>
          <ac:picMkLst>
            <pc:docMk/>
            <pc:sldMk cId="2254850738" sldId="260"/>
            <ac:picMk id="10" creationId="{EA3FBB4D-A91B-FBC4-6E2C-880E4B915788}"/>
          </ac:picMkLst>
        </pc:picChg>
        <pc:picChg chg="add del mod modCrop">
          <ac:chgData name="Janaya Brown" userId="125a446c945e2da9" providerId="LiveId" clId="{644A920A-744D-4693-A8FE-19A6728B2CED}" dt="2023-03-03T19:31:57.489" v="359" actId="478"/>
          <ac:picMkLst>
            <pc:docMk/>
            <pc:sldMk cId="2254850738" sldId="260"/>
            <ac:picMk id="16" creationId="{8BC33C4F-49A2-AFDA-319D-25A98244EB1F}"/>
          </ac:picMkLst>
        </pc:picChg>
        <pc:picChg chg="add mod">
          <ac:chgData name="Janaya Brown" userId="125a446c945e2da9" providerId="LiveId" clId="{644A920A-744D-4693-A8FE-19A6728B2CED}" dt="2023-03-03T19:36:50.733" v="392" actId="1076"/>
          <ac:picMkLst>
            <pc:docMk/>
            <pc:sldMk cId="2254850738" sldId="260"/>
            <ac:picMk id="18" creationId="{2F2CB137-6B12-70F9-7C2E-003B0EF5049C}"/>
          </ac:picMkLst>
        </pc:picChg>
      </pc:sldChg>
      <pc:sldChg chg="addSp delSp modSp add mod setBg">
        <pc:chgData name="Janaya Brown" userId="125a446c945e2da9" providerId="LiveId" clId="{644A920A-744D-4693-A8FE-19A6728B2CED}" dt="2023-03-03T20:37:03.461" v="2681" actId="1076"/>
        <pc:sldMkLst>
          <pc:docMk/>
          <pc:sldMk cId="3037318637" sldId="261"/>
        </pc:sldMkLst>
        <pc:spChg chg="mod">
          <ac:chgData name="Janaya Brown" userId="125a446c945e2da9" providerId="LiveId" clId="{644A920A-744D-4693-A8FE-19A6728B2CED}" dt="2023-03-03T20:13:56.152" v="1582" actId="14100"/>
          <ac:spMkLst>
            <pc:docMk/>
            <pc:sldMk cId="3037318637" sldId="261"/>
            <ac:spMk id="3" creationId="{FF5C3976-948A-2F20-72D8-9DA87DB10591}"/>
          </ac:spMkLst>
        </pc:spChg>
        <pc:spChg chg="del">
          <ac:chgData name="Janaya Brown" userId="125a446c945e2da9" providerId="LiveId" clId="{644A920A-744D-4693-A8FE-19A6728B2CED}" dt="2023-03-03T19:50:28.680" v="960" actId="478"/>
          <ac:spMkLst>
            <pc:docMk/>
            <pc:sldMk cId="3037318637" sldId="261"/>
            <ac:spMk id="5" creationId="{E07F3A05-0F1A-A095-A696-CC15D516EB70}"/>
          </ac:spMkLst>
        </pc:spChg>
        <pc:spChg chg="del">
          <ac:chgData name="Janaya Brown" userId="125a446c945e2da9" providerId="LiveId" clId="{644A920A-744D-4693-A8FE-19A6728B2CED}" dt="2023-03-03T19:50:28.680" v="960" actId="478"/>
          <ac:spMkLst>
            <pc:docMk/>
            <pc:sldMk cId="3037318637" sldId="261"/>
            <ac:spMk id="6" creationId="{0EEDDA51-2716-D73B-D2E7-D49D1639157A}"/>
          </ac:spMkLst>
        </pc:spChg>
        <pc:spChg chg="del">
          <ac:chgData name="Janaya Brown" userId="125a446c945e2da9" providerId="LiveId" clId="{644A920A-744D-4693-A8FE-19A6728B2CED}" dt="2023-03-03T19:50:28.680" v="960" actId="478"/>
          <ac:spMkLst>
            <pc:docMk/>
            <pc:sldMk cId="3037318637" sldId="261"/>
            <ac:spMk id="7" creationId="{B1B9C3CC-2AAD-2038-A066-54617CFB15DE}"/>
          </ac:spMkLst>
        </pc:spChg>
        <pc:spChg chg="del">
          <ac:chgData name="Janaya Brown" userId="125a446c945e2da9" providerId="LiveId" clId="{644A920A-744D-4693-A8FE-19A6728B2CED}" dt="2023-03-03T19:50:28.680" v="960" actId="478"/>
          <ac:spMkLst>
            <pc:docMk/>
            <pc:sldMk cId="3037318637" sldId="261"/>
            <ac:spMk id="8" creationId="{53E8935E-8374-4E7B-6A7D-8143A8D6109D}"/>
          </ac:spMkLst>
        </pc:spChg>
        <pc:spChg chg="del">
          <ac:chgData name="Janaya Brown" userId="125a446c945e2da9" providerId="LiveId" clId="{644A920A-744D-4693-A8FE-19A6728B2CED}" dt="2023-03-03T19:50:28.680" v="960" actId="478"/>
          <ac:spMkLst>
            <pc:docMk/>
            <pc:sldMk cId="3037318637" sldId="261"/>
            <ac:spMk id="9" creationId="{93CB88B1-37CC-E7FB-5083-12C96925DD5F}"/>
          </ac:spMkLst>
        </pc:spChg>
        <pc:spChg chg="add mod">
          <ac:chgData name="Janaya Brown" userId="125a446c945e2da9" providerId="LiveId" clId="{644A920A-744D-4693-A8FE-19A6728B2CED}" dt="2023-03-03T20:07:52.876" v="1456" actId="465"/>
          <ac:spMkLst>
            <pc:docMk/>
            <pc:sldMk cId="3037318637" sldId="261"/>
            <ac:spMk id="11" creationId="{FA1D9441-0073-77DA-DB93-97E67EF72C25}"/>
          </ac:spMkLst>
        </pc:spChg>
        <pc:spChg chg="add del mod">
          <ac:chgData name="Janaya Brown" userId="125a446c945e2da9" providerId="LiveId" clId="{644A920A-744D-4693-A8FE-19A6728B2CED}" dt="2023-03-03T19:59:22.001" v="1021" actId="478"/>
          <ac:spMkLst>
            <pc:docMk/>
            <pc:sldMk cId="3037318637" sldId="261"/>
            <ac:spMk id="14" creationId="{99C6191A-6F41-3C0B-4CEB-F47DD3036034}"/>
          </ac:spMkLst>
        </pc:spChg>
        <pc:spChg chg="add mod">
          <ac:chgData name="Janaya Brown" userId="125a446c945e2da9" providerId="LiveId" clId="{644A920A-744D-4693-A8FE-19A6728B2CED}" dt="2023-03-03T20:07:44.985" v="1455" actId="1076"/>
          <ac:spMkLst>
            <pc:docMk/>
            <pc:sldMk cId="3037318637" sldId="261"/>
            <ac:spMk id="15" creationId="{1C87B784-5238-4AF6-BD83-627D0AF5C90F}"/>
          </ac:spMkLst>
        </pc:spChg>
        <pc:spChg chg="add mod">
          <ac:chgData name="Janaya Brown" userId="125a446c945e2da9" providerId="LiveId" clId="{644A920A-744D-4693-A8FE-19A6728B2CED}" dt="2023-03-03T20:07:52.876" v="1456" actId="465"/>
          <ac:spMkLst>
            <pc:docMk/>
            <pc:sldMk cId="3037318637" sldId="261"/>
            <ac:spMk id="16" creationId="{4546EDD1-12FD-5027-EA3F-57C36E63407B}"/>
          </ac:spMkLst>
        </pc:spChg>
        <pc:spChg chg="add mod">
          <ac:chgData name="Janaya Brown" userId="125a446c945e2da9" providerId="LiveId" clId="{644A920A-744D-4693-A8FE-19A6728B2CED}" dt="2023-03-03T20:03:34.712" v="1254" actId="571"/>
          <ac:spMkLst>
            <pc:docMk/>
            <pc:sldMk cId="3037318637" sldId="261"/>
            <ac:spMk id="17" creationId="{3469FDE6-0B5E-2759-57ED-B8FD02E9E0A7}"/>
          </ac:spMkLst>
        </pc:spChg>
        <pc:spChg chg="add mod">
          <ac:chgData name="Janaya Brown" userId="125a446c945e2da9" providerId="LiveId" clId="{644A920A-744D-4693-A8FE-19A6728B2CED}" dt="2023-03-03T20:03:34.712" v="1254" actId="571"/>
          <ac:spMkLst>
            <pc:docMk/>
            <pc:sldMk cId="3037318637" sldId="261"/>
            <ac:spMk id="18" creationId="{F92C0E4C-C61E-9E38-E0A5-0F3FAB824274}"/>
          </ac:spMkLst>
        </pc:spChg>
        <pc:spChg chg="add mod">
          <ac:chgData name="Janaya Brown" userId="125a446c945e2da9" providerId="LiveId" clId="{644A920A-744D-4693-A8FE-19A6728B2CED}" dt="2023-03-03T20:07:52.876" v="1456" actId="465"/>
          <ac:spMkLst>
            <pc:docMk/>
            <pc:sldMk cId="3037318637" sldId="261"/>
            <ac:spMk id="19" creationId="{1C0AC645-66D6-12A9-9A95-DD84498BCA10}"/>
          </ac:spMkLst>
        </pc:spChg>
        <pc:spChg chg="add del mod">
          <ac:chgData name="Janaya Brown" userId="125a446c945e2da9" providerId="LiveId" clId="{644A920A-744D-4693-A8FE-19A6728B2CED}" dt="2023-03-03T20:09:06.412" v="1465"/>
          <ac:spMkLst>
            <pc:docMk/>
            <pc:sldMk cId="3037318637" sldId="261"/>
            <ac:spMk id="21" creationId="{1C329220-71B4-BCAD-4B6A-22E353103D8E}"/>
          </ac:spMkLst>
        </pc:spChg>
        <pc:spChg chg="add mod">
          <ac:chgData name="Janaya Brown" userId="125a446c945e2da9" providerId="LiveId" clId="{644A920A-744D-4693-A8FE-19A6728B2CED}" dt="2023-03-03T20:09:02.930" v="1463" actId="207"/>
          <ac:spMkLst>
            <pc:docMk/>
            <pc:sldMk cId="3037318637" sldId="261"/>
            <ac:spMk id="22" creationId="{539DC8D3-0392-FD81-14C4-A337D7441A52}"/>
          </ac:spMkLst>
        </pc:spChg>
        <pc:spChg chg="add mod">
          <ac:chgData name="Janaya Brown" userId="125a446c945e2da9" providerId="LiveId" clId="{644A920A-744D-4693-A8FE-19A6728B2CED}" dt="2023-03-03T20:27:09.127" v="2091"/>
          <ac:spMkLst>
            <pc:docMk/>
            <pc:sldMk cId="3037318637" sldId="261"/>
            <ac:spMk id="23" creationId="{1A6A3177-545B-9B8E-57AC-13DCC93B7CFC}"/>
          </ac:spMkLst>
        </pc:spChg>
        <pc:picChg chg="mod">
          <ac:chgData name="Janaya Brown" userId="125a446c945e2da9" providerId="LiveId" clId="{644A920A-744D-4693-A8FE-19A6728B2CED}" dt="2023-03-03T20:07:36.781" v="1453" actId="1076"/>
          <ac:picMkLst>
            <pc:docMk/>
            <pc:sldMk cId="3037318637" sldId="261"/>
            <ac:picMk id="4" creationId="{BDA961C3-E5A5-122B-D01F-51AADC7CF568}"/>
          </ac:picMkLst>
        </pc:picChg>
        <pc:picChg chg="add del mod modCrop">
          <ac:chgData name="Janaya Brown" userId="125a446c945e2da9" providerId="LiveId" clId="{644A920A-744D-4693-A8FE-19A6728B2CED}" dt="2023-03-03T19:56:15.279" v="992" actId="478"/>
          <ac:picMkLst>
            <pc:docMk/>
            <pc:sldMk cId="3037318637" sldId="261"/>
            <ac:picMk id="10" creationId="{6BD4AFA7-9884-BC43-7B13-B2844F5921EF}"/>
          </ac:picMkLst>
        </pc:picChg>
        <pc:picChg chg="add del mod modCrop">
          <ac:chgData name="Janaya Brown" userId="125a446c945e2da9" providerId="LiveId" clId="{644A920A-744D-4693-A8FE-19A6728B2CED}" dt="2023-03-03T20:36:23.451" v="2665" actId="478"/>
          <ac:picMkLst>
            <pc:docMk/>
            <pc:sldMk cId="3037318637" sldId="261"/>
            <ac:picMk id="13" creationId="{7F7AADEA-5B3A-DB99-76F6-F4B2A5C87C2D}"/>
          </ac:picMkLst>
        </pc:picChg>
        <pc:picChg chg="add mod modCrop">
          <ac:chgData name="Janaya Brown" userId="125a446c945e2da9" providerId="LiveId" clId="{644A920A-744D-4693-A8FE-19A6728B2CED}" dt="2023-03-03T20:37:03.461" v="2681" actId="1076"/>
          <ac:picMkLst>
            <pc:docMk/>
            <pc:sldMk cId="3037318637" sldId="261"/>
            <ac:picMk id="25" creationId="{394EEBD6-53C5-3660-B91F-9023AA7A914D}"/>
          </ac:picMkLst>
        </pc:picChg>
      </pc:sldChg>
      <pc:sldChg chg="addSp delSp modSp add mod setBg">
        <pc:chgData name="Janaya Brown" userId="125a446c945e2da9" providerId="LiveId" clId="{644A920A-744D-4693-A8FE-19A6728B2CED}" dt="2023-03-03T20:26:31.246" v="2078" actId="1035"/>
        <pc:sldMkLst>
          <pc:docMk/>
          <pc:sldMk cId="28697511" sldId="262"/>
        </pc:sldMkLst>
        <pc:spChg chg="add mod">
          <ac:chgData name="Janaya Brown" userId="125a446c945e2da9" providerId="LiveId" clId="{644A920A-744D-4693-A8FE-19A6728B2CED}" dt="2023-03-03T20:06:12.204" v="1283"/>
          <ac:spMkLst>
            <pc:docMk/>
            <pc:sldMk cId="28697511" sldId="262"/>
            <ac:spMk id="2" creationId="{D0295E16-AEBE-9E80-01EF-C87A2842E876}"/>
          </ac:spMkLst>
        </pc:spChg>
        <pc:spChg chg="mod">
          <ac:chgData name="Janaya Brown" userId="125a446c945e2da9" providerId="LiveId" clId="{644A920A-744D-4693-A8FE-19A6728B2CED}" dt="2023-03-03T20:13:30.231" v="1577" actId="120"/>
          <ac:spMkLst>
            <pc:docMk/>
            <pc:sldMk cId="28697511" sldId="262"/>
            <ac:spMk id="3" creationId="{FF5C3976-948A-2F20-72D8-9DA87DB10591}"/>
          </ac:spMkLst>
        </pc:spChg>
        <pc:spChg chg="del">
          <ac:chgData name="Janaya Brown" userId="125a446c945e2da9" providerId="LiveId" clId="{644A920A-744D-4693-A8FE-19A6728B2CED}" dt="2023-03-03T20:06:16.886" v="1285" actId="478"/>
          <ac:spMkLst>
            <pc:docMk/>
            <pc:sldMk cId="28697511" sldId="262"/>
            <ac:spMk id="5" creationId="{E07F3A05-0F1A-A095-A696-CC15D516EB70}"/>
          </ac:spMkLst>
        </pc:spChg>
        <pc:spChg chg="del">
          <ac:chgData name="Janaya Brown" userId="125a446c945e2da9" providerId="LiveId" clId="{644A920A-744D-4693-A8FE-19A6728B2CED}" dt="2023-03-03T20:06:16.886" v="1285" actId="478"/>
          <ac:spMkLst>
            <pc:docMk/>
            <pc:sldMk cId="28697511" sldId="262"/>
            <ac:spMk id="6" creationId="{0EEDDA51-2716-D73B-D2E7-D49D1639157A}"/>
          </ac:spMkLst>
        </pc:spChg>
        <pc:spChg chg="del">
          <ac:chgData name="Janaya Brown" userId="125a446c945e2da9" providerId="LiveId" clId="{644A920A-744D-4693-A8FE-19A6728B2CED}" dt="2023-03-03T20:06:16.886" v="1285" actId="478"/>
          <ac:spMkLst>
            <pc:docMk/>
            <pc:sldMk cId="28697511" sldId="262"/>
            <ac:spMk id="7" creationId="{B1B9C3CC-2AAD-2038-A066-54617CFB15DE}"/>
          </ac:spMkLst>
        </pc:spChg>
        <pc:spChg chg="del">
          <ac:chgData name="Janaya Brown" userId="125a446c945e2da9" providerId="LiveId" clId="{644A920A-744D-4693-A8FE-19A6728B2CED}" dt="2023-03-03T20:06:16.886" v="1285" actId="478"/>
          <ac:spMkLst>
            <pc:docMk/>
            <pc:sldMk cId="28697511" sldId="262"/>
            <ac:spMk id="8" creationId="{53E8935E-8374-4E7B-6A7D-8143A8D6109D}"/>
          </ac:spMkLst>
        </pc:spChg>
        <pc:spChg chg="del">
          <ac:chgData name="Janaya Brown" userId="125a446c945e2da9" providerId="LiveId" clId="{644A920A-744D-4693-A8FE-19A6728B2CED}" dt="2023-03-03T20:06:16.886" v="1285" actId="478"/>
          <ac:spMkLst>
            <pc:docMk/>
            <pc:sldMk cId="28697511" sldId="262"/>
            <ac:spMk id="9" creationId="{93CB88B1-37CC-E7FB-5083-12C96925DD5F}"/>
          </ac:spMkLst>
        </pc:spChg>
        <pc:spChg chg="add mod">
          <ac:chgData name="Janaya Brown" userId="125a446c945e2da9" providerId="LiveId" clId="{644A920A-744D-4693-A8FE-19A6728B2CED}" dt="2023-03-03T20:06:12.204" v="1283"/>
          <ac:spMkLst>
            <pc:docMk/>
            <pc:sldMk cId="28697511" sldId="262"/>
            <ac:spMk id="10" creationId="{6083B31C-AADE-6AFF-C246-0654DC5FEC41}"/>
          </ac:spMkLst>
        </pc:spChg>
        <pc:spChg chg="add mod">
          <ac:chgData name="Janaya Brown" userId="125a446c945e2da9" providerId="LiveId" clId="{644A920A-744D-4693-A8FE-19A6728B2CED}" dt="2023-03-03T20:06:12.204" v="1283"/>
          <ac:spMkLst>
            <pc:docMk/>
            <pc:sldMk cId="28697511" sldId="262"/>
            <ac:spMk id="11" creationId="{F53BAA09-6A9A-4BA2-4478-E5AE6DA85E72}"/>
          </ac:spMkLst>
        </pc:spChg>
        <pc:spChg chg="add mod">
          <ac:chgData name="Janaya Brown" userId="125a446c945e2da9" providerId="LiveId" clId="{644A920A-744D-4693-A8FE-19A6728B2CED}" dt="2023-03-03T20:06:12.204" v="1283"/>
          <ac:spMkLst>
            <pc:docMk/>
            <pc:sldMk cId="28697511" sldId="262"/>
            <ac:spMk id="12" creationId="{2189C3BE-8155-7521-1A00-F384521AA69B}"/>
          </ac:spMkLst>
        </pc:spChg>
        <pc:spChg chg="add mod">
          <ac:chgData name="Janaya Brown" userId="125a446c945e2da9" providerId="LiveId" clId="{644A920A-744D-4693-A8FE-19A6728B2CED}" dt="2023-03-03T20:06:12.204" v="1283"/>
          <ac:spMkLst>
            <pc:docMk/>
            <pc:sldMk cId="28697511" sldId="262"/>
            <ac:spMk id="13" creationId="{637D059A-A0E8-6853-F1AF-2FA6ED877F0F}"/>
          </ac:spMkLst>
        </pc:spChg>
        <pc:spChg chg="add del">
          <ac:chgData name="Janaya Brown" userId="125a446c945e2da9" providerId="LiveId" clId="{644A920A-744D-4693-A8FE-19A6728B2CED}" dt="2023-03-03T20:08:33.816" v="1458" actId="22"/>
          <ac:spMkLst>
            <pc:docMk/>
            <pc:sldMk cId="28697511" sldId="262"/>
            <ac:spMk id="15" creationId="{451A9A13-1133-6097-3082-8AE06AF9928E}"/>
          </ac:spMkLst>
        </pc:spChg>
        <pc:spChg chg="add mod">
          <ac:chgData name="Janaya Brown" userId="125a446c945e2da9" providerId="LiveId" clId="{644A920A-744D-4693-A8FE-19A6728B2CED}" dt="2023-03-03T20:26:31.246" v="2078" actId="1035"/>
          <ac:spMkLst>
            <pc:docMk/>
            <pc:sldMk cId="28697511" sldId="262"/>
            <ac:spMk id="20" creationId="{81DF0BCC-64C7-A02E-68F6-A3859E773A2F}"/>
          </ac:spMkLst>
        </pc:spChg>
        <pc:spChg chg="add mod">
          <ac:chgData name="Janaya Brown" userId="125a446c945e2da9" providerId="LiveId" clId="{644A920A-744D-4693-A8FE-19A6728B2CED}" dt="2023-03-03T20:26:31.246" v="2078" actId="1035"/>
          <ac:spMkLst>
            <pc:docMk/>
            <pc:sldMk cId="28697511" sldId="262"/>
            <ac:spMk id="21" creationId="{88CFF8C8-5737-2FCA-9063-DD894DA316F9}"/>
          </ac:spMkLst>
        </pc:spChg>
        <pc:spChg chg="add mod">
          <ac:chgData name="Janaya Brown" userId="125a446c945e2da9" providerId="LiveId" clId="{644A920A-744D-4693-A8FE-19A6728B2CED}" dt="2023-03-03T20:26:31.246" v="2078" actId="1035"/>
          <ac:spMkLst>
            <pc:docMk/>
            <pc:sldMk cId="28697511" sldId="262"/>
            <ac:spMk id="22" creationId="{9A8086A8-E3AB-2950-CD0E-9910B14FCC40}"/>
          </ac:spMkLst>
        </pc:spChg>
        <pc:spChg chg="add mod">
          <ac:chgData name="Janaya Brown" userId="125a446c945e2da9" providerId="LiveId" clId="{644A920A-744D-4693-A8FE-19A6728B2CED}" dt="2023-03-03T20:26:31.246" v="2078" actId="1035"/>
          <ac:spMkLst>
            <pc:docMk/>
            <pc:sldMk cId="28697511" sldId="262"/>
            <ac:spMk id="25" creationId="{786454CA-2268-7D7F-AC58-C0A6E1C7CE5B}"/>
          </ac:spMkLst>
        </pc:spChg>
        <pc:spChg chg="add del mod">
          <ac:chgData name="Janaya Brown" userId="125a446c945e2da9" providerId="LiveId" clId="{644A920A-744D-4693-A8FE-19A6728B2CED}" dt="2023-03-03T20:21:45.604" v="2054" actId="478"/>
          <ac:spMkLst>
            <pc:docMk/>
            <pc:sldMk cId="28697511" sldId="262"/>
            <ac:spMk id="26" creationId="{01D725D4-964E-ED97-91F8-FE7F5A257EF2}"/>
          </ac:spMkLst>
        </pc:spChg>
        <pc:spChg chg="add del mod">
          <ac:chgData name="Janaya Brown" userId="125a446c945e2da9" providerId="LiveId" clId="{644A920A-744D-4693-A8FE-19A6728B2CED}" dt="2023-03-03T20:26:19.708" v="2070" actId="478"/>
          <ac:spMkLst>
            <pc:docMk/>
            <pc:sldMk cId="28697511" sldId="262"/>
            <ac:spMk id="28" creationId="{AF00EBA9-DE8C-33D3-9B55-F94BF6915639}"/>
          </ac:spMkLst>
        </pc:spChg>
        <pc:spChg chg="add mod">
          <ac:chgData name="Janaya Brown" userId="125a446c945e2da9" providerId="LiveId" clId="{644A920A-744D-4693-A8FE-19A6728B2CED}" dt="2023-03-03T20:26:23.717" v="2071" actId="207"/>
          <ac:spMkLst>
            <pc:docMk/>
            <pc:sldMk cId="28697511" sldId="262"/>
            <ac:spMk id="29" creationId="{4376C33E-8D00-0D65-499D-7300232E5071}"/>
          </ac:spMkLst>
        </pc:spChg>
        <pc:picChg chg="del">
          <ac:chgData name="Janaya Brown" userId="125a446c945e2da9" providerId="LiveId" clId="{644A920A-744D-4693-A8FE-19A6728B2CED}" dt="2023-03-03T20:12:13.175" v="1558" actId="478"/>
          <ac:picMkLst>
            <pc:docMk/>
            <pc:sldMk cId="28697511" sldId="262"/>
            <ac:picMk id="4" creationId="{BDA961C3-E5A5-122B-D01F-51AADC7CF568}"/>
          </ac:picMkLst>
        </pc:picChg>
        <pc:picChg chg="add del mod">
          <ac:chgData name="Janaya Brown" userId="125a446c945e2da9" providerId="LiveId" clId="{644A920A-744D-4693-A8FE-19A6728B2CED}" dt="2023-03-03T20:19:34.429" v="1917" actId="478"/>
          <ac:picMkLst>
            <pc:docMk/>
            <pc:sldMk cId="28697511" sldId="262"/>
            <ac:picMk id="17" creationId="{7A5A681C-EF13-20F3-649D-7873FF3E0608}"/>
          </ac:picMkLst>
        </pc:picChg>
        <pc:picChg chg="add mod ord">
          <ac:chgData name="Janaya Brown" userId="125a446c945e2da9" providerId="LiveId" clId="{644A920A-744D-4693-A8FE-19A6728B2CED}" dt="2023-03-03T20:14:59.207" v="1592" actId="14100"/>
          <ac:picMkLst>
            <pc:docMk/>
            <pc:sldMk cId="28697511" sldId="262"/>
            <ac:picMk id="18" creationId="{778E39AF-C8DC-DDB9-5AA8-ECAB66C39BCD}"/>
          </ac:picMkLst>
        </pc:picChg>
        <pc:picChg chg="add del mod">
          <ac:chgData name="Janaya Brown" userId="125a446c945e2da9" providerId="LiveId" clId="{644A920A-744D-4693-A8FE-19A6728B2CED}" dt="2023-03-03T20:13:09.183" v="1570"/>
          <ac:picMkLst>
            <pc:docMk/>
            <pc:sldMk cId="28697511" sldId="262"/>
            <ac:picMk id="19" creationId="{BD0AC859-3908-E43D-05FC-2E125D98B70A}"/>
          </ac:picMkLst>
        </pc:picChg>
        <pc:picChg chg="add mod">
          <ac:chgData name="Janaya Brown" userId="125a446c945e2da9" providerId="LiveId" clId="{644A920A-744D-4693-A8FE-19A6728B2CED}" dt="2023-03-03T20:24:36.986" v="2065" actId="1076"/>
          <ac:picMkLst>
            <pc:docMk/>
            <pc:sldMk cId="28697511" sldId="262"/>
            <ac:picMk id="24" creationId="{6CA85ECC-E326-B165-EB8A-F9A558C21CCB}"/>
          </ac:picMkLst>
        </pc:picChg>
      </pc:sldChg>
      <pc:sldChg chg="addSp delSp modSp add mod">
        <pc:chgData name="Janaya Brown" userId="125a446c945e2da9" providerId="LiveId" clId="{644A920A-744D-4693-A8FE-19A6728B2CED}" dt="2023-03-03T21:12:25.408" v="4576" actId="1076"/>
        <pc:sldMkLst>
          <pc:docMk/>
          <pc:sldMk cId="1296161592" sldId="263"/>
        </pc:sldMkLst>
        <pc:spChg chg="add mod ord">
          <ac:chgData name="Janaya Brown" userId="125a446c945e2da9" providerId="LiveId" clId="{644A920A-744D-4693-A8FE-19A6728B2CED}" dt="2023-03-03T21:12:10.424" v="4574" actId="1076"/>
          <ac:spMkLst>
            <pc:docMk/>
            <pc:sldMk cId="1296161592" sldId="263"/>
            <ac:spMk id="2" creationId="{FD388614-F213-E5AF-28EF-C226F815311F}"/>
          </ac:spMkLst>
        </pc:spChg>
        <pc:spChg chg="mod">
          <ac:chgData name="Janaya Brown" userId="125a446c945e2da9" providerId="LiveId" clId="{644A920A-744D-4693-A8FE-19A6728B2CED}" dt="2023-03-03T20:47:34.513" v="3042" actId="1076"/>
          <ac:spMkLst>
            <pc:docMk/>
            <pc:sldMk cId="1296161592" sldId="263"/>
            <ac:spMk id="3" creationId="{FF5C3976-948A-2F20-72D8-9DA87DB10591}"/>
          </ac:spMkLst>
        </pc:spChg>
        <pc:spChg chg="del">
          <ac:chgData name="Janaya Brown" userId="125a446c945e2da9" providerId="LiveId" clId="{644A920A-744D-4693-A8FE-19A6728B2CED}" dt="2023-03-03T20:26:48.267" v="2089" actId="478"/>
          <ac:spMkLst>
            <pc:docMk/>
            <pc:sldMk cId="1296161592" sldId="263"/>
            <ac:spMk id="5" creationId="{E07F3A05-0F1A-A095-A696-CC15D516EB70}"/>
          </ac:spMkLst>
        </pc:spChg>
        <pc:spChg chg="del mod">
          <ac:chgData name="Janaya Brown" userId="125a446c945e2da9" providerId="LiveId" clId="{644A920A-744D-4693-A8FE-19A6728B2CED}" dt="2023-03-03T20:26:48.267" v="2089" actId="478"/>
          <ac:spMkLst>
            <pc:docMk/>
            <pc:sldMk cId="1296161592" sldId="263"/>
            <ac:spMk id="6" creationId="{0EEDDA51-2716-D73B-D2E7-D49D1639157A}"/>
          </ac:spMkLst>
        </pc:spChg>
        <pc:spChg chg="del">
          <ac:chgData name="Janaya Brown" userId="125a446c945e2da9" providerId="LiveId" clId="{644A920A-744D-4693-A8FE-19A6728B2CED}" dt="2023-03-03T20:26:48.267" v="2089" actId="478"/>
          <ac:spMkLst>
            <pc:docMk/>
            <pc:sldMk cId="1296161592" sldId="263"/>
            <ac:spMk id="7" creationId="{B1B9C3CC-2AAD-2038-A066-54617CFB15DE}"/>
          </ac:spMkLst>
        </pc:spChg>
        <pc:spChg chg="del">
          <ac:chgData name="Janaya Brown" userId="125a446c945e2da9" providerId="LiveId" clId="{644A920A-744D-4693-A8FE-19A6728B2CED}" dt="2023-03-03T20:26:48.267" v="2089" actId="478"/>
          <ac:spMkLst>
            <pc:docMk/>
            <pc:sldMk cId="1296161592" sldId="263"/>
            <ac:spMk id="8" creationId="{53E8935E-8374-4E7B-6A7D-8143A8D6109D}"/>
          </ac:spMkLst>
        </pc:spChg>
        <pc:spChg chg="del">
          <ac:chgData name="Janaya Brown" userId="125a446c945e2da9" providerId="LiveId" clId="{644A920A-744D-4693-A8FE-19A6728B2CED}" dt="2023-03-03T20:26:48.267" v="2089" actId="478"/>
          <ac:spMkLst>
            <pc:docMk/>
            <pc:sldMk cId="1296161592" sldId="263"/>
            <ac:spMk id="9" creationId="{93CB88B1-37CC-E7FB-5083-12C96925DD5F}"/>
          </ac:spMkLst>
        </pc:spChg>
        <pc:spChg chg="add mod ord">
          <ac:chgData name="Janaya Brown" userId="125a446c945e2da9" providerId="LiveId" clId="{644A920A-744D-4693-A8FE-19A6728B2CED}" dt="2023-03-03T21:12:10.424" v="4574" actId="1076"/>
          <ac:spMkLst>
            <pc:docMk/>
            <pc:sldMk cId="1296161592" sldId="263"/>
            <ac:spMk id="10" creationId="{8B68D569-6DCD-0C6B-D4A1-50084DD32AD3}"/>
          </ac:spMkLst>
        </pc:spChg>
        <pc:spChg chg="add mod ord">
          <ac:chgData name="Janaya Brown" userId="125a446c945e2da9" providerId="LiveId" clId="{644A920A-744D-4693-A8FE-19A6728B2CED}" dt="2023-03-03T21:12:10.424" v="4574" actId="1076"/>
          <ac:spMkLst>
            <pc:docMk/>
            <pc:sldMk cId="1296161592" sldId="263"/>
            <ac:spMk id="11" creationId="{9D20320D-A50C-0F87-6925-189636AB6E49}"/>
          </ac:spMkLst>
        </pc:spChg>
        <pc:spChg chg="add mod">
          <ac:chgData name="Janaya Brown" userId="125a446c945e2da9" providerId="LiveId" clId="{644A920A-744D-4693-A8FE-19A6728B2CED}" dt="2023-03-03T21:12:25.408" v="4576" actId="1076"/>
          <ac:spMkLst>
            <pc:docMk/>
            <pc:sldMk cId="1296161592" sldId="263"/>
            <ac:spMk id="12" creationId="{6151CD97-2E7D-D2AB-72B2-DB7CD90C81FA}"/>
          </ac:spMkLst>
        </pc:spChg>
        <pc:spChg chg="add mod">
          <ac:chgData name="Janaya Brown" userId="125a446c945e2da9" providerId="LiveId" clId="{644A920A-744D-4693-A8FE-19A6728B2CED}" dt="2023-03-03T21:12:03.739" v="4573" actId="1076"/>
          <ac:spMkLst>
            <pc:docMk/>
            <pc:sldMk cId="1296161592" sldId="263"/>
            <ac:spMk id="13" creationId="{74FB238A-EC1B-0BC7-858A-83FC6817B04A}"/>
          </ac:spMkLst>
        </pc:spChg>
        <pc:spChg chg="add mod ord">
          <ac:chgData name="Janaya Brown" userId="125a446c945e2da9" providerId="LiveId" clId="{644A920A-744D-4693-A8FE-19A6728B2CED}" dt="2023-03-03T21:12:10.424" v="4574" actId="1076"/>
          <ac:spMkLst>
            <pc:docMk/>
            <pc:sldMk cId="1296161592" sldId="263"/>
            <ac:spMk id="14" creationId="{3E6A2D41-8DC5-D728-DA0E-6764A3A6F91E}"/>
          </ac:spMkLst>
        </pc:spChg>
        <pc:spChg chg="add del mod">
          <ac:chgData name="Janaya Brown" userId="125a446c945e2da9" providerId="LiveId" clId="{644A920A-744D-4693-A8FE-19A6728B2CED}" dt="2023-03-03T20:31:11.003" v="2475" actId="478"/>
          <ac:spMkLst>
            <pc:docMk/>
            <pc:sldMk cId="1296161592" sldId="263"/>
            <ac:spMk id="15" creationId="{67D015CF-4F60-02AC-28D4-9D56F6CA035E}"/>
          </ac:spMkLst>
        </pc:spChg>
        <pc:spChg chg="add del mod">
          <ac:chgData name="Janaya Brown" userId="125a446c945e2da9" providerId="LiveId" clId="{644A920A-744D-4693-A8FE-19A6728B2CED}" dt="2023-03-03T20:31:11.003" v="2475" actId="478"/>
          <ac:spMkLst>
            <pc:docMk/>
            <pc:sldMk cId="1296161592" sldId="263"/>
            <ac:spMk id="16" creationId="{101052AF-A1AC-4542-5C75-0563F7FA462D}"/>
          </ac:spMkLst>
        </pc:spChg>
        <pc:spChg chg="add del mod">
          <ac:chgData name="Janaya Brown" userId="125a446c945e2da9" providerId="LiveId" clId="{644A920A-744D-4693-A8FE-19A6728B2CED}" dt="2023-03-03T20:31:11.003" v="2475" actId="478"/>
          <ac:spMkLst>
            <pc:docMk/>
            <pc:sldMk cId="1296161592" sldId="263"/>
            <ac:spMk id="17" creationId="{3D1A8357-AB6C-8A84-8ED4-C8B6A8D09C1E}"/>
          </ac:spMkLst>
        </pc:spChg>
        <pc:spChg chg="add del mod">
          <ac:chgData name="Janaya Brown" userId="125a446c945e2da9" providerId="LiveId" clId="{644A920A-744D-4693-A8FE-19A6728B2CED}" dt="2023-03-03T20:31:11.003" v="2475" actId="478"/>
          <ac:spMkLst>
            <pc:docMk/>
            <pc:sldMk cId="1296161592" sldId="263"/>
            <ac:spMk id="18" creationId="{48FD0164-7C3E-16FF-7822-445F328EB33F}"/>
          </ac:spMkLst>
        </pc:spChg>
        <pc:spChg chg="add del mod">
          <ac:chgData name="Janaya Brown" userId="125a446c945e2da9" providerId="LiveId" clId="{644A920A-744D-4693-A8FE-19A6728B2CED}" dt="2023-03-03T20:32:49.990" v="2491" actId="478"/>
          <ac:spMkLst>
            <pc:docMk/>
            <pc:sldMk cId="1296161592" sldId="263"/>
            <ac:spMk id="19" creationId="{F640E8C3-07F2-7FF5-09AC-0CE60E4C1187}"/>
          </ac:spMkLst>
        </pc:spChg>
        <pc:spChg chg="add mod">
          <ac:chgData name="Janaya Brown" userId="125a446c945e2da9" providerId="LiveId" clId="{644A920A-744D-4693-A8FE-19A6728B2CED}" dt="2023-03-03T21:12:10.424" v="4574" actId="1076"/>
          <ac:spMkLst>
            <pc:docMk/>
            <pc:sldMk cId="1296161592" sldId="263"/>
            <ac:spMk id="20" creationId="{C73FD2D7-9A2E-8F47-0FEA-AB7956B71471}"/>
          </ac:spMkLst>
        </pc:spChg>
        <pc:spChg chg="add mod">
          <ac:chgData name="Janaya Brown" userId="125a446c945e2da9" providerId="LiveId" clId="{644A920A-744D-4693-A8FE-19A6728B2CED}" dt="2023-03-03T21:12:10.424" v="4574" actId="1076"/>
          <ac:spMkLst>
            <pc:docMk/>
            <pc:sldMk cId="1296161592" sldId="263"/>
            <ac:spMk id="24" creationId="{7462E19A-493D-DAFC-7BC5-24DBFDBA947D}"/>
          </ac:spMkLst>
        </pc:spChg>
        <pc:spChg chg="add mod">
          <ac:chgData name="Janaya Brown" userId="125a446c945e2da9" providerId="LiveId" clId="{644A920A-744D-4693-A8FE-19A6728B2CED}" dt="2023-03-03T20:47:08.960" v="3038" actId="207"/>
          <ac:spMkLst>
            <pc:docMk/>
            <pc:sldMk cId="1296161592" sldId="263"/>
            <ac:spMk id="25" creationId="{43EEB98C-6A5B-84AE-EA6B-6381F8D40D97}"/>
          </ac:spMkLst>
        </pc:spChg>
        <pc:spChg chg="add mod">
          <ac:chgData name="Janaya Brown" userId="125a446c945e2da9" providerId="LiveId" clId="{644A920A-744D-4693-A8FE-19A6728B2CED}" dt="2023-03-03T21:12:20.084" v="4575" actId="1076"/>
          <ac:spMkLst>
            <pc:docMk/>
            <pc:sldMk cId="1296161592" sldId="263"/>
            <ac:spMk id="26" creationId="{22AA176E-B995-9101-ED01-3B86A21E42EA}"/>
          </ac:spMkLst>
        </pc:spChg>
        <pc:picChg chg="mod">
          <ac:chgData name="Janaya Brown" userId="125a446c945e2da9" providerId="LiveId" clId="{644A920A-744D-4693-A8FE-19A6728B2CED}" dt="2023-03-03T20:43:33.716" v="3001" actId="1076"/>
          <ac:picMkLst>
            <pc:docMk/>
            <pc:sldMk cId="1296161592" sldId="263"/>
            <ac:picMk id="4" creationId="{BDA961C3-E5A5-122B-D01F-51AADC7CF568}"/>
          </ac:picMkLst>
        </pc:picChg>
        <pc:picChg chg="add del mod">
          <ac:chgData name="Janaya Brown" userId="125a446c945e2da9" providerId="LiveId" clId="{644A920A-744D-4693-A8FE-19A6728B2CED}" dt="2023-03-03T20:37:15.269" v="2682" actId="478"/>
          <ac:picMkLst>
            <pc:docMk/>
            <pc:sldMk cId="1296161592" sldId="263"/>
            <ac:picMk id="21" creationId="{05FD6BF4-8CB6-88C9-8B95-C823771051B7}"/>
          </ac:picMkLst>
        </pc:picChg>
        <pc:picChg chg="add del mod">
          <ac:chgData name="Janaya Brown" userId="125a446c945e2da9" providerId="LiveId" clId="{644A920A-744D-4693-A8FE-19A6728B2CED}" dt="2023-03-03T20:38:08.292" v="2778" actId="478"/>
          <ac:picMkLst>
            <pc:docMk/>
            <pc:sldMk cId="1296161592" sldId="263"/>
            <ac:picMk id="23" creationId="{67065090-C47B-B9C5-26D5-30778077A46F}"/>
          </ac:picMkLst>
        </pc:picChg>
      </pc:sldChg>
      <pc:sldMasterChg chg="del delSldLayout">
        <pc:chgData name="Janaya Brown" userId="125a446c945e2da9" providerId="LiveId" clId="{644A920A-744D-4693-A8FE-19A6728B2CED}" dt="2023-03-03T19:14:03.107" v="2" actId="26606"/>
        <pc:sldMasterMkLst>
          <pc:docMk/>
          <pc:sldMasterMk cId="3617653910" sldId="2147483648"/>
        </pc:sldMasterMkLst>
        <pc:sldLayoutChg chg="del">
          <pc:chgData name="Janaya Brown" userId="125a446c945e2da9" providerId="LiveId" clId="{644A920A-744D-4693-A8FE-19A6728B2CED}" dt="2023-03-03T19:14:03.107" v="2" actId="26606"/>
          <pc:sldLayoutMkLst>
            <pc:docMk/>
            <pc:sldMasterMk cId="3617653910" sldId="2147483648"/>
            <pc:sldLayoutMk cId="4211751460" sldId="2147483649"/>
          </pc:sldLayoutMkLst>
        </pc:sldLayoutChg>
        <pc:sldLayoutChg chg="del">
          <pc:chgData name="Janaya Brown" userId="125a446c945e2da9" providerId="LiveId" clId="{644A920A-744D-4693-A8FE-19A6728B2CED}" dt="2023-03-03T19:14:03.107" v="2" actId="26606"/>
          <pc:sldLayoutMkLst>
            <pc:docMk/>
            <pc:sldMasterMk cId="3617653910" sldId="2147483648"/>
            <pc:sldLayoutMk cId="2105395084" sldId="2147483650"/>
          </pc:sldLayoutMkLst>
        </pc:sldLayoutChg>
        <pc:sldLayoutChg chg="del">
          <pc:chgData name="Janaya Brown" userId="125a446c945e2da9" providerId="LiveId" clId="{644A920A-744D-4693-A8FE-19A6728B2CED}" dt="2023-03-03T19:14:03.107" v="2" actId="26606"/>
          <pc:sldLayoutMkLst>
            <pc:docMk/>
            <pc:sldMasterMk cId="3617653910" sldId="2147483648"/>
            <pc:sldLayoutMk cId="1653764456" sldId="2147483651"/>
          </pc:sldLayoutMkLst>
        </pc:sldLayoutChg>
        <pc:sldLayoutChg chg="del">
          <pc:chgData name="Janaya Brown" userId="125a446c945e2da9" providerId="LiveId" clId="{644A920A-744D-4693-A8FE-19A6728B2CED}" dt="2023-03-03T19:14:03.107" v="2" actId="26606"/>
          <pc:sldLayoutMkLst>
            <pc:docMk/>
            <pc:sldMasterMk cId="3617653910" sldId="2147483648"/>
            <pc:sldLayoutMk cId="3544390859" sldId="2147483652"/>
          </pc:sldLayoutMkLst>
        </pc:sldLayoutChg>
        <pc:sldLayoutChg chg="del">
          <pc:chgData name="Janaya Brown" userId="125a446c945e2da9" providerId="LiveId" clId="{644A920A-744D-4693-A8FE-19A6728B2CED}" dt="2023-03-03T19:14:03.107" v="2" actId="26606"/>
          <pc:sldLayoutMkLst>
            <pc:docMk/>
            <pc:sldMasterMk cId="3617653910" sldId="2147483648"/>
            <pc:sldLayoutMk cId="1171303906" sldId="2147483653"/>
          </pc:sldLayoutMkLst>
        </pc:sldLayoutChg>
        <pc:sldLayoutChg chg="del">
          <pc:chgData name="Janaya Brown" userId="125a446c945e2da9" providerId="LiveId" clId="{644A920A-744D-4693-A8FE-19A6728B2CED}" dt="2023-03-03T19:14:03.107" v="2" actId="26606"/>
          <pc:sldLayoutMkLst>
            <pc:docMk/>
            <pc:sldMasterMk cId="3617653910" sldId="2147483648"/>
            <pc:sldLayoutMk cId="3050531628" sldId="2147483654"/>
          </pc:sldLayoutMkLst>
        </pc:sldLayoutChg>
        <pc:sldLayoutChg chg="del">
          <pc:chgData name="Janaya Brown" userId="125a446c945e2da9" providerId="LiveId" clId="{644A920A-744D-4693-A8FE-19A6728B2CED}" dt="2023-03-03T19:14:03.107" v="2" actId="26606"/>
          <pc:sldLayoutMkLst>
            <pc:docMk/>
            <pc:sldMasterMk cId="3617653910" sldId="2147483648"/>
            <pc:sldLayoutMk cId="1939349052" sldId="2147483655"/>
          </pc:sldLayoutMkLst>
        </pc:sldLayoutChg>
        <pc:sldLayoutChg chg="del">
          <pc:chgData name="Janaya Brown" userId="125a446c945e2da9" providerId="LiveId" clId="{644A920A-744D-4693-A8FE-19A6728B2CED}" dt="2023-03-03T19:14:03.107" v="2" actId="26606"/>
          <pc:sldLayoutMkLst>
            <pc:docMk/>
            <pc:sldMasterMk cId="3617653910" sldId="2147483648"/>
            <pc:sldLayoutMk cId="21436476" sldId="2147483656"/>
          </pc:sldLayoutMkLst>
        </pc:sldLayoutChg>
        <pc:sldLayoutChg chg="del">
          <pc:chgData name="Janaya Brown" userId="125a446c945e2da9" providerId="LiveId" clId="{644A920A-744D-4693-A8FE-19A6728B2CED}" dt="2023-03-03T19:14:03.107" v="2" actId="26606"/>
          <pc:sldLayoutMkLst>
            <pc:docMk/>
            <pc:sldMasterMk cId="3617653910" sldId="2147483648"/>
            <pc:sldLayoutMk cId="268389065" sldId="2147483657"/>
          </pc:sldLayoutMkLst>
        </pc:sldLayoutChg>
        <pc:sldLayoutChg chg="del">
          <pc:chgData name="Janaya Brown" userId="125a446c945e2da9" providerId="LiveId" clId="{644A920A-744D-4693-A8FE-19A6728B2CED}" dt="2023-03-03T19:14:03.107" v="2" actId="26606"/>
          <pc:sldLayoutMkLst>
            <pc:docMk/>
            <pc:sldMasterMk cId="3617653910" sldId="2147483648"/>
            <pc:sldLayoutMk cId="1769290186" sldId="2147483658"/>
          </pc:sldLayoutMkLst>
        </pc:sldLayoutChg>
        <pc:sldLayoutChg chg="del">
          <pc:chgData name="Janaya Brown" userId="125a446c945e2da9" providerId="LiveId" clId="{644A920A-744D-4693-A8FE-19A6728B2CED}" dt="2023-03-03T19:14:03.107" v="2" actId="26606"/>
          <pc:sldLayoutMkLst>
            <pc:docMk/>
            <pc:sldMasterMk cId="3617653910" sldId="2147483648"/>
            <pc:sldLayoutMk cId="4045449658" sldId="2147483659"/>
          </pc:sldLayoutMkLst>
        </pc:sldLayoutChg>
      </pc:sldMasterChg>
      <pc:sldMasterChg chg="add addSldLayout">
        <pc:chgData name="Janaya Brown" userId="125a446c945e2da9" providerId="LiveId" clId="{644A920A-744D-4693-A8FE-19A6728B2CED}" dt="2023-03-03T19:14:03.107" v="2" actId="26606"/>
        <pc:sldMasterMkLst>
          <pc:docMk/>
          <pc:sldMasterMk cId="1156766976" sldId="2147483699"/>
        </pc:sldMasterMkLst>
        <pc:sldLayoutChg chg="add">
          <pc:chgData name="Janaya Brown" userId="125a446c945e2da9" providerId="LiveId" clId="{644A920A-744D-4693-A8FE-19A6728B2CED}" dt="2023-03-03T19:14:03.107" v="2" actId="26606"/>
          <pc:sldLayoutMkLst>
            <pc:docMk/>
            <pc:sldMasterMk cId="1156766976" sldId="2147483699"/>
            <pc:sldLayoutMk cId="1656911853" sldId="2147483688"/>
          </pc:sldLayoutMkLst>
        </pc:sldLayoutChg>
        <pc:sldLayoutChg chg="add">
          <pc:chgData name="Janaya Brown" userId="125a446c945e2da9" providerId="LiveId" clId="{644A920A-744D-4693-A8FE-19A6728B2CED}" dt="2023-03-03T19:14:03.107" v="2" actId="26606"/>
          <pc:sldLayoutMkLst>
            <pc:docMk/>
            <pc:sldMasterMk cId="1156766976" sldId="2147483699"/>
            <pc:sldLayoutMk cId="3310126288" sldId="2147483689"/>
          </pc:sldLayoutMkLst>
        </pc:sldLayoutChg>
        <pc:sldLayoutChg chg="add">
          <pc:chgData name="Janaya Brown" userId="125a446c945e2da9" providerId="LiveId" clId="{644A920A-744D-4693-A8FE-19A6728B2CED}" dt="2023-03-03T19:14:03.107" v="2" actId="26606"/>
          <pc:sldLayoutMkLst>
            <pc:docMk/>
            <pc:sldMasterMk cId="1156766976" sldId="2147483699"/>
            <pc:sldLayoutMk cId="950300876" sldId="2147483690"/>
          </pc:sldLayoutMkLst>
        </pc:sldLayoutChg>
        <pc:sldLayoutChg chg="add">
          <pc:chgData name="Janaya Brown" userId="125a446c945e2da9" providerId="LiveId" clId="{644A920A-744D-4693-A8FE-19A6728B2CED}" dt="2023-03-03T19:14:03.107" v="2" actId="26606"/>
          <pc:sldLayoutMkLst>
            <pc:docMk/>
            <pc:sldMasterMk cId="1156766976" sldId="2147483699"/>
            <pc:sldLayoutMk cId="964639974" sldId="2147483691"/>
          </pc:sldLayoutMkLst>
        </pc:sldLayoutChg>
        <pc:sldLayoutChg chg="add">
          <pc:chgData name="Janaya Brown" userId="125a446c945e2da9" providerId="LiveId" clId="{644A920A-744D-4693-A8FE-19A6728B2CED}" dt="2023-03-03T19:14:03.107" v="2" actId="26606"/>
          <pc:sldLayoutMkLst>
            <pc:docMk/>
            <pc:sldMasterMk cId="1156766976" sldId="2147483699"/>
            <pc:sldLayoutMk cId="19020663" sldId="2147483692"/>
          </pc:sldLayoutMkLst>
        </pc:sldLayoutChg>
        <pc:sldLayoutChg chg="add">
          <pc:chgData name="Janaya Brown" userId="125a446c945e2da9" providerId="LiveId" clId="{644A920A-744D-4693-A8FE-19A6728B2CED}" dt="2023-03-03T19:14:03.107" v="2" actId="26606"/>
          <pc:sldLayoutMkLst>
            <pc:docMk/>
            <pc:sldMasterMk cId="1156766976" sldId="2147483699"/>
            <pc:sldLayoutMk cId="4228992450" sldId="2147483693"/>
          </pc:sldLayoutMkLst>
        </pc:sldLayoutChg>
        <pc:sldLayoutChg chg="add">
          <pc:chgData name="Janaya Brown" userId="125a446c945e2da9" providerId="LiveId" clId="{644A920A-744D-4693-A8FE-19A6728B2CED}" dt="2023-03-03T19:14:03.107" v="2" actId="26606"/>
          <pc:sldLayoutMkLst>
            <pc:docMk/>
            <pc:sldMasterMk cId="1156766976" sldId="2147483699"/>
            <pc:sldLayoutMk cId="1972628014" sldId="2147483694"/>
          </pc:sldLayoutMkLst>
        </pc:sldLayoutChg>
        <pc:sldLayoutChg chg="add">
          <pc:chgData name="Janaya Brown" userId="125a446c945e2da9" providerId="LiveId" clId="{644A920A-744D-4693-A8FE-19A6728B2CED}" dt="2023-03-03T19:14:03.107" v="2" actId="26606"/>
          <pc:sldLayoutMkLst>
            <pc:docMk/>
            <pc:sldMasterMk cId="1156766976" sldId="2147483699"/>
            <pc:sldLayoutMk cId="1961361540" sldId="2147483695"/>
          </pc:sldLayoutMkLst>
        </pc:sldLayoutChg>
        <pc:sldLayoutChg chg="add">
          <pc:chgData name="Janaya Brown" userId="125a446c945e2da9" providerId="LiveId" clId="{644A920A-744D-4693-A8FE-19A6728B2CED}" dt="2023-03-03T19:14:03.107" v="2" actId="26606"/>
          <pc:sldLayoutMkLst>
            <pc:docMk/>
            <pc:sldMasterMk cId="1156766976" sldId="2147483699"/>
            <pc:sldLayoutMk cId="1800327215" sldId="2147483696"/>
          </pc:sldLayoutMkLst>
        </pc:sldLayoutChg>
        <pc:sldLayoutChg chg="add">
          <pc:chgData name="Janaya Brown" userId="125a446c945e2da9" providerId="LiveId" clId="{644A920A-744D-4693-A8FE-19A6728B2CED}" dt="2023-03-03T19:14:03.107" v="2" actId="26606"/>
          <pc:sldLayoutMkLst>
            <pc:docMk/>
            <pc:sldMasterMk cId="1156766976" sldId="2147483699"/>
            <pc:sldLayoutMk cId="699210962" sldId="2147483697"/>
          </pc:sldLayoutMkLst>
        </pc:sldLayoutChg>
        <pc:sldLayoutChg chg="add">
          <pc:chgData name="Janaya Brown" userId="125a446c945e2da9" providerId="LiveId" clId="{644A920A-744D-4693-A8FE-19A6728B2CED}" dt="2023-03-03T19:14:03.107" v="2" actId="26606"/>
          <pc:sldLayoutMkLst>
            <pc:docMk/>
            <pc:sldMasterMk cId="1156766976" sldId="2147483699"/>
            <pc:sldLayoutMk cId="1057131652" sldId="214748369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AAEFF-BB6C-4531-83D6-B5A3632D7D4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0235A9-2BC7-4D1C-8817-AADABA752870}">
      <dgm:prSet phldrT="[Text]"/>
      <dgm:spPr/>
      <dgm:t>
        <a:bodyPr/>
        <a:lstStyle/>
        <a:p>
          <a:r>
            <a:rPr lang="en-US" dirty="0"/>
            <a:t>Overview of inventory and revenue</a:t>
          </a:r>
        </a:p>
      </dgm:t>
    </dgm:pt>
    <dgm:pt modelId="{FA6DD286-CCCD-4053-9581-4AF8EFF44225}" type="parTrans" cxnId="{EAA53207-A23C-4E10-97BC-6D300E1794CA}">
      <dgm:prSet/>
      <dgm:spPr/>
      <dgm:t>
        <a:bodyPr/>
        <a:lstStyle/>
        <a:p>
          <a:endParaRPr lang="en-US"/>
        </a:p>
      </dgm:t>
    </dgm:pt>
    <dgm:pt modelId="{0179EC01-CFF8-49BF-A017-270D066A8C75}" type="sibTrans" cxnId="{EAA53207-A23C-4E10-97BC-6D300E1794CA}">
      <dgm:prSet/>
      <dgm:spPr/>
      <dgm:t>
        <a:bodyPr/>
        <a:lstStyle/>
        <a:p>
          <a:endParaRPr lang="en-US"/>
        </a:p>
      </dgm:t>
    </dgm:pt>
    <dgm:pt modelId="{ABF566F9-0C15-4EB6-9FA4-D77AE6B6B0CC}">
      <dgm:prSet phldrT="[Text]"/>
      <dgm:spPr/>
      <dgm:t>
        <a:bodyPr/>
        <a:lstStyle/>
        <a:p>
          <a:r>
            <a:rPr lang="en-US" dirty="0"/>
            <a:t>Get a general understanding of our movie sales</a:t>
          </a:r>
        </a:p>
      </dgm:t>
    </dgm:pt>
    <dgm:pt modelId="{5DA81615-E36F-42B1-8886-BE712ECDFEBA}" type="parTrans" cxnId="{C404AEAF-E411-43EB-B50C-B41CFAEACD38}">
      <dgm:prSet/>
      <dgm:spPr/>
      <dgm:t>
        <a:bodyPr/>
        <a:lstStyle/>
        <a:p>
          <a:endParaRPr lang="en-US"/>
        </a:p>
      </dgm:t>
    </dgm:pt>
    <dgm:pt modelId="{501389F7-4786-4889-A249-D784159FA76D}" type="sibTrans" cxnId="{C404AEAF-E411-43EB-B50C-B41CFAEACD38}">
      <dgm:prSet/>
      <dgm:spPr/>
      <dgm:t>
        <a:bodyPr/>
        <a:lstStyle/>
        <a:p>
          <a:endParaRPr lang="en-US"/>
        </a:p>
      </dgm:t>
    </dgm:pt>
    <dgm:pt modelId="{17E4DA02-07D3-43D1-9A1D-6DBBE0893AD8}">
      <dgm:prSet phldrT="[Text]"/>
      <dgm:spPr/>
      <dgm:t>
        <a:bodyPr/>
        <a:lstStyle/>
        <a:p>
          <a:r>
            <a:rPr lang="en-US" dirty="0"/>
            <a:t>Country-wide Performance</a:t>
          </a:r>
        </a:p>
      </dgm:t>
    </dgm:pt>
    <dgm:pt modelId="{929B8747-E4A5-41BF-95DE-972EE9C99B4A}" type="parTrans" cxnId="{F0C3D117-A4D6-41D1-9DBC-2633D93585CA}">
      <dgm:prSet/>
      <dgm:spPr/>
      <dgm:t>
        <a:bodyPr/>
        <a:lstStyle/>
        <a:p>
          <a:endParaRPr lang="en-US"/>
        </a:p>
      </dgm:t>
    </dgm:pt>
    <dgm:pt modelId="{58F70A3D-DFC0-4112-81FC-159D992EA8DA}" type="sibTrans" cxnId="{F0C3D117-A4D6-41D1-9DBC-2633D93585CA}">
      <dgm:prSet/>
      <dgm:spPr/>
      <dgm:t>
        <a:bodyPr/>
        <a:lstStyle/>
        <a:p>
          <a:endParaRPr lang="en-US"/>
        </a:p>
      </dgm:t>
    </dgm:pt>
    <dgm:pt modelId="{FC69AF67-8D4D-40BF-AEFB-9A1D3F4910E6}">
      <dgm:prSet phldrT="[Text]"/>
      <dgm:spPr/>
      <dgm:t>
        <a:bodyPr/>
        <a:lstStyle/>
        <a:p>
          <a:r>
            <a:rPr lang="en-US" dirty="0"/>
            <a:t>Determine top performing states</a:t>
          </a:r>
        </a:p>
      </dgm:t>
    </dgm:pt>
    <dgm:pt modelId="{BD3D6887-FF3D-4B15-ABA1-7DEC551BD65D}" type="parTrans" cxnId="{DC460579-5954-479D-A08A-99FFFE2E1615}">
      <dgm:prSet/>
      <dgm:spPr/>
      <dgm:t>
        <a:bodyPr/>
        <a:lstStyle/>
        <a:p>
          <a:endParaRPr lang="en-US"/>
        </a:p>
      </dgm:t>
    </dgm:pt>
    <dgm:pt modelId="{B397344D-4048-4A04-A367-C957A902B14C}" type="sibTrans" cxnId="{DC460579-5954-479D-A08A-99FFFE2E1615}">
      <dgm:prSet/>
      <dgm:spPr/>
      <dgm:t>
        <a:bodyPr/>
        <a:lstStyle/>
        <a:p>
          <a:endParaRPr lang="en-US"/>
        </a:p>
      </dgm:t>
    </dgm:pt>
    <dgm:pt modelId="{3A45E065-A161-491D-A733-B2A1F623C52A}">
      <dgm:prSet phldrT="[Text]"/>
      <dgm:spPr/>
      <dgm:t>
        <a:bodyPr/>
        <a:lstStyle/>
        <a:p>
          <a:r>
            <a:rPr lang="en-US" dirty="0"/>
            <a:t>City-wide Performance</a:t>
          </a:r>
        </a:p>
      </dgm:t>
    </dgm:pt>
    <dgm:pt modelId="{51BC89E5-5FB6-4096-8A99-0DFD2681C294}" type="parTrans" cxnId="{1665EF00-5840-4B93-BBBC-82FECA2C2127}">
      <dgm:prSet/>
      <dgm:spPr/>
      <dgm:t>
        <a:bodyPr/>
        <a:lstStyle/>
        <a:p>
          <a:endParaRPr lang="en-US"/>
        </a:p>
      </dgm:t>
    </dgm:pt>
    <dgm:pt modelId="{C5227F77-2D91-4D37-A519-AB461A1F9636}" type="sibTrans" cxnId="{1665EF00-5840-4B93-BBBC-82FECA2C2127}">
      <dgm:prSet/>
      <dgm:spPr/>
      <dgm:t>
        <a:bodyPr/>
        <a:lstStyle/>
        <a:p>
          <a:endParaRPr lang="en-US"/>
        </a:p>
      </dgm:t>
    </dgm:pt>
    <dgm:pt modelId="{0B8C174C-83B8-4583-ABCF-345ABD296706}">
      <dgm:prSet phldrT="[Text]"/>
      <dgm:spPr/>
      <dgm:t>
        <a:bodyPr/>
        <a:lstStyle/>
        <a:p>
          <a:r>
            <a:rPr lang="en-US" dirty="0"/>
            <a:t>Determine top performing cities</a:t>
          </a:r>
        </a:p>
      </dgm:t>
    </dgm:pt>
    <dgm:pt modelId="{A4C9A5A1-1C5E-4193-A868-62DA64B5D108}" type="parTrans" cxnId="{57D54CE7-7068-451F-BD15-10E3AA1478C7}">
      <dgm:prSet/>
      <dgm:spPr/>
      <dgm:t>
        <a:bodyPr/>
        <a:lstStyle/>
        <a:p>
          <a:endParaRPr lang="en-US"/>
        </a:p>
      </dgm:t>
    </dgm:pt>
    <dgm:pt modelId="{C6CA12DF-0055-4D9C-8D04-A1075EAF1337}" type="sibTrans" cxnId="{57D54CE7-7068-451F-BD15-10E3AA1478C7}">
      <dgm:prSet/>
      <dgm:spPr/>
      <dgm:t>
        <a:bodyPr/>
        <a:lstStyle/>
        <a:p>
          <a:endParaRPr lang="en-US"/>
        </a:p>
      </dgm:t>
    </dgm:pt>
    <dgm:pt modelId="{EC2EF309-2AEC-4D5C-86B7-67367928837D}">
      <dgm:prSet phldrT="[Text]"/>
      <dgm:spPr/>
      <dgm:t>
        <a:bodyPr/>
        <a:lstStyle/>
        <a:p>
          <a:r>
            <a:rPr lang="en-US" dirty="0"/>
            <a:t>Customer-level Revenue</a:t>
          </a:r>
        </a:p>
      </dgm:t>
    </dgm:pt>
    <dgm:pt modelId="{4E78DDF2-040D-47DC-8A3F-4CBD2715FC84}" type="parTrans" cxnId="{1344F752-6A48-4EE6-9690-2173C94CFE50}">
      <dgm:prSet/>
      <dgm:spPr/>
      <dgm:t>
        <a:bodyPr/>
        <a:lstStyle/>
        <a:p>
          <a:endParaRPr lang="en-US"/>
        </a:p>
      </dgm:t>
    </dgm:pt>
    <dgm:pt modelId="{82FF0EA6-D47A-4CDF-BC6E-6A09B751F16A}" type="sibTrans" cxnId="{1344F752-6A48-4EE6-9690-2173C94CFE50}">
      <dgm:prSet/>
      <dgm:spPr/>
      <dgm:t>
        <a:bodyPr/>
        <a:lstStyle/>
        <a:p>
          <a:endParaRPr lang="en-US"/>
        </a:p>
      </dgm:t>
    </dgm:pt>
    <dgm:pt modelId="{A8EA50A6-262C-41D1-8AA1-9C6EE0358A75}">
      <dgm:prSet phldrT="[Text]"/>
      <dgm:spPr/>
      <dgm:t>
        <a:bodyPr/>
        <a:lstStyle/>
        <a:p>
          <a:r>
            <a:rPr lang="en-US" dirty="0"/>
            <a:t>Understanding how country-level performance looks</a:t>
          </a:r>
        </a:p>
      </dgm:t>
    </dgm:pt>
    <dgm:pt modelId="{39A3017B-5B0B-4A5B-B7C1-5C19ECA592B8}" type="parTrans" cxnId="{59643208-F255-4D72-AA27-603F1E2B5F7A}">
      <dgm:prSet/>
      <dgm:spPr/>
      <dgm:t>
        <a:bodyPr/>
        <a:lstStyle/>
        <a:p>
          <a:endParaRPr lang="en-US"/>
        </a:p>
      </dgm:t>
    </dgm:pt>
    <dgm:pt modelId="{59DDB933-5A75-4DA8-9BDD-E50F0A4EF743}" type="sibTrans" cxnId="{59643208-F255-4D72-AA27-603F1E2B5F7A}">
      <dgm:prSet/>
      <dgm:spPr/>
      <dgm:t>
        <a:bodyPr/>
        <a:lstStyle/>
        <a:p>
          <a:endParaRPr lang="en-US"/>
        </a:p>
      </dgm:t>
    </dgm:pt>
    <dgm:pt modelId="{1FC04815-A0C0-4953-B8E5-BCD6A17418E1}">
      <dgm:prSet phldrT="[Text]"/>
      <dgm:spPr/>
      <dgm:t>
        <a:bodyPr/>
        <a:lstStyle/>
        <a:p>
          <a:r>
            <a:rPr lang="en-US" dirty="0"/>
            <a:t>Understanding how city-level performance looks</a:t>
          </a:r>
        </a:p>
      </dgm:t>
    </dgm:pt>
    <dgm:pt modelId="{BC132238-FFD7-4464-A392-527605F07D4E}" type="parTrans" cxnId="{38656D56-D3BE-48F8-A3D4-79B0F1750B71}">
      <dgm:prSet/>
      <dgm:spPr/>
      <dgm:t>
        <a:bodyPr/>
        <a:lstStyle/>
        <a:p>
          <a:endParaRPr lang="en-US"/>
        </a:p>
      </dgm:t>
    </dgm:pt>
    <dgm:pt modelId="{185299E1-8824-46F8-94C3-48AE203CF4DF}" type="sibTrans" cxnId="{38656D56-D3BE-48F8-A3D4-79B0F1750B71}">
      <dgm:prSet/>
      <dgm:spPr/>
      <dgm:t>
        <a:bodyPr/>
        <a:lstStyle/>
        <a:p>
          <a:endParaRPr lang="en-US"/>
        </a:p>
      </dgm:t>
    </dgm:pt>
    <dgm:pt modelId="{D457F44C-F70C-4D90-BAB0-542A8DB4BFC9}">
      <dgm:prSet phldrT="[Text]"/>
      <dgm:spPr/>
      <dgm:t>
        <a:bodyPr/>
        <a:lstStyle/>
        <a:p>
          <a:r>
            <a:rPr lang="en-US" dirty="0"/>
            <a:t>Determine top customers</a:t>
          </a:r>
        </a:p>
      </dgm:t>
    </dgm:pt>
    <dgm:pt modelId="{995A43E0-CA64-453A-AFD6-1953687B29F4}" type="parTrans" cxnId="{54A156BC-560D-4868-9FD7-C51AB933DEA8}">
      <dgm:prSet/>
      <dgm:spPr/>
      <dgm:t>
        <a:bodyPr/>
        <a:lstStyle/>
        <a:p>
          <a:endParaRPr lang="en-US"/>
        </a:p>
      </dgm:t>
    </dgm:pt>
    <dgm:pt modelId="{5066CBF6-128A-47E9-8B0D-10972CED2BF8}" type="sibTrans" cxnId="{54A156BC-560D-4868-9FD7-C51AB933DEA8}">
      <dgm:prSet/>
      <dgm:spPr/>
      <dgm:t>
        <a:bodyPr/>
        <a:lstStyle/>
        <a:p>
          <a:endParaRPr lang="en-US"/>
        </a:p>
      </dgm:t>
    </dgm:pt>
    <dgm:pt modelId="{3FA2C38B-D2A0-471A-BB87-B79B230AFFDB}">
      <dgm:prSet phldrT="[Text]"/>
      <dgm:spPr/>
      <dgm:t>
        <a:bodyPr/>
        <a:lstStyle/>
        <a:p>
          <a:r>
            <a:rPr lang="en-US" dirty="0"/>
            <a:t>See how much customers are spending</a:t>
          </a:r>
        </a:p>
      </dgm:t>
    </dgm:pt>
    <dgm:pt modelId="{B4EFEB68-40F3-4C04-B004-A682E4770E21}" type="parTrans" cxnId="{51E3C0AF-93AD-4443-9631-88BDD3B65F90}">
      <dgm:prSet/>
      <dgm:spPr/>
      <dgm:t>
        <a:bodyPr/>
        <a:lstStyle/>
        <a:p>
          <a:endParaRPr lang="en-US"/>
        </a:p>
      </dgm:t>
    </dgm:pt>
    <dgm:pt modelId="{37C5C564-9E93-430B-B413-0B4E72D5D428}" type="sibTrans" cxnId="{51E3C0AF-93AD-4443-9631-88BDD3B65F90}">
      <dgm:prSet/>
      <dgm:spPr/>
      <dgm:t>
        <a:bodyPr/>
        <a:lstStyle/>
        <a:p>
          <a:endParaRPr lang="en-US"/>
        </a:p>
      </dgm:t>
    </dgm:pt>
    <dgm:pt modelId="{CFCC3F8A-1DF5-4490-AA17-11C6D03A2F6D}" type="pres">
      <dgm:prSet presAssocID="{5A3AAEFF-BB6C-4531-83D6-B5A3632D7D4F}" presName="rootnode" presStyleCnt="0">
        <dgm:presLayoutVars>
          <dgm:chMax/>
          <dgm:chPref/>
          <dgm:dir/>
          <dgm:animLvl val="lvl"/>
        </dgm:presLayoutVars>
      </dgm:prSet>
      <dgm:spPr/>
    </dgm:pt>
    <dgm:pt modelId="{0E84CCE2-A38F-4F90-B220-5F3DBCDE84C1}" type="pres">
      <dgm:prSet presAssocID="{A10235A9-2BC7-4D1C-8817-AADABA752870}" presName="composite" presStyleCnt="0"/>
      <dgm:spPr/>
    </dgm:pt>
    <dgm:pt modelId="{DB9370AD-CE58-4D03-8DC4-57382B7FFB91}" type="pres">
      <dgm:prSet presAssocID="{A10235A9-2BC7-4D1C-8817-AADABA752870}" presName="bentUpArrow1" presStyleLbl="alignImgPlace1" presStyleIdx="0" presStyleCnt="3" custLinFactNeighborX="-56160"/>
      <dgm:spPr/>
    </dgm:pt>
    <dgm:pt modelId="{5F1627B2-8601-46A1-A5BB-53D748E7B065}" type="pres">
      <dgm:prSet presAssocID="{A10235A9-2BC7-4D1C-8817-AADABA752870}" presName="ParentText" presStyleLbl="node1" presStyleIdx="0" presStyleCnt="4" custLinFactNeighborX="-37962">
        <dgm:presLayoutVars>
          <dgm:chMax val="1"/>
          <dgm:chPref val="1"/>
          <dgm:bulletEnabled val="1"/>
        </dgm:presLayoutVars>
      </dgm:prSet>
      <dgm:spPr/>
    </dgm:pt>
    <dgm:pt modelId="{60F8DE49-A824-414E-9194-B232B682EF33}" type="pres">
      <dgm:prSet presAssocID="{A10235A9-2BC7-4D1C-8817-AADABA752870}" presName="ChildText" presStyleLbl="revTx" presStyleIdx="0" presStyleCnt="4" custScaleX="290536" custLinFactNeighborX="47079" custLinFactNeighborY="-3122">
        <dgm:presLayoutVars>
          <dgm:chMax val="0"/>
          <dgm:chPref val="0"/>
          <dgm:bulletEnabled val="1"/>
        </dgm:presLayoutVars>
      </dgm:prSet>
      <dgm:spPr/>
    </dgm:pt>
    <dgm:pt modelId="{BBE9311A-E048-48B0-89C4-30F071E4AB68}" type="pres">
      <dgm:prSet presAssocID="{0179EC01-CFF8-49BF-A017-270D066A8C75}" presName="sibTrans" presStyleCnt="0"/>
      <dgm:spPr/>
    </dgm:pt>
    <dgm:pt modelId="{810E1A36-6271-43AD-BC85-3DD70E80A657}" type="pres">
      <dgm:prSet presAssocID="{17E4DA02-07D3-43D1-9A1D-6DBBE0893AD8}" presName="composite" presStyleCnt="0"/>
      <dgm:spPr/>
    </dgm:pt>
    <dgm:pt modelId="{8A5BD273-73EC-49D7-8A09-A53DD3C84F35}" type="pres">
      <dgm:prSet presAssocID="{17E4DA02-07D3-43D1-9A1D-6DBBE0893AD8}" presName="bentUpArrow1" presStyleLbl="alignImgPlace1" presStyleIdx="1" presStyleCnt="3" custLinFactNeighborX="-56160"/>
      <dgm:spPr/>
    </dgm:pt>
    <dgm:pt modelId="{4B531C54-1959-4457-9EB8-7995C158C425}" type="pres">
      <dgm:prSet presAssocID="{17E4DA02-07D3-43D1-9A1D-6DBBE0893AD8}" presName="ParentText" presStyleLbl="node1" presStyleIdx="1" presStyleCnt="4" custLinFactNeighborX="-37962">
        <dgm:presLayoutVars>
          <dgm:chMax val="1"/>
          <dgm:chPref val="1"/>
          <dgm:bulletEnabled val="1"/>
        </dgm:presLayoutVars>
      </dgm:prSet>
      <dgm:spPr/>
    </dgm:pt>
    <dgm:pt modelId="{9A42EA06-6233-4574-A8CB-A3771E2C22BD}" type="pres">
      <dgm:prSet presAssocID="{17E4DA02-07D3-43D1-9A1D-6DBBE0893AD8}" presName="ChildText" presStyleLbl="revTx" presStyleIdx="1" presStyleCnt="4" custScaleX="290536" custLinFactNeighborX="47079" custLinFactNeighborY="-3122">
        <dgm:presLayoutVars>
          <dgm:chMax val="0"/>
          <dgm:chPref val="0"/>
          <dgm:bulletEnabled val="1"/>
        </dgm:presLayoutVars>
      </dgm:prSet>
      <dgm:spPr/>
    </dgm:pt>
    <dgm:pt modelId="{6074C37F-2110-4188-8BCB-D5354FC32A1D}" type="pres">
      <dgm:prSet presAssocID="{58F70A3D-DFC0-4112-81FC-159D992EA8DA}" presName="sibTrans" presStyleCnt="0"/>
      <dgm:spPr/>
    </dgm:pt>
    <dgm:pt modelId="{83330230-26C1-4884-8FBE-7F6AF049805C}" type="pres">
      <dgm:prSet presAssocID="{3A45E065-A161-491D-A733-B2A1F623C52A}" presName="composite" presStyleCnt="0"/>
      <dgm:spPr/>
    </dgm:pt>
    <dgm:pt modelId="{99CF1F84-F08F-45F5-A3EF-84507B8FD90D}" type="pres">
      <dgm:prSet presAssocID="{3A45E065-A161-491D-A733-B2A1F623C52A}" presName="bentUpArrow1" presStyleLbl="alignImgPlace1" presStyleIdx="2" presStyleCnt="3" custLinFactNeighborX="-56160"/>
      <dgm:spPr/>
    </dgm:pt>
    <dgm:pt modelId="{6E88E45B-C847-4D45-9B94-EC4BA3DBA279}" type="pres">
      <dgm:prSet presAssocID="{3A45E065-A161-491D-A733-B2A1F623C52A}" presName="ParentText" presStyleLbl="node1" presStyleIdx="2" presStyleCnt="4" custLinFactNeighborX="-37962">
        <dgm:presLayoutVars>
          <dgm:chMax val="1"/>
          <dgm:chPref val="1"/>
          <dgm:bulletEnabled val="1"/>
        </dgm:presLayoutVars>
      </dgm:prSet>
      <dgm:spPr/>
    </dgm:pt>
    <dgm:pt modelId="{7E781C0F-D9D2-46A3-928E-A7E027251DDF}" type="pres">
      <dgm:prSet presAssocID="{3A45E065-A161-491D-A733-B2A1F623C52A}" presName="ChildText" presStyleLbl="revTx" presStyleIdx="2" presStyleCnt="4" custScaleX="290536" custLinFactNeighborX="47079" custLinFactNeighborY="-3122">
        <dgm:presLayoutVars>
          <dgm:chMax val="0"/>
          <dgm:chPref val="0"/>
          <dgm:bulletEnabled val="1"/>
        </dgm:presLayoutVars>
      </dgm:prSet>
      <dgm:spPr/>
    </dgm:pt>
    <dgm:pt modelId="{2066AF82-A979-4C70-A0CC-0E1FCF3BB210}" type="pres">
      <dgm:prSet presAssocID="{C5227F77-2D91-4D37-A519-AB461A1F9636}" presName="sibTrans" presStyleCnt="0"/>
      <dgm:spPr/>
    </dgm:pt>
    <dgm:pt modelId="{BD07D419-D316-4490-B358-26365430D93A}" type="pres">
      <dgm:prSet presAssocID="{EC2EF309-2AEC-4D5C-86B7-67367928837D}" presName="composite" presStyleCnt="0"/>
      <dgm:spPr/>
    </dgm:pt>
    <dgm:pt modelId="{BB72CAF8-4286-418D-8231-10584AD0AF12}" type="pres">
      <dgm:prSet presAssocID="{EC2EF309-2AEC-4D5C-86B7-67367928837D}" presName="ParentText" presStyleLbl="node1" presStyleIdx="3" presStyleCnt="4" custLinFactNeighborX="-37962">
        <dgm:presLayoutVars>
          <dgm:chMax val="1"/>
          <dgm:chPref val="1"/>
          <dgm:bulletEnabled val="1"/>
        </dgm:presLayoutVars>
      </dgm:prSet>
      <dgm:spPr/>
    </dgm:pt>
    <dgm:pt modelId="{7D970AE8-832D-4F3A-A86E-49076D1404A2}" type="pres">
      <dgm:prSet presAssocID="{EC2EF309-2AEC-4D5C-86B7-67367928837D}" presName="FinalChildText" presStyleLbl="revTx" presStyleIdx="3" presStyleCnt="4" custScaleX="290536" custLinFactNeighborX="47079" custLinFactNeighborY="-3122">
        <dgm:presLayoutVars>
          <dgm:chMax val="0"/>
          <dgm:chPref val="0"/>
          <dgm:bulletEnabled val="1"/>
        </dgm:presLayoutVars>
      </dgm:prSet>
      <dgm:spPr/>
    </dgm:pt>
  </dgm:ptLst>
  <dgm:cxnLst>
    <dgm:cxn modelId="{1665EF00-5840-4B93-BBBC-82FECA2C2127}" srcId="{5A3AAEFF-BB6C-4531-83D6-B5A3632D7D4F}" destId="{3A45E065-A161-491D-A733-B2A1F623C52A}" srcOrd="2" destOrd="0" parTransId="{51BC89E5-5FB6-4096-8A99-0DFD2681C294}" sibTransId="{C5227F77-2D91-4D37-A519-AB461A1F9636}"/>
    <dgm:cxn modelId="{EAA53207-A23C-4E10-97BC-6D300E1794CA}" srcId="{5A3AAEFF-BB6C-4531-83D6-B5A3632D7D4F}" destId="{A10235A9-2BC7-4D1C-8817-AADABA752870}" srcOrd="0" destOrd="0" parTransId="{FA6DD286-CCCD-4053-9581-4AF8EFF44225}" sibTransId="{0179EC01-CFF8-49BF-A017-270D066A8C75}"/>
    <dgm:cxn modelId="{751CE607-D385-4027-9C9B-D9C281EA46CD}" type="presOf" srcId="{1FC04815-A0C0-4953-B8E5-BCD6A17418E1}" destId="{7E781C0F-D9D2-46A3-928E-A7E027251DDF}" srcOrd="0" destOrd="1" presId="urn:microsoft.com/office/officeart/2005/8/layout/StepDownProcess"/>
    <dgm:cxn modelId="{59643208-F255-4D72-AA27-603F1E2B5F7A}" srcId="{17E4DA02-07D3-43D1-9A1D-6DBBE0893AD8}" destId="{A8EA50A6-262C-41D1-8AA1-9C6EE0358A75}" srcOrd="1" destOrd="0" parTransId="{39A3017B-5B0B-4A5B-B7C1-5C19ECA592B8}" sibTransId="{59DDB933-5A75-4DA8-9BDD-E50F0A4EF743}"/>
    <dgm:cxn modelId="{F0C3D117-A4D6-41D1-9DBC-2633D93585CA}" srcId="{5A3AAEFF-BB6C-4531-83D6-B5A3632D7D4F}" destId="{17E4DA02-07D3-43D1-9A1D-6DBBE0893AD8}" srcOrd="1" destOrd="0" parTransId="{929B8747-E4A5-41BF-95DE-972EE9C99B4A}" sibTransId="{58F70A3D-DFC0-4112-81FC-159D992EA8DA}"/>
    <dgm:cxn modelId="{E5E26A23-B4DD-4E9E-B543-B2C41FBD9085}" type="presOf" srcId="{FC69AF67-8D4D-40BF-AEFB-9A1D3F4910E6}" destId="{9A42EA06-6233-4574-A8CB-A3771E2C22BD}" srcOrd="0" destOrd="0" presId="urn:microsoft.com/office/officeart/2005/8/layout/StepDownProcess"/>
    <dgm:cxn modelId="{87A26A34-FFCC-4B71-B854-C4D33105F473}" type="presOf" srcId="{17E4DA02-07D3-43D1-9A1D-6DBBE0893AD8}" destId="{4B531C54-1959-4457-9EB8-7995C158C425}" srcOrd="0" destOrd="0" presId="urn:microsoft.com/office/officeart/2005/8/layout/StepDownProcess"/>
    <dgm:cxn modelId="{D630835B-89E0-49C6-B0BE-346DEA10ECAC}" type="presOf" srcId="{D457F44C-F70C-4D90-BAB0-542A8DB4BFC9}" destId="{7D970AE8-832D-4F3A-A86E-49076D1404A2}" srcOrd="0" destOrd="0" presId="urn:microsoft.com/office/officeart/2005/8/layout/StepDownProcess"/>
    <dgm:cxn modelId="{4E7B1169-A0AC-49D8-8F98-036D29CC6720}" type="presOf" srcId="{A8EA50A6-262C-41D1-8AA1-9C6EE0358A75}" destId="{9A42EA06-6233-4574-A8CB-A3771E2C22BD}" srcOrd="0" destOrd="1" presId="urn:microsoft.com/office/officeart/2005/8/layout/StepDownProcess"/>
    <dgm:cxn modelId="{E3E1D14B-B2A6-490B-9E8A-CDE52F35DF06}" type="presOf" srcId="{A10235A9-2BC7-4D1C-8817-AADABA752870}" destId="{5F1627B2-8601-46A1-A5BB-53D748E7B065}" srcOrd="0" destOrd="0" presId="urn:microsoft.com/office/officeart/2005/8/layout/StepDownProcess"/>
    <dgm:cxn modelId="{BBF50472-F551-4F3B-B11A-1BC6BAC50068}" type="presOf" srcId="{ABF566F9-0C15-4EB6-9FA4-D77AE6B6B0CC}" destId="{60F8DE49-A824-414E-9194-B232B682EF33}" srcOrd="0" destOrd="0" presId="urn:microsoft.com/office/officeart/2005/8/layout/StepDownProcess"/>
    <dgm:cxn modelId="{1344F752-6A48-4EE6-9690-2173C94CFE50}" srcId="{5A3AAEFF-BB6C-4531-83D6-B5A3632D7D4F}" destId="{EC2EF309-2AEC-4D5C-86B7-67367928837D}" srcOrd="3" destOrd="0" parTransId="{4E78DDF2-040D-47DC-8A3F-4CBD2715FC84}" sibTransId="{82FF0EA6-D47A-4CDF-BC6E-6A09B751F16A}"/>
    <dgm:cxn modelId="{E7C79E55-8A6E-4150-8ADF-96C6F5411CAA}" type="presOf" srcId="{3A45E065-A161-491D-A733-B2A1F623C52A}" destId="{6E88E45B-C847-4D45-9B94-EC4BA3DBA279}" srcOrd="0" destOrd="0" presId="urn:microsoft.com/office/officeart/2005/8/layout/StepDownProcess"/>
    <dgm:cxn modelId="{38656D56-D3BE-48F8-A3D4-79B0F1750B71}" srcId="{3A45E065-A161-491D-A733-B2A1F623C52A}" destId="{1FC04815-A0C0-4953-B8E5-BCD6A17418E1}" srcOrd="1" destOrd="0" parTransId="{BC132238-FFD7-4464-A392-527605F07D4E}" sibTransId="{185299E1-8824-46F8-94C3-48AE203CF4DF}"/>
    <dgm:cxn modelId="{DC460579-5954-479D-A08A-99FFFE2E1615}" srcId="{17E4DA02-07D3-43D1-9A1D-6DBBE0893AD8}" destId="{FC69AF67-8D4D-40BF-AEFB-9A1D3F4910E6}" srcOrd="0" destOrd="0" parTransId="{BD3D6887-FF3D-4B15-ABA1-7DEC551BD65D}" sibTransId="{B397344D-4048-4A04-A367-C957A902B14C}"/>
    <dgm:cxn modelId="{4436207E-80A9-4E86-9D6F-692822BE142B}" type="presOf" srcId="{EC2EF309-2AEC-4D5C-86B7-67367928837D}" destId="{BB72CAF8-4286-418D-8231-10584AD0AF12}" srcOrd="0" destOrd="0" presId="urn:microsoft.com/office/officeart/2005/8/layout/StepDownProcess"/>
    <dgm:cxn modelId="{9467C497-1DE1-40C0-9C9C-24568C9358A8}" type="presOf" srcId="{5A3AAEFF-BB6C-4531-83D6-B5A3632D7D4F}" destId="{CFCC3F8A-1DF5-4490-AA17-11C6D03A2F6D}" srcOrd="0" destOrd="0" presId="urn:microsoft.com/office/officeart/2005/8/layout/StepDownProcess"/>
    <dgm:cxn modelId="{C404AEAF-E411-43EB-B50C-B41CFAEACD38}" srcId="{A10235A9-2BC7-4D1C-8817-AADABA752870}" destId="{ABF566F9-0C15-4EB6-9FA4-D77AE6B6B0CC}" srcOrd="0" destOrd="0" parTransId="{5DA81615-E36F-42B1-8886-BE712ECDFEBA}" sibTransId="{501389F7-4786-4889-A249-D784159FA76D}"/>
    <dgm:cxn modelId="{51E3C0AF-93AD-4443-9631-88BDD3B65F90}" srcId="{EC2EF309-2AEC-4D5C-86B7-67367928837D}" destId="{3FA2C38B-D2A0-471A-BB87-B79B230AFFDB}" srcOrd="1" destOrd="0" parTransId="{B4EFEB68-40F3-4C04-B004-A682E4770E21}" sibTransId="{37C5C564-9E93-430B-B413-0B4E72D5D428}"/>
    <dgm:cxn modelId="{54A156BC-560D-4868-9FD7-C51AB933DEA8}" srcId="{EC2EF309-2AEC-4D5C-86B7-67367928837D}" destId="{D457F44C-F70C-4D90-BAB0-542A8DB4BFC9}" srcOrd="0" destOrd="0" parTransId="{995A43E0-CA64-453A-AFD6-1953687B29F4}" sibTransId="{5066CBF6-128A-47E9-8B0D-10972CED2BF8}"/>
    <dgm:cxn modelId="{57D54CE7-7068-451F-BD15-10E3AA1478C7}" srcId="{3A45E065-A161-491D-A733-B2A1F623C52A}" destId="{0B8C174C-83B8-4583-ABCF-345ABD296706}" srcOrd="0" destOrd="0" parTransId="{A4C9A5A1-1C5E-4193-A868-62DA64B5D108}" sibTransId="{C6CA12DF-0055-4D9C-8D04-A1075EAF1337}"/>
    <dgm:cxn modelId="{F826A9FE-3F0C-4C9B-AD09-5F9CA0FC4B62}" type="presOf" srcId="{0B8C174C-83B8-4583-ABCF-345ABD296706}" destId="{7E781C0F-D9D2-46A3-928E-A7E027251DDF}" srcOrd="0" destOrd="0" presId="urn:microsoft.com/office/officeart/2005/8/layout/StepDownProcess"/>
    <dgm:cxn modelId="{A99ADCFE-626C-4EF7-8F11-1A57566AAEB7}" type="presOf" srcId="{3FA2C38B-D2A0-471A-BB87-B79B230AFFDB}" destId="{7D970AE8-832D-4F3A-A86E-49076D1404A2}" srcOrd="0" destOrd="1" presId="urn:microsoft.com/office/officeart/2005/8/layout/StepDownProcess"/>
    <dgm:cxn modelId="{3C468713-CF88-48F1-8B8D-CB1FEF03B67A}" type="presParOf" srcId="{CFCC3F8A-1DF5-4490-AA17-11C6D03A2F6D}" destId="{0E84CCE2-A38F-4F90-B220-5F3DBCDE84C1}" srcOrd="0" destOrd="0" presId="urn:microsoft.com/office/officeart/2005/8/layout/StepDownProcess"/>
    <dgm:cxn modelId="{3AC5FCE0-8A5D-49DB-B19F-C8BCAD58DC94}" type="presParOf" srcId="{0E84CCE2-A38F-4F90-B220-5F3DBCDE84C1}" destId="{DB9370AD-CE58-4D03-8DC4-57382B7FFB91}" srcOrd="0" destOrd="0" presId="urn:microsoft.com/office/officeart/2005/8/layout/StepDownProcess"/>
    <dgm:cxn modelId="{AEB92889-5A3A-4CC1-B447-F790C60EA5C4}" type="presParOf" srcId="{0E84CCE2-A38F-4F90-B220-5F3DBCDE84C1}" destId="{5F1627B2-8601-46A1-A5BB-53D748E7B065}" srcOrd="1" destOrd="0" presId="urn:microsoft.com/office/officeart/2005/8/layout/StepDownProcess"/>
    <dgm:cxn modelId="{1CD4E3F8-5939-42FF-B8CB-F04B28AD7661}" type="presParOf" srcId="{0E84CCE2-A38F-4F90-B220-5F3DBCDE84C1}" destId="{60F8DE49-A824-414E-9194-B232B682EF33}" srcOrd="2" destOrd="0" presId="urn:microsoft.com/office/officeart/2005/8/layout/StepDownProcess"/>
    <dgm:cxn modelId="{6B850391-3BBC-4EE5-B683-DAC745AB7AAF}" type="presParOf" srcId="{CFCC3F8A-1DF5-4490-AA17-11C6D03A2F6D}" destId="{BBE9311A-E048-48B0-89C4-30F071E4AB68}" srcOrd="1" destOrd="0" presId="urn:microsoft.com/office/officeart/2005/8/layout/StepDownProcess"/>
    <dgm:cxn modelId="{A5460534-8187-4706-AB17-599B0E9343E5}" type="presParOf" srcId="{CFCC3F8A-1DF5-4490-AA17-11C6D03A2F6D}" destId="{810E1A36-6271-43AD-BC85-3DD70E80A657}" srcOrd="2" destOrd="0" presId="urn:microsoft.com/office/officeart/2005/8/layout/StepDownProcess"/>
    <dgm:cxn modelId="{60AB5B84-9169-40B4-98C8-F4744E93426E}" type="presParOf" srcId="{810E1A36-6271-43AD-BC85-3DD70E80A657}" destId="{8A5BD273-73EC-49D7-8A09-A53DD3C84F35}" srcOrd="0" destOrd="0" presId="urn:microsoft.com/office/officeart/2005/8/layout/StepDownProcess"/>
    <dgm:cxn modelId="{449A619A-F1DF-42DE-BCBC-6C7251134479}" type="presParOf" srcId="{810E1A36-6271-43AD-BC85-3DD70E80A657}" destId="{4B531C54-1959-4457-9EB8-7995C158C425}" srcOrd="1" destOrd="0" presId="urn:microsoft.com/office/officeart/2005/8/layout/StepDownProcess"/>
    <dgm:cxn modelId="{5DB6755D-BC13-48C8-AD23-CBC2E77F80D0}" type="presParOf" srcId="{810E1A36-6271-43AD-BC85-3DD70E80A657}" destId="{9A42EA06-6233-4574-A8CB-A3771E2C22BD}" srcOrd="2" destOrd="0" presId="urn:microsoft.com/office/officeart/2005/8/layout/StepDownProcess"/>
    <dgm:cxn modelId="{3AC68947-FCD8-4271-9BC5-CC89739A7CE5}" type="presParOf" srcId="{CFCC3F8A-1DF5-4490-AA17-11C6D03A2F6D}" destId="{6074C37F-2110-4188-8BCB-D5354FC32A1D}" srcOrd="3" destOrd="0" presId="urn:microsoft.com/office/officeart/2005/8/layout/StepDownProcess"/>
    <dgm:cxn modelId="{5B91FC73-3154-4F30-B6F3-0CB902FDF43E}" type="presParOf" srcId="{CFCC3F8A-1DF5-4490-AA17-11C6D03A2F6D}" destId="{83330230-26C1-4884-8FBE-7F6AF049805C}" srcOrd="4" destOrd="0" presId="urn:microsoft.com/office/officeart/2005/8/layout/StepDownProcess"/>
    <dgm:cxn modelId="{4B810499-58F7-4A96-A969-BF74AA44FDFD}" type="presParOf" srcId="{83330230-26C1-4884-8FBE-7F6AF049805C}" destId="{99CF1F84-F08F-45F5-A3EF-84507B8FD90D}" srcOrd="0" destOrd="0" presId="urn:microsoft.com/office/officeart/2005/8/layout/StepDownProcess"/>
    <dgm:cxn modelId="{78EC1A1A-3672-4999-9319-EDCAFDDDFA3B}" type="presParOf" srcId="{83330230-26C1-4884-8FBE-7F6AF049805C}" destId="{6E88E45B-C847-4D45-9B94-EC4BA3DBA279}" srcOrd="1" destOrd="0" presId="urn:microsoft.com/office/officeart/2005/8/layout/StepDownProcess"/>
    <dgm:cxn modelId="{542083BE-E661-4047-9125-0A8EF443E1FF}" type="presParOf" srcId="{83330230-26C1-4884-8FBE-7F6AF049805C}" destId="{7E781C0F-D9D2-46A3-928E-A7E027251DDF}" srcOrd="2" destOrd="0" presId="urn:microsoft.com/office/officeart/2005/8/layout/StepDownProcess"/>
    <dgm:cxn modelId="{E956C39B-4E51-4A32-A892-581ACE3EEA3C}" type="presParOf" srcId="{CFCC3F8A-1DF5-4490-AA17-11C6D03A2F6D}" destId="{2066AF82-A979-4C70-A0CC-0E1FCF3BB210}" srcOrd="5" destOrd="0" presId="urn:microsoft.com/office/officeart/2005/8/layout/StepDownProcess"/>
    <dgm:cxn modelId="{E4CF28F5-6C94-4E82-B59A-108E2028D451}" type="presParOf" srcId="{CFCC3F8A-1DF5-4490-AA17-11C6D03A2F6D}" destId="{BD07D419-D316-4490-B358-26365430D93A}" srcOrd="6" destOrd="0" presId="urn:microsoft.com/office/officeart/2005/8/layout/StepDownProcess"/>
    <dgm:cxn modelId="{29E5E916-F2AE-44FC-96FE-F1B7026CE10C}" type="presParOf" srcId="{BD07D419-D316-4490-B358-26365430D93A}" destId="{BB72CAF8-4286-418D-8231-10584AD0AF12}" srcOrd="0" destOrd="0" presId="urn:microsoft.com/office/officeart/2005/8/layout/StepDownProcess"/>
    <dgm:cxn modelId="{64FE841C-E69F-46B8-97B3-87CFD52033E5}" type="presParOf" srcId="{BD07D419-D316-4490-B358-26365430D93A}" destId="{7D970AE8-832D-4F3A-A86E-49076D1404A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370AD-CE58-4D03-8DC4-57382B7FFB91}">
      <dsp:nvSpPr>
        <dsp:cNvPr id="0" name=""/>
        <dsp:cNvSpPr/>
      </dsp:nvSpPr>
      <dsp:spPr>
        <a:xfrm rot="5400000">
          <a:off x="341167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627B2-8601-46A1-A5BB-53D748E7B065}">
      <dsp:nvSpPr>
        <dsp:cNvPr id="0" name=""/>
        <dsp:cNvSpPr/>
      </dsp:nvSpPr>
      <dsp:spPr>
        <a:xfrm>
          <a:off x="65913" y="31360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 of inventory and revenue</a:t>
          </a:r>
        </a:p>
      </dsp:txBody>
      <dsp:txXfrm>
        <a:off x="125754" y="91201"/>
        <a:ext cx="1631284" cy="1105937"/>
      </dsp:txXfrm>
    </dsp:sp>
    <dsp:sp modelId="{60F8DE49-A824-414E-9194-B232B682EF33}">
      <dsp:nvSpPr>
        <dsp:cNvPr id="0" name=""/>
        <dsp:cNvSpPr/>
      </dsp:nvSpPr>
      <dsp:spPr>
        <a:xfrm>
          <a:off x="1867902" y="117324"/>
          <a:ext cx="369993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Get a general understanding of our movie sales</a:t>
          </a:r>
        </a:p>
      </dsp:txBody>
      <dsp:txXfrm>
        <a:off x="1867902" y="117324"/>
        <a:ext cx="3699936" cy="990600"/>
      </dsp:txXfrm>
    </dsp:sp>
    <dsp:sp modelId="{8A5BD273-73EC-49D7-8A09-A53DD3C84F35}">
      <dsp:nvSpPr>
        <dsp:cNvPr id="0" name=""/>
        <dsp:cNvSpPr/>
      </dsp:nvSpPr>
      <dsp:spPr>
        <a:xfrm rot="5400000">
          <a:off x="2375253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31C54-1959-4457-9EB8-7995C158C425}">
      <dsp:nvSpPr>
        <dsp:cNvPr id="0" name=""/>
        <dsp:cNvSpPr/>
      </dsp:nvSpPr>
      <dsp:spPr>
        <a:xfrm>
          <a:off x="2099999" y="1408135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Country-wide Performance</a:t>
          </a:r>
        </a:p>
      </dsp:txBody>
      <dsp:txXfrm>
        <a:off x="2159840" y="1467976"/>
        <a:ext cx="1631284" cy="1105937"/>
      </dsp:txXfrm>
    </dsp:sp>
    <dsp:sp modelId="{9A42EA06-6233-4574-A8CB-A3771E2C22BD}">
      <dsp:nvSpPr>
        <dsp:cNvPr id="0" name=""/>
        <dsp:cNvSpPr/>
      </dsp:nvSpPr>
      <dsp:spPr>
        <a:xfrm>
          <a:off x="3901987" y="1494100"/>
          <a:ext cx="369993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Determine top performing states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Understanding how country-level performance looks</a:t>
          </a:r>
        </a:p>
      </dsp:txBody>
      <dsp:txXfrm>
        <a:off x="3901987" y="1494100"/>
        <a:ext cx="3699936" cy="990600"/>
      </dsp:txXfrm>
    </dsp:sp>
    <dsp:sp modelId="{99CF1F84-F08F-45F5-A3EF-84507B8FD90D}">
      <dsp:nvSpPr>
        <dsp:cNvPr id="0" name=""/>
        <dsp:cNvSpPr/>
      </dsp:nvSpPr>
      <dsp:spPr>
        <a:xfrm rot="5400000">
          <a:off x="4409338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8E45B-C847-4D45-9B94-EC4BA3DBA279}">
      <dsp:nvSpPr>
        <dsp:cNvPr id="0" name=""/>
        <dsp:cNvSpPr/>
      </dsp:nvSpPr>
      <dsp:spPr>
        <a:xfrm>
          <a:off x="4134084" y="2784911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City-wide Performance</a:t>
          </a:r>
        </a:p>
      </dsp:txBody>
      <dsp:txXfrm>
        <a:off x="4193925" y="2844752"/>
        <a:ext cx="1631284" cy="1105937"/>
      </dsp:txXfrm>
    </dsp:sp>
    <dsp:sp modelId="{7E781C0F-D9D2-46A3-928E-A7E027251DDF}">
      <dsp:nvSpPr>
        <dsp:cNvPr id="0" name=""/>
        <dsp:cNvSpPr/>
      </dsp:nvSpPr>
      <dsp:spPr>
        <a:xfrm>
          <a:off x="5936073" y="2870875"/>
          <a:ext cx="369993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Determine top performing cities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Understanding how city-level performance looks</a:t>
          </a:r>
        </a:p>
      </dsp:txBody>
      <dsp:txXfrm>
        <a:off x="5936073" y="2870875"/>
        <a:ext cx="3699936" cy="990600"/>
      </dsp:txXfrm>
    </dsp:sp>
    <dsp:sp modelId="{BB72CAF8-4286-418D-8231-10584AD0AF12}">
      <dsp:nvSpPr>
        <dsp:cNvPr id="0" name=""/>
        <dsp:cNvSpPr/>
      </dsp:nvSpPr>
      <dsp:spPr>
        <a:xfrm>
          <a:off x="6168170" y="4161686"/>
          <a:ext cx="1750966" cy="12256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Customer-level Revenue</a:t>
          </a:r>
        </a:p>
      </dsp:txBody>
      <dsp:txXfrm>
        <a:off x="6228011" y="4221527"/>
        <a:ext cx="1631284" cy="1105937"/>
      </dsp:txXfrm>
    </dsp:sp>
    <dsp:sp modelId="{7D970AE8-832D-4F3A-A86E-49076D1404A2}">
      <dsp:nvSpPr>
        <dsp:cNvPr id="0" name=""/>
        <dsp:cNvSpPr/>
      </dsp:nvSpPr>
      <dsp:spPr>
        <a:xfrm>
          <a:off x="7970158" y="4247651"/>
          <a:ext cx="369993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Determine top customers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See how much customers are spending</a:t>
          </a:r>
        </a:p>
      </dsp:txBody>
      <dsp:txXfrm>
        <a:off x="7970158" y="4247651"/>
        <a:ext cx="3699936" cy="99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32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9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6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1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2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62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3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6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views/3_10TopRockbusterCountries/TopCountries?:language=en-US&amp;publish=yes&amp;:display_count=n&amp;:origin=viz_share_lin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3_10TopRockbusterCities/TopCities?:language=en-US&amp;publish=yes&amp;:display_count=n&amp;:origin=viz_share_lin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views/3_10TopRockbusterCustomers/TopCustomers?:language=en-US&amp;publish=yes&amp;:display_count=n&amp;:origin=viz_share_lin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Achievement3/Achievement3Results?:language=en-US&amp;publish=yes&amp;:display_count=n&amp;:origin=viz_share_lin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F0149C0-DF5E-F739-3E7D-97C77DC28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487" b="142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C20EC-557E-93B5-5144-0A7A541A9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Achievement 3: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Rockbuster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AB16E-2BF1-9DEA-2C80-6E8A93E21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Janaya Brown</a:t>
            </a:r>
          </a:p>
          <a:p>
            <a:r>
              <a:rPr lang="en-US">
                <a:solidFill>
                  <a:srgbClr val="FFFFFF"/>
                </a:solidFill>
              </a:rPr>
              <a:t>03/03/2023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DA961C3-E5A5-122B-D01F-51AADC7CF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87" b="142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5C3976-948A-2F20-72D8-9DA87DB10591}"/>
              </a:ext>
            </a:extLst>
          </p:cNvPr>
          <p:cNvSpPr/>
          <p:nvPr/>
        </p:nvSpPr>
        <p:spPr>
          <a:xfrm>
            <a:off x="2749016" y="450229"/>
            <a:ext cx="6693966" cy="1102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AGENDA</a:t>
            </a:r>
            <a:endParaRPr lang="en-US" sz="2400" b="1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07F3A05-0F1A-A095-A696-CC15D516EB70}"/>
              </a:ext>
            </a:extLst>
          </p:cNvPr>
          <p:cNvSpPr/>
          <p:nvPr/>
        </p:nvSpPr>
        <p:spPr>
          <a:xfrm>
            <a:off x="1032539" y="1970787"/>
            <a:ext cx="4581307" cy="105400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1. Analysis Goals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EEDDA51-2716-D73B-D2E7-D49D1639157A}"/>
              </a:ext>
            </a:extLst>
          </p:cNvPr>
          <p:cNvSpPr/>
          <p:nvPr/>
        </p:nvSpPr>
        <p:spPr>
          <a:xfrm>
            <a:off x="1053847" y="3662277"/>
            <a:ext cx="4581307" cy="105400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2. Data Summary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B1B9C3CC-2AAD-2038-A066-54617CFB15DE}"/>
              </a:ext>
            </a:extLst>
          </p:cNvPr>
          <p:cNvSpPr/>
          <p:nvPr/>
        </p:nvSpPr>
        <p:spPr>
          <a:xfrm>
            <a:off x="958646" y="5353768"/>
            <a:ext cx="4581307" cy="105400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3. Highest Performing Countries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53E8935E-8374-4E7B-6A7D-8143A8D6109D}"/>
              </a:ext>
            </a:extLst>
          </p:cNvPr>
          <p:cNvSpPr/>
          <p:nvPr/>
        </p:nvSpPr>
        <p:spPr>
          <a:xfrm>
            <a:off x="6578155" y="1944617"/>
            <a:ext cx="4581307" cy="105400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4. Highest Performing Cities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3CB88B1-37CC-E7FB-5083-12C96925DD5F}"/>
              </a:ext>
            </a:extLst>
          </p:cNvPr>
          <p:cNvSpPr/>
          <p:nvPr/>
        </p:nvSpPr>
        <p:spPr>
          <a:xfrm>
            <a:off x="6578154" y="3662276"/>
            <a:ext cx="4581307" cy="105400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5. Top Customers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12EC81C1-E1C9-54BB-234A-3E210173DF4D}"/>
              </a:ext>
            </a:extLst>
          </p:cNvPr>
          <p:cNvSpPr/>
          <p:nvPr/>
        </p:nvSpPr>
        <p:spPr>
          <a:xfrm>
            <a:off x="6578154" y="5353767"/>
            <a:ext cx="4581307" cy="105400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6. Summary</a:t>
            </a:r>
          </a:p>
        </p:txBody>
      </p:sp>
    </p:spTree>
    <p:extLst>
      <p:ext uri="{BB962C8B-B14F-4D97-AF65-F5344CB8AC3E}">
        <p14:creationId xmlns:p14="http://schemas.microsoft.com/office/powerpoint/2010/main" val="388891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DA961C3-E5A5-122B-D01F-51AADC7CF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87" b="14285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5C3976-948A-2F20-72D8-9DA87DB10591}"/>
              </a:ext>
            </a:extLst>
          </p:cNvPr>
          <p:cNvSpPr/>
          <p:nvPr/>
        </p:nvSpPr>
        <p:spPr>
          <a:xfrm>
            <a:off x="6225309" y="824016"/>
            <a:ext cx="5806766" cy="1102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1. Analysis Goals</a:t>
            </a:r>
            <a:endParaRPr lang="en-US" sz="2400" b="1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9AF6E82-FCAB-BA33-2112-55EB5F649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543533"/>
              </p:ext>
            </p:extLst>
          </p:nvPr>
        </p:nvGraphicFramePr>
        <p:xfrm>
          <a:off x="159925" y="1153775"/>
          <a:ext cx="1180116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37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DA961C3-E5A5-122B-D01F-51AADC7CF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87" b="142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5C3976-948A-2F20-72D8-9DA87DB10591}"/>
              </a:ext>
            </a:extLst>
          </p:cNvPr>
          <p:cNvSpPr/>
          <p:nvPr/>
        </p:nvSpPr>
        <p:spPr>
          <a:xfrm>
            <a:off x="2749016" y="450229"/>
            <a:ext cx="6693966" cy="1102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2. Exploratory Data Analysis</a:t>
            </a:r>
            <a:endParaRPr lang="en-US" b="1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DAA9DB78-9727-6C0A-A4BE-F71E9667E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06861"/>
              </p:ext>
            </p:extLst>
          </p:nvPr>
        </p:nvGraphicFramePr>
        <p:xfrm>
          <a:off x="1283853" y="1869824"/>
          <a:ext cx="6373091" cy="467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2273133"/>
                    </a:ext>
                  </a:extLst>
                </a:gridCol>
                <a:gridCol w="1798012">
                  <a:extLst>
                    <a:ext uri="{9D8B030D-6E8A-4147-A177-3AD203B41FA5}">
                      <a16:colId xmlns:a16="http://schemas.microsoft.com/office/drawing/2014/main" val="1221446034"/>
                    </a:ext>
                  </a:extLst>
                </a:gridCol>
                <a:gridCol w="1865746">
                  <a:extLst>
                    <a:ext uri="{9D8B030D-6E8A-4147-A177-3AD203B41FA5}">
                      <a16:colId xmlns:a16="http://schemas.microsoft.com/office/drawing/2014/main" val="118415277"/>
                    </a:ext>
                  </a:extLst>
                </a:gridCol>
              </a:tblGrid>
              <a:tr h="343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93703"/>
                  </a:ext>
                </a:extLst>
              </a:tr>
              <a:tr h="298129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Rental Duration</a:t>
                      </a:r>
                    </a:p>
                    <a:p>
                      <a:pPr algn="ctr"/>
                      <a:r>
                        <a:rPr lang="en-US" sz="1200" dirty="0"/>
                        <a:t>(number of times a movie is rented)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497309"/>
                  </a:ext>
                </a:extLst>
              </a:tr>
              <a:tr h="29812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069170"/>
                  </a:ext>
                </a:extLst>
              </a:tr>
              <a:tr h="29812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917991"/>
                  </a:ext>
                </a:extLst>
              </a:tr>
              <a:tr h="298129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Rental Rate</a:t>
                      </a:r>
                    </a:p>
                    <a:p>
                      <a:pPr algn="ctr"/>
                      <a:r>
                        <a:rPr lang="en-US" sz="1200" dirty="0"/>
                        <a:t>(rate to rent the movie in USD)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899362"/>
                  </a:ext>
                </a:extLst>
              </a:tr>
              <a:tr h="29812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197684"/>
                  </a:ext>
                </a:extLst>
              </a:tr>
              <a:tr h="29812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923533"/>
                  </a:ext>
                </a:extLst>
              </a:tr>
              <a:tr h="298129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Replacement Cost</a:t>
                      </a:r>
                    </a:p>
                    <a:p>
                      <a:pPr algn="ctr"/>
                      <a:r>
                        <a:rPr lang="en-US" sz="1200" dirty="0"/>
                        <a:t>(cost to replace the movie in USD)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350998"/>
                  </a:ext>
                </a:extLst>
              </a:tr>
              <a:tr h="29812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929219"/>
                  </a:ext>
                </a:extLst>
              </a:tr>
              <a:tr h="29812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88307"/>
                  </a:ext>
                </a:extLst>
              </a:tr>
              <a:tr h="298129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Film length</a:t>
                      </a:r>
                    </a:p>
                    <a:p>
                      <a:pPr algn="ctr"/>
                      <a:r>
                        <a:rPr lang="en-US" sz="1200" dirty="0"/>
                        <a:t>(duration of the movie in minutes)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046013"/>
                  </a:ext>
                </a:extLst>
              </a:tr>
              <a:tr h="29812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60226"/>
                  </a:ext>
                </a:extLst>
              </a:tr>
              <a:tr h="29812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207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Rating</a:t>
                      </a:r>
                    </a:p>
                    <a:p>
                      <a:pPr algn="ctr"/>
                      <a:r>
                        <a:rPr lang="en-US" sz="1200" dirty="0"/>
                        <a:t>(parental guidance rating of the movie)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PG-13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526444"/>
                  </a:ext>
                </a:extLst>
              </a:tr>
            </a:tbl>
          </a:graphicData>
        </a:graphic>
      </p:graphicFrame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0D042300-5BA8-4A2A-6616-437BD4973153}"/>
              </a:ext>
            </a:extLst>
          </p:cNvPr>
          <p:cNvSpPr/>
          <p:nvPr/>
        </p:nvSpPr>
        <p:spPr>
          <a:xfrm>
            <a:off x="7865946" y="2383103"/>
            <a:ext cx="3669200" cy="1608106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movie should yield an average of </a:t>
            </a:r>
            <a:r>
              <a:rPr lang="en-US" b="1" dirty="0">
                <a:solidFill>
                  <a:schemeClr val="tx1"/>
                </a:solidFill>
              </a:rPr>
              <a:t>$14.86 USD each purchase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(avg. rental duration x avg. rental rate)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8C0CA52F-9AF3-015F-7333-3F89EA3066C5}"/>
              </a:ext>
            </a:extLst>
          </p:cNvPr>
          <p:cNvSpPr/>
          <p:nvPr/>
        </p:nvSpPr>
        <p:spPr>
          <a:xfrm>
            <a:off x="7865946" y="4401007"/>
            <a:ext cx="3669200" cy="1242412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Need to see number of customer and how much they are spending</a:t>
            </a:r>
          </a:p>
        </p:txBody>
      </p:sp>
    </p:spTree>
    <p:extLst>
      <p:ext uri="{BB962C8B-B14F-4D97-AF65-F5344CB8AC3E}">
        <p14:creationId xmlns:p14="http://schemas.microsoft.com/office/powerpoint/2010/main" val="356587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DA961C3-E5A5-122B-D01F-51AADC7CF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87" b="142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5C3976-948A-2F20-72D8-9DA87DB10591}"/>
              </a:ext>
            </a:extLst>
          </p:cNvPr>
          <p:cNvSpPr/>
          <p:nvPr/>
        </p:nvSpPr>
        <p:spPr>
          <a:xfrm>
            <a:off x="123933" y="161552"/>
            <a:ext cx="6791218" cy="609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3. Highest Performing Countries</a:t>
            </a:r>
          </a:p>
        </p:txBody>
      </p:sp>
      <p:pic>
        <p:nvPicPr>
          <p:cNvPr id="18" name="Picture 17" descr="A picture containing text, dark">
            <a:extLst>
              <a:ext uri="{FF2B5EF4-FFF2-40B4-BE49-F238E27FC236}">
                <a16:creationId xmlns:a16="http://schemas.microsoft.com/office/drawing/2014/main" id="{2F2CB137-6B12-70F9-7C2E-003B0EF50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1803281"/>
            <a:ext cx="12192000" cy="50547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6A7A96-B7F0-1BFB-482C-6E72538C1BDF}"/>
              </a:ext>
            </a:extLst>
          </p:cNvPr>
          <p:cNvSpPr txBox="1"/>
          <p:nvPr/>
        </p:nvSpPr>
        <p:spPr>
          <a:xfrm>
            <a:off x="10379479" y="6397738"/>
            <a:ext cx="1660121" cy="292817"/>
          </a:xfrm>
          <a:prstGeom prst="roundRect">
            <a:avLst/>
          </a:prstGeom>
          <a:solidFill>
            <a:schemeClr val="accent3">
              <a:lumMod val="10000"/>
            </a:schemeClr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Tableau visual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316A5C0E-952A-1FBF-E26F-0B97620667A6}"/>
              </a:ext>
            </a:extLst>
          </p:cNvPr>
          <p:cNvSpPr/>
          <p:nvPr/>
        </p:nvSpPr>
        <p:spPr>
          <a:xfrm>
            <a:off x="7367615" y="160023"/>
            <a:ext cx="4495800" cy="609974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determined by number of customers in the country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148169DB-74D0-EAF1-9317-4C9AD2D60EDD}"/>
              </a:ext>
            </a:extLst>
          </p:cNvPr>
          <p:cNvSpPr/>
          <p:nvPr/>
        </p:nvSpPr>
        <p:spPr>
          <a:xfrm>
            <a:off x="123932" y="873066"/>
            <a:ext cx="2285894" cy="82714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India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China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69973FD-EF23-2AD3-831D-E5D37F6933CF}"/>
              </a:ext>
            </a:extLst>
          </p:cNvPr>
          <p:cNvSpPr/>
          <p:nvPr/>
        </p:nvSpPr>
        <p:spPr>
          <a:xfrm>
            <a:off x="2538493" y="873066"/>
            <a:ext cx="2285894" cy="82714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United States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Japan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83EB52C3-CAAF-0FC7-C55B-913EF5D3A6A2}"/>
              </a:ext>
            </a:extLst>
          </p:cNvPr>
          <p:cNvSpPr/>
          <p:nvPr/>
        </p:nvSpPr>
        <p:spPr>
          <a:xfrm>
            <a:off x="4953054" y="873066"/>
            <a:ext cx="2285894" cy="82714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Mexico</a:t>
            </a:r>
          </a:p>
          <a:p>
            <a:pPr marL="342900" indent="-342900"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Brazil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21DCE6AC-C3FA-F39D-B38F-2A1C34EA9190}"/>
              </a:ext>
            </a:extLst>
          </p:cNvPr>
          <p:cNvSpPr/>
          <p:nvPr/>
        </p:nvSpPr>
        <p:spPr>
          <a:xfrm>
            <a:off x="7367615" y="873066"/>
            <a:ext cx="2285894" cy="82714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sz="1500" dirty="0">
                <a:solidFill>
                  <a:schemeClr val="tx1"/>
                </a:solidFill>
              </a:rPr>
              <a:t>Russian Federation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>
                <a:solidFill>
                  <a:schemeClr val="tx1"/>
                </a:solidFill>
              </a:rPr>
              <a:t>Philippines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6B3429B3-1BD5-F7DC-8DA1-23077C54667B}"/>
              </a:ext>
            </a:extLst>
          </p:cNvPr>
          <p:cNvSpPr/>
          <p:nvPr/>
        </p:nvSpPr>
        <p:spPr>
          <a:xfrm>
            <a:off x="9782174" y="873066"/>
            <a:ext cx="2285894" cy="82714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Turkey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Indonesia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F94454-350E-D1F9-C609-5A3659D3DFDF}"/>
              </a:ext>
            </a:extLst>
          </p:cNvPr>
          <p:cNvSpPr/>
          <p:nvPr/>
        </p:nvSpPr>
        <p:spPr>
          <a:xfrm>
            <a:off x="1933575" y="2381250"/>
            <a:ext cx="2466975" cy="249555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top countries have a wide range of customer populations, but none are over 100</a:t>
            </a:r>
          </a:p>
        </p:txBody>
      </p:sp>
    </p:spTree>
    <p:extLst>
      <p:ext uri="{BB962C8B-B14F-4D97-AF65-F5344CB8AC3E}">
        <p14:creationId xmlns:p14="http://schemas.microsoft.com/office/powerpoint/2010/main" val="225485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DA961C3-E5A5-122B-D01F-51AADC7CF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87" b="14285"/>
          <a:stretch/>
        </p:blipFill>
        <p:spPr>
          <a:xfrm>
            <a:off x="1" y="11"/>
            <a:ext cx="12191999" cy="6857989"/>
          </a:xfrm>
          <a:prstGeom prst="rtTriangle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5C3976-948A-2F20-72D8-9DA87DB10591}"/>
              </a:ext>
            </a:extLst>
          </p:cNvPr>
          <p:cNvSpPr/>
          <p:nvPr/>
        </p:nvSpPr>
        <p:spPr>
          <a:xfrm>
            <a:off x="325024" y="787596"/>
            <a:ext cx="5519085" cy="83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4. Highest Performing Cities</a:t>
            </a:r>
            <a:endParaRPr lang="en-US" sz="1600" b="1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FA1D9441-0073-77DA-DB93-97E67EF72C25}"/>
              </a:ext>
            </a:extLst>
          </p:cNvPr>
          <p:cNvSpPr/>
          <p:nvPr/>
        </p:nvSpPr>
        <p:spPr>
          <a:xfrm>
            <a:off x="333405" y="1898410"/>
            <a:ext cx="5519085" cy="839555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 determined by number of customers in the city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1C87B784-5238-4AF6-BD83-627D0AF5C90F}"/>
              </a:ext>
            </a:extLst>
          </p:cNvPr>
          <p:cNvSpPr/>
          <p:nvPr/>
        </p:nvSpPr>
        <p:spPr>
          <a:xfrm>
            <a:off x="333405" y="5230848"/>
            <a:ext cx="5519085" cy="839556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cities only have 1 customer 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546EDD1-12FD-5027-EA3F-57C36E63407B}"/>
              </a:ext>
            </a:extLst>
          </p:cNvPr>
          <p:cNvSpPr/>
          <p:nvPr/>
        </p:nvSpPr>
        <p:spPr>
          <a:xfrm>
            <a:off x="333405" y="4120036"/>
            <a:ext cx="5519085" cy="839555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United States, India, and Mexico have the most high-performing cities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1C0AC645-66D6-12A9-9A95-DD84498BCA10}"/>
              </a:ext>
            </a:extLst>
          </p:cNvPr>
          <p:cNvSpPr/>
          <p:nvPr/>
        </p:nvSpPr>
        <p:spPr>
          <a:xfrm>
            <a:off x="325025" y="3009223"/>
            <a:ext cx="5519085" cy="839555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evaluated cities in the top 10 countries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9DC8D3-0392-FD81-14C4-A337D7441A52}"/>
              </a:ext>
            </a:extLst>
          </p:cNvPr>
          <p:cNvSpPr txBox="1"/>
          <p:nvPr/>
        </p:nvSpPr>
        <p:spPr>
          <a:xfrm>
            <a:off x="10379479" y="6397738"/>
            <a:ext cx="1660121" cy="292817"/>
          </a:xfrm>
          <a:prstGeom prst="roundRect">
            <a:avLst/>
          </a:prstGeom>
          <a:solidFill>
            <a:schemeClr val="accent3">
              <a:lumMod val="10000"/>
            </a:schemeClr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Tableau visual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4EEBD6-53C5-3660-B91F-9023AA7A91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3" b="5039"/>
          <a:stretch/>
        </p:blipFill>
        <p:spPr>
          <a:xfrm>
            <a:off x="6347892" y="2179865"/>
            <a:ext cx="5527558" cy="269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1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Background pattern&#10;&#10;Description automatically generated">
            <a:extLst>
              <a:ext uri="{FF2B5EF4-FFF2-40B4-BE49-F238E27FC236}">
                <a16:creationId xmlns:a16="http://schemas.microsoft.com/office/drawing/2014/main" id="{778E39AF-C8DC-DDB9-5AA8-ECAB66C39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87" b="14285"/>
          <a:stretch/>
        </p:blipFill>
        <p:spPr>
          <a:xfrm rot="16200000">
            <a:off x="3383975" y="-1950026"/>
            <a:ext cx="9617359" cy="7998691"/>
          </a:xfrm>
          <a:prstGeom prst="rtTriangle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5C3976-948A-2F20-72D8-9DA87DB10591}"/>
              </a:ext>
            </a:extLst>
          </p:cNvPr>
          <p:cNvSpPr/>
          <p:nvPr/>
        </p:nvSpPr>
        <p:spPr>
          <a:xfrm>
            <a:off x="130944" y="334725"/>
            <a:ext cx="9349940" cy="964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/>
              <a:t>5. Top Customers</a:t>
            </a:r>
            <a:endParaRPr lang="en-US" sz="2400" b="1" dirty="0"/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81DF0BCC-64C7-A02E-68F6-A3859E773A2F}"/>
              </a:ext>
            </a:extLst>
          </p:cNvPr>
          <p:cNvSpPr/>
          <p:nvPr/>
        </p:nvSpPr>
        <p:spPr>
          <a:xfrm>
            <a:off x="7996724" y="1445741"/>
            <a:ext cx="3992076" cy="964685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Ranking determined by total amount the customer spent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88CFF8C8-5737-2FCA-9063-DD894DA316F9}"/>
              </a:ext>
            </a:extLst>
          </p:cNvPr>
          <p:cNvSpPr/>
          <p:nvPr/>
        </p:nvSpPr>
        <p:spPr>
          <a:xfrm>
            <a:off x="7996724" y="2739580"/>
            <a:ext cx="3992076" cy="964685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Only evaluated customers in the top 10 cities</a:t>
            </a:r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9A8086A8-E3AB-2950-CD0E-9910B14FCC40}"/>
              </a:ext>
            </a:extLst>
          </p:cNvPr>
          <p:cNvSpPr/>
          <p:nvPr/>
        </p:nvSpPr>
        <p:spPr>
          <a:xfrm>
            <a:off x="7996724" y="5327257"/>
            <a:ext cx="3992076" cy="964685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customers have spent well over $100 USD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A85ECC-E326-B165-EB8A-F9A558C2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4" y="1833864"/>
            <a:ext cx="7662580" cy="4489681"/>
          </a:xfrm>
          <a:prstGeom prst="rect">
            <a:avLst/>
          </a:prstGeom>
        </p:spPr>
      </p:pic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786454CA-2268-7D7F-AC58-C0A6E1C7CE5B}"/>
              </a:ext>
            </a:extLst>
          </p:cNvPr>
          <p:cNvSpPr/>
          <p:nvPr/>
        </p:nvSpPr>
        <p:spPr>
          <a:xfrm>
            <a:off x="7996724" y="4033419"/>
            <a:ext cx="3992076" cy="964685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top customers are from India, Japan, the United States, China, and Indonesia (left to right)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76C33E-8D00-0D65-499D-7300232E5071}"/>
              </a:ext>
            </a:extLst>
          </p:cNvPr>
          <p:cNvSpPr txBox="1"/>
          <p:nvPr/>
        </p:nvSpPr>
        <p:spPr>
          <a:xfrm>
            <a:off x="10379479" y="6397738"/>
            <a:ext cx="1660121" cy="292817"/>
          </a:xfrm>
          <a:prstGeom prst="roundRect">
            <a:avLst/>
          </a:prstGeom>
          <a:solidFill>
            <a:schemeClr val="accent3">
              <a:lumMod val="10000"/>
            </a:schemeClr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Tableau visual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DA961C3-E5A5-122B-D01F-51AADC7CF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87" b="14285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5C3976-948A-2F20-72D8-9DA87DB10591}"/>
              </a:ext>
            </a:extLst>
          </p:cNvPr>
          <p:cNvSpPr/>
          <p:nvPr/>
        </p:nvSpPr>
        <p:spPr>
          <a:xfrm>
            <a:off x="7093525" y="-29283"/>
            <a:ext cx="5241771" cy="108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6. Summary</a:t>
            </a:r>
            <a:endParaRPr lang="en-US" sz="2400" b="1" dirty="0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6151CD97-2E7D-D2AB-72B2-DB7CD90C81FA}"/>
              </a:ext>
            </a:extLst>
          </p:cNvPr>
          <p:cNvSpPr/>
          <p:nvPr/>
        </p:nvSpPr>
        <p:spPr>
          <a:xfrm>
            <a:off x="8375766" y="2975291"/>
            <a:ext cx="3503335" cy="1325082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population are low on both the country and city scales</a:t>
            </a: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74FB238A-EC1B-0BC7-858A-83FC6817B04A}"/>
              </a:ext>
            </a:extLst>
          </p:cNvPr>
          <p:cNvSpPr/>
          <p:nvPr/>
        </p:nvSpPr>
        <p:spPr>
          <a:xfrm>
            <a:off x="8390905" y="4667327"/>
            <a:ext cx="3503335" cy="1325081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top customers spend large amounts on our products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6A2D41-8DC5-D728-DA0E-6764A3A6F91E}"/>
              </a:ext>
            </a:extLst>
          </p:cNvPr>
          <p:cNvSpPr/>
          <p:nvPr/>
        </p:nvSpPr>
        <p:spPr>
          <a:xfrm>
            <a:off x="71802" y="2333024"/>
            <a:ext cx="2498442" cy="2846941"/>
          </a:xfrm>
          <a:prstGeom prst="roundRect">
            <a:avLst>
              <a:gd name="adj" fmla="val 42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India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China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The United States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Japan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Mexico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Brazil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The Russian Federation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The Philippines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Turkey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Indonesia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388614-F213-E5AF-28EF-C226F815311F}"/>
              </a:ext>
            </a:extLst>
          </p:cNvPr>
          <p:cNvSpPr/>
          <p:nvPr/>
        </p:nvSpPr>
        <p:spPr>
          <a:xfrm>
            <a:off x="71803" y="1930771"/>
            <a:ext cx="2498442" cy="4022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Top Countries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3FD2D7-9A2E-8F47-0FEA-AB7956B71471}"/>
              </a:ext>
            </a:extLst>
          </p:cNvPr>
          <p:cNvSpPr/>
          <p:nvPr/>
        </p:nvSpPr>
        <p:spPr>
          <a:xfrm>
            <a:off x="2833253" y="2333023"/>
            <a:ext cx="2498442" cy="2846941"/>
          </a:xfrm>
          <a:prstGeom prst="roundRect">
            <a:avLst>
              <a:gd name="adj" fmla="val 42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Aurora</a:t>
            </a:r>
            <a:r>
              <a:rPr lang="en-US" sz="1400" dirty="0">
                <a:solidFill>
                  <a:schemeClr val="tx1"/>
                </a:solidFill>
              </a:rPr>
              <a:t>, United States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Baicheng</a:t>
            </a:r>
            <a:r>
              <a:rPr lang="en-US" sz="1400" dirty="0">
                <a:solidFill>
                  <a:schemeClr val="tx1"/>
                </a:solidFill>
              </a:rPr>
              <a:t>, China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Ciomas</a:t>
            </a:r>
            <a:r>
              <a:rPr lang="en-US" sz="1400" dirty="0">
                <a:solidFill>
                  <a:schemeClr val="tx1"/>
                </a:solidFill>
              </a:rPr>
              <a:t>, Indonesia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Halisahar</a:t>
            </a:r>
            <a:r>
              <a:rPr lang="en-US" sz="1400" dirty="0">
                <a:solidFill>
                  <a:schemeClr val="tx1"/>
                </a:solidFill>
              </a:rPr>
              <a:t>, India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Jos Azueta</a:t>
            </a:r>
            <a:r>
              <a:rPr lang="en-US" sz="1400" dirty="0">
                <a:solidFill>
                  <a:schemeClr val="tx1"/>
                </a:solidFill>
              </a:rPr>
              <a:t>, Mexico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Kanchrapara</a:t>
            </a:r>
            <a:r>
              <a:rPr lang="en-US" sz="1400" dirty="0">
                <a:solidFill>
                  <a:schemeClr val="tx1"/>
                </a:solidFill>
              </a:rPr>
              <a:t>, India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Luzinia</a:t>
            </a:r>
            <a:r>
              <a:rPr lang="en-US" sz="1400" dirty="0">
                <a:solidFill>
                  <a:schemeClr val="tx1"/>
                </a:solidFill>
              </a:rPr>
              <a:t>, Brazil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San Felipe del Progreso</a:t>
            </a:r>
            <a:r>
              <a:rPr lang="en-US" sz="1400" dirty="0">
                <a:solidFill>
                  <a:schemeClr val="tx1"/>
                </a:solidFill>
              </a:rPr>
              <a:t>, Mexico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Shimonoseki</a:t>
            </a:r>
            <a:r>
              <a:rPr lang="en-US" sz="1400" dirty="0">
                <a:solidFill>
                  <a:schemeClr val="tx1"/>
                </a:solidFill>
              </a:rPr>
              <a:t>, Japan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Sterling Heights</a:t>
            </a:r>
            <a:r>
              <a:rPr lang="en-US" sz="1400" dirty="0">
                <a:solidFill>
                  <a:schemeClr val="tx1"/>
                </a:solidFill>
              </a:rPr>
              <a:t>, United States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68D569-6DCD-0C6B-D4A1-50084DD32AD3}"/>
              </a:ext>
            </a:extLst>
          </p:cNvPr>
          <p:cNvSpPr/>
          <p:nvPr/>
        </p:nvSpPr>
        <p:spPr>
          <a:xfrm>
            <a:off x="2833253" y="1930771"/>
            <a:ext cx="2498442" cy="4022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Top Cities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62E19A-493D-DAFC-7BC5-24DBFDBA947D}"/>
              </a:ext>
            </a:extLst>
          </p:cNvPr>
          <p:cNvSpPr/>
          <p:nvPr/>
        </p:nvSpPr>
        <p:spPr>
          <a:xfrm>
            <a:off x="5594703" y="2333024"/>
            <a:ext cx="2498442" cy="2846941"/>
          </a:xfrm>
          <a:prstGeom prst="roundRect">
            <a:avLst>
              <a:gd name="adj" fmla="val 42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Lena Jensen</a:t>
            </a:r>
            <a:r>
              <a:rPr lang="en-US" sz="1400" dirty="0">
                <a:solidFill>
                  <a:schemeClr val="tx1"/>
                </a:solidFill>
              </a:rPr>
              <a:t>, India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Angela Hernandez</a:t>
            </a:r>
            <a:r>
              <a:rPr lang="en-US" sz="1400" dirty="0">
                <a:solidFill>
                  <a:schemeClr val="tx1"/>
                </a:solidFill>
              </a:rPr>
              <a:t>, Japan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Jamie Rice</a:t>
            </a:r>
            <a:r>
              <a:rPr lang="en-US" sz="1400" dirty="0">
                <a:solidFill>
                  <a:schemeClr val="tx1"/>
                </a:solidFill>
              </a:rPr>
              <a:t>, United States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Ted Breaux</a:t>
            </a:r>
            <a:r>
              <a:rPr lang="en-US" sz="1400" dirty="0">
                <a:solidFill>
                  <a:schemeClr val="tx1"/>
                </a:solidFill>
              </a:rPr>
              <a:t>, China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Minnie Romero</a:t>
            </a:r>
            <a:r>
              <a:rPr lang="en-US" sz="1400" dirty="0">
                <a:solidFill>
                  <a:schemeClr val="tx1"/>
                </a:solidFill>
              </a:rPr>
              <a:t>, Indonesia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20320D-A50C-0F87-6925-189636AB6E49}"/>
              </a:ext>
            </a:extLst>
          </p:cNvPr>
          <p:cNvSpPr/>
          <p:nvPr/>
        </p:nvSpPr>
        <p:spPr>
          <a:xfrm>
            <a:off x="5594703" y="1930771"/>
            <a:ext cx="2498442" cy="4022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Top Customers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EB98C-6A5B-84AE-EA6B-6381F8D40D97}"/>
              </a:ext>
            </a:extLst>
          </p:cNvPr>
          <p:cNvSpPr txBox="1"/>
          <p:nvPr/>
        </p:nvSpPr>
        <p:spPr>
          <a:xfrm>
            <a:off x="10379479" y="6397738"/>
            <a:ext cx="1660121" cy="292817"/>
          </a:xfrm>
          <a:prstGeom prst="roundRect">
            <a:avLst/>
          </a:prstGeom>
          <a:solidFill>
            <a:schemeClr val="accent3">
              <a:lumMod val="10000"/>
            </a:schemeClr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Tableau visual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22AA176E-B995-9101-ED01-3B86A21E42EA}"/>
              </a:ext>
            </a:extLst>
          </p:cNvPr>
          <p:cNvSpPr/>
          <p:nvPr/>
        </p:nvSpPr>
        <p:spPr>
          <a:xfrm>
            <a:off x="8391188" y="1462573"/>
            <a:ext cx="3503052" cy="1145764"/>
          </a:xfrm>
          <a:prstGeom prst="round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movies yield an average of </a:t>
            </a:r>
            <a:r>
              <a:rPr lang="en-US" b="1" dirty="0">
                <a:solidFill>
                  <a:schemeClr val="tx1"/>
                </a:solidFill>
              </a:rPr>
              <a:t>$14.86 USD each purchase </a:t>
            </a:r>
          </a:p>
        </p:txBody>
      </p:sp>
    </p:spTree>
    <p:extLst>
      <p:ext uri="{BB962C8B-B14F-4D97-AF65-F5344CB8AC3E}">
        <p14:creationId xmlns:p14="http://schemas.microsoft.com/office/powerpoint/2010/main" val="1296161592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005C"/>
      </a:accent1>
      <a:accent2>
        <a:srgbClr val="A682FF"/>
      </a:accent2>
      <a:accent3>
        <a:srgbClr val="CCCCFF"/>
      </a:accent3>
      <a:accent4>
        <a:srgbClr val="EEE5FF"/>
      </a:accent4>
      <a:accent5>
        <a:srgbClr val="C22C02"/>
      </a:accent5>
      <a:accent6>
        <a:srgbClr val="512500"/>
      </a:accent6>
      <a:hlink>
        <a:srgbClr val="0563C1"/>
      </a:hlink>
      <a:folHlink>
        <a:srgbClr val="954F72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469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Batang</vt:lpstr>
      <vt:lpstr>Arial</vt:lpstr>
      <vt:lpstr>Avenir Next LT Pro Light</vt:lpstr>
      <vt:lpstr>AlignmentVTI</vt:lpstr>
      <vt:lpstr>Achievement 3: Rockbuster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Achievement 3: Rockbuster Performance</dc:title>
  <dc:creator>Janaya Brown</dc:creator>
  <cp:lastModifiedBy>Janaya Brown</cp:lastModifiedBy>
  <cp:revision>1</cp:revision>
  <dcterms:created xsi:type="dcterms:W3CDTF">2023-03-03T19:12:25Z</dcterms:created>
  <dcterms:modified xsi:type="dcterms:W3CDTF">2023-03-31T14:02:08Z</dcterms:modified>
</cp:coreProperties>
</file>