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1084-C7B7-93D7-F04E-8AF2ECAF1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4F4B-A7AD-6326-8AF3-9267FCB8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85B8-4DF0-6C10-8BC4-1F59C354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A70A-1D38-1840-3A4F-CBAE0CF4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B1B1-9047-118E-D7A0-55AB8DE3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FB07-ABC4-C1BC-5264-61B61830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B3F86-73C3-07D5-AF02-0704D2F39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0B66-4626-EC02-514B-6043B809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93A0-9900-A69B-28EC-8DBD7393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F9EF-C4AC-F6A4-6F5E-16DE341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D0E98-734F-4323-F790-275B04D1D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52167-4408-9C72-4CAC-739B76C8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7376-36C3-C764-6FBE-1CA24F9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56B5-92D9-8E7A-EBAD-35F07E9F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6E65-82BB-185E-FD5B-CAC45E76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B9F-BC9F-CCB2-D6B5-79A197F3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888B-7BCE-9FBD-9791-F7EE1E89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89A8-5FD6-EA22-CDE7-DD87CA28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0FD5-3B4D-8EFD-6955-FC68291C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FBF3-AC1D-317A-DCCE-45DF5372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651F-8E2F-24BF-69B8-4492D576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643A-E188-1F2E-910A-C42973FC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4CA4-0920-1895-D5FC-61783DEB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4C43-D6D2-0017-C652-799DCECE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FACE-B36C-A720-3F4A-B0F5BE9D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4CA4-892A-8EC9-2533-78703CF1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2C42-FEF4-8ECA-4405-E2068634E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DB024-896A-6FF0-0F7C-589FB4A4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314F-5AE1-7AF9-B080-5E2D5EA0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DF16A-48B3-248B-D558-E4DC5BC4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3F0C-51DE-750D-CA64-C7F502E8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3D90-930A-E840-0CB9-43273C46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257A2-FA80-F860-E442-2C13F193E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2274-0492-1515-B69F-BE563DD2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A0677-F847-9BE6-CE99-81081DFC6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FCE4-A200-61E0-31BB-D757A000A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28F8F-3568-71C8-0E99-DA6C36A5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986C6-0E6A-6B9A-1DAE-8D94D132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0E69C-F7E1-6701-3F89-3A6709F4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1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C905-BA99-42C3-D22B-75D3C0D6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33936-0959-B5F6-A02F-1DAC4CE0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F199D-ECB3-7939-D9CF-262041C6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872F-F01B-4538-48B3-EFAE0EF6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4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69DAD-BDB4-1097-7BED-7F3963D9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B4454-2392-B85B-DC78-5A4368D5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06024-1AB6-00BC-A889-F3E63441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B652-4E86-0157-C967-23B8559A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189F-1C23-0D4A-694E-4AF89021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D0F6-E23F-A8A0-5EC1-EA4DC4D80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D0591-01A1-6C6E-4BF6-038B95DE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4DD6-5E83-7CF4-95EC-AEA44480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38A3-9A26-B36F-34FF-AC2C124D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0828-F6B3-1083-5E28-A429182F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1BA85-27F0-C097-E5BC-144ED292D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F8522-F40E-A9E7-D153-C2C70491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F3A44-8053-338A-2672-81C1AE84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C29F4-4B83-B46F-8839-B9283E0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AEF8-CDEC-6B02-D7A8-68405A85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9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09BA0-E43F-EE7B-048E-26246C6F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5167-7793-9D43-1993-69F00773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3CAD-A965-BDC4-52FC-E4389F11C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EB84-100D-49CD-BD96-BB92BF6C6E6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05EB-D556-89C8-37DC-1C84272A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B170-3F7D-4970-663A-87F04FB1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F677-DF58-4370-8476-A92BBD05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azure-cli-vm-tutorial-3?tabs=bas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resource-manager/templates/template-tutorial-create-first-template?tabs=azure-cli" TargetMode="External"/><Relationship Id="rId2" Type="http://schemas.openxmlformats.org/officeDocument/2006/relationships/hyperlink" Target="https://learn.microsoft.com/en-us/azure/azure-resource-manager/templates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7329-EC7C-F73E-1CED-07B3ADBE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Please use create a resource utility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4F816-D4BD-31C4-6B6B-C57F53A84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64" y="1825625"/>
            <a:ext cx="6661872" cy="4351338"/>
          </a:xfrm>
        </p:spPr>
      </p:pic>
    </p:spTree>
    <p:extLst>
      <p:ext uri="{BB962C8B-B14F-4D97-AF65-F5344CB8AC3E}">
        <p14:creationId xmlns:p14="http://schemas.microsoft.com/office/powerpoint/2010/main" val="22720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1144-2A5E-AAF3-5AEF-89E414C6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resource by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BEC8-6DC8-6067-1EB6-A00033C4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Here, you would be using GUI to create the resource.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Drawback: No tracking mechanism. </a:t>
            </a:r>
          </a:p>
        </p:txBody>
      </p:sp>
    </p:spTree>
    <p:extLst>
      <p:ext uri="{BB962C8B-B14F-4D97-AF65-F5344CB8AC3E}">
        <p14:creationId xmlns:p14="http://schemas.microsoft.com/office/powerpoint/2010/main" val="23907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6038-50C8-44A3-0E59-1A6B5246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CLI &gt; Mostly not recommended, but better then Manually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F2B5E-1277-0702-20F7-22C4351DD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158" y="1648431"/>
            <a:ext cx="8966548" cy="4248436"/>
          </a:xfrm>
        </p:spPr>
      </p:pic>
    </p:spTree>
    <p:extLst>
      <p:ext uri="{BB962C8B-B14F-4D97-AF65-F5344CB8AC3E}">
        <p14:creationId xmlns:p14="http://schemas.microsoft.com/office/powerpoint/2010/main" val="4884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2CB09-3FD4-EF52-4A59-E5622A28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9" y="768213"/>
            <a:ext cx="9188922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7E9-3216-46FB-452D-8FB0D7B3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VM by 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6D0A-756A-97B1-2C88-771D0BBB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https://learn.microsoft.com/en-us/cli/azure/azure-cli-vm-tutorial-3?tabs=bash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1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EF13-E3A7-61C8-C297-E4655526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By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6454-518D-02A9-9FD9-8D540F62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Very effective Easy to learn</a:t>
            </a:r>
          </a:p>
          <a:p>
            <a:pPr marL="514350" indent="-514350">
              <a:buAutoNum type="arabicParenR"/>
            </a:pPr>
            <a:r>
              <a:rPr lang="en-IN" dirty="0"/>
              <a:t>Migration is Easy</a:t>
            </a:r>
          </a:p>
          <a:p>
            <a:pPr marL="514350" indent="-514350">
              <a:buAutoNum type="arabicParenR"/>
            </a:pPr>
            <a:r>
              <a:rPr lang="en-IN" dirty="0"/>
              <a:t>Very good documentation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77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A19F-E324-4FB8-DE80-D25B76FB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9D6F-B5CB-A600-E1EC-B5E6629B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https://learn.microsoft.com/en-us/azure/azure-resource-manager/templates/overview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deploy ARM Template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https://learn.microsoft.com/en-us/azure/azure-resource-manager/templates/template-tutorial-create-first-template?tabs=azure-cli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create ARM template&gt; by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8708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ABB22-59D8-32FF-C372-0A12E2B9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" y="672958"/>
            <a:ext cx="10878109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0F78E-D723-CB32-443B-77593A49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3" y="796789"/>
            <a:ext cx="10573293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Please use create a resource utility</vt:lpstr>
      <vt:lpstr>Creating resource by Console</vt:lpstr>
      <vt:lpstr>CLI &gt; Mostly not recommended, but better then Manually </vt:lpstr>
      <vt:lpstr>PowerPoint Presentation</vt:lpstr>
      <vt:lpstr>Creating VM by Azure CLI</vt:lpstr>
      <vt:lpstr>By Terraform</vt:lpstr>
      <vt:lpstr>ARM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8</cp:revision>
  <dcterms:created xsi:type="dcterms:W3CDTF">2024-06-15T08:15:28Z</dcterms:created>
  <dcterms:modified xsi:type="dcterms:W3CDTF">2024-06-16T08:49:32Z</dcterms:modified>
</cp:coreProperties>
</file>