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B88C-56D4-3697-D9C7-D74B2B261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132BE-0D1D-B1B9-2291-209810FE6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04E1A-674C-7837-A5A0-F28FF390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6D8D-885D-4CEA-A754-4F108BD8A8F5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69F05-AEFD-1561-94D3-93C4412C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FF662-3F67-A41F-F548-F864B6C8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0F4-E1D3-4E78-9BF6-2ABC66D11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77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7774-89A4-7C6C-DD67-2F1C2458D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7ED91-BACE-9852-A7F8-7C99D8ED1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765EB-1921-E0BA-0A95-A155C440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6D8D-885D-4CEA-A754-4F108BD8A8F5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28050-CAEA-80D2-645A-66689DDB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3001A-0173-2F45-F1A6-6729AEB5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0F4-E1D3-4E78-9BF6-2ABC66D11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82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FFE5A-A0D8-62DF-73DF-030B42418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110A8-DF86-E0B1-C21D-24D3C2A93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AF243-3EFA-2118-3311-E628DF45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6D8D-885D-4CEA-A754-4F108BD8A8F5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B387E-FD64-1776-6066-0390A689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E7442-FB05-8415-3C8B-9057E9E6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0F4-E1D3-4E78-9BF6-2ABC66D11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18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5B38-E93B-0BB1-1377-A233CD16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F223-8C91-68A3-7DE9-670CFEF71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BD5DD-B9F8-92B3-310E-05F63AA9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6D8D-885D-4CEA-A754-4F108BD8A8F5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D9DD7-FD1B-4E93-E790-FE3B029D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2E5FF-CAED-EED2-FB62-BD20ED16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0F4-E1D3-4E78-9BF6-2ABC66D11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48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4F4A-A659-0BF8-9F13-EB3D807C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29F68-73C7-8A55-3D36-69D8EC3EC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E1CC2-2708-460E-9167-DB4DF8F2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6D8D-885D-4CEA-A754-4F108BD8A8F5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002D2-3BF6-4CA1-8AE8-12D52693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3FEC-5951-B69A-BA71-7D72939D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0F4-E1D3-4E78-9BF6-2ABC66D11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37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E980-F3ED-0AC8-727B-C8EC5F9E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8507B-FD2D-E891-FBA5-D277BCC56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A9836-7E1F-3659-F0EF-FBF438BFD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9FA1C-1F73-B184-F119-14AF5218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6D8D-885D-4CEA-A754-4F108BD8A8F5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A0524-24CA-F6CD-B515-9E1A430E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9CE2-5DE7-D810-C8B1-64567CA1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0F4-E1D3-4E78-9BF6-2ABC66D11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59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76E2-EB4C-8226-70A9-E3ADFA0C2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F4314-EEB5-2260-AA81-FC5091F5D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64BE7-EFC5-245B-928B-2CE6213D0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8EA32-566E-DDFA-B1D2-AF0630B5F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6536C-E433-6A32-3C07-6C6C29E33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E8106-48CE-BB99-489B-65291776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6D8D-885D-4CEA-A754-4F108BD8A8F5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D8FF27-E5CC-7FF0-8CA2-72F452B2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C1FBC-3484-4148-D47B-74C3D9B4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0F4-E1D3-4E78-9BF6-2ABC66D11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20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23029-4D5F-CE40-93D8-D2CEFDDD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0D095-D852-B7E2-CFDF-AF7090FD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6D8D-885D-4CEA-A754-4F108BD8A8F5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15076-BDDB-67EC-CAE1-5AB43486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EA53B-9475-B30E-6854-8F1C808C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0F4-E1D3-4E78-9BF6-2ABC66D11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7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85227-03FC-9FF0-0347-8E9B6ACD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6D8D-885D-4CEA-A754-4F108BD8A8F5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FA3E3-A148-D1AA-9AA0-E9070A7AB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65DA4-0D30-81D4-E503-0F870783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0F4-E1D3-4E78-9BF6-2ABC66D11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63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E6B6-D50B-AEBA-2059-87206B9C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4BAB9-00B8-1922-593C-27293E993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E156C-97BB-8FA9-7163-757EE87BF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21C29-3758-4963-703D-60CC56513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6D8D-885D-4CEA-A754-4F108BD8A8F5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1FA37-B209-C9A3-DDB9-8D12B8A2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F1D75-0A00-36D3-8D33-DE10D8A3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0F4-E1D3-4E78-9BF6-2ABC66D11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19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3AAF-8EFE-D018-4AED-9EC49E33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23C77-E4ED-C849-ED2A-19950ABAB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3CE5A-6B41-543D-9882-73AD3271D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71F07-9BDC-233B-9AE0-344E34CC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6D8D-885D-4CEA-A754-4F108BD8A8F5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5FFBD-E738-D57A-9F0E-62BA1F4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82AAD-5FE1-4EBA-A70A-94B7126E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0F4-E1D3-4E78-9BF6-2ABC66D11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0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83C8C-1CCA-A829-96E1-DE3A5199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F5B61-1A61-CD61-AFCE-4AEC1EE0A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C09C0-82D1-0A97-E9FA-F7883F0BA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56D8D-885D-4CEA-A754-4F108BD8A8F5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17B79-8D21-9136-61FE-B483FB453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D17CA-5CD2-F685-D485-69596B415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1B0F4-E1D3-4E78-9BF6-2ABC66D11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13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51A9-5CD1-D33B-27B6-1826192F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must be uniform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A21B4-7FFC-493A-BB67-0B0793209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Installing terraform by package manager &gt; apt install azure-cli -y</a:t>
            </a:r>
          </a:p>
          <a:p>
            <a:pPr marL="0" indent="0">
              <a:buNone/>
            </a:pPr>
            <a:r>
              <a:rPr lang="en-US" dirty="0"/>
              <a:t>   ubuntu $ </a:t>
            </a:r>
            <a:r>
              <a:rPr lang="en-US" dirty="0" err="1"/>
              <a:t>az</a:t>
            </a:r>
            <a:r>
              <a:rPr lang="en-US" dirty="0"/>
              <a:t> --version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highlight>
                  <a:srgbClr val="FFFF00"/>
                </a:highlight>
              </a:rPr>
              <a:t>azure-cli                         2.0.81</a:t>
            </a:r>
          </a:p>
          <a:p>
            <a:endParaRPr lang="en-US" dirty="0"/>
          </a:p>
          <a:p>
            <a:r>
              <a:rPr lang="en-US" dirty="0"/>
              <a:t>curl -</a:t>
            </a:r>
            <a:r>
              <a:rPr lang="en-US" dirty="0" err="1"/>
              <a:t>sL</a:t>
            </a:r>
            <a:r>
              <a:rPr lang="en-US" dirty="0"/>
              <a:t> https://aka.ms/InstallAzureCLIDeb | </a:t>
            </a:r>
            <a:r>
              <a:rPr lang="en-US" dirty="0" err="1"/>
              <a:t>sudo</a:t>
            </a:r>
            <a:r>
              <a:rPr lang="en-US" dirty="0"/>
              <a:t> bash</a:t>
            </a:r>
          </a:p>
          <a:p>
            <a:pPr marL="0" indent="0">
              <a:buNone/>
            </a:pPr>
            <a:r>
              <a:rPr lang="en-US" dirty="0"/>
              <a:t>    ubuntu $ </a:t>
            </a:r>
            <a:r>
              <a:rPr lang="en-US" dirty="0" err="1"/>
              <a:t>az</a:t>
            </a:r>
            <a:r>
              <a:rPr lang="en-US" dirty="0"/>
              <a:t> --version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highlight>
                  <a:srgbClr val="FFFF00"/>
                </a:highlight>
              </a:rPr>
              <a:t>azure-cli                         2.61.0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Conclusion</a:t>
            </a:r>
            <a:r>
              <a:rPr lang="en-US" dirty="0"/>
              <a:t>: Process must be uniform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465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76DD-7233-338C-52F0-0225F398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20487-A509-04FB-BEEF-07F27A14D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Now, When someone asking us to install some software, then we would be asking which version of software.</a:t>
            </a:r>
          </a:p>
        </p:txBody>
      </p:sp>
    </p:spTree>
    <p:extLst>
      <p:ext uri="{BB962C8B-B14F-4D97-AF65-F5344CB8AC3E}">
        <p14:creationId xmlns:p14="http://schemas.microsoft.com/office/powerpoint/2010/main" val="300022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Process must be uniform</vt:lpstr>
      <vt:lpstr>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juhi3260@gmail.com</dc:creator>
  <cp:lastModifiedBy>juhi3260@gmail.com</cp:lastModifiedBy>
  <cp:revision>1</cp:revision>
  <dcterms:created xsi:type="dcterms:W3CDTF">2024-06-15T06:26:05Z</dcterms:created>
  <dcterms:modified xsi:type="dcterms:W3CDTF">2024-06-15T06:30:00Z</dcterms:modified>
</cp:coreProperties>
</file>