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A6CF-5348-D7E8-2CEA-4C5C4B64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538DC-113D-A84E-7BFF-BDA17C40F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8771-CE69-568C-126F-E508CD2F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DDC3-4941-C7C8-810A-15D4D967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E691-3E9C-C86D-858A-396072E9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1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3D5A-9197-F190-8E8D-C9A7B3C1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F2609-EC01-E250-B82D-368AFFDA6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C95A-7A04-0B76-BBA2-11FE7FBF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8E0E-DA7A-76F8-D437-AB699044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74D0-9384-374F-C317-A667BE05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1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B4D69-65EE-0660-0F92-52E6B04D1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0B598-FEDA-A34A-F445-F140CF51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634E6-3039-8021-7567-031EF3B7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8B99-0D62-6D84-511F-BEE8FAA8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6551-BC98-95CC-D146-A9B2C0E5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3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1574-F7E4-597E-5A00-8DBF651F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7E9A-A3F7-D8EB-045C-285E714F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7812-1BEE-58BB-6984-41DBD6F8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67FD-40B6-F0CC-F9FE-EE6EE267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88A0F-81CD-D461-D134-626ECD47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3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DE8C-6A35-CFC7-DDDC-B222ED0C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3C24-2C36-1921-535E-6E087406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73D0-62F1-DC38-F781-C1B5AD80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161E-3F69-65CF-404B-69851B9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F292-E156-EB8D-2A26-D28F8DA3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7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BBBC-2AD9-6551-283D-3C2DDAA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1F8C-AD5A-A1D5-2900-56ADB2D37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7C354-209A-BAD5-0C49-48618403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36AAE-B6D6-5901-D105-4CFA7689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23036-7057-2DD4-A545-042BCE56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56D76-DF7B-DC98-07CA-01771232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11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4FA6-48A1-D441-BDED-67E208D5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6B7EF-511A-C2E6-B833-6FBC934A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4492A-0E15-0D82-3C44-43E54ACA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574F3-AE22-AF6E-E487-22099DB27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36E76-AC34-F664-AB29-F2B7AE001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602F7-5792-E13E-A3AC-CFDD14C2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C7E6F-7CCF-BE05-EEC1-AB3BB245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255E9-14F2-21A7-117B-9311DE03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5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CA87-4F4D-E4CE-1C96-DE905C76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BF946-44C1-7CCF-2E3B-466DFD4F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B64B-CABE-6F11-3D78-AEC32B2E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D4B90-3CA4-C97E-C9EA-29A479D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F9E9E-539B-9414-ECC3-CECF0F84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63A1A-F88A-1195-0757-6F1099FE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1AE33-3334-B86B-EC43-B356CDA2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DEEF-51C8-85BC-3921-ABB3687A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2CA3-2F58-E28F-1101-AA358BD2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2A49F-793E-2868-A2BA-705D9DE3F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A91B-B0DB-0D94-6C79-A97931B0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97E4-B01E-A0BF-1761-FE05DA66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EC0A-C4D4-98D0-D875-D33431F4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FB58-D4B6-9B37-AE89-BBD2E4CF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DC282-6548-48F7-C3E3-38E7550B5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185B-752C-54A9-BC6E-4BBFC8DE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79B3F-65FC-76D6-3CA5-11B05124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BF437-99C6-DD3A-92AB-2E574AD5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CD1ED-41A3-C423-2735-98D70CE4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8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3A2FC-BCB6-3350-52DC-034B49B8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470E-8B6F-D31C-C6C3-C437C14E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E267-16C6-D51F-DD90-7C94DF2A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BAAD-281A-4FA8-9422-2C00153BF4B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2F5C-9FC0-B881-3718-4BDCA06A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0A66-BE74-530B-3CC0-72954922F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4472-2846-4E4D-B6D9-9CC305C9C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9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EB4D-4C2E-99F6-6BA5-D0494E85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read data in terraform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F8E27-820C-272F-DA9B-26A417126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315" y="2302581"/>
            <a:ext cx="5245370" cy="3397425"/>
          </a:xfrm>
        </p:spPr>
      </p:pic>
    </p:spTree>
    <p:extLst>
      <p:ext uri="{BB962C8B-B14F-4D97-AF65-F5344CB8AC3E}">
        <p14:creationId xmlns:p14="http://schemas.microsoft.com/office/powerpoint/2010/main" val="327541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4ECF-63E2-349D-DCA4-90EA7110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VNET and Subnet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A1C29-76A7-FF72-98AB-2C24F777F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219" y="1797978"/>
            <a:ext cx="9336223" cy="4006921"/>
          </a:xfrm>
        </p:spPr>
      </p:pic>
    </p:spTree>
    <p:extLst>
      <p:ext uri="{BB962C8B-B14F-4D97-AF65-F5344CB8AC3E}">
        <p14:creationId xmlns:p14="http://schemas.microsoft.com/office/powerpoint/2010/main" val="85608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to read data in terraform</vt:lpstr>
      <vt:lpstr>Creating VNET and Subnet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</cp:revision>
  <dcterms:created xsi:type="dcterms:W3CDTF">2024-06-21T06:57:20Z</dcterms:created>
  <dcterms:modified xsi:type="dcterms:W3CDTF">2024-06-21T07:00:11Z</dcterms:modified>
</cp:coreProperties>
</file>