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159A-1707-4A79-4ECA-60FE4975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8BA4-C8CE-26C4-ABF4-7B1CADEE8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993C-6A89-7C42-F725-2A5FEACA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ED44-ADB8-2398-10F0-6AF82F77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60FC-547E-D2C6-3D6B-1D924866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5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3491-64DC-0772-C3AB-A1154237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6CAEF-D5E7-30A1-24C2-581F5542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80DC-8F64-9437-CC8E-256424C9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F109-FC15-FCA5-0E11-CA16980B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4744-DCCB-F8DA-30C4-8E702BF8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7D4B0-056A-B69B-19E7-4D0D07AC5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3FBAF-7490-072F-B775-A251C23B6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0F5C-3B4F-B24A-615E-5926761A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017E-9407-19FC-050A-081A6B12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5AC1-68D5-CEE6-72C2-B4EBFCE7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C6DC-BE64-0389-AE62-B7BC68EC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E93E-DAA9-D714-FE38-6BC6BD0B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9D1F-233D-4353-4A7D-ED336967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4259-1DC7-1651-12E3-22534D9C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F365-C434-F20E-279D-C313E60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E6F-08AE-7318-22D3-FA4A652D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7C23-0024-3123-910E-12D49391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5F78-ABF3-0E71-FE65-4315ABDE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61C7-9B50-9EBC-9D84-0A6445E9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B4E3-B9EC-1189-4020-BF7D56AB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2F8-4EBC-8F85-D827-FCBCF108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E2C6-0F92-3921-9322-A80CF4C5D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3F64E-01B3-C3CA-39F8-801C8CC2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E8D4-637D-DCCE-E116-63F41F00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F594-8753-7CB6-0D35-B7B242E3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A2DE-0550-B55B-EB2A-04F6755B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0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BB17-52CC-9CAC-3D76-2B606E10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B7F17-6330-AB67-461F-8993E3CC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7ABE-ED8E-076E-6E66-853B018B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87DB6-5DE2-3545-D081-9D61E950E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7EA24-3444-3E8D-349B-ABDDE9542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8673C-8984-1E4E-E3B0-F91E46A6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16A9F-4523-078B-9D77-53E0C594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C645D-E6DC-B6B0-9903-69DC1A55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3F1D-4C04-89DB-6012-A7C5E7A1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D1460-36CD-7C9B-C7C9-B48AEE2A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2A458-80D8-CB2B-0DFA-BCED08B0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3158C-1A1C-D876-FC19-41498446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8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E6924-EEE8-66CA-D51F-1825091D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D82E6-DE0B-BAE2-7A58-3CCD32FA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483AA-2741-DAD3-D2AD-551E10EC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1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E129-E92A-7240-BC11-1B145FA0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51D5-E680-42A2-45ED-8127EA6D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4DEE-E169-66F8-CF19-79CB4111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D59-0B27-CFD4-4F54-538BD81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CD0F-9E1D-E8E8-9357-3C89FDD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5F7C-8134-6E61-606D-DF33E437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8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F010-A9A1-B32B-66B9-E3F8FDA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EE5A5-D032-CF57-548C-1E660296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FF5B5-383E-6D7A-C9D1-06CB10D1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61F7-FB8A-6E3D-0E61-58186340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D5F0-84BB-1B40-7783-E7A4A693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7D62-AE64-26D7-3F3D-FBFAF44B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2A4A4-D88C-FCD3-4B48-396E6D63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BCF43-B1B3-528D-31B3-13900A8D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53C9-FCB2-50DD-65DB-D099AAA0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67219-2BD3-4C61-A507-C94EA84B5B7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1034-06A4-3906-EC77-D4514AC41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45BA-F22D-E4D3-58D8-F5EC7ECB4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60F4-9EC7-4E0F-8085-1B6A33AE5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2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1BE8-1D33-24D2-27C5-A52BB6A5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3" y="365125"/>
            <a:ext cx="11496782" cy="1325563"/>
          </a:xfrm>
        </p:spPr>
        <p:txBody>
          <a:bodyPr/>
          <a:lstStyle/>
          <a:p>
            <a:r>
              <a:rPr lang="en-IN" dirty="0"/>
              <a:t>How to save confidential information in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7AAD-8FDF-2C12-B987-6F6D0436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Terraform vault</a:t>
            </a:r>
          </a:p>
        </p:txBody>
      </p:sp>
    </p:spTree>
    <p:extLst>
      <p:ext uri="{BB962C8B-B14F-4D97-AF65-F5344CB8AC3E}">
        <p14:creationId xmlns:p14="http://schemas.microsoft.com/office/powerpoint/2010/main" val="115342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E2F0-D319-8F87-A45A-1ED9183F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09" y="365125"/>
            <a:ext cx="11712539" cy="1325563"/>
          </a:xfrm>
        </p:spPr>
        <p:txBody>
          <a:bodyPr/>
          <a:lstStyle/>
          <a:p>
            <a:r>
              <a:rPr lang="en-IN" dirty="0"/>
              <a:t>We use pipeline property in Azure Devops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01792-AEF6-F390-F2C1-49B381AA6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367" y="1825625"/>
            <a:ext cx="8047265" cy="4351338"/>
          </a:xfrm>
        </p:spPr>
      </p:pic>
    </p:spTree>
    <p:extLst>
      <p:ext uri="{BB962C8B-B14F-4D97-AF65-F5344CB8AC3E}">
        <p14:creationId xmlns:p14="http://schemas.microsoft.com/office/powerpoint/2010/main" val="406571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save confidential information in terraform</vt:lpstr>
      <vt:lpstr>We use pipeline property in Azure Devops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</cp:revision>
  <dcterms:created xsi:type="dcterms:W3CDTF">2024-06-21T17:40:06Z</dcterms:created>
  <dcterms:modified xsi:type="dcterms:W3CDTF">2024-06-21T17:41:52Z</dcterms:modified>
</cp:coreProperties>
</file>