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76" r:id="rId2"/>
    <p:sldId id="277" r:id="rId3"/>
    <p:sldId id="278" r:id="rId4"/>
    <p:sldId id="279" r:id="rId5"/>
    <p:sldId id="280" r:id="rId6"/>
    <p:sldId id="2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860"/>
    <a:srgbClr val="1C1573"/>
    <a:srgbClr val="283E84"/>
    <a:srgbClr val="211D71"/>
    <a:srgbClr val="000099"/>
    <a:srgbClr val="1E2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05" autoAdjust="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4750810" y="2223656"/>
            <a:ext cx="2690381" cy="272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335" y="2482116"/>
            <a:ext cx="8848465" cy="213056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1831508" y="2575123"/>
            <a:ext cx="8666988" cy="1936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Helvetica" panose="020B0604020202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Click to edit Session title</a:t>
            </a:r>
          </a:p>
        </p:txBody>
      </p:sp>
    </p:spTree>
    <p:extLst>
      <p:ext uri="{BB962C8B-B14F-4D97-AF65-F5344CB8AC3E}">
        <p14:creationId xmlns:p14="http://schemas.microsoft.com/office/powerpoint/2010/main" val="146197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4750810" y="2223656"/>
            <a:ext cx="2690381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10668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69"/>
            <a:ext cx="9321800" cy="764364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57739" y="1600201"/>
            <a:ext cx="10160000" cy="2728913"/>
          </a:xfrm>
        </p:spPr>
        <p:txBody>
          <a:bodyPr/>
          <a:lstStyle>
            <a:lvl1pPr>
              <a:defRPr sz="1800">
                <a:latin typeface="Helvetica" panose="020B0604020202030204" pitchFamily="34" charset="0"/>
              </a:defRPr>
            </a:lvl1pPr>
            <a:lvl2pPr>
              <a:defRPr sz="1600">
                <a:latin typeface="Helvetica" panose="020B0604020202030204" pitchFamily="34" charset="0"/>
              </a:defRPr>
            </a:lvl2pPr>
            <a:lvl3pPr>
              <a:defRPr sz="1400">
                <a:latin typeface="Helvetica" panose="020B0604020202030204" pitchFamily="34" charset="0"/>
              </a:defRPr>
            </a:lvl3pPr>
            <a:lvl4pPr>
              <a:defRPr sz="1200">
                <a:latin typeface="Helvetica" panose="020B0604020202030204" pitchFamily="34" charset="0"/>
              </a:defRPr>
            </a:lvl4pPr>
            <a:lvl5pPr>
              <a:defRPr sz="12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9247" y="1143001"/>
            <a:ext cx="11196956" cy="39528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154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4750810" y="2223656"/>
            <a:ext cx="2690381" cy="27293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r">
              <a:defRPr sz="5400" b="1">
                <a:solidFill>
                  <a:srgbClr val="150860"/>
                </a:solidFill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Helvetica Light"/>
                <a:cs typeface="Helvetica Ligh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8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8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9" r:id="rId2"/>
    <p:sldLayoutId id="214748374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77908-292F-46C0-85C1-1E18FC01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Distributed Data Center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5E187-352D-4242-BD4B-A2545B19E9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1700" dirty="0"/>
              <a:t>Distributed computing is a model in which components of a software system and Hardware are shared among multiple computers and sites to improve efficiency and performance.</a:t>
            </a:r>
          </a:p>
          <a:p>
            <a:r>
              <a:rPr lang="en-US" sz="1700" dirty="0"/>
              <a:t>According to the narrowest of definitions, distributed computing is limited to programs with components shared among computers within a limited geographic area.</a:t>
            </a:r>
          </a:p>
          <a:p>
            <a:r>
              <a:rPr lang="en-US" sz="1700" dirty="0"/>
              <a:t>In the broadest sense of the term, distributed computing just means that something is shared among multiple systems which may also be in different locations.</a:t>
            </a:r>
          </a:p>
          <a:p>
            <a:r>
              <a:rPr lang="en-US" sz="1700" dirty="0"/>
              <a:t>Let's think about the Google web server from user’s point of view. When users submit a search queries they believe Google web server is a single website where they enter search terms. However, what is really happening is a decentralized system in which Google uses thousands of servers at different geographical locations to return user search queries within milliseconds.</a:t>
            </a:r>
          </a:p>
          <a:p>
            <a:pPr marL="0" indent="0">
              <a:buNone/>
            </a:pPr>
            <a:br>
              <a:rPr lang="en-US" sz="1700" dirty="0"/>
            </a:b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86424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0F9D-A037-4473-AF97-C73F8D05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Distributed Data Center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C26FD-1100-425D-AAEC-CBE518A27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700" dirty="0"/>
              <a:t>Architectures that span distributed data centers can reduce the risk of outages</a:t>
            </a:r>
          </a:p>
          <a:p>
            <a:r>
              <a:rPr lang="en-US" sz="1700" dirty="0"/>
              <a:t>Distributed Data Center brings resiliency i.e. The ability of a server, network, storage system or an entire data center to recover quickly and continue operating even when there has been an equipment failure, power outage or other disruption.</a:t>
            </a:r>
          </a:p>
          <a:p>
            <a:r>
              <a:rPr lang="en-US" sz="1700" dirty="0"/>
              <a:t>Distributed Data Center brings Stability.</a:t>
            </a:r>
          </a:p>
          <a:p>
            <a:r>
              <a:rPr lang="en-US" sz="1700" dirty="0"/>
              <a:t>Distributed data processing considerably lowers the cost of data sharing and networking across an organization by comprising several minicomputers that cost significantly less than mainframe machines.</a:t>
            </a:r>
          </a:p>
          <a:p>
            <a:r>
              <a:rPr lang="en-US" sz="1700" dirty="0"/>
              <a:t>Distributed Data Center Improves Performance and Reduced Processing Time.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2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4571-E73B-4B9D-9924-C772E2F5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 Outsourcing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4FEA4-D1EB-43F4-B8B6-5A7B4A7BDF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700" dirty="0"/>
              <a:t>Data center outsourcing (DCO) is the allocation of all or portions of the day-to-day responsibilities of managing servers to a specialist third-party service provider. </a:t>
            </a:r>
          </a:p>
          <a:p>
            <a:r>
              <a:rPr lang="en-US" sz="1700" dirty="0"/>
              <a:t>The DCO may be an annual or multi-year contract in which the data center service provider offers professional and product support services to ensure that the customer’s data center runs efficiently. </a:t>
            </a:r>
          </a:p>
          <a:p>
            <a:r>
              <a:rPr lang="en-US" sz="1700" dirty="0"/>
              <a:t>Outsourcing a data center allows an organization to free up resources, reduce and control costs, and access resources not available internally such as equipment, processes, expertise, space, power and cooling.</a:t>
            </a:r>
          </a:p>
          <a:p>
            <a:r>
              <a:rPr lang="en-US" sz="1700" dirty="0"/>
              <a:t>Due to evolution of computing and data platforms ,organizations required to have flexibility in terms of infrastructure and support and hence outsourcing helps to achieve the same.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E1B4-864A-42D4-8BFB-03AFE966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 Outsourcing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A1D6C-6A90-4E94-AD95-DEDEC6481B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700" dirty="0"/>
              <a:t>DCO allows a company to realize its business value at ready-to-run, cost-effective computing power and capacity, which can be customized to meet the company’s business needs as well as accommodate any changing needs.</a:t>
            </a:r>
          </a:p>
          <a:p>
            <a:r>
              <a:rPr lang="en-US" sz="1700" dirty="0"/>
              <a:t>It is important to evaluate service providers in terms of commitment to quality, proven competencies, price, data confidentiality, technology fit and scope of resources.</a:t>
            </a:r>
          </a:p>
          <a:p>
            <a:r>
              <a:rPr lang="en-US" sz="1700" dirty="0"/>
              <a:t>other considerations include the provider’s geographical location, cultural fit, reputation and references</a:t>
            </a:r>
          </a:p>
          <a:p>
            <a:r>
              <a:rPr lang="en-US" sz="1700" dirty="0"/>
              <a:t>Depending on the company’s requirements, various DCO options are available, the choice of which is influenced by the size, location, budget and investment strategy.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93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133B-B4D7-481C-818C-3A3A6937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Data Center Outsourcing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E9A3B-8E8F-4FBF-8088-9FC4CF97BD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Guaranteed Uptime for meeting SLA</a:t>
            </a:r>
          </a:p>
          <a:p>
            <a:r>
              <a:rPr lang="en-US" dirty="0"/>
              <a:t>Creating distance for Risk mitigation.</a:t>
            </a:r>
          </a:p>
          <a:p>
            <a:r>
              <a:rPr lang="en-US" dirty="0"/>
              <a:t>Capacity for performing scalability.</a:t>
            </a:r>
          </a:p>
          <a:p>
            <a:r>
              <a:rPr lang="en-US" dirty="0"/>
              <a:t>Enhanced delivery speed and flexibility.</a:t>
            </a:r>
          </a:p>
          <a:p>
            <a:r>
              <a:rPr lang="en-US" dirty="0"/>
              <a:t>Improved connectivity and Latency.</a:t>
            </a:r>
          </a:p>
          <a:p>
            <a:r>
              <a:rPr lang="en-US" dirty="0"/>
              <a:t>Increased focus on Data Center model.</a:t>
            </a:r>
          </a:p>
          <a:p>
            <a:r>
              <a:rPr lang="en-US" dirty="0"/>
              <a:t>Managed regulatory compliance and audit.</a:t>
            </a:r>
          </a:p>
          <a:p>
            <a:r>
              <a:rPr lang="en-US" dirty="0"/>
              <a:t>Companied invest is more productive areas of business and save money is setting up data center.</a:t>
            </a:r>
          </a:p>
        </p:txBody>
      </p:sp>
    </p:spTree>
    <p:extLst>
      <p:ext uri="{BB962C8B-B14F-4D97-AF65-F5344CB8AC3E}">
        <p14:creationId xmlns:p14="http://schemas.microsoft.com/office/powerpoint/2010/main" val="180282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022D-D4DB-4E50-9B1B-585669009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Data Center Outsourcing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BAD90-5D36-45FB-BE0E-D983BD940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700" dirty="0"/>
              <a:t>One-to-one communication with clients is reduced significantly</a:t>
            </a:r>
          </a:p>
          <a:p>
            <a:r>
              <a:rPr lang="en-US" sz="1700" dirty="0"/>
              <a:t>Security related issues may crop up through increased dependence on the data center provider</a:t>
            </a:r>
          </a:p>
          <a:p>
            <a:r>
              <a:rPr lang="en-US" sz="1700" dirty="0"/>
              <a:t>Need for additional efforts such as sudden cost expenditures, infrastructure creation, etc. may arise</a:t>
            </a:r>
          </a:p>
          <a:p>
            <a:r>
              <a:rPr lang="en-US" sz="1700" dirty="0"/>
              <a:t>Responsibility and answerability are in disorder when due diligence is not practiced</a:t>
            </a:r>
          </a:p>
          <a:p>
            <a:r>
              <a:rPr lang="en-US" sz="1700" dirty="0"/>
              <a:t>Challenges caused due to natural disasters are more common in this method of operation</a:t>
            </a:r>
          </a:p>
          <a:p>
            <a:r>
              <a:rPr lang="en-US" sz="1700" dirty="0"/>
              <a:t>The general location of data centers is far away from premium network hubs, requiring more travel on behalf of the in-house executives.</a:t>
            </a:r>
          </a:p>
        </p:txBody>
      </p:sp>
    </p:spTree>
    <p:extLst>
      <p:ext uri="{BB962C8B-B14F-4D97-AF65-F5344CB8AC3E}">
        <p14:creationId xmlns:p14="http://schemas.microsoft.com/office/powerpoint/2010/main" val="2167771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2720</TotalTime>
  <Words>644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Helvetica Light</vt:lpstr>
      <vt:lpstr>Office Theme</vt:lpstr>
      <vt:lpstr>Distributed Data Center</vt:lpstr>
      <vt:lpstr>Advantages of Distributed Data Center</vt:lpstr>
      <vt:lpstr>Data Center Outsourcing</vt:lpstr>
      <vt:lpstr>Data Center Outsourcing</vt:lpstr>
      <vt:lpstr>Advantages of Data Center Outsourcing</vt:lpstr>
      <vt:lpstr>Disadvantages of Data Center Outsourcing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juhi3260@gmail.com</cp:lastModifiedBy>
  <cp:revision>219</cp:revision>
  <dcterms:created xsi:type="dcterms:W3CDTF">2018-10-16T06:13:57Z</dcterms:created>
  <dcterms:modified xsi:type="dcterms:W3CDTF">2021-09-02T18:57:29Z</dcterms:modified>
</cp:coreProperties>
</file>