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5" r:id="rId2"/>
    <p:sldId id="269" r:id="rId3"/>
    <p:sldId id="270" r:id="rId4"/>
    <p:sldId id="272" r:id="rId5"/>
    <p:sldId id="280" r:id="rId6"/>
    <p:sldId id="271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60"/>
    <a:srgbClr val="1C1573"/>
    <a:srgbClr val="283E84"/>
    <a:srgbClr val="211D71"/>
    <a:srgbClr val="000099"/>
    <a:srgbClr val="1E2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05" autoAdjust="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19T06:20:57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23749 4468 509 0,'-12'-7'-113'0,"5"-13"115"16,1 2-4-16,6 4 7 16,0 0-4-16,0 3 5 15,0-2-3-15,0 3 5 16,-4-3 5-16,-1 6 12 0,-2-2-8 16,2 4-3-16,-1-3-7 15,2 5 0-15,3 3-4 16,1 0-3-16,0 2-10 15,5 11 10-15,8 2-2 16,-1 10 4-16,3 8-2 16,-1 4 0-16,-1 8 0 15,-3 6 0-15,-1 9 0 0,-2 3 0 16,-1 7 0-16,-2 10 0 16,-3 1 0-16,3 4 1 15,-4 3-2-15,2 4 2 16,-1 5-1-16,1 0 0 0,-2 2 0 15,0 6 0-15,0 0 0 16,-9 1 1-16,-5 4-1 16,-2 3 0-16,-6-1 0 15,-1 4 0-15,0 2 0 0,-2 0 2 16,3-3-2-16,4 2 0 16,3-7-2-16,9-1 2 15,2-4 0-15,4-2 2 16,0 1-1-16,0-2 0 15,0-1-1-15,0 1 2 16,0 2-3-16,-8-1 1 0,1 3 1 16,-2 3-1-16,3-5 0 15,-1 0 0-15,7-3 1 16,0-3-1-16,3-3 0 16,7-2-1-16,6 1 1 15,-1-1 0-15,-1 2 1 16,-6 1 0-16,-6-1 0 0,-2 1-1 15,-4 0 0-15,-9 2 1 16,-4-4 0-16,-4 1 0 16,1-4 0-16,3 1 1 15,2-1 0-15,-1-1 2 0,5 2-2 16,2 3-1-16,1 1 0 16,1 1 0-16,-3 1 1 15,-2 0 1-15,-1 3-2 16,1-2-2-16,-2-2 4 15,0 2 0-15,2-3 1 16,4-5 0-16,0-2-1 0,2-5 0 16,6-1-2-16,0-3 1 15,0-4-1-15,0 1 0 16,4 0 1-16,-1-1-2 0,-1-1 1 16,0-3-2-16,-2-1 1 15,0-3 2-15,0 0-1 16,3-8 0-16,-2-1 1 0,5-4 0 15,-1-5-3 1,3-5 3-16,4-8-3 16,0-3 1-16,4-3-2 0,0-12-3 15,-5-19-48-15,-5-21-219 16</inkml:trace>
  <inkml:trace contextRef="#ctx0" brushRef="#br0" timeOffset="2579.72">23554 4602 491 0,'0'-22'-78'16,"14"-6"59"-16,13 1 17 15,8 2 8-15,1 7-3 0,3 2-2 16,-5 2-1-16,0 3 1 15,-2 1 0-15,-2-3 1 16,10 1-1-16,5-3 2 16,10-3 1-16,14-1 0 15,11-3-2-15,17-3 1 0,10-1-2 16,8-1 1-16,7 0-1 16,5 0 1-16,4 1-1 15,0 1 1-15,4-2-1 16,-1-2 5-16,7 0 0 15,4 2 2-15,2-4 3 0,6-1-6 16,6 3 2-16,7 2-3 16,3-3-2-16,3 5 1 15,2 0-1-15,2 4 0 16,4 3-1-16,-2 4-2 16,-1 1 3-16,-1 7-2 15,2 0-1-15,-8 2 3 0,-6 1-3 16,-7 3 2-16,-7 0-1 15,-8 0-1-15,-9 0 1 16,-5 0 1-16,-3 5-1 16,3 0-5-16,-1 2 1 15,6 1 10-15,4 1-3 0,4 0-3 16,5 8 1-16,-9 1-1 16,-5 4-1-16,-13 2 2 15,-10 7-1-15,-14 1 0 16,-10 0-2-16,-11 8 1 15,-8-2 0-15,-1 5 0 0,1 3 2 16,4 4-1-16,4 4 2 16,8 2-1-1,2 2 0-15,1 4 1 0,-5 5-2 16,-7-1 0-16,-9 5 0 0,-8 1-3 16,-15 3 1-16,-9-1 2 15,-6 3 0-15,-6 0-1 16,-6 1 0-16,0 4 4 15,1 4 1-15,3 5-4 16,3 2 2-16,6 8 0 16,2 2-1-16,-1 5 1 0,1 2-1 15,-3 1-1-15,-4 1 2 16,-2-1 0-16,-8 0 1 16,-2-3-1-16,-6-4 2 15,-4 1-2-15,0 0 0 16,0 0 1-16,1 2 2 0,5 2-3 15,7 5 2-15,-1-1-2 16,2 3 1-16,1 2-1 16,-3-1 0-16,-7 1-2 15,0 0 0-15,-5-2 1 16,-2-2 2-16,-4-2-4 0,-1-2 1 16,0 1 0-16,7 0 1 15,0 0-2-15,0-3 1 16,12-1 0-16,1 2 1 15,-1 0 2-15,1-2-2 16,-6 5 3-16,-5-3-4 0,-2 1 2 16,-5 0 0-16,-8-2 1 15,-5-1-3-15,-4 0 2 16,1 0 0-16,3-1 0 16,0-3 1-16,-1-1 0 15,6 3-1-15,-1-1 0 16,-1-3 0-16,-3 6-2 0,2 0 1 15,-8 4-1-15,2-3 0 16,-7 7 0-16,-5-6 0 16,2 1 1-16,2-3-1 15,4-3 0-15,2-9 0 16,2-10-1-16,5-5 0 0,0-7 1 16,2-9-1-16,-2-3 1 15,-1-5 1-15,-7-4-1 16,-2-5 5-16,-5 3 10 15,-7-5 6-15,-2-2-5 16,-1-3-22-16,-4-4 44 16,2 2-23-16,0-6-13 0,-2-4 0 15,-3 2-1-15,1-4 0 16,-6-2 0-16,-5 2-2 16,-1-3 4-16,-6-2-5 15,-2 1 2-15,-4-3 0 16,0-1 3-16,-5-2-7 0,0 2 7 15,2-2-2-15,-3-1-2 16,3-2 1-16,-4 0 0 16,-3-1-3-16,-1 0 3 15,-9-2-1-15,-1 2 0 0,-4-2 0 16,-4 0-1-16,4-1 3 16,-3-2-2-16,3 0 1 15,2-2 1-15,1-3 0 16,1 0-3-16,1 0 3 15,-1-2-2-15,1 0-1 16,-5 2 2-16,-4 2-5 0,-2-1-3 16,-4 0 0-16,0 1-2 15,-1-1 5-15,4-1 6 16,3-2-2-16,3 0-2 16,-2 0-7-16,5 0 4 15,2 0-10-15,-2-3 13 0,-2-3-5 16,0 3 7-16,2-2 0 15,-3-1 4-15,0 1-3 16,3-2 3-16,1 1-5 16,4-1 5-16,2 0-3 15,6-2 2-15,6 2-1 16,1-4-3-16,1 1 3 0,-1 0 0 16,0 3-2-16,-2 1 2 15,-5-2 0-15,1 4-1 16,-2 3-1-16,4-1 1 15,0-2 2-15,1 3-3 0,6-1 4 16,1 0-3-16,3 0 1 16,1-3-1-16,2 0-1 15,2 1 1-15,1-1 0 16,0 0 0-16,-2-1 0 16,1 2 0-16,4-1 0 0,-2 3 1 15,3-3-1-15,3 3 2 16,1-1-1-16,2-3-1 15,4 3 2-15,4-5-1 16,-2 2-2-16,4-2 2 16,1 3-1-16,0-2 0 0,-1 1 0 15,1-1 0-15,2 2 0 16,-1-1 0-16,4 1 1 16,-2 0 0-16,8-2-1 15,1 2 1-15,2-1-1 16,-2 1 0-16,4-1-1 0,-1 1 3 15,-1 1-3-15,0 1 1 16,0-2-1-16,0 1 1 16,3 0 0-16,-1 2 1 15,6-1-2-15,2 0 2 16,3-1-1-16,3 0-3 16,2 1 2-16,2-1-1 0,2 1 1 15,0-1 1-15,3 2 0 16,-3 0 1-16,2-1-1 15,-1 1 0-15,3 0-1 16,-1 1 1-16,-1 1 0 0,1-2-1 16,2 2-8-1,0-2 1-15,0 2-4 16,0-2 4-16,2 0 7 0,3 2-1 16,2 0 0-16,-1 0-3 15,1 0 0-15,-2 0 0 16,0 0-1-16,2 0 1 0,1 2-4 15,-6-2-39-15,-8-12-157 16</inkml:trace>
  <inkml:trace contextRef="#ctx0" brushRef="#br0" timeOffset="7887.4">25573 9635 112 0,'5'-5'23'15,"-2"-6"-21"-15,1-1 5 16,-1-5 4-1,1 2 1-15,-1-2-2 16,2 2-3-16,1-2 4 0,-2 5-4 16,1 3-4-16,0-2 2 0,2 6-2 15,-1 4-2-15,-3-1-1 16,3-1 0-16,-2 3-3 16,-4 0 3-16,2 0 0 15,-2 0 5-15,0 0 35 16,0 0-14-16,1 0-15 15,3-1-11-15,-1-3 0 0,2 2 10 16,1-2 3-16,-2 1-4 16,0 2-3-16,-3 1 2 15,-1-2-2-15,0 2 7 16,0 0 3-16,0 0-2 0,0 0-5 16,0 0-5-16,0 0-1 15,0 0 0-15,0 0-3 16,0 0 2-16,-1 0-1 15,-3 0 0-15,1 0 0 16,3 0 1-16,0 0-2 0,0 0-1 16,0 10-4-1,0 7-44-15,-1 0-57 0</inkml:trace>
  <inkml:trace contextRef="#ctx0" brushRef="#br0" timeOffset="8898.16">29066 9860 89 0,'6'3'64'0,"-5"-3"-61"15,-1 0-6-15,0 0 6 16,0 0-4-16,0 0 2 16,0 0 1-16,0 0 1 15,0 0 1-15,0 0-4 0,0 0 2 16,0 0 8-16,0 0 6 16,0 0 4-16,0 0 5 15,0 0 7-15,0 0 0 16,0 0 12-16,0 0-6 0,0-1-17 15,0-4-10-15,0-1-4 16,-3-1-4-16,-1 0 2 16,-1 2 1-16,4 1 0 15,-1 2-4-15,-3 2-3 16,4 0-14-16,-6 0-216 16</inkml:trace>
  <inkml:trace contextRef="#ctx0" brushRef="#br0" timeOffset="10024.52">27163 12275 228 0,'-11'-14'7'0,"0"1"-4"16,4 3 0-16,0 1-2 15,4 0 0-15,1 4-6 0,0-5 3 16,2 3 3-16,0 2 2 15,0 2-2-15,0 1 1 32,0 0-7-32,0 2 1 0,0 0-1 15,0 0 14-15,0 0-5 0,0 0-1 16,0 0 1-16,0 0 0 16,5 0 0-16,-1 4 1 0,1-1-2 15,2 1 5-15,-2 3 1 16,3-2 16-16,-1 2-12 15,2 0-3-15,0 4-2 16,0-2-2-16,2 2-4 16,0-3 0-16,3 3-1 0,0-4-1 15,4 0 1-15,-1-3 0 16,4-1-2-16,4-3 1 16,0 0 1-16,4-4 2 15,2-9-1-15,4-10 2 16,3-8 1-16,4-8 3 0,4-5 1 15,3-8-4-15,4-3-2 16,1 1-2-16,2 3 0 16,-4 8-1-16,-7 5-1 15,-8 12 2-15,-8 6 0 16,-4 5-1-16,-4 7-1 0,-6 2 2 16,0 1 0-16,-4-1 1 15,-1-1-2-15,3-1 0 16,-1-2 5-16,1 0 2 15,3-6-1-15,-1 5-2 16,-1 1-3-16,-2-1 0 16,-2 7-1-16,-5 2-1 0,0 2-4 15,-3 10 3-15,-2 4-4 16,-2-2-72-16,-15-10-247 16</inkml:trace>
  <inkml:trace contextRef="#ctx0" brushRef="#br0" timeOffset="10853.79">29481 9956 189 0,'-2'6'12'0,"2"-3"0"16,0 3-10-16,5-1 0 15,5 0 1-15,-1 3 4 16,-2-3-3-16,0 0-3 15,1-1 1-15,-3-1-1 0,0-1 2 16,-2-2 2-16,6 0 1 31,1 0 24-31,4-11-6 16,4-3-14-16,7-7 7 0,6-8-15 0,5-3 9 16,1-6-1-16,-1 1 2 15,3 0 0-15,0 3-10 16,-5 4 3-16,3 6-4 0,-5 3 1 15,1 3-2-15,-1 0 0 16,2 0 0-16,2-1 1 16,0-3 0-16,2 0 0 15,-1-1 0-15,-1 2 4 16,-4 3-4-16,-6 3 1 16,-4 4 0-16,-9 4-4 0,-6 3 2 15,-5 4-3-15,-2 0 11 16,0 0 11-16,-5 0-8 15,-2 0-13-15,0 4-37 16,-2-4-51-16,-2-15-51 0</inkml:trace>
  <inkml:trace contextRef="#ctx0" brushRef="#br0" timeOffset="11839.5">29817 7506 84 0,'0'1'-8'15,"0"1"10"-15,1-2 1 16,1 2-1-16,0-2-1 0,0 0 12 16,2 0 12-16,-2 0 8 15,1 0-9-15,-1 0 0 16,0 0 2-16,0 0-21 15,-1 2-3-15,-1 3 2 16,0 6 9-16,0-1-5 16,0 3-2-16,0-1-3 15,0 3 0-15,0-1-2 0,0-1 0 16,0 1 0-16,0-2 0 16,2 1-1-16,2-1 0 15,1 2 0-15,3 3 0 16,-1-2 1-16,-2 3 0 0,2-1 1 15,0-2-2-15,-1 0 1 16,1-5-1-16,0 0 0 16,3-6 1-16,5-3 5 15,1-1 8 1,7-9 10-16,6-7 2 16,3-6-16-16,4-6 4 0,0-2-12 0,4-6 1 15,-6 0 1-15,2 2 0 16,-4 1 2-16,2-2 3 15,0 3 5-15,2 4-3 16,4-1-4-16,1 3-3 0,0-3-1 16,1 4 0-16,1 2-2 15,-6 0 1-15,0 5-3 16,-9 4 2-16,-3 3-1 16,-8 4 0-16,-7 1 0 15,-5 4 1-15,-3 2-6 16,0 0 7-16,-2 0-4 0,0 0-23 15,0 0-79-15,-7 0-8 16</inkml:trace>
  <inkml:trace contextRef="#ctx0" brushRef="#br0" timeOffset="12808.89">26111 7645 137 0,'0'-6'8'16,"0"1"3"-16,0 0 20 15,0 0-11-15,0-1-5 16,0 1 0-16,0-2-4 15,0-3-2-15,1 0-4 16,5 1 1-16,-3 2 1 0,1 0 5 16,-3 3 2-16,1 2 0 15,-2 2 1-15,2 0-13 16,-2 2-2-16,3 7 2 16,2 0 3-16,0 3-4 0,4 3 0 15,2-3-2-15,1-1 0 16,0 0 1-16,2-3 0 15,0 0 0-15,0-1 0 16,0-4 1-16,3-1-1 16,4-2-2-16,1-3 3 15,6-15 4-15,12-7 4 0,3-11-3 32,9-5 0-32,5-7-5 15,4 0 3-15,-3-2-3 0,-6 2 0 0,-7 3-1 16,-11 9 2-16,-9 3-3 0,-6 6 2 15,-9 9 0-15,-1 3 8 16,-1 7-1-16,-5 0 3 16,-1 5-4-16,0-1-4 15,-1 1-2-15,1 3-1 16,2 0 1-16,1 0-2 16,0 12 1-16,-2 8-34 0,-3 5-47 15,-10 5-53-15</inkml:trace>
  <inkml:trace contextRef="#ctx0" brushRef="#br0" timeOffset="13684.67">24895 9847 169 0,'-4'4'16'15,"-1"-4"-10"-15,5 0 1 16,0 0-2-16,0 0-13 16,3 0 15-16,3-6-9 15,3 1 8-15,-2 2-4 16,2-1 3 0,2 4-3-16,-4 0-1 15,0 0 1-15,0 4 7 0,0 3-2 0,3 0 0 16,-2 0 0-16,3 2 1 15,0-2 0-15,1 2 1 16,-1 0-3-16,4 0 7 16,-5-2-7-16,3 0 1 15,-2 2 0-15,-1-1 2 0,2-1-3 16,-4-2-3-16,3 2-1 16,2-3 2-16,-1-3 0 15,6-1-2-15,6-3 0 16,5-17 9-16,8-12 12 0,10-11-10 15,8-8-1 1,8-12-6-16,7-1-2 0,-3-1-1 16,-2 5 2-16,-9 10-2 15,-7 9-1-15,-10 13 1 16,-6 10-3-16,-8 5-2 16,-5 8 0-16,-4 1 4 0,-1 4-2 15,-7-2 2-15,1 2-2 16,-3-1 0-16,-2 1 1 15,-2-3 3-15,-1 3 8 16,-1-2 13-16,0 0 15 16,0-2-12-16,-7 2-10 0,-1-3-4 15,0 1-4-15,-3 1-5 16,6-1-2-16,-1 4 0 16,2 0-3-1,4 5-7-15,0 10-35 16,-12-5-85-16</inkml:trace>
  <inkml:trace contextRef="#ctx0" brushRef="#br0" timeOffset="25914.92">30747 9448 238 0,'-14'-4'8'0,"-1"0"-4"0,4-2-5 16,1-3-3-16,5-2-4 16,0-3-8-16,2-4-34 15</inkml:trace>
  <inkml:trace contextRef="#ctx0" brushRef="#br0" timeOffset="26696.35">30953 9018 165 0,'-3'-1'23'15,"-2"-3"-20"-15,-2 2 0 0,2 1-2 0,0-3 2 16,3 2-1-16,-1 0 8 16,3-1 8-16,-2 1 0 15,2 0 6-15,0-1 8 16,0 1 19-16,0 0-28 15,0-2-3-15,2 1 3 0,5-1 8 16,3 1-11-16,-2-1-7 16,3 2-6-16,0 2-4 15,5 0 0-15,0 0 2 16,3 7-2-16,7 6 2 16,3 1 2-16,3 4 3 15,2 4-2-15,0 0-3 0,2 2 2 16,0-1-2-16,-2 0-1 15,-1-1-2-15,-5-3-1 16,1 0 0-16,-2-3-1 16,-6-5 0-16,-1-1 0 15,-4-3 0-15,-3-2-1 0,-2 0 4 16,-3-3-5-16,4 0 2 16,-7 2-1-16,2-3 1 15,0 3-3-15,1 1-21 16,-8 0-40-16,0-5-92 15</inkml:trace>
  <inkml:trace contextRef="#ctx0" brushRef="#br0" timeOffset="27284.84">31390 8638 253 0,'0'2'6'0,"-4"-2"7"0,2 0 13 16,2 0-21-16,0 2-6 16,0-1 2-16,0 5 2 15,0 3 3-15,0 2 3 16,-3 1 11-16,-1 8-3 0,-2 3-6 16,-2 3 25-16,-1 3-17 15,-2 2-5-15,0 2 0 16,-3 1 2-16,-1 4-3 15,0 1-2-15,-2 6-1 16,0 5-1-16,-5 3 1 16,2 5 0-16,-3 3-5 0,1 2-2 15,0 3-1-15,2-2-2 16,-2 2 1-16,0-3 0 16,3-6 0-16,0-2 4 15,1-5 2-15,4-2-2 16,-1 2 0-16,1-4 1 0,0 2-5 15,1-1 0-15,1-2 0 16,-1-6-1-16,2 0-1 16,-1-3 2-16,1-4-2 15,0-2-1-15,-2-3-22 16,1-8-15 0,-2-12-22-16,-4-8-105 0</inkml:trace>
  <inkml:trace contextRef="#ctx0" brushRef="#br0" timeOffset="28018.79">30984 9006 250 0,'5'1'18'0,"0"-1"-21"16,3 0 3-16,1 3 5 15,1-2 3-15,5 1-4 0,4 2-1 16,0 3 4-16,4-2 3 16,0 4 1-16,2 0 4 15,-1 4 3-15,1-3-1 16,-1 6-5-16,-2-2 1 15,0 4 8-15,4 0-9 0,1 0-2 16,1 2 1-16,3 2-3 16,0 0-2-16,3-2 0 15,-4-1 0 1,2 2 8-16,-3-5-4 16,0 1 2-16,-2-2-3 15,-3-1-3-15,2 2 1 0,1-4-3 16,-2 2-1-16,-1-3-3 15,-4 1 3-15,1-3-3 16,-5-1 0-16,-2-2 2 16,-3 2-3-16,-3-4 2 0,-5 0 0 15,-3 3-2-15,0-1-1 16,-13-5-51-16,-14-1-54 16</inkml:trace>
  <inkml:trace contextRef="#ctx0" brushRef="#br0" timeOffset="28588.47">31330 8758 271 0,'-5'5'3'15,"-2"-1"-3"-15,4 3 3 0,-1 0-2 16,-1 2-1-16,2 3-1 16,2-1 5-16,1 3 1 15,-6 2 2-15,5 4 13 16,-1 4 5-16,-2 0-7 16,-1 5 0-16,0 3 2 0,-3 3 7 0,3 5-7 15,-4 1 1-15,0 2-12 16,-4 3 0-16,-1 2-2 15,-1 2 1-15,-4-3-1 0,-1 7 3 16,-2-2-2-16,2-2-2 16,-2 0 3-16,2-6-3 15,0-3 2-15,2-4 2 16,2-4-2-16,0-1-2 16,-1 3-3-16,3-5-1 15,0 2 0-15,3-2 1 16,2 1-4-16,4 1 1 0,0-8 0 15,0-11-23-15,-7-20-171 16</inkml:trace>
  <inkml:trace contextRef="#ctx0" brushRef="#br0" timeOffset="31529.82">28235 14159 503 0,'-22'-22'-39'0,"-1"-6"42"16,0-2 6-16,3-2 6 15,3-2-7-15,5 1-1 16,2 3 3-16,2 7 0 15,3 5-2-15,1 6 2 16,4 5-2-16,0 5-4 16,4 2-9-16,5 0 6 0,3 2 2 15,4 6 3-15,4 7-1 16,0 6 1-16,1 6-1 16,3 10-1-16,-1 8 3 31,6 5 7-31,-2 5-2 0,2 6-1 15,0 1-3-15,1 6-2 16,4 1 0-16,-1 9-2 16,2 1-2-16,-4 6 0 15,-6-11 1-15,-6-8-3 16,-11-14-18-16,-10-22-53 0,-25-28-28 16,27-2-189-16</inkml:trace>
  <inkml:trace contextRef="#ctx0" brushRef="#br0" timeOffset="31998.51">28047 13900 336 0,'0'-3'-1'16,"0"-8"2"-16,3-2 5 15,6 1-4-15,1-2-1 16,5-1 2-16,4 3 3 0,3-1-4 16,5 1 5-16,5 1 2 15,8 0-3-15,7 3-2 16,9 4 1-16,6 4 0 15,7 0-1-15,0 5-3 0,0 17 1 16,-6 3 0-16,-8 14 10 16,-11 4-3-16,-10 10 3 15,-7 6 1-15,-12 5 3 16,-3 4-5-16,-12 11-5 16,0 4-2-16,-19 7-2 15,-9 5-2-15,-8 1 3 0,-7-3-3 16,-6-8 0-16,-1-8 1 15,2-17 1-15,2-10-2 16,7-18 1-16,7-16 1 16,8-16-9-16,9-11-54 15,9-26-144-15</inkml:trace>
  <inkml:trace contextRef="#ctx0" brushRef="#br0" timeOffset="32796.96">29325 14045 360 0,'0'-24'3'0,"0"-8"-1"16,-2-5-2-16,-3 1 4 15,0-1-1-15,-4 5-7 16,-4 3 2-16,-1 8-1 16,-5 6 5-16,1 6 24 15,1 2-6-15,0 6 1 0,1 1-9 16,1 0-7-16,2 7-2 16,-2 11-3-16,1 12 1 15,2 13 2-15,2 10-3 16,5 11 4-16,5 6 12 15,0 3-5-15,15 0-3 0,5-5-3 16,6-6-3-16,6-12-1 16,0-8-1-16,4-16 0 15,-4-13-3-15,-1-13 4 16,-8-14-5-16,-4-24 11 16,-7-14-4-16,-9-15 4 15,-3-10-2-15,-3-5-2 0,-11 2-3 16,-3 6 0-16,4 16-1 15,-1 13-1-15,4 16 3 16,0 10-2-16,3 12 1 16,2 7 7-16,3 0-5 0,2 7-2 15,4 12-3-15,9 8 0 16,8 8 2-16,4 10 1 16,7 2-1-16,2-1 2 15,0 0-1-15,7-6 0 0,-6-8 0 16,-1-9 1-16,-1-9-1 15,-4-10-1-15,-4-4-2 16,-6-16 2-16,-6-20 5 16,-8-16 3-16,-5-15-3 15,-1-12-3-15,-16-5-1 16,-4 0-1-16,-1 10 1 0,0 14 0 16,5 18 1-16,0 12 0 15,7 13 10-15,3 10 0 16,-1 7 0-16,5 0-10 15,3 14-2-15,0 18-1 16,8 11 1-16,5 14 0 0,11 13 1 16,5 7 1-16,0 3-1 15,3-7 2-15,-2-5-1 16,-1-15-1-16,-6-9 0 16,-3-16 1-16,-6-12-5 0,-6-16-46 15,-8-12-4-15,-10-28-99 16</inkml:trace>
  <inkml:trace contextRef="#ctx0" brushRef="#br0" timeOffset="33031.48">29582 13829 429 0,'5'11'-3'15,"-1"-3"6"-15,3-1-3 16,0 3 2-16,1-7-3 15,2-3 1-15,4-9-4 16,3-18 12-16,10-15 11 16,3-14-7-16,9-10-7 0,1-4-3 15,3 2-3-15,-5 10-44 16,-8 13-18-16,-8 18 47 16,-11 10 12-16,-11 11-11 0,0 6-115 15</inkml:trace>
  <inkml:trace contextRef="#ctx0" brushRef="#br0" timeOffset="33625.04">30253 13552 479 0,'-24'10'-15'0,"0"-2"11"16,2-2-8-16,2-2-16 0,1 0 11 15,-1-4 13-15,-2 0 7 16,3-5 3-16,-3-8 18 15,2-3-5-15,-1-4-1 16,1 6-3-16,4 4-9 16,1 1 6-16,7 9 8 0,4 4-11 15,4 21-6-15,0 17-4 16,12 15 1-16,8 9 3 16,6 9 2-16,4 4-2 15,4-6-1-15,4-11-1 16,1-10 0-16,0-15-2 0,-5-19-14 15,-4-18-12-15,-11-26-25 16,-7-26 51 0,-12-20 12-16,-5-15-4 0,-14-4-6 15,-3 7 1-15,-5 17-4 16,5 17 7-16,5 19 23 16,2 20 0-16,6 11-11 0,6 20-16 15,3 9-1-15,0 10 0 16,2 4 0-16,8 5 0 15,7-3 1-15,3-1-1 16,4-6 0-16,3-3 0 0,2-4-1 16,1-10-27-16,3-12-51 15,-4-9-128-15</inkml:trace>
  <inkml:trace contextRef="#ctx0" brushRef="#br0" timeOffset="33987.52">30792 12828 478 0,'-15'-7'3'0,"3"0"-1"16,-3 5-3-16,5 2 2 0,-1 0-4 16,0 2 2-16,0 12 2 15,6 11 1-15,2 11-3 16,3 10 7-16,0 15 7 16,7 7 3-16,9 5 7 15,3-2-11-15,5-1-2 16,3-9-7-16,7-10 1 15,0-7-1-15,7-6-1 0,5-10-1 16,1-16-9-16,1-9-74 16,-4-10-145-16</inkml:trace>
  <inkml:trace contextRef="#ctx0" brushRef="#br0" timeOffset="34877.19">31233 13055 442 0,'-5'16'3'15,"4"-5"-3"-15,1-3 0 16,0-6-4-16,5-2 1 16,2-10 4-16,-1-17 11 0,-4-7-4 15,-2-5-3-15,0-3-4 16,-5 5 0-16,-7 7 1 15,2 5 10-15,-2 10 14 16,2 9 1-16,1 6-10 16,1 12-6-16,5 16-11 15,-1 19 0-15,4 12 0 16,0 12 3-16,5 6 0 0,9-2-2 16,1-7 0-16,5-13-1 15,2-13 0-15,-3-17-1 16,0-11 0-16,-1-14-4 0,-6-6 1 15,-5-23 9-15,-3-14 1 16,-4-10 1-16,0-8-6 16,-4-1 0-16,-3 1-1 15,2 9 0-15,1 13 3 16,4 12-3-16,-1 8 0 16,1 10-1-16,0 7-10 0,0 2 1 15,5 11 12-15,4 8-1 16,7 6 0-16,9 4-2 15,2 0 3-15,3-5-3 16,1-2 2-16,-1-10-4 16,-3-10-22-16,-5-2-2 15,-8-23 14-15,-1-13 13 0,-9-10 4 16,-3-8-2-16,3-2-2 16,-2-2 1-16,5 3-1 15,2 8 0-15,2 8 0 0,-1 9 0 16,2 10-1-16,-4 6 2 15,-3 9-1-15,1 5 3 16,-3 8-6-16,5 16 12 16,3 8 1-16,2 5 3 15,11 4-8-15,1 0-3 0,4-5 0 16,0-9-1-16,-4-11-2 16,-4-16-29-16,-11-7-6 15,-8-25 16-15,-2-15 0 16,-15-15-47-16,-9-13 42 15,-4-9 25-15,1-2 2 16,-2-1 6-16,2 7 6 0,4 16 3 16,1 14 9-16,5 17 30 15,5 23 6-15,7 10-30 16,5 16-30-16,5 19-6 16,19 12 1-16,6 10 4 15,8 10 1-15,4 5-1 0,0-1 0 16,0-3 0-16,-6-7-2 15,-7-8 1-15,-8-6 0 16,-8-10-1-16,-6-7 0 16,-5-12-12-16,-2-12-23 0,-7-8-25 15,-8-23-87-15</inkml:trace>
  <inkml:trace contextRef="#ctx0" brushRef="#br0" timeOffset="35032.69">31685 12664 529 0,'-12'0'20'16,"7"0"-13"-16,5-11-2 16,0-5-9-1,17-7 6-15,3-6 0 0,9-2 2 16,5-4-1-16,1 3-25 16,-2 2-88-16,-5 7-143 15</inkml:trace>
  <inkml:trace contextRef="#ctx0" brushRef="#br0" timeOffset="35861.13">32196 12865 347 0,'27'-1'89'0,"-11"-18"-57"16,-10-12-13-16,-1-5-6 15,-2-7-8-15,1-10 0 16,-4-6-5-16,0-5-2 15,-5 1-3-15,-9 2 2 0,-5 5-2 16,-4 9 0-16,-2 13 17 16,0 9 4-16,2 9-1 15,-3 14 3-15,5 2 2 16,1 15-16-16,10 6-2 16,4 10-2-16,6 1-4 15,1 1 3-15,14-4-4 0,9-6-13 0,0-15-6 16,3-8 2-16,0-12 2 15,4-18 18-15,-2-11 1 16,-6-5 4-16,-5-2-1 16,-4-2 3-16,-3 9 8 15,-6 5 1-15,-2 9 0 0,-3 9 5 16,0 6-8-16,0 9-10 16,0 3 1-16,3 5-2 15,1 12-6-15,3 11 6 16,3 5 1-16,3 10 1 0,6 5-2 15,3-1 0-15,2-3 0 16,3-6 0-16,-2-8 0 16,0-11 0-1,2-11 0-15,-4-8-3 16,1-16 3-16,-3-17 6 16,-1-11-2-16,-4-16-1 0,-2-14-1 15,-3-4-3-15,-3-8 0 16,-3 7 0-16,-2 9-5 15,-1 16 6-15,-2 13 1 16,0 16 5-16,0 13 12 0,0 6 0 16,0 6-3-16,0 4-13 15,0 17-5-15,2 11 2 16,8 12 0-16,3 12 2 16,7 7-1-16,3-4 0 15,2-3 0-15,2-12 1 0,4-11-2 16,0-22 0-1,1-11 3-15,2-18 2 0,-2-23 2 16,-1-13 3-16,-6-7-4 16,-3-9-3-16,-10 4 0 15,-5 7-1-15,-7 11 15 16,0 13-3-16,0 13 1 16,0 9 0-16,-2 11-3 0,2 6-10 15,0 22-6-15,7 12 3 16,8 19 2-16,2 13 1 15,9 15-2-15,6 4-2 16,2 4-61-16,-3-7-50 0,-4-11-159 16</inkml:trace>
  <inkml:trace contextRef="#ctx0" brushRef="#br0" timeOffset="36753.56">29596 15284 451 0,'-10'-16'0'0,"-2"-7"2"0,7-2 5 15,1-4 2-15,4 1 0 16,0 4-3-16,0 9-3 16,7 7-1-16,7 8-1 15,3 15-9-15,7 19 10 0,8 16 4 16,2 18-4-16,5 15 2 16,3 10 3-16,-1 5-1 15,-2 4 2-15,5-6-3 16,-5-5-4-16,-3-11 2 15,-4-4-1-15,-3-3-1 0,-7-11 0 16,1-7 0 0,-5-10 0-16,-3-19-27 0,-5-24-82 15,-8-25-226-15</inkml:trace>
  <inkml:trace contextRef="#ctx0" brushRef="#br0" timeOffset="36972.31">30154 15074 512 0,'2'0'-6'0,"3"0"10"0,7 21-11 16,7 17 9-16,8 18 0 16,5 21-1-16,4 13 5 15,4 6-1-15,-1-1-1 16,-1-8-1-16,-1-14 0 15,-3-18-6-15,-10-21-59 0,-4-19-100 16</inkml:trace>
  <inkml:trace contextRef="#ctx0" brushRef="#br0" timeOffset="37629.57">29941 15734 546 0,'-9'2'7'0,"2"-2"-2"16,5 0-2-16,2 0-3 16,2 0-8-16,12-11-4 15,6-5 19-15,10-9 1 16,6-12-2-16,7-8-4 0,8-10 1 15,-1-4-24-15,0-4-22 16,-3 3-4-16,-4 4 5 16,-8 12 22-16,-6 6 15 15,-9 10 6-15,-6 8 3 16,-6 6-2-16,-4 5 1 0,-3 4 2 16,3 1-1-16,-4 2-2 15,2 0-3-15,-1 2-1 16,1 0-9-16,0 0-1 15,3 0-19-15,0-2 13 16,0-1 13-16,-2 1 2 0,-1-1 1 16,-2-1 43-16,0 1 13 15,0 1-8-15,0 2-8 16,0 0-22-16,3 14-8 16,3 9-8-16,2 15 1 15,4 10 0-15,0 11 2 16,5 8 4-16,0 5 0 0,5-2-3 15,-2-10 0-15,1-8-4 16,2-17 2-16,-1-11-1 16,-1-19-1-16,1-7-5 15,0-30 14-15,0-16-2 16,-3-20-1-16,-4-12-3 16,-7-9 0-16,-8-2-2 15,0 7-1-15,-16 11 2 16,-3 18-2-16,-9 13 10 0,0 17 9 15,-3 11-2-15,4 12 0 0,-2 2-15 16,6 15-2-16,5 13-1 16,7 12-3-16,6 6-62 15,5-2-43-15,0-6-245 16</inkml:trace>
  <inkml:trace contextRef="#ctx0" brushRef="#br0" timeOffset="37926.41">30964 14357 532 0,'8'0'9'16,"2"7"-12"-16,10 16 1 15,3 13 3-15,9 14 2 0,3 9-2 16,-4 13 2-16,-1-1 1 16,-4 1-1-16,0-4-2 15,-4-7 2-15,-4-6-3 16,-4-7 1-16,-4-5 0 16,0-11 0-16,-7-10-1 0,-3-12-54 15,-20-10-94-15</inkml:trace>
  <inkml:trace contextRef="#ctx0" brushRef="#br0" timeOffset="38286.43">30580 15174 586 0,'-5'0'8'16,"3"0"-6"-16,2 0-11 15,7 0 1-15,7-2 3 0,8-11 4 0,5-7 2 16,7-8 1-16,10-11 1 16,4-13-3-16,11-14 6 15,7-12-3-15,10-12-1 16,4-9 2-16,1-2-1 0,0 4-1 16,-9 9 0-16,-7 19-3 15,-17 12 0-15,-12 18 2 16,-13 14-2-16,-10 10 2 15,-6 8 1-15,-5 5 3 16,0 2 5-16,-2 0-2 16,0 0-2-16,0 0-3 15,0 0-3-15,-2 13-4 0,-5 10-8 16,-4 13-32-16,-5 8-37 16,-4 8-196-16</inkml:trace>
  <inkml:trace contextRef="#ctx0" brushRef="#br0" timeOffset="39020.6">30596 16234 368 0,'-5'-8'24'0,"1"5"9"15,4 2-21-15,-2 1-9 0,2 0-3 16,0 0 1-16,0 4 5 16,6 12 6-16,7 15 20 15,4 13 11-15,8 22-12 16,6 20-4-16,1 19-4 15,4 13-11-15,-2 7-4 16,-2-2-7-16,-1-8 1 16,-8-12-1-16,-3-21 1 0,-6-25-3 15,-6-25-1-15,-8-31-29 16,-6-26-46-16,-23-51-38 16</inkml:trace>
  <inkml:trace contextRef="#ctx0" brushRef="#br0" timeOffset="39256.35">30643 15941 332 0,'12'0'246'0,"-4"7"-247"15,4 6-2-15,8 9 4 16,7 9-2-16,4 15 3 16,6 12 0-16,4 8 0 15,3 12 14-15,-3 0 2 16,0 4 3-16,-2-5-6 0,-2-6-7 15,-5-10-6-15,-5-6-1 16,-6-8-1-16,-4-12-7 16,-9-8-48-16,-8-9-22 15,-10-9-26-15,-19-6-186 16</inkml:trace>
  <inkml:trace contextRef="#ctx0" brushRef="#br0" timeOffset="39396.97">30772 17173 604 0,'0'0'20'0,"0"-12"-13"16,13-26-14-16,10-22 8 0,9-24 4 15,8-23-2-15,5-18-49 16,0-9-61-16,-2-4-128 16</inkml:trace>
  <inkml:trace contextRef="#ctx0" brushRef="#br0" timeOffset="39599.97">31212 15755 668 0,'4'-1'-7'15,"-4"1"22"-15,7 12-17 16,3 16-1-16,7 24 3 0,1 14 1 16,7 16-1-16,2 13 1 15,0 0 0-15,2-3 1 16,-4-8-3-1,-1-10-12-15,-7-14-46 16,-15-16-56-16,-9-17-289 0</inkml:trace>
  <inkml:trace contextRef="#ctx0" brushRef="#br0" timeOffset="39771.83">30974 16497 721 0,'15'0'-15'0,"2"-2"4"15,13-10 9-15,6-9 0 16,9-8-6-16,0-10-17 16,5-11 1-16,0-13-13 15,1-8-19-15,-5-9-37 16,-4 1-91-16</inkml:trace>
  <inkml:trace contextRef="#ctx0" brushRef="#br0" timeOffset="40241.08">31541 15786 430 0,'0'0'83'0,"0"-2"-38"16,0 2-29-16,1 0-6 0,11 0 0 16,2 10-7-16,2 14 0 15,5 9 3-15,4 16 3 16,-3 10-3-16,-1 5-3 16,-2 4 0-16,-7-8-1 0,-1-11-2 31,0-16-1-31,-5-22-15 0,1-15-20 15,-4-35 0-15,2-25 42 16,1-17-35-16,1-13-35 16,2 4 43-16,3 9 7 0,-1 19 21 15,0 19 10-15,-4 19 12 16,4 16-9-16,-4 8-11 16,2 0 0-16,5 14 3 15,6 5 1-15,4 6-6 0,0 0-4 16,7 0-2-16,-4-3 0 15,-2-10-1 1,-1-6-3-16,-7-6-2 0,-11-9 2 0,10-16 4 16,-14-4 5-16,-2 1-3 15,0 1-1-15,0 5 1 16,0 7 9-16,0 7 24 16,0 8-14-16,3 13-22 0,14 16 1 15,5 12 1-15,10 6 5 16,5 9-2-16,10-3-3 15,5-6-2-15,4-11-10 16,0-17-49-16,-8-18-14 16,-6-7-213-16</inkml:trace>
  <inkml:trace contextRef="#ctx0" brushRef="#br0" timeOffset="40576.1">32555 15083 631 0,'-10'19'3'16,"-5"10"-10"-16,1 10-4 15,-3 12 9-15,5 11 3 16,-1 2 0-16,4-4-1 0,8-10 1 16,1-10 0-16,13-21-2 15,9-19-6-15,7-12-8 16,3-31 6-16,-1-13-14 15,-2-11-20-15,-7-8 9 16,-8 0 17-16,-7 9 17 16,-7 13 3-16,0 13 21 0,-16 12 13 15,-4 13-1-15,-5 13-9 16,0 2-20-16,-5 18-2 16,6 14 2-16,4 11-8 15,8 7 1-15,12 7-29 16,0-7-41-16,16-5-58 15</inkml:trace>
  <inkml:trace contextRef="#ctx0" brushRef="#br0" timeOffset="40866.57">32942 14856 627 0,'-17'-2'4'16,"5"2"-3"-16,4 10-1 15,5 7-5-15,3 8-6 0,0 7 7 16,16 2 1-16,3 0-1 16,8 2 1-16,4-6 1 15,-4 0 2-15,0-5 1 16,-7 0 0-16,-11 2 0 16,-9 2 1-16,-2 1 5 15,-18 2 21-15,-9 6 2 16,-3 3 1-16,-2-1-13 0,2-4-11 15,11-9-7-15,4-9 0 16,10-18-28-16,7-16-37 16,0-31-86-16,5-26-212 15</inkml:trace>
  <inkml:trace contextRef="#ctx0" brushRef="#br0" timeOffset="41096.56">33006 14391 589 0,'-9'-8'-5'16,"2"5"10"-16,7 3 3 16,5 13-9-16,13 17-1 15,11 13 6-15,9 14 21 16,5 10-8-16,2 13-4 16,5 1-6-16,-4 5-6 15,-5-3-1-15,-4-8 0 0,-12-11-33 16,-9-14-16-16,-14-20-10 15,-4-24-49-15,-27-13-177 16</inkml:trace>
  <inkml:trace contextRef="#ctx0" brushRef="#br0" timeOffset="41241.77">32983 14974 669 0,'10'0'-1'16,"7"-8"-1"-16,12-10 3 15,12-14 2-15,11-10 10 16,11-10-8-16,8-5-5 0,-6-4-49 16,-6-6-102-16,-10-5-169 15</inkml:trace>
  <inkml:trace contextRef="#ctx0" brushRef="#br0" timeOffset="52910.27">29153 9955 293 0,'-5'0'-31'0,"2"-8"38"0,-2 1 7 15,5 4 3-15,0-1-4 0,0 3 10 16,0-2-14-16,0 3-3 16,0-1-2-16,0 1-3 15,0 0 0-15,0 0-1 16,0 0 1-16,0 0 0 16,1 0 0-16,-1 0 2 15,2 0 10-15,0 0 9 0,0 1 3 16,-1 3-12-16,4 0-4 15,0 1-2-15,0 2-1 16,2 0-2-16,2 0 2 16,1 3-2-16,-2-2 2 15,1 3-1-15,2-2-2 0,2 2 1 16,3-2-3-16,0-1 1 16,2 3 0-16,0-2-2 15,2 0 2-15,0-4 0 16,-3 1-1-16,2-2 0 15,-4-1 0-15,0-3-1 0,2 0 1 16,0 0 0-16,-1 0 0 16,2-2 3-16,1-9 3 15,0-3 0-15,6-4 4 16,4-5-4-16,3-6 0 16,5-3-2-16,5-3 1 15,-1-1 0-15,2 0-1 0,1 3-2 16,-1 1 2-16,-1 2-4 15,0 6 2-15,-3 1-2 16,-3 5-1-16,-5 1 1 16,-4 4 0-16,-7 2-1 15,-1-2 1-15,-1 5 0 0,-4-7-1 16,3 2 1-16,-1-1 0 16,0 0 0-16,1 2 3 15,-3-5 2 1,2 5 4-16,-5-2-2 15,1 1-3-15,-2 5-1 0,-5 0-1 0,0 5-3 16,-3-1 4-16,-2 4-2 16,0 0 0-16,0 0 3 15,-2 1-4-15,-7 10-4 16,-4 4-37-16,-8-5-50 16,-4-10-172-16</inkml:trace>
  <inkml:trace contextRef="#ctx0" brushRef="#br0" timeOffset="58196.91">20211 15313 431 0,'-15'-2'6'0,"0"-7"15"0,4 2 7 16,6-2-7-16,5-2-16 15,0-3-8-15,7-2 8 16,5 2-5-16,7 3 3 16,-1 7-3-16,1 4-3 15,3 11 1-15,-2 14 1 0,1 12 3 16,3 10 5-16,1 6 1 15,4 8-5-15,5 5 2 16,7-1-1-16,8 4 1 16,5 4 5-16,-1 8-4 15,-1 2-2-15,-1 11 0 0,-7 8-1 16,-6-4-1-16,-4-3 1 16,-9-13-2-16,-3-20-1 15,-10-22-2-15,-12-31-28 16,-7-24-89-16,-27-44-267 15</inkml:trace>
  <inkml:trace contextRef="#ctx0" brushRef="#br0" timeOffset="58603.21">20215 15291 537 0,'-12'-10'-14'16,"0"-6"19"-16,4 2-3 0,6-1-1 15,2 0-1-15,0 2 3 16,0-4 1 0,8-2-1-16,1-4-1 0,8-4 0 0,5-6-1 15,8-2-1-15,10-3 1 16,8 5-2-16,3 9 1 15,0 16 1-15,2 8-3 0,-7 23 1 16,-7 18 0-16,-12 16 5 16,-10 9 5-16,-10 7 7 15,-7 2 4-15,-2 2-6 16,-12-9-3-16,-4-8-3 16,1-4 3-16,-2-10 2 15,2-3-4-15,2-2-1 0,1 0-6 16,4 5 0-16,5 2-3 15,5 1-1-15,0-1-8 16,5-11-66-16,0-21-84 16</inkml:trace>
  <inkml:trace contextRef="#ctx0" brushRef="#br0" timeOffset="59025.97">20792 15336 604 0,'1'-3'5'0,"1"1"0"16,10 4-10-16,5 15 7 16,6 10-4-16,6 12 3 0,4 10 1 15,4 8 1-15,4 2-2 16,3 3 0-16,-2 2 0 15,2-5-1-15,-3-3-2 16,-2-14 2-16,-5-8-7 0,-5-16-1 16,-5-12 6-16,-6-10-8 15,-8-25 20-15,-4-10 5 16,-6-15 2 0,0-5-1-16,-7-5-3 15,-7-2-2-15,-6 6 5 0,-2 6 10 0,-2 8-5 16,0 6-1-16,-3 14-4 15,2 6-10-15,-1 8-7 16,-1 6-3-16,0 6-2 16,0 6-47-16,-1 15-12 15,-2 8-21-15,1 6-27 16,0-1-131-16</inkml:trace>
  <inkml:trace contextRef="#ctx0" brushRef="#br0" timeOffset="59604.82">21326 15056 542 0,'-19'-12'-19'15,"-3"1"21"-15,10 4 2 0,1 3 6 16,9 2 7-16,2 2-9 15,10 4-13-15,4 11 7 16,9 12-1-16,3 9 0 16,4 7 1-16,1 7-1 15,-1 4 1-15,-3-6-3 0,1-2 0 16,-3-10 1-16,-3-10 0 16,0-11-1-16,-3-12 2 15,3-3-4-15,-2-24 12 16,-1-16-2-16,0-10-2 15,-4-12-2-15,-5-4-2 0,-3 0 1 16,-5 9 6-16,-2 12 21 16,0 11 5-16,-6 13 6 15,-1 8-7-15,1 6-14 16,1 6-17 0,3 1-2-16,2 3-1 15,13 9-4-15,7 8 2 0,10 3 3 0,9 4 1 16,5-1-1-16,0-2 2 15,0-7-3-15,-5-9-15 16,-5-8 4-16,-7-16 13 16,-5-17 4-16,-8-11-1 0,-7-9 7 15,-7-8 2-15,0-2 2 16,-14 2-4-16,-8 7 1 16,2 7-1-16,-6 14 0 15,1 8-6-15,0 8-3 16,-1 14-4-16,4 3-2 15,0 11-2-15,3 10-42 0,7 2-43 16,1-7-48-16,7-5-231 16</inkml:trace>
  <inkml:trace contextRef="#ctx0" brushRef="#br0" timeOffset="60266.28">22259 14475 750 0,'19'0'9'0,"-17"-7"-13"16,4-11-41-16,-2-2 4 0,-3-7 19 15,-1-5 22-15,0-3 0 16,-7-1 3-16,-4 4-1 16,-1 5-1-16,-3 11 0 15,-1 10-9-15,0 6 8 16,0 15 0-16,6 14-1 0,5 13 2 15,5 11 7-15,2 10-1 16,14 3 2-16,8 2-3 16,3-8-2-16,-3-9-2 15,5-9-1-15,-2-11-1 16,-1-16 1 0,-1-14-3-16,-1-5 7 15,-2-27 4-15,0-14 4 0,-2-16-4 0,-1-13-6 31,-2-6-2-31,-8 0 1 0,-8 5 0 16,-1 6 0-16,-8 10 9 16,-13 12 5-16,1 13 9 15,-6 11 1-15,-1 9-17 0,2 8-8 16,1 5-3-16,5 6 0 16,6 11 3-16,10 2-1 15,3 2-1-15,5 1-2 16,18-7-5-16,8-7-11 15,8-7 0-15,5-23 4 16,0-18 3-16,3-11 2 0,-2-5 3 16,-9 4 6-16,-9 8 2 15,-7 15 0-15,-10 12 5 16,-5 9 10-16,-3 9 3 16,-2 0-9-16,5 16-13 15,2 8 6-15,6 6 2 0,6 9 6 16,6 4-4-16,4-2-3 15,5-4-2-15,2-6-2 16,-1-12-1-16,1-8-1 16,2-9 3-16,2-2 2 15,1-16-1-15,-5-7-3 0,-4-9-63 16,-10-1-99-16,-10 5-391 16</inkml:trace>
  <inkml:trace contextRef="#ctx0" brushRef="#br0" timeOffset="60869.61">22447 15568 649 0,'-10'-29'6'16,"0"6"1"-16,3 4 9 16,7 6 0-16,0 8 0 15,11 3-13-15,9 2-5 0,7 14 3 16,11 13 3-16,4 9 2 15,9 10 1-15,1 13-3 16,-2 5-3-16,-1 2 0 16,-7-4 0-16,-5-1 1 15,-11-7-2-15,-6-12-2 0,-5-7 6 16,-8-10 6-16,-3-9-1 16,-3-4-3-16,-1-8 3 15,0-4 7-15,-5-2 5 16,-8-9-3-16,-4-1-14 15,-7-3-4-15,-5-1 3 16,-1 5-3-16,-4 4-1 0,0 6-1 16,2 1 0-16,3 3-13 15,3 10 0-15,12 4 9 16,7 12 1-16,7 9 1 16,9 10 0-16,14 10 3 15,6 6-1-15,6 3 2 0,4-5 1 16,-2-11-1-16,4-9-2 15,0-15 1-15,-2-19-3 16,-4-8 2-16,-1-23 1 16,-3-25-19-16,-6-14-70 0,-11-13-141 15</inkml:trace>
  <inkml:trace contextRef="#ctx0" brushRef="#br0" timeOffset="61230.51">23087 15857 634 0,'0'-25'46'0,"0"2"-15"15,-3 5-16-15,0 4-11 16,-1 5 7-16,3 3 10 16,1 6 1-16,0 0-21 15,0 13-8-15,8 6 4 16,4 12 3-16,3 6 0 0,5 6 0 16,1 0 3-16,-1-2-3 15,1-7 0-15,-1-7-2 16,-3-9 3-16,1-10-2 15,-5-8-1-15,0-3 1 16,-5-20 4-16,-2-13 1 0,-6-5 0 16,0-7-2-16,-14-5 0 15,-8 6 14-15,-9 6 1 16,-1 9-5-16,-5 7 2 16,3 12-6-16,0 8-13 15,-1 5 5-15,2 5-4 16,6 17-11-16,6 6-5 0,10 8 1 15,9 5-14-15,0-4-48 16,17-4-54-16,11-14-236 16</inkml:trace>
  <inkml:trace contextRef="#ctx0" brushRef="#br0" timeOffset="61792.53">23430 15373 650 0,'-5'-7'-17'16,"-9"0"13"-16,8 2 5 15,2 3-4-15,2 2 4 16,2 2 11-16,0 14-4 31,12 7-12-31,7 9 5 0,4 9-1 16,8 4 4-16,0-2-5 0,1-8 2 0,-3-6-3 15,-2-11 0-15,-3-11-2 16,-4-7 0-16,-6-12 10 16,-1-19-1-16,-2-12 1 15,-4-10-4-15,4-6 0 16,-4-2 0-16,-2 4-2 0,0 11 3 16,1 10 10-16,-2 12-3 15,-4 14 9-15,3 7 5 16,3 4-5-16,2 19-25 15,7 7 4-15,3 6 11 0,7 7-1 16,2-3-4-16,2-3-3 16,0-9 0-16,-2-11-2 15,-5-10-2-15,-5-4 1 16,-5-21 7-16,-5-10 2 16,-7-8-4-16,0-7-1 15,-5 1 1-15,-6 2-2 0,1 9 1 16,-1 8 8-16,2 9 20 15,4 9-5-15,3 4-6 16,2 4-12-16,0 5-13 16,7 13-4-16,7 7 11 15,8 7 1-15,8 2-2 0,8 2 0 16,4-6-8-16,-1-14-43 16,-6-16-65-16,-6-16-111 15</inkml:trace>
  <inkml:trace contextRef="#ctx0" brushRef="#br0" timeOffset="62325.66">24163 14565 656 0,'0'0'157'16,"0"-3"-148"-16,0 3-10 0,0 4-10 31,5 13-3-31,5 8 11 15,9 9 3-15,3 7 1 0,5 8-1 0,2 1 0 0,0 1 1 16,-4-3-1-16,-5-5 0 16,-6-9-3-16,1-9-10 15,-8-10 3-15,-5-11 0 16,-2-8 0-16,0-24 8 16,-7-16-1-16,-3-13-26 15,2-11 0-15,4-5 12 16,2 2 10-16,2 8 10 0,0 15 18 15,0 12 20-15,4 15-11 16,1 8-7-16,4 13-14 16,4 4-13-16,1 16-1 15,6 6 5-15,5 5 6 0,2-1-3 16,0-1 1-16,-4-6-4 16,2-12 1-16,1-11-1 15,-1-6 0-15,0-23 7 16,0-8 4-16,0-11 0 15,-2-4 1-15,-1-1-3 0,-6 3-2 16,-3 7 5-16,-6 5 6 16,-2 15 2-16,-5 3-3 15,0 10-10-15,0 3-4 16,0 2-3-16,4 5-2 16,6-3 1-16,12 2-28 15,7-5-14-15,-4-6-65 16,4-8-273-16</inkml:trace>
  <inkml:trace contextRef="#ctx0" brushRef="#br0" timeOffset="63122.27">22402 18020 570 0,'-10'-9'2'0,"-1"3"1"15,6 2 3-15,1 2 5 16,4-2 3-16,0 1 0 15,4-6-11-15,8-4-3 0,10-8 2 16,2-8 2-16,11-4-1 16,1-6-1-16,5-8 0 15,2-5-1-15,4 1 2 16,5-9 4-16,3-2 2 16,11-9 1-16,9-5 3 15,9-12-2-15,13-6-1 0,10-15-3 16,14-9-3-16,11-12-3 15,5-3 1-15,9-2 0 16,0 0-2-16,-1 3 0 16,-1 5 0-16,-5 7-2 0,0 6 4 15,-5 6-3-15,0 1 1 16,-2 1 1-16,-1 1-1 16,-2 0 1-16,-2 3-1 15,-6 0-1-15,-4 9 1 16,-11 10 1-1,-9 9-1-15,-7 12 1 16,-11 9-2-16,-13 6 2 0,-9 12-1 0,-6-1 2 16,-10 7 2-16,-5 2-4 15,-7 8 2-15,-4 0-2 16,-3 3 0-16,-8 8 1 0,-3 1 0 16,-6 4 0-16,-1 0 3 15,-2 3-1-15,-2 0 8 16,0 0 3-16,0 0-1 15,0 0-8-15,0 0 0 16,0 6-5-16,-2 8-2 0,-3 8-17 16,-9-1-59-16,-8-15-75 15</inkml:trace>
  <inkml:trace contextRef="#ctx0" brushRef="#br0" timeOffset="97796.23">26208 7656 203 0,'-4'-18'14'15,"-5"-2"6"-15,5 4 28 16,2 2-16-16,2 1-17 16,5 4-12-16,7 0-3 15,3 3 3-15,2 0-3 0,-1 2 1 16,-3 4-1-16,-4 0 0 15,-4 0-4-15,-3 2-1 16,-2 7 5-16,0 3 4 16,0 6 5-16,0 6-5 15,-2 2-2-15,2 1 0 16,0 0 1-16,3-6-2 0,9-4-1 16,2-7 1-16,1-5 8 15,2-5 11-15,6 0-9 16,5-7-2-16,9-11 1 15,8-10-1-15,15-10-2 16,8-8-4-16,9-5 1 0,11-9-2 16,2 3 1-16,-6 4-2 15,-9 8 0-15,-7 11-1 16,-15 15 1-16,-19 15-1 16,-20 10-6-16,-12 18-63 15,-5 5-48-15</inkml:trace>
  <inkml:trace contextRef="#ctx0" brushRef="#br0" timeOffset="98386.62">28951 7792 332 0,'-10'0'-28'15,"0"0"30"-15,7 0-1 16,3 1-5-16,1 2-18 15,9 3 19-15,1-4 3 16,-3 7-1-16,4-2 2 0,-5-2-1 16,-2 2 1-16,-3 0 2 15,-1-1-1-15,1-1 0 16,2-1-1-16,2 0 0 16,6 1 10-16,4-5-9 0,11 0 10 15,7-15 2-15,11-6 13 16,9-8-10-16,5-8 0 15,8-4-4-15,1-9-9 0,0 4 7 0,-2-3-8 16,-8 6 1-16,-9 10-4 16,-15 9-4-16,-20 12-45 15,-18 8-111-15</inkml:trace>
  <inkml:trace contextRef="#ctx0" brushRef="#br0" timeOffset="98952.68">25846 10051 281 0,'2'0'-10'15,"0"0"14"-15,1 0-4 16,7 2 0-16,0 3 0 0,5-2-1 16,-1 3 2-16,3-2-2 15,-3 1 1-15,-2 4 2 16,-2 2-2-16,-3 1-2 15,-2 6 5-15,-2 0 2 16,1-1 11-16,4 1-4 16,0 0-8-16,6-7-2 0,10-8-2 15,10-3 12-15,11-15 2 16,15-21 7-16,8-16-2 16,15-17-5-16,12-14-7 15,5-8-3-15,-2-3-1 16,1 1-2-16,-9 9-18 0,-16 20-72 15,-24 17-41-15</inkml:trace>
  <inkml:trace contextRef="#ctx0" brushRef="#br0" timeOffset="99562.75">26520 12047 234 0,'0'0'30'0,"0"1"-30"16,0 3 0-16,2 2-3 16,1 1 4-16,2 3-1 15,5 3 2-15,-1 3-2 16,3 0 0-16,4-1 1 16,3-2-1-16,0-1 0 0,1-6 0 15,-3 3 0-15,2-5 2 16,-3-4-1-16,2 0-1 15,-2 0 2-15,2-7 17 16,2-10-5-16,7-8 7 16,4-7-10-16,11-12-2 0,5-10 1 15,8-5 6-15,5-3-10 16,7-2-6-16,3 3 3 16,1 10 0-16,3 6 0 15,-2 9-23-15,-2 8-39 16,-4 1-36-16</inkml:trace>
  <inkml:trace contextRef="#ctx0" brushRef="#br0" timeOffset="100031.76">28549 10367 251 0,'11'3'9'0,"2"-3"-22"15,2 0 19-15,12-10-4 0,7-3 0 16,8-6-1-16,5-6-1 16,1-5-2-16,0-8-106 15</inkml:trace>
  <inkml:trace contextRef="#ctx0" brushRef="#br0" timeOffset="105161.56">32178 9464 234 0,'0'-7'25'16,"0"0"25"-16,0-3-12 15,0 2-12-15,0-2-19 16,6 2-3-16,1-1-8 15,2 2 6-15,-2 3 0 16,0 3-1-16,-2 1-2 16,1 0-3-16,1 0 3 0,0 0 0 15,0 1 8-15,4 5 9 16,0 4 7-16,1 1-7 16,2 7-6-16,1 9 0 15,-3 10-2-15,5 8 2 0,-2 7 1 16,1 8-5-16,2 2-5 15,-2 5 0-15,9-5-1 16,-2-3 2 0,-2-11-1-16,-1-12-1 15,-7-13 0-15,-11-14 1 0,-2-9 1 16,-16-16-1-16,-11-16-95 16,-4-11-73-16</inkml:trace>
  <inkml:trace contextRef="#ctx0" brushRef="#br0" timeOffset="105647.52">32263 9546 223 0,'-18'-38'30'16,"-1"5"31"-16,4 8-22 16,-4 5-5-16,5 4-13 0,3 3-8 15,1 6-3-15,4 3-3 16,3 3-2-16,3 1-2 16,0 0-2-16,9 4-6 15,11 10 5-15,10 5-1 0,13 6 8 16,6 6 2-16,8 3-4 15,4 0 0-15,2-1-3 16,-2-1-1-16,-8-5 0 16,-2-6 0-16,-12-4 0 15,-6-5 0-15,-12-6 1 16,-2-6-2-16,-7 0 3 0,-9-13 2 16,1-9 1-16,-4-13-1 15,0-13-4-15,0-6 0 16,-5-9 1-16,-4-2-2 15,-4 1-2-15,-1 5 5 16,2 9 0-16,-5 9 16 16,5 11 6-16,1 10-5 15,4 6-6-15,1 10-3 0,6 4-11 16,0 9-9-16,7 15 3 16,8 11 4-16,6 12 1 15,3 11 2-15,1 9-1 0,2-1-3 16,-6 1 3-16,-1-5-2 15,0-10 1-15,-4-5 1 16,2-8 1-16,-2-6-1 16,2-5-1-1,0-3 1-15,0-8-1 16,-3-6-2-16,-8-7-65 0,-6-6-86 0</inkml:trace>
  <inkml:trace contextRef="#ctx0" brushRef="#br0" timeOffset="106022.49">33085 9156 485 0,'-7'-13'6'0,"2"2"-4"16,-2 10-2-16,5 1 0 0,-6 12-7 15,4 9 5-15,-1 11 1 16,0 8 2-16,2 5-1 15,3 0 2-15,3 1 2 16,9-2-1-16,7-5-1 16,6-8-2-16,2-9 0 0,2-8 1 15,-1-11 2-15,2-3 0 16,-6-24 11-16,-4-9 6 16,-8-16-6-16,-7-13 0 15,-5-11-5-15,-12-1-4 16,-12-2-2-16,-6 6 4 15,-6 13 20-15,-5 15-15 0,-3 17 7 16,4 10-11-16,2 14-6 16,4 1-6-16,7 18 8 15,9 8-36-15,9 1-69 16,7 0-62-16</inkml:trace>
  <inkml:trace contextRef="#ctx0" brushRef="#br0" timeOffset="106240.4">33098 8763 625 0,'0'-14'-2'0,"-8"0"6"0,3 8-3 16,5 6-2-16,3 4-7 0,12 12 8 16,9 9 1-16,6 11-1 15,13 8 3-15,6 6-2 16,4 6-1-16,-1-1 1 15,-1 2 1-15,-5-7 0 0,-7-6 0 16,-12-6-8-16,-8-10-43 16,-19-12-55-16,-4-12-137 15</inkml:trace>
  <inkml:trace contextRef="#ctx0" brushRef="#br0" timeOffset="106365.39">33322 9034 586 0,'27'-46'0'0,"7"1"0"16,11 2 1-16,3 1 0 0,1 4 5 16,-6 6-60-16,-14 7-105 15</inkml:trace>
  <inkml:trace contextRef="#ctx0" brushRef="#br0" timeOffset="107038.44">32803 11130 269 0,'-38'-22'0'0,"4"-5"10"16,4 1 45-16,10 5 40 0,8 10-38 16,5 6-18-16,7 5-30 15,0 0-11 1,8 5-4-16,6 6 6 16,5-1 2-16,6 3-4 0,-1-4 1 15,5-7 2-15,-2-2-2 0,-1-19 2 16,1-12 6-16,-7-18 1 15,-8-13-5-15,-12-13-2 16,0-5-8-16,-14 3 2 16,-15 6 6-16,-5 14 7 15,-6 14 33-15,2 18 3 0,3 13-26 16,6 12-14-16,4 3-3 16,9 23-3-16,4 13-1 15,9 8-1-15,3 14 3 16,17 8 0-16,10 5 1 15,12 1 0-15,7-7 1 0,6-8 2 16,3-15-2-16,2-15-6 16,-5-21-18-16,-9-9 5 15,-10-24 8-15,-6-13 10 16,-12-11 6-16,-10-5-8 16,-3-1 0-16,-2 4 4 0,0 7 0 15,0 11 11-15,0 12-2 16,0 8 0-16,0 9-4 15,0 3-6-15,0 11-10 16,0 13 8-16,12 10-1 16,0 7 6-16,6 7-4 15,1-1 1-15,5-3 1 0,3-6-2 16,-5-8 0-16,-7-10-4 16,-9-15-67-16,-8-7-44 15</inkml:trace>
  <inkml:trace contextRef="#ctx0" brushRef="#br0" timeOffset="107179.52">32990 10508 646 0,'11'5'10'16,"-4"0"-23"-16,0 7-1 0,0 4 1 0,0 1-16 15,-4-2-30-15,-3-5-77 16</inkml:trace>
  <inkml:trace contextRef="#ctx0" brushRef="#br0" timeOffset="107518.16">33332 10597 25 0,'14'8'431'0,"-6"5"-425"31,1 1-5-31,4 6 0 0,3 8 1 16,2 0 8-16,1 5-1 16,-2-2 1-16,1-3-3 0,-2-7-4 15,-3-5-1-15,-4-4 0 16,-2-12-2-16,-2 0 4 16,-2-20 16-16,-1-12 0 15,-2-11-6-15,0-12-3 16,0-4 1-16,0-1 4 15,0 9 10-15,0 8 2 0,0 13-6 16,0 12-1-16,0 9-10 16,0 9-7-16,-2 4-9 15,-1 15-17-15,-2 8-12 16,1 5-25-16,1 0-22 0,-1-5-121 16</inkml:trace>
  <inkml:trace contextRef="#ctx0" brushRef="#br0" timeOffset="107819.41">33573 10517 627 0,'17'-24'9'16,"-3"-1"-4"-1,2 3-2-15,0-2-2 16,1-1-2-16,-9 2-20 16,-6-2 2-16,-2 2 11 0,0 3 9 0,-10 4 3 15,-3 5 24-15,0 11 4 16,-1 0-21-16,0 26-10 15,3 9-3-15,3 11 1 0,8 6-1 16,8 2 0 0,17-3 0-16,7-14 1 0,11-10-1 15,0-12 1-15,3-15 1 16,-7-2 6-16,-9-19-5 16,-6-4-1-16,-17-2 0 15,-7 4 0-15,0 10 4 0,-24 13-41 16,-18 7-23-16,-18 27-26 15</inkml:trace>
  <inkml:trace contextRef="#ctx0" brushRef="#br0" timeOffset="108178.73">32379 11742 419 0,'-14'25'163'16,"14"2"-142"-1,4-25-29-15,19-2-4 16,9-4 15-16,9-5 3 16,13-3-6-16,6-8-2 0,8-3 1 15,10-9 2-15,7-10-1 16,14-11 4-16,17-13 13 15,13-10 20-15,-4-3 11 16,-2 6-8-16,-16 10-19 16,-23 13-15-16,-21 18-4 0,-24 16-2 15,-17 9 4-15,-8 7-4 16,-4 0 0 0,-1 0-2-16,-4 5-2 0,-5 2-48 0,-4-7-36 15,-21-7-80-15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35" y="2482116"/>
            <a:ext cx="8848465" cy="21305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831508" y="2575123"/>
            <a:ext cx="8666988" cy="193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Click to edit Session title</a:t>
            </a:r>
          </a:p>
        </p:txBody>
      </p:sp>
    </p:spTree>
    <p:extLst>
      <p:ext uri="{BB962C8B-B14F-4D97-AF65-F5344CB8AC3E}">
        <p14:creationId xmlns:p14="http://schemas.microsoft.com/office/powerpoint/2010/main" val="14619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5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rgbClr val="150860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9" r:id="rId2"/>
    <p:sldLayoutId id="214748374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Design of Data center depends upon the various components which are categorized under two major category.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Physical Infrastructure of Data Center</a:t>
            </a:r>
          </a:p>
          <a:p>
            <a:r>
              <a:rPr lang="en-US" sz="1700" dirty="0"/>
              <a:t>Computing components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/>
          <a:lstStyle/>
          <a:p>
            <a:r>
              <a:rPr lang="en-US" dirty="0"/>
              <a:t>Components in Data Center design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design – Components</a:t>
            </a:r>
          </a:p>
        </p:txBody>
      </p:sp>
    </p:spTree>
    <p:extLst>
      <p:ext uri="{BB962C8B-B14F-4D97-AF65-F5344CB8AC3E}">
        <p14:creationId xmlns:p14="http://schemas.microsoft.com/office/powerpoint/2010/main" val="109203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components of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Policies</a:t>
            </a:r>
          </a:p>
          <a:p>
            <a:pPr marL="0" indent="0">
              <a:buNone/>
            </a:pPr>
            <a:r>
              <a:rPr lang="en-US" dirty="0"/>
              <a:t>Data Center should have policies defined as below</a:t>
            </a:r>
          </a:p>
          <a:p>
            <a:pPr marL="0" indent="0">
              <a:buNone/>
            </a:pPr>
            <a:r>
              <a:rPr lang="en-US" dirty="0"/>
              <a:t>Access Policies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All person who access Data Center should have proper authorization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Visitors must adhere to visitor guidelines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All person must wear organization ID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All person must sign in/out while access Data Center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Authorization of access should be verified on timely basis.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components of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Equipment based policies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700" dirty="0"/>
              <a:t>A form must be filled with details of installation ,Removal or maintenance of any Data Center components.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700" dirty="0"/>
              <a:t>Data Center employees must have rights to deny any installation ,removal or maintenance without the proper form filled.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700" dirty="0"/>
              <a:t>Equipment housed in Data Center must meet certain system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4983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components of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Procedures</a:t>
            </a:r>
          </a:p>
          <a:p>
            <a:pPr marL="0" indent="0">
              <a:buNone/>
            </a:pPr>
            <a:r>
              <a:rPr lang="en-US" dirty="0"/>
              <a:t>Data Center must have procedures defined or SOP to be followed for below operations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Authorization access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Visitor Procedure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Audit Procedures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Equipment Installation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Equipment removal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Equipment renaming</a:t>
            </a:r>
          </a:p>
        </p:txBody>
      </p:sp>
    </p:spTree>
    <p:extLst>
      <p:ext uri="{BB962C8B-B14F-4D97-AF65-F5344CB8AC3E}">
        <p14:creationId xmlns:p14="http://schemas.microsoft.com/office/powerpoint/2010/main" val="156101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Infrastructure of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Data Center physical components can be categorized as following.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Power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Cabling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Fire and 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Cooling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Racks and Physical structure</a:t>
            </a:r>
          </a:p>
          <a:p>
            <a:pPr marL="0" indent="0">
              <a:buNone/>
            </a:pPr>
            <a:r>
              <a:rPr lang="en-US" sz="1700" dirty="0"/>
              <a:t>Physical Components forms the backbone of Data Center design and should be viewed as whole rather than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6008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Infrastructure of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700" dirty="0"/>
              <a:t>Power is needed to keep all equipment in data center up and running</a:t>
            </a:r>
          </a:p>
          <a:p>
            <a:r>
              <a:rPr lang="en-US" sz="1700" dirty="0"/>
              <a:t>Data Center should have redundant electricity and also power backup</a:t>
            </a:r>
          </a:p>
          <a:p>
            <a:r>
              <a:rPr lang="en-US" sz="1700" dirty="0"/>
              <a:t>Keeping UPS ensures that we have uninterruptable power supply and </a:t>
            </a:r>
          </a:p>
          <a:p>
            <a:pPr marL="0" indent="0">
              <a:buNone/>
            </a:pPr>
            <a:r>
              <a:rPr lang="en-US" sz="1700" dirty="0"/>
              <a:t>    quality remains constant even when there is any power fluctuations.</a:t>
            </a:r>
          </a:p>
          <a:p>
            <a:r>
              <a:rPr lang="en-US" sz="1700" dirty="0"/>
              <a:t>Data Center has fire safety system to prevent them from internal or </a:t>
            </a:r>
          </a:p>
          <a:p>
            <a:pPr marL="0" indent="0">
              <a:buNone/>
            </a:pPr>
            <a:r>
              <a:rPr lang="en-US" sz="1700" dirty="0"/>
              <a:t>    external fires</a:t>
            </a:r>
          </a:p>
          <a:p>
            <a:r>
              <a:rPr lang="en-US" sz="1700" dirty="0"/>
              <a:t>Data Center even have range of security devices to limit the access to it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676399"/>
            <a:ext cx="2666999" cy="259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259400" y="1351080"/>
              <a:ext cx="4936680" cy="5136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9680" y="1341720"/>
                <a:ext cx="4958280" cy="51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0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Infrastructure of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700" dirty="0"/>
              <a:t>As computing system emits lot of heat hence Data Center requires very efficient cooling system</a:t>
            </a:r>
          </a:p>
          <a:p>
            <a:r>
              <a:rPr lang="en-US" sz="1700" dirty="0"/>
              <a:t>Cooling system prevents the overheating of computing system and hence its crash.</a:t>
            </a:r>
          </a:p>
          <a:p>
            <a:r>
              <a:rPr lang="en-US" sz="1700" dirty="0"/>
              <a:t>Cooling system is generally a chilled AC room to cool the computing systems</a:t>
            </a:r>
          </a:p>
          <a:p>
            <a:r>
              <a:rPr lang="en-US" sz="1700" dirty="0"/>
              <a:t>One of the main purpose of Data Center is to host Physical server and Racks.</a:t>
            </a:r>
          </a:p>
          <a:p>
            <a:r>
              <a:rPr lang="en-US" sz="1700" dirty="0"/>
              <a:t>Physical server and Racks are hosted in specific configuration to maintain optimized cooling.</a:t>
            </a:r>
          </a:p>
          <a:p>
            <a:r>
              <a:rPr lang="en-US" sz="1700" dirty="0"/>
              <a:t>Cabling is one aspect that the network architecture should take precaution when installing them.</a:t>
            </a:r>
          </a:p>
          <a:p>
            <a:r>
              <a:rPr lang="en-US" sz="1700" dirty="0"/>
              <a:t>Cabling should be done in manner keeping in mind that it needs space for server In/Out.</a:t>
            </a:r>
          </a:p>
          <a:p>
            <a:r>
              <a:rPr lang="en-US" sz="1700" dirty="0"/>
              <a:t>While Cabling Architect need to keep in mind future expansion and easy to make changes option.</a:t>
            </a:r>
          </a:p>
        </p:txBody>
      </p:sp>
    </p:spTree>
    <p:extLst>
      <p:ext uri="{BB962C8B-B14F-4D97-AF65-F5344CB8AC3E}">
        <p14:creationId xmlns:p14="http://schemas.microsoft.com/office/powerpoint/2010/main" val="426035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Design of Data center depends upon the various components which are categorized under two major category.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Physical Infrastructure of Data Center</a:t>
            </a:r>
          </a:p>
          <a:p>
            <a:r>
              <a:rPr lang="en-US" sz="1700" dirty="0"/>
              <a:t>Computing components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/>
          <a:lstStyle/>
          <a:p>
            <a:r>
              <a:rPr lang="en-US" dirty="0"/>
              <a:t>Components in Data Center design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design – Components</a:t>
            </a:r>
          </a:p>
        </p:txBody>
      </p:sp>
    </p:spTree>
    <p:extLst>
      <p:ext uri="{BB962C8B-B14F-4D97-AF65-F5344CB8AC3E}">
        <p14:creationId xmlns:p14="http://schemas.microsoft.com/office/powerpoint/2010/main" val="289789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components of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676400"/>
            <a:ext cx="10160000" cy="2728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Computing components of Data Center can be categorized as below</a:t>
            </a:r>
          </a:p>
          <a:p>
            <a:r>
              <a:rPr lang="en-US" sz="1700" dirty="0"/>
              <a:t>Servers ,Storage devices ,Network devices ,Cables etc.</a:t>
            </a:r>
          </a:p>
          <a:p>
            <a:r>
              <a:rPr lang="en-US" sz="1700" dirty="0"/>
              <a:t>Network Connectivity</a:t>
            </a:r>
          </a:p>
          <a:p>
            <a:r>
              <a:rPr lang="en-US" sz="1700" dirty="0"/>
              <a:t>Monitoring systems</a:t>
            </a:r>
          </a:p>
          <a:p>
            <a:r>
              <a:rPr lang="en-US" sz="1700" dirty="0"/>
              <a:t>Policies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115063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components of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700" dirty="0"/>
              <a:t>Fundamental of Designing a data center is hosting up of Physical servers ,Storage devices ,Network devices and the cables.</a:t>
            </a:r>
          </a:p>
          <a:p>
            <a:r>
              <a:rPr lang="en-US" sz="1700" dirty="0"/>
              <a:t>These Physical servers can be of any use and may serve different purpose hence are critical to Data Center design</a:t>
            </a:r>
          </a:p>
          <a:p>
            <a:r>
              <a:rPr lang="en-US" sz="1700" dirty="0"/>
              <a:t>They should be placed in such a manner that its easily accessible to IT Personal on the site.</a:t>
            </a:r>
          </a:p>
          <a:p>
            <a:r>
              <a:rPr lang="en-US" sz="1700" dirty="0"/>
              <a:t>We have network devices like switches ,routers ,hubs etc. that are part of Data Center as per design.</a:t>
            </a:r>
          </a:p>
          <a:p>
            <a:r>
              <a:rPr lang="en-US" sz="1700" dirty="0"/>
              <a:t>Density of Data Center define the number of Network components required per rack.</a:t>
            </a:r>
          </a:p>
          <a:p>
            <a:r>
              <a:rPr lang="en-US" sz="1700" dirty="0"/>
              <a:t>Monitoring system is required in data Center to monitor Temperature ,Humidity ,Water ,Power failure and equipment failure.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30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components of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Monitoring is done through well placed alarms which triggers upon change in environmental conditions of Data Center.</a:t>
            </a:r>
          </a:p>
          <a:p>
            <a:r>
              <a:rPr lang="en-US" dirty="0"/>
              <a:t>Data Center security personal and IT Data manager has the responsibility of ensuring that small alert should not be turn into big business loss if left unattended.</a:t>
            </a:r>
          </a:p>
          <a:p>
            <a:r>
              <a:rPr lang="en-US" dirty="0"/>
              <a:t>Data Center also have set of Policies and Procedures to maintain efficiency within the facility.</a:t>
            </a:r>
          </a:p>
          <a:p>
            <a:r>
              <a:rPr lang="en-US" dirty="0"/>
              <a:t>Some of the Policies and Procedures that are commonly used across Data Center are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Role Definitions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Policies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Procedures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components of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Role Definitions</a:t>
            </a:r>
          </a:p>
          <a:p>
            <a:pPr marL="0" indent="0">
              <a:buNone/>
            </a:pPr>
            <a:r>
              <a:rPr lang="en-US" sz="1700" dirty="0"/>
              <a:t>Everyone who is visiting Data Centre should be part of either of any roles.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Data Center 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Authorized Staff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Authorized Vendor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Visitors.</a:t>
            </a:r>
          </a:p>
        </p:txBody>
      </p:sp>
    </p:spTree>
    <p:extLst>
      <p:ext uri="{BB962C8B-B14F-4D97-AF65-F5344CB8AC3E}">
        <p14:creationId xmlns:p14="http://schemas.microsoft.com/office/powerpoint/2010/main" val="104611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3108</TotalTime>
  <Words>740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Light</vt:lpstr>
      <vt:lpstr>Office Theme</vt:lpstr>
      <vt:lpstr>Data Center design – Components</vt:lpstr>
      <vt:lpstr>Physical Infrastructure of Data Center</vt:lpstr>
      <vt:lpstr>Physical Infrastructure of Data Center</vt:lpstr>
      <vt:lpstr>Physical Infrastructure of Data Center</vt:lpstr>
      <vt:lpstr>Data Center design – Components</vt:lpstr>
      <vt:lpstr>Computing components of Data Center</vt:lpstr>
      <vt:lpstr>Computing components of Data Center</vt:lpstr>
      <vt:lpstr>Computing components of Data Center</vt:lpstr>
      <vt:lpstr>Computing components of Data Center</vt:lpstr>
      <vt:lpstr>Computing components of Data Center</vt:lpstr>
      <vt:lpstr>Computing components of Data Center</vt:lpstr>
      <vt:lpstr>Computing components of Data Center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juhi3260@gmail.com</cp:lastModifiedBy>
  <cp:revision>210</cp:revision>
  <dcterms:created xsi:type="dcterms:W3CDTF">2018-10-16T06:13:57Z</dcterms:created>
  <dcterms:modified xsi:type="dcterms:W3CDTF">2021-09-02T18:22:13Z</dcterms:modified>
</cp:coreProperties>
</file>