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5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60"/>
    <a:srgbClr val="1C1573"/>
    <a:srgbClr val="283E84"/>
    <a:srgbClr val="211D71"/>
    <a:srgbClr val="000099"/>
    <a:srgbClr val="1E2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305" autoAdjust="0"/>
  </p:normalViewPr>
  <p:slideViewPr>
    <p:cSldViewPr>
      <p:cViewPr varScale="1">
        <p:scale>
          <a:sx n="63" d="100"/>
          <a:sy n="63" d="100"/>
        </p:scale>
        <p:origin x="928" y="5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19T09:10:11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17836 12727 356 0,'0'0'19'15,"0"-6"-5"-15,0 1 2 16,0 1 10-16,0 3-12 16,0-1-7-16,0 2-2 15,0 0-6-15,0 0 2 0,0 0-2 16,2 0 3-16,-2 0-1 15,0 0 2-15,0 0 0 16,0 0 10-16,0 0 13 16,0-2 5-16,3 2-4 0,-1-6-24 15,4-1 20-15,3-2-22 16,5-3-1-16,4-6 3 16,2-2 0-16,4-3-1 15,7-4 1-15,6-4 7 16,4-9 1-16,11-5-2 15,5-5-3-15,2 3-2 16,2-2 1-16,-5 10-4 0,-7 3 1 16,-12 10-2-16,-10 9 1 15,-13 9-1-15,-4 1 5 16,-10 7 19-16,0 0 18 16,0 0-9-16,0-2-15 15,0 2-10-15,0-2-6 0,0 2-3 16,0-2 3-16,-3 0-2 15,3 2 2-15,-1 0-2 16,-1 0 2-16,2 0-4 16,0 0-2-16,0 0-4 0,3 11-55 15,7 1-19-15,-1-2-54 16,-1-5-190-16</inkml:trace>
  <inkml:trace contextRef="#ctx0" brushRef="#br0" timeOffset="960.33">18338 12359 190 0,'-7'3'21'16,"4"-1"29"-16,-1 2-14 15,3-2-5-15,1 1-3 16,0-1-13-16,0-2 6 16,3 2 8-16,6-2-5 15,6 0 0-15,10 0 6 0,9-2-6 16,12-11 5-16,17-2-7 15,18-5-7-15,14 2 4 16,7-4-7-16,10 5-9 16,-5 1 1-16,-5 3-4 15,-14 4 1-15,-17 2 0 16,-11 2-1-16,-16 3 1 0,-10 0-2 16,-9 2 0-16,-10 0 1 15,-6 0-1-15,-4 0-3 16,-3 4 6-16,-2 1 0 15,0 2-1-15,0 4-1 16,-4 3-4-16,-9 2-71 0,-13-5-59 16</inkml:trace>
  <inkml:trace contextRef="#ctx0" brushRef="#br0" timeOffset="1629.7">17715 12743 396 0,'-5'-11'10'0,"-3"-4"14"16,8 5 20-16,0 1-2 0,0 4-3 16,0 1-10-16,0 0-11 15,0 4-5-15,0 0-9 16,0 2-6-16,0 7-1 16,3 7 1-16,-1 7 1 0,-2 8 3 15,0 8 0-15,0 9-1 16,-7 7-1-16,-8 8 3 15,-2 8-2-15,-5 8 4 16,-2 1-3-16,1 2-1 16,0 3 0-16,-1-3 1 0,3-2-2 15,5-2 1-15,-1-3-1 16,5-3 1-16,-1-4-1 16,3-1 0-16,1-9 1 15,1-4-1-15,3-4 0 16,3-9 0-16,2-7 0 15,0-6-2-15,11-8 0 0,10-8-1 16,11-3-1-16,14-9 3 16,10 0 3-16,10-12 1 15,11-6 0-15,11-5-3 16,7-2 2-16,10 0 0 16,9 3 0-16,5-1 8 0,-1 2 0 15,-1 5-4-15,-8 0-4 16,-14 3-2-16,-17 2 1 15,-12 3-1-15,-19 0 0 16,-13 3-1-16,-16 3 2 16,-8-1-2-16,-10-1-2 0,0-1-6 15,-12-6-20-15,7-5-41 16,3-11-33-16,2-10-201 16</inkml:trace>
  <inkml:trace contextRef="#ctx0" brushRef="#br0" timeOffset="2115.58">19507 12200 384 0,'-7'4'7'0,"4"-4"12"16,1 0 0-16,2 0-1 15,0 3-9-15,0 5-9 0,4 6 7 16,3 5 7-16,2 13 8 15,2 11 0-15,-1 13 1 16,5 9 3-16,-4 10-8 16,-3 11-8-16,0 7-5 15,-3 3-2-15,-3 6-1 16,-2 3-1-16,-3 1 1 0,-11-5-2 16,-8-5 1-16,-7-6 3 15,-1-5 7-15,1-6-1 16,-2-7 6-16,4-5 2 15,5-6 1-15,3-8-11 16,3-7-5-16,3-6-1 0,4-12-1 16,4-6-1-16,-1-14-20 15,1-8-43-15,2-12-72 16</inkml:trace>
  <inkml:trace contextRef="#ctx0" brushRef="#br0" timeOffset="2451.59">18572 14121 424 0,'0'18'57'0,"-14"-2"-57"16,14-16-23-16,16 0 24 15,13-2 0-15,10-8 5 16,10-3-5-16,8-4 12 0,8-3 10 16,12-4-8-16,11-4 6 15,7-2 4-15,11-2-5 16,5 0-1-16,8 0-3 16,-6 3-8-16,-7 2-2 15,-13 9-4-15,-12 2 0 16,-16 6-1-16,-18 2-1 0,-11-1 1 15,-9-5-15-15,-10-9-71 16,-2-18-137-16</inkml:trace>
  <inkml:trace contextRef="#ctx0" brushRef="#br0" timeOffset="2919.14">21258 11824 462 0,'10'9'63'0,"-5"1"-74"16,-1 8 5-16,3 6 7 0,-2 9-1 15,0 9 2-15,0 6-2 16,-4 5 0-16,-1 9-1 16,0 5 4-16,0 11-2 15,-6 8 6-15,-4 7 7 16,-2 4 7-16,-5 12-1 0,-5 4-2 15,-1 6-3-15,-2-3-1 16,0 2-3-16,-1-8-1 16,4-6-2-16,2-11 0 15,3-13-3-15,3-14 0 16,1-11-2-16,3-14-2 16,1-9 1-16,2-14-2 0,-6-13-3 15,-1-8-43-15,-3-31-65 16,0-19-246-16</inkml:trace>
  <inkml:trace contextRef="#ctx0" brushRef="#br0" timeOffset="3632.74">21156 12148 484 0,'-7'2'5'0,"4"0"-6"16,1 1-5-16,2 2 3 0,0 1 6 16,0 0-2-16,0-1 0 15,0-2-7-15,2-1 2 16,12-2 0-16,9 0 3 15,13 0 5-15,11-3 3 16,16-6 0-16,10-6-5 0,12 1-2 16,5-2 1-16,5-1 0 15,2 0-1-15,1 5 8 16,-1-1 1-16,2 5 9 16,-1-2 11-16,-3 3-8 15,3-2-3-15,6-3-7 0,1 0 0 16,4-6-2-16,-3 4-2 15,5-2-3-15,-8-1-3 16,-6 3-1-16,-14 3 0 16,-7 3 0-16,-9 1 0 15,-17 1 1-15,-10 2-1 0,-10 2 1 16,-8 1 1-16,-6 1 1 16,-2 0-2-16,0 3 1 15,3 8 0-15,-3 1 1 16,1 8-2-16,-1 4 0 15,-4 6-1-15,-2 3 1 16,-4 9 0-16,-4 7 0 0,0 3 4 16,-6 7 1-16,-7 9 2 15,-2 9-1-15,-4 3-1 16,1 7-2-16,0 4 8 16,2 8-5-16,2-3-3 15,1-2-2-15,4-1 1 0,0 0-1 16,1-9 1-16,0-7-2 15,-1-8 0-15,2-8 0 16,-2-9 1-16,1-8-1 16,1-7 0-16,4-5-1 15,-4-3 1-15,2-4-1 16,-8-5-16-16,-6-10-79 0,-3-10-75 16</inkml:trace>
  <inkml:trace contextRef="#ctx0" brushRef="#br0" timeOffset="4082.87">21178 13807 508 0,'-16'0'5'16,"2"0"-1"-16,14-5-10 15,0-2-5-15,12 2 1 0,6-1 4 16,5-3 17-16,6 0-14 16,3 2 4-16,13-2 2 15,9 0 1-15,13-2-7 16,11-3 12-16,17-4 3 15,13-5-1-15,9-4-2 0,9 1 1 16,1-3 3-16,2 2 1 16,-6 4 5-16,-7 2-9 15,-12 3-1-15,-14 5-7 16,-12 1-1-16,-21 5 0 0,-16 1 2 16,-14 2 11-16,-14 0 9 15,-13-3 16-15,-2 2 3 16,-15-5-38-16,-5 1-6 15,3 0-11-15,9-9-35 16,10-14-49-16,32-18-267 16</inkml:trace>
  <inkml:trace contextRef="#ctx0" brushRef="#br0" timeOffset="4685.8">25263 11914 264 0,'3'4'150'0,"3"-2"-153"16,1 0-9-16,4 2 14 15,7-1 7-15,3 1 1 16,14-1 4-16,8-3 7 15,13 0 1-15,12 0 7 16,13-10 1-16,14-6-5 0,10-1-5 16,11-4 1-16,2-2-3 15,1 0-4-15,-7 0-4 16,-7-1-6-16,-12 5-2 16,-14 0 1-16,-16 7-3 15,-14-2 2-15,-15 5-3 16,-14 2 2-16,-15-3-21 0,-9-1-43 15,-23-2-87-15</inkml:trace>
  <inkml:trace contextRef="#ctx0" brushRef="#br0" timeOffset="5241.32">25060 12043 519 0,'-5'4'9'0,"1"-4"-5"16,4 5-23-16,0 8 19 16,0 5 0-16,6 7 3 15,1 3-4-15,0 8-1 16,-4 3 6-16,-1 7-3 0,-2 6-2 15,0 5 2-15,-12 9 1 16,-8 2-2-16,-6 7 1 16,-4 7-1-16,-6 9 1 15,-3 2 0-15,-2 6 1 0,1 5 1 16,2-1 3-16,4-3 1 16,5-5 7-16,2-4 0 15,6-6 5-15,3-6-3 16,5-10-4-16,3-1-6 15,3-9 10-15,5-4-13 0,2-8 0 16,5-6 0-16,9-7 0 16,11-6-3-16,9-6 2 15,10-8 7-15,10-7 5 16,11-5 5-16,11-2-4 16,11-11-4-16,11-5-1 15,14-5-2-15,10-1 13 16,9-1-4-16,3 3-8 0,-2-1-6 15,-6 3-3-15,-14-1 2 16,-10-1-13-16,-17 0-15 16,-16-3 2-16,-8-4-12 15,-15-8-28-15,-14-14-60 0,-6-11-188 16</inkml:trace>
  <inkml:trace contextRef="#ctx0" brushRef="#br0" timeOffset="5968.35">25697 12008 491 0,'20'-11'-4'0,"9"0"-1"15,14 1 5-15,7-2 5 16,15-5-2-16,6 2-5 16,12-6-10-16,9-2-1 15,10-4-5-15,11-5 24 16,8-1 23-16,6-3-14 0,6 2-3 15,-1-3-8-15,-2 1-3 16,-4 2 1-16,-9 4 0 16,-6 0 3-16,-8 4 18 15,-10 3-1-15,-13 5-9 16,-9 4-6-16,-5 3-6 16,-10 4 1-16,-4 6-2 0,-4 1-1 15,-5 0 1-15,1 8 1 16,-8 8-3-16,-2 10 0 15,-4 6 0-15,-5 5-1 16,-5 11 4-16,-6 8-3 0,-5 6 2 16,-5 8-1-16,-3 4 5 15,-1 8 0-15,0 2 0 16,0 6 4-16,2 4-3 16,-2 4 0-16,0 0-3 15,0-2 3-15,-2 1-3 16,-5 1 4-16,-1-2-2 0,-3-2 3 15,0 1-2-15,2-2 2 16,2-6-3-16,1-6-2 16,4-10 0-16,2-11 0 15,0-6 0-15,0-13 4 16,5-5 4-16,-2-8-1 0,2-1 1 16,-5-6-6-16,0 0 1 15,0-4-1-15,0-3 0 16,-3-2-2-16,-2-1 0 15,-1 0-1-15,-1-4 0 16,-2 0-2-16,-1-5-45 0,-9-2-75 16,-3-16-169-16</inkml:trace>
  <inkml:trace contextRef="#ctx0" brushRef="#br0" timeOffset="6380.49">25795 13882 499 0,'0'-14'7'0,"10"-4"-11"0,12 4 4 16,11 0 0-16,9-1 7 16,11 3-4-16,8-3-3 15,14 0 0-15,9 0 2 16,17-2-3-16,14 0 2 16,9 1 1-16,10 2 5 15,5-4 3-15,2 4 12 0,-2 0-5 16,-8-1 1-16,-13 1 2 15,-12 1 1-15,-13 1 0 16,-17 2-9-16,-13-1-3 16,-11 2-3-16,-12 3-3 15,-10-3-1-15,-6 1-2 16,-14-1 0-16,-10-7-38 0,-22-13-108 16</inkml:trace>
  <inkml:trace contextRef="#ctx0" brushRef="#br0" timeOffset="7710.79">18118 13112 89 0,'3'-16'60'0,"3"2"-1"16,-2 4 32-16,-1 5-26 0,-3 2-32 16,0 1-12-16,0 2-10 15,0 0 7-15,0 0 13 16,0 0 2-16,-3 0-9 16,-5 2-8-16,1 12 1 15,-2 11-14-15,-3 11-1 16,-1 12 6-16,1 11 5 0,0 9 0 15,4 1 7-15,4 0-7 16,4-3-1-16,0-5-3 16,11-7-7-16,7-12 0 15,4-9-5-15,2-18 2 16,5-11-2-16,1-8 6 0,1-19 1 16,1-11 1-16,-5-3 2 15,-3-2-5-15,-10 5-2 16,-6 8 0-16,-8 11 4 15,0 9-7-15,-12 6-2 16,-2 9-17-16,0 7-78 0,0 1-94 16</inkml:trace>
  <inkml:trace contextRef="#ctx0" brushRef="#br0" timeOffset="8567.89">18526 12925 453 0,'7'0'9'0,"-2"0"-7"16,2 10-6-16,6 8 7 15,1 6 6-15,6 6 15 16,-1 3 6-16,2 1 6 16,-1 0-2-16,-1 0-14 0,-1-4-12 15,-4-2-5-15,-3-6 0 16,-4-2-2-16,-7-2 0 15,0-4-67-15,-13-1-84 16</inkml:trace>
  <inkml:trace contextRef="#ctx0" brushRef="#br0" timeOffset="8722.89">18513 13538 533 0,'0'2'32'16,"0"-2"-33"-16,7-7 10 0,9-11 23 15,8-4-2-15,5-9-5 16,8-7-13-16,1-9-11 16,-4-4-24-16,-9-7-216 15</inkml:trace>
  <inkml:trace contextRef="#ctx0" brushRef="#br0" timeOffset="8902.98">18504 12812 548 0,'-5'7'4'0,"2"6"-12"0,3 8 4 16,0 11 3-16,0 10 1 15,-3 13 2-15,-2 13 1 16,-1 8-2-16,-1 8 2 16,-1 3-1-16,0-12-59 15,4-14-246-15</inkml:trace>
  <inkml:trace contextRef="#ctx0" brushRef="#br0" timeOffset="9507.81">21784 12748 462 0,'0'-5'0'0,"0"-1"4"16,4 2 2-16,2 1 4 15,-2 0 11-15,-1 3 4 16,-3-2-8-16,0 2-1 16,0 2-11-16,-13 15-4 15,-3 10 2-15,-4 14 4 0,-2 9 10 16,0 11-1-16,3 3 1 15,9-1 0-15,8-3-9 16,2-6-3-16,14-10-2 16,11-8-5-16,4-8 1 15,5-13 0-15,8-12-1 16,4-4-13-16,3-24-40 0,-1-17-113 16</inkml:trace>
  <inkml:trace contextRef="#ctx0" brushRef="#br0" timeOffset="9891.53">22229 12760 503 0,'-33'6'8'0,"4"-5"-1"15,8-1 3-15,2 0-7 0,4-3-1 16,9-8-1-16,6-5-4 15,9-7-6-15,22-4 0 16,10-3 12-16,13 1-4 16,9 6 3-16,-1 7-4 15,-6 11 2-15,-7 5 1 0,-15 17-2 16,-13 16-2-16,-17 8 21 16,-4 11 16-16,-11 3 9 15,-5 2-21-15,3-3-13 16,5-7-4-16,6-9-2 0,2-11-3 15,14-15-1-15,8-8-5 16,8-4 13-16,8-18-1 16,7-5-4-16,1-7 0 15,7-3-1-15,-6 5 0 16,-6 3-3-16,-13 6-35 16,-15 6-59-16,-13 2-165 15</inkml:trace>
  <inkml:trace contextRef="#ctx0" brushRef="#br0" timeOffset="10539.89">26009 12544 472 0,'0'-3'10'0,"-10"-1"-5"0,1 4 3 16,-1 0 1-16,-2 6 0 15,0 8-2-15,-4 8 3 16,2 8-3-16,1 5 7 0,2 6 13 16,3 7-8-16,8-3-9 15,0 4-3-15,8-9-1 16,11 3-4-16,1-7-5 16,9-4-5-16,5-9 21 15,5-10-28-15,2-10-66 16,5-6-87-16</inkml:trace>
  <inkml:trace contextRef="#ctx0" brushRef="#br0" timeOffset="11124.01">26567 12569 414 0,'-27'4'8'15,"2"-2"-5"-15,3-2-1 16,4 0 0-16,4 0 0 16,3-6 9-16,4-4 12 15,7-3-3-15,0-1-12 0,16-6-10 16,11-1 6-16,12-1-2 15,10 1 4-15,2 5-4 16,-2 3 0-16,-5 10-2 16,-12 3-1-16,-13 3-4 15,-13 15 4-15,-6 2 10 0,-11 7 24 16,-9 1-2-16,1 3-3 16,1-5-17-16,4-1-5 15,6-5-5-15,8-4 0 16,0-3-3-16,13-6-3 15,10 0 2-15,6-3 4 0,4-3-1 16,4-1-2-16,1 2 1 16,-4 0 1-16,-4-1 2 15,-5 5-2-15,-5 1-1 16,-7 6 1-16,-5 1 6 16,-6 4 7-16,-2 5-3 15,0 0-2-15,-3 4-3 0,-4 0-2 16,-4-1-2-16,2-2 0 15,2-1 0-15,-2-4 0 16,2-1 1-16,-1 0-2 16,-4 0 0-16,1-2 1 15,-3 0-15-15,0-2-30 0,-5-3-57 16,7-9-233-16</inkml:trace>
  <inkml:trace contextRef="#ctx0" brushRef="#br0" timeOffset="11225.32">26834 13142 778 0,'-24'4'-28'0,"2"-11"-128"15</inkml:trace>
  <inkml:trace contextRef="#ctx0" brushRef="#br0" timeOffset="17726.87">24979 8146 11 0,'0'-7'342'0,"2"-2"-339"0,8-2 5 15,5 0-16-15,1 3 9 16,1 2 10-16,-7 2-10 16,-2 4-4-16,-5 2-2 15,-3 10-8-15,0 12 25 16,-8 6 10-16,1 11-7 0,1 7-6 16,2 9-2-16,2 3 0 15,2-5-2-15,6-5 0 16,2-9-2-16,5-14-2 15,-2-10-3-15,-1-11 3 16,0-8 8-16,-3-19 57 0,0-12-32 16,2-10-28-1,0-3-5-15,2 0 1 0,-4 3-2 16,2 7 0-16,-2 11 1 16,0 7 4-16,-2 10 14 15,1 8-6-15,-5 7-19 16,4 14-5-16,-3 8 14 0,1 6 4 15,2 3-3-15,6-3-1 16,0-4-4-16,6-10-6 16,7-12 10-16,5-9-4 15,7-7 2-15,1-20 2 16,8-10 2-16,0-4-3 0,-5-8 1 16,-6 3 6-16,-10 0 1 15,-7 1 4-15,-12 4 0 16,-5 4 6-16,-1 1-2 15,-13 7-6-15,-6 1-7 16,1 7-5-16,4 6-3 16,-4 7-32-16,7 2-48 0,2 5-104 15</inkml:trace>
  <inkml:trace contextRef="#ctx0" brushRef="#br0" timeOffset="18032.61">25556 8258 490 0,'27'0'82'16,"-3"-7"-82"-16,5-5 0 15,2-1 1-15,-3-3-1 16,-6 0 0-16,-3-4-8 0,-12 0 4 16,-6-1-14-16,-1-2 3 15,-7 5-8-15,-13 6-11 16,-2 6 11-16,-5 6 18 15,0 9 5-15,-2 18 1 0,2 13 18 16,7 9 9-16,6 10 4 16,10 7-4-16,4-3-2 15,12 1-13-15,14-11-8 16,2-8-5-16,5-13-1 16,4-17 5-16,1-15-3 15,4-20-70-15,-5-29-96 0</inkml:trace>
  <inkml:trace contextRef="#ctx0" brushRef="#br0" timeOffset="18501.09">26077 7681 458 0,'21'14'6'0,"0"4"0"16,1 7 6-16,2 8 1 16,-10 7-6-16,-2 6-3 15,-6 5-2-15,-4 5 0 16,-2 1 2-16,2-2-2 16,-2-1-1-16,0-4 0 0,0-9-1 15,0-8-6-15,0-8-21 16,-2-10 18-16,-3-13 4 15,0-4 11-15,5-21 4 16,2-12 5-16,13-5-8 16,14-10-2-16,12-2-5 15,6 4 4-15,9 5-1 0,-3 8-2 16,-3 10-1-16,-7 10 0 16,-7 11 3-16,-11 4-2 15,-13 9-4-15,-12 15-1 16,-2 4-1-16,-18 8 8 0,-4 0 0 15,-5-1-1-15,1 1 8 16,-3-2 7-16,0-2-5 16,1-2 0-16,3-1-9 15,3-5-3-15,3-7-17 16,15-15-101-16,6-4-195 0</inkml:trace>
  <inkml:trace contextRef="#ctx0" brushRef="#br0" timeOffset="18860.49">27053 7811 682 0,'0'-2'6'16,"-2"-4"1"-16,-8 6-18 16,-9 21 3-16,0 7 6 15,-6 8-12-15,1 6-13 16,1 3-5-16,7 1 5 0,7-5-18 15,9-7 12-15,0-5-4 16,14-8-24-16,8-5 10 16,5-9 44-16,0-2 16 15,2-1 5-15,-3-4 33 16,1 2 14-16,-8 0-7 0,-4 2-10 16,-3 4-17-16,-7 1-9 15,-5 5-2-15,-2 2-8 16,-16 5 2-16,-3 4 2 15,-8 3-6-15,-3-2-3 16,-3-1 0-16,1-4-3 16,2-6-38-16,3-10-51 0,11-10-44 15,7-22-264-15</inkml:trace>
  <inkml:trace contextRef="#ctx0" brushRef="#br0" timeOffset="19072.89">27316 7784 446 0,'13'-4'241'16,"-1"4"-225"-16,-2 0-14 15,1 16-6-15,0 13 1 0,-2 12-2 16,-2 7 2-16,-7 6 6 16,0 3-15-16,-4-6-9 15,-6-5 6-15,-5-8-2 16,-2-8-6-16,-4-8-8 15,6-13-31-15,0-9-54 16,8-20-280-16</inkml:trace>
  <inkml:trace contextRef="#ctx0" brushRef="#br0" timeOffset="19244.14">27452 7372 713 0,'11'0'13'0,"-1"3"-4"16,-1 10-21-16,3 8 15 16,0 8-3-16,1 8-5 15,-1-1-64-15,-3 2-51 0,-6-10-123 16</inkml:trace>
  <inkml:trace contextRef="#ctx0" brushRef="#br0" timeOffset="19480.02">27736 7875 704 0,'-2'7'37'0,"2"-1"-30"0,0 9-27 15,7 12 20-15,2 11 3 16,1 6-1-16,0 6-1 15,-6 2-5-15,-3-2-30 16,-1-6-4-16,0-6-3 16,-3-13-35-16,-9-17-43 15,0-8-160-15</inkml:trace>
  <inkml:trace contextRef="#ctx0" brushRef="#br0" timeOffset="19664.77">27545 7920 740 0,'11'0'2'15,"13"-8"-18"-15,13-4 18 16,13-5 2-16,13-2-1 0,11-7-2 16,1-3-44-16,-2-3-44 15,-9-6-50-15,-13-3-113 16</inkml:trace>
  <inkml:trace contextRef="#ctx0" brushRef="#br0" timeOffset="19955.66">28113 7520 402 0,'-24'-18'100'16,"-1"7"-5"-16,0 9-17 0,4 4-34 15,-4 25-37-15,1 12-9 16,8 13 1-16,1 9 1 16,8 7-1-16,7-3 0 15,4-4 2-15,16-9-6 16,5-15-36-16,9-15 0 0,7-22 21 15,8-15 20-15,8-20 2 16,7-16 0-16,7-12 0 16,2-3 1-16,2-2 0 15,-6 7 0-15,-6 8 13 16,-15 10 0-16,-8 11 0 0,-13 16 3 16,-13 7 1-16,-9 9-9 15,-5 5-13-15,0 16-3 16,-8 12 11-16,1 8 0 15,2 10 2-15,-3 1-8 16,4-5-95-16,2-14-139 0</inkml:trace>
  <inkml:trace contextRef="#ctx0" brushRef="#br0" timeOffset="20630.92">27926 9350 297 0,'7'-57'73'16,"-3"7"-52"-16,-4 9 13 15,0 7-6-15,0 6 3 0,0 8 5 16,-6 4 5-16,0 4-7 15,0 1-1-15,-2 4-4 16,5 7-7-16,1 0-14 16,0 19-18-16,-1 13 7 15,-1 12 1-15,-1 16 3 0,-3 7-1 16,7 3 1-16,1-2 1 16,0-12-3-16,14-6 1 15,10-14 0-15,8-16-5 16,9-13 1-16,8-10 4 15,-1-25 0-15,1-11-6 16,-3-8-4-16,-4-7 7 0,-8 2 6 16,-10 6-1-16,-7 10 8 15,-8 10 21-15,-4 10 8 16,-2 12-7-16,-2 4-14 16,-1 11-22-16,0 19-9 0,0 13 12 15,0 17 5-15,0 15 1 16,0 9-2-16,0 3-1 15,0-3 0-15,4-3-1 16,-1-12-1-16,1-10 1 16,1-11 0-16,0-16-1 15,5-10-1-15,6-19-32 0,7-12-26 16,9-27-26-16,6-17-161 16</inkml:trace>
  <inkml:trace contextRef="#ctx0" brushRef="#br0" timeOffset="21258.4">28924 9284 530 0,'5'-23'8'0,"-5"6"48"16,0 5-26-16,0 9-7 16,-7 3-19-16,-8 3-5 0,-9 19 0 15,-5 10 3-15,-3 4-1 16,-4 11 1-16,4 0 1 15,5-2 1-15,9-12-2 16,2-6 0-16,8-9-1 16,8-17-2-16,6-4 0 15,15-21 10-15,8-14-5 0,9-9-3 16,9-5-1-16,2-6-1 16,-2 3 0-16,1 3-1 15,-2 7 6-15,-7 8-8 16,-7 8 5-16,2 11-1 0,-10 10 0 15,-7 8-2-15,-7 8 0 16,-8 17-1-16,-2 8 0 16,0 8 3-16,-11 5 1 15,1-1 0-15,-2 2-1 16,7-3 3-16,5-9 7 0,0-1 3 16,15-5 5-16,9-8 1 15,9-9-7-15,7-5-7 16,1-7-1-16,3-3-2 15,2-17 0-15,-4-8 0 16,-9-8-6-16,-6-6 2 16,-7-1 0-16,-10-4-1 15,-8 4 2-15,-2 3 2 0,-7 5-1 16,-7 9 1-16,-2 4 1 16,-6 12 13-16,1 10-8 15,-10 1-13-15,1 17 4 16,-2 11 3-16,-1 5-1 0,8 0 0 15,5-2-1-15,13-4-2 16,7-6-9-16,0-10 2 16,17-6-4-16,10-6 11 15,10-6 5-15,4-10-20 16,5-9-36-16,0-6-62 16,-2 0-142-16</inkml:trace>
  <inkml:trace contextRef="#ctx0" brushRef="#br0" timeOffset="21807.74">30441 9006 78 0,'3'-14'497'0,"11"-6"-445"15,-14 0-6-15,-12-1-23 16,-14 1-10-16,-8-1-13 0,-9 3 0 15,-7 6-3-15,-1 6 0 16,-1 8-1-16,-1 7 4 16,1 19 0-16,8 11-1 15,6 11 7-15,8 11 0 16,11 3-2-16,9-2-4 0,10-6 0 16,0-10-2-16,15-16-23 15,4-15 5-15,3-15 6 16,3-15 12-16,1-20-1 15,2-12 1-15,1-9 2 16,2-3 0-16,-5 5 0 16,-1 4 15-16,-3 13 14 0,-8 12 3 15,-4 11-3-15,-5 8-13 16,-2 6-11-16,-3 13-7 16,0 16-6-16,0 10 7 15,0 18 4-15,0 11 2 16,2 14-3-16,8 8-1 15,7 4 0-15,5 6 1 0,-1 0-2 16,-3 0 2-16,-4-7-2 16,-6-11 0-16,-8-7 1 15,0-12 0-15,-6-13-1 16,-6-13 4-16,-4-8 3 0,1-10-2 16,3-8-3-16,2-5 0 15,3-6 1-15,7-15-4 16,2-19-40-16,16-17-56 15,11-25-164-15</inkml:trace>
  <inkml:trace contextRef="#ctx0" brushRef="#br0" timeOffset="22071.45">30930 8349 662 0,'0'-16'9'0,"0"16"3"16,0 2-14-16,0 21-7 16,5 11 11-16,1 14-3 15,0 15 2-15,-6 10 0 0,0 9-1 16,-6 3 0-16,-10 1 1 16,-2 0 0-16,-4-2 1 15,2-9 1-15,5-10 1 16,2-8-2-16,7-13-2 15,6-15-11-15,13-19-89 16,10-14-128-16</inkml:trace>
  <inkml:trace contextRef="#ctx0" brushRef="#br0" timeOffset="22378.09">31298 8867 761 0,'8'3'9'0,"-6"-3"-14"15,1 0 1-15,-3 0 3 16,0-5 3-16,4-15-7 16,-4-10-22-16,0-8-41 15,-2-6 12-15,-9-1-22 0,-9 2 58 16,-1 11 23-16,-3 9 22 16,1 10 19-16,3 13 10 15,0 6-12-15,3 22-23 16,0 17-6-16,3 7 14 15,5 9-8-15,3-1-8 0,6-1-6 16,2-9-3-16,13-13-5 16,2-8 4-16,5-13 0 15,5-14-2-15,6-13-29 16,2-26-52-16,5-22-197 16</inkml:trace>
  <inkml:trace contextRef="#ctx0" brushRef="#br0" timeOffset="22533.74">31488 8845 732 0,'-7'15'153'0,"6"-14"-135"16,1 1-26-16,8-2-60 15,7 0-40-15,5-20-129 16</inkml:trace>
  <inkml:trace contextRef="#ctx0" brushRef="#br0" timeOffset="22832.14">32160 8371 755 0,'2'-2'7'16,"6"0"-10"-16,-7 2-6 0,-1 12-3 15,0 15-9-15,-6 7-5 16,-8 9 7-16,-4 1 8 16,-1 5 12-16,-1-1 0 15,2 0 1-15,7-1 4 16,0-6 2-16,6-6-3 15,5-10-4-15,7-7-5 0,19-16-45 16,8-5-54-16,7-23-169 16</inkml:trace>
  <inkml:trace contextRef="#ctx0" brushRef="#br0" timeOffset="23289.86">32550 8437 647 0,'0'-10'19'15,"-3"4"41"-15,-9 6-37 16,-4 10-22-16,0 13-1 0,-3 8 0 16,-1 6 0-16,6 6-1 15,6 2 1-15,6-6-2 16,2-5-32-16,6-7-7 16,5-15-12-16,6-12 15 15,1-3 38-15,3-19 9 0,-4-10-5 16,1-4-2-16,-4 0 3 15,1 3 11-15,-5 4 10 16,-4 8 5-16,-1 8-6 16,-2 4-14-16,-2 8-6 15,-1 1-4-15,0 1-13 0,-1 10 8 16,-2 1 6-16,3 4-3 16,0-1-15-16,10-3-1 15,7-6 3-15,7-6 12 16,8 0 4-16,4-9 0 15,4-7-1-15,1 0 0 0,-5 0 2 16,-6 1 10-16,-10 6 11 16,-9 4 4-16,-4 2 8 15,-7 3-4-15,0 0-14 16,-6 12-17-16,-1 6 6 16,-1 7-2-16,-2 7-5 15,1 0-18-15,1-3-113 0,1-6-231 16</inkml:trace>
  <inkml:trace contextRef="#ctx0" brushRef="#br0" timeOffset="23837.95">29754 10849 583 0,'10'0'-9'0,"3"0"-9"15,3 0 6-15,2 0 5 16,6 0 9-16,-5 0-3 16,0 0 1-16,4-5 3 0,1 0 5 15,0-2 6-15,3-1 1 16,5-8-7-16,9-1-5 16,8-4 0-16,12-10 0 15,19-6 9-15,11-8 3 16,22-8 6-16,12-5-4 15,11 0-5-15,-5 1-6 0,-6 5-6 16,-15 6 1-16,-18 9-2 16,-21 4 3-16,-17 5 0 15,-14 4 4-15,-15 7 15 16,-8 2 11-16,-5 5 1 0,-5 2-12 16,-4 5-9-16,2 0-8 15,3 1-3-15,-1 2-4 16,0 0 1-16,0 3 0 15,-3 10-17-15,-4 8-28 16,-4 2-23-16,-11-7-43 16,-2-10-299-16</inkml:trace>
  <inkml:trace contextRef="#ctx0" brushRef="#br0" timeOffset="27093.64">18245 14558 314 0,'-5'0'9'0,"-2"-1"-4"16,2-6 0-16,-1-3 20 15,5 3-6-15,-1 2-7 0,2-2-4 16,-3-2-3-16,3 2 1 16,0 3-4-16,-2 1 1 15,1 1-4-15,1 0 4 16,0 2 0-16,0 0 0 15,0 0 5-15,0 0 2 16,0 0 3-16,0 0 3 0,-2-1 3 16,2 1 3-16,0 0-3 15,-2 0 0-15,2 0-5 16,0 0-4-16,-1 0-2 16,-1 0-1-16,2 0 2 15,0 0 1-15,0 0-7 0,0 0 3 16,0 0-5-16,0 0-2 15,0 0 3-15,0 5-2 16,0 2 2-16,0 6-1 16,0 1-2-16,0 2 2 15,3 1 0-15,1 5-1 16,2 1 0-16,-3 0 2 0,1 4-3 16,-2 2 3-16,-1 2-2 15,-1 3-1-15,0-2 2 16,0 1-1-16,0-1 1 15,-5 0-1-15,2-3 0 16,1-1 1-16,-4-3-1 0,6-4 0 16,0-1 0-16,0-4 0 15,0-2 0-15,0-5 2 16,0 0-4-16,0-4 4 16,0-1-2-16,0-1 1 0,0 0-2 15,0 0 7-15,0 1-1 16,0 1-2-16,0-2 0 15,3 2-1-15,0 0-2 16,-3-2 1-16,2 1-1 16,-1-3 1-16,1 3 1 15,-2-2-3-15,2-1 3 0,1 1 1 16,-3 0-1-16,2 0 2 16,-2-1-3-16,0 1 1 15,0 2 0-15,0-2 2 16,0 1-2-16,0 3 0 15,0-1 0-15,0 0 0 16,0 3-2-16,0 2 1 0,4-1-1 16,1 2 0-16,3 1 0 15,0 1 0-15,1-3 0 16,0 1 1-16,2 0-2 16,-4-6 2-16,0 1-2 0,-2-4 1 15,3-1 1-15,1-1-1 16,5 0 0-16,9-1 4 15,6-7 9-15,7 1-4 16,8-3-2-16,5-1-6 16,4 0-1-16,1 2 1 0,-1 2 0 15,-1 2-1-15,-4 1 1 16,-4 2-1-16,0 2-1 16,-5 0 2-16,4 0-2 15,-1 6 2-15,4 0-1 16,6 0 0-16,1 0 0 0,3-1 0 15,0 0 0 1,0-1 0-16,-4-1 1 0,-6 5-1 16,-2-1-1-16,-5-1 0 15,-5 4 1-15,0-3 0 16,0-2 1-16,0 0-1 16,4-3 1-16,0 0 0 0,5-2 0 15,4 0-1-15,-1 0 0 16,3-4 0-16,-1-1 1 15,-1-4-1-15,0-2 1 16,-2 3-1-16,-1-5 0 0,5 1 0 16,5-5 0-16,3 2 1 15,1-7 0-15,3 4-1 16,0-2 1-16,0 5-2 16,-5-3 1-16,-4 1 1 15,-4 3-2-15,-3 1 2 16,-2 3-1-16,-2-4 0 15,3 1 0-15,0 1 0 0,5-2 2 16,3-1-2-16,0 1 0 16,-1-2 0-16,-4 1 0 15,1 1 0-15,-7 2 0 16,-5-1 0-16,0 0 1 0,-2 0-2 16,2 2 2-16,1-3-1 15,5 0 0-15,3-3 0 16,5 2-1-16,0-1 2 15,2-1-1-15,1 6-1 16,-5-5 1-16,-3 6 0 0,-4-2 0 16,-5 4 0-16,0 4 0 15,-1-2 0-15,2 2 0 16,2 0 0-16,6-2 0 16,2 2 0-16,5-1 0 15,1-2 0-15,3 1 0 16,0-2 0-16,2 0 0 0,-6 0 0 15,-1 0 0-15,0 0 0 16,-3-2 0-16,4 2 0 16,4-3 0-16,4-2 0 15,4 1 0-15,6-2 0 0,-2 3 0 16,4-2 0-16,-2 4 0 16,0 0 0-16,-4 2 0 15,3 2 0-15,-4 1 0 16,-1 1 0-16,3-1 0 15,-1 1 0-15,4 1 0 16,2-2 0-16,0 0 0 0,-1 3 0 16,0-1 0-16,-5 0 0 15,-1 2 0-15,-4 0 0 16,-5 0 0-16,-5 0 0 16,-2 0 0-16,-2 2 0 15,-1 0-2-15,0 3 4 0,3-1-2 16,2-2-2-16,3 1 1 15,4-1 2-15,-2 0-1 16,4-2 0-16,-3 0 2 16,-6 0-4-16,-1 0 4 0,-5 0-2 15,1 0 0 1,-4 0 0-16,1 0 0 0,2 0 0 16,-2 0 0-16,6 0 0 15,-1 0 0-15,1 0 0 16,-1 0 0-16,-1 0 0 15,-1 0 0-15,-6 0 0 0,-2 0 0 16,-8 0 0-16,-1 0 0 16,-2 0 0-16,-3 0 0 15,9 0 0-15,-3 0 0 16,9 0 1-16,2 0-1 16,6-2 0-16,-3-2 0 0,2 3-1 15,-4-3 2-15,-4 0-2 16,-9 2 1-16,-4 1 0 15,-8 1 1-15,-4 0-2 16,-2 0-2-16,-4 0 3 16,1 0 0-16,4 0 1 0,5 0-1 15,5 0 2-15,7 0 1 16,5 0 2-16,2-2-4 16,-1 0 2-16,-3 2-3 15,-9-2 0-15,-2 2 1 16,-10-1-1-16,-3 1-1 15,-5 0 1-15,-1 0 1 0,0-2 4 16,3 0 8-16,4 0-1 16,4-3-8-16,2-1-3 15,7-2 1-15,2 1-2 16,-3-3 1-16,1 2 1 16,-4-1-2-16,-6 1 1 15,0 3-1-15,-4 0 1 0,-3 1-1 16,-3 4 1-16,0-1-1 15,0 1-3-15,-2 0 1 16,0 0-5-16,0 0-48 16,-9-2-70-16,-11-6-119 0</inkml:trace>
  <inkml:trace contextRef="#ctx0" brushRef="#br0" timeOffset="28561.97">22634 14866 416 0,'9'4'9'15,"-2"-4"-8"-15,1 0-1 16,0 0 0-16,1 0-1 0,3 0 1 16,-4-1-4-16,3-4 4 15,-3 1-3-15,-3 0 5 16,-2 0 0-16,3 4-2 16,-5 0 1-16,4 0 0 15,-1 0 2-15,-1 6 7 0,4 2 0 16,0 2 5-1,-2 1-3-15,-2-1-1 0,4 6-1 16,-2 2 0-16,-2 2-3 16,1 3-1-16,-4 1-1 15,1 5 0-15,-1 2-3 16,0 2 0-16,4 2 0 16,-4 0 0-16,2 3 2 0,-1-1 0 15,3-2 3-15,-1 3-2 16,-3 0 0-16,0 3-4 15,0-2 0-15,0 4 1 16,-1-4 0-16,-5-3-2 0,5-4 2 16,-1-4-4-16,2-2 4 15,0-5 3-15,0 0 0 16,3-1 2-16,3 1 1 16,2 1-6-16,2 1 3 15,0 2-3-15,4 3-1 0,-2-3 1 16,2 0 0-16,2-1-2 15,0 1 1-15,2-6-1 16,2-1-1-16,3-4 2 16,4-1-1-16,4-5 0 15,3 2 4-15,4-7-2 16,-1-1 3-16,3 0 3 0,1-1 1 16,2 0-3-16,-2 2 1 15,5-3-3-15,-2 0-2 16,3 1 0-16,3-1 2 15,6 0-1-15,1-1 7 16,5-4-3-16,0-2-2 0,3-5-3 16,-1 4 0-16,-1-3-2 15,0 3 2-15,3-2-2 16,0 2 0-16,2-2 0 16,0 6 1-16,3-4-1 0,4 1 0 15,1 0 1-15,2 1-1 16,2-1-1-16,-2 0 1 15,0 0 2-15,0 0-3 16,-3-2 2-16,5 2-1 16,-9 0 0-16,0-2 1 15,2 0-2-15,0 0 2 0,1 0 0 16,5-2 0-16,0 2 1 16,2 1 0-16,3-3-1 15,-1 2 1-15,-6 2-2 16,1-1 0-16,-7 3-1 15,-5-2 1-15,-1 2 1 0,-1-3 0 16,-4 3-1-16,7-2-1 16,5-1 3-16,1-2-2 15,4 3 2-15,2-2-2 16,-1 2 1-16,-7 0-2 16,-3 2 1-16,-10 1 0 0,-6-1 1 15,-3 1 0-15,-6 0 0 16,1 1 0-16,0 0 5 15,0-1 1-15,3 0-3 16,3 1-1-16,4-1-2 16,0 2 0-16,-5 0-1 0,-6 2 3 15,-4 0-4-15,-7 0-1 16,-6 0 4-16,-10 0-5 16,-2 0 2-16,-5 4 1 15,-1 0-3-15,-5-1 0 16,1 3-17-16,-1-1-37 15,4-5-30-15,5-2-67 0</inkml:trace>
  <inkml:trace contextRef="#ctx0" brushRef="#br0" timeOffset="29280.73">27429 15286 476 0,'23'0'6'0,"0"-7"-5"16,8 3 0-16,-1 4-2 0,4 0 2 16,-1 0 1-16,1 2 5 15,2 5 5-15,5 2 2 16,0 4 4-16,3 2-6 16,-1 7-2-16,-2 1-6 15,-5 4-1-15,-3 2 4 16,-7-1 0-16,-5 4-2 0,-4 2 2 15,-5-3-2-15,-5 1 1 16,-3-2 1-16,-3 0-1 16,-1 3 2-16,0-5 2 15,0 6 0-15,0 1-6 16,-1 7 2-16,-10 1-2 0,-1 1-2 16,-10 2-1-16,-3 1 1 15,-6 1 1-15,-3-4-2 16,-7 3 0-16,-4-5 1 15,-1-4 1-15,-3-4-2 0,-1-8 0 16,0-4 1 0,-3-8 0-16,-1-7 0 0,1-7 2 15,-1 0 2-15,3-3-8 16,7-10 4-16,3-3 0 16,10-3-2-16,9-9-8 15,16-8-87-15,6-18-175 16</inkml:trace>
  <inkml:trace contextRef="#ctx0" brushRef="#br0" timeOffset="29901.02">28887 14391 214 0,'3'5'42'15,"1"4"-45"-15,-1 5 4 16,5 0 4-16,-3 8 20 16,-1 1 7-16,-2 2-16 0,-2 4 0 15,0 1-3-15,0 4 8 16,-2 6 8-16,-2 0 6 16,1 4-7-16,-2 2 6 15,5 3-10-15,0 2 3 16,-1 3-6-16,-3 2-4 15,2 2 0-15,-3 2-3 0,-2 0-1 16,2 4-1-16,0 1-5 16,-1-3 1-16,2 2 0 15,1 0-2-15,3 0-1 16,0 3-2-16,0-3-2 0,0 0 1 16,1-2-2-16,5 1 0 15,0-1 2-15,1-1-2 16,0 0 1-16,1-6 5 15,2-1 0-15,1-4 0 16,-3-6-2-16,4-1-1 0,-4-10-1 16,-1-1-1-16,0-6 2 15,-2-5-1-15,0-3-1 16,-2-5 0-16,-3-3-1 16,0-6-10-16,-1-6-62 15,-6-35-91-15</inkml:trace>
  <inkml:trace contextRef="#ctx0" brushRef="#br0" timeOffset="31104.57">28646 14626 179 0,'2'4'108'16,"1"-4"-78"-16,5 0-24 16,4 2-3-16,10-2 1 15,5 1-2-15,5-1 10 0,8 0-5 16,4 3 3-16,3-3 7 16,1 1 2-16,3-1 5 15,-1 0-2-15,-2 0-7 16,5-4-1-16,4-4 9 15,3-3-3-15,1-3-4 16,7-3 0-16,7 0-5 0,6 1-3 16,4-2-3-16,8-2-2 15,-1 2 1-15,1-1 0 16,-3 1-1-16,-2 2 1 16,-3 0-1-16,-4 1-1 15,-1 1-2-15,-2-2 1 0,0 2 5 16,1-2 6-16,2 2-4 15,3-3-1-15,3 5-3 16,3-1-3-16,-2 1 0 16,-3 1-1-16,-4 1-1 15,-7-1 4-15,-3 2-3 16,-3 0 0-16,-1 0 1 0,0 2 1 16,-1 2 4-16,0-3-3 15,-1 5-2-15,-4-2 1 16,2-1-2-16,-8 1 1 15,-2 0 0-15,-9-1-1 0,3-3 0 16,-6 2 1-16,0-2-2 16,0 2 2-16,-2 2-1 15,2-1 0-15,-5 3 0 16,-8-3 0-16,-2 4 0 16,-10 1 0-16,-2 1-1 0,-4 0 0 15,-7 0 3-15,3 0 0 16,-3 0-2-16,2 0 2 15,0 3 1-15,5 5-2 16,1 0 2-16,-1 3-2 16,0 4-1-16,0 1-1 15,-1 1 2-15,-1 6 1 0,-1 2-2 16,-2 2-1-16,0 3 2 16,0 5 2-16,-1 2-4 15,1 3 2-15,0-2 1 16,0 7-2-16,0-2 0 15,-3 4 1-15,3 0 0 0,-3 6 2 16,3-2 1-16,-1 1 0 16,0 1-2-16,1 0 1 15,-3 0 2-15,-2 0 1 16,1 0 4-16,-1 1-2 16,0-4-1-16,0 3 2 0,-1-3-5 15,-4 0 1-15,-3 0 5 16,2 0-6-16,-1 0 2 15,0 2-1-15,-1-1 2 16,0 1-1-16,-1 2-1 16,4-2 0-16,0-2-4 0,3 1-1 15,0-2 1-15,2-2 0 16,0-2 0-16,0-3-1 16,0 0 1-16,0-6-1 15,0 2 0-15,-3-4 1 16,-2 0-1-16,0-1-1 15,-4-1 2-15,2-4-1 0,-1-3 0 16,0 0 0-16,-4-3-22 16,-5-12-31-16,-2-12-99 15,-10-31-246-15</inkml:trace>
  <inkml:trace contextRef="#ctx0" brushRef="#br0" timeOffset="32131.94">28700 16715 364 0,'12'0'6'0,"1"0"-5"0,3 0 0 15,2 0-1-15,2 0 5 16,3 0 5-16,4 0-1 16,2 0-2-16,1-2-2 15,6 2-2-15,2-2 0 0,4 2 2 16,0-2-2-16,4-1-2 16,2-2 0-16,6-2 4 15,2-2 12-15,1-2 8 16,6-2 9-16,7 1-11 15,0-2-2-15,6-1-5 16,4-1-5-16,1 2 1 16,2 1-2-16,-1-1 2 0,-1 2-4 15,0 1 1-15,1 0-3 16,1 1-3-16,-6 1 0 16,2 0-1-16,-4 2 1 15,3 0 3-15,-3-1-1 16,-1 3 2-16,-1 0 0 0,3-2-3 15,-3 3-1-15,-3 0-3 16,-2-1 2-16,-2 1-2 16,-8 1 0-16,0 1-1 15,-2 0 2-15,-1-2-1 0,3 1 1 16,3-1-1-16,5 2 1 16,4 1-1-16,3-3 1 15,-2 1-2-15,2-1 1 16,-4 3 0-16,-9-3-2 15,-4 2 3-15,-3-2-1 16,-9 3 1-16,0-1 0 0,-3 0-2 16,4 0 1-16,3 1 0 15,3 1 1-15,3 0 0 16,-1 0 1-16,-1-2-1 16,-4 2 0-16,-6-2 3 15,-8 0 1-15,-5 1 9 16,-11-2-2-16,-5 2-1 0,-6 1 2 15,-2-2-2-15,-1 1-2 16,0-1-2-16,-1 2-3 16,1-3-2-16,-1 2-1 0,1-1 0 15,-3 0-4-15,-1-8-19 16,0-16-48-16,-14-21-119 16</inkml:trace>
  <inkml:trace contextRef="#ctx0" brushRef="#br0" timeOffset="33619.26">29761 15295 465 0,'-9'-16'-7'16,"0"2"9"-16,0 3-2 15,0 6 0-15,-7 1-1 16,-4 4 4-16,-3 0 1 0,-11 14 1 15,0 10 3-15,-5 8-1 16,-5 12-2-16,-2 8-4 16,5 5 3-16,0 2-3 15,13-4 2-15,10-6 3 16,13-7 2-16,5-8-1 0,17-5 4 16,16-6-1-16,9-3 4 15,4-3-8-15,5 1-4 16,-2-2 0-16,0 2-1 15,-3 0-1-15,-6 3 1 16,-2 1-2-16,-6-1 1 16,-1 4 1-16,-2 1 0 0,-4-1 0 15,-1 3 0-15,-7 4-2 16,-5-2 1-16,-4 2 8 16,-8-2 1-16,0 2 3 15,-15 1 4-15,-7-6 3 16,-4-2 2-16,-6-5-2 0,-5-5 1 15,-2-5-9-15,-2-8-6 16,-3-2-2-16,2-5-3 16,1-11-1-16,41 16-30 15,-69-59-32-15,46 17-56 16,6-6-281-16</inkml:trace>
  <inkml:trace contextRef="#ctx0" brushRef="#br0" timeOffset="33959.8">30202 15826 449 0,'8'0'66'15,"-4"-1"-61"-15,1-8 0 0,-3-3-2 16,-2-6 4-16,0-2 9 15,-2-2-6-15,-9 1-7 16,-2 3-6-16,-4 4 3 16,-5 7-2-16,0 7 4 15,-4 0-4-15,1 15 2 0,0 9 2 16,4 12 1-16,6 7 3 16,8 6-2-16,7 7 6 15,0-2 8-15,15-3-1 16,7-3-7-16,7-8-10 15,2-10 1-15,4-14-1 0,5-14-17 16,-1-10-44-16,1-26-102 16</inkml:trace>
  <inkml:trace contextRef="#ctx0" brushRef="#br0" timeOffset="34322.51">30329 15623 594 0,'5'0'16'16,"4"0"-12"-16,7 0-7 15,8 0 5-15,2 0 3 0,9 0-2 16,-1 9-3-16,0 6-1 16,-2 2-2-16,-8 6-4 15,-7 4-3-15,-6 5-5 16,-11 1-1-16,0-1 8 15,-16-2 5-15,-6-3 6 0,0-6-1 16,-7-5-1-16,-3-5 10 16,3-9 3-16,2-2-3 15,1-7-4-15,8-13 9 16,11-10 4-16,7-9-17 16,15-4-4-16,11-5-1 15,9 1-6-15,4 0-4 0,4 10-4 16,-4 3-24-16,-4 7-32 15,-9 6-17-15,-6 2-28 16,-3 1-171-16</inkml:trace>
  <inkml:trace contextRef="#ctx0" brushRef="#br0" timeOffset="34711.03">30728 15400 471 0,'3'2'69'0,"2"0"-69"16,4 5-11-16,4 5 15 15,3 8-4-15,2 7 0 16,1 8-2-16,1 7 2 16,-5 2-1-16,-3 2 2 15,-1 1 0-15,-2-2 1 0,-5-8-2 16,1-3 0-16,0-8 1 15,-3-6-1-15,0-7 1 16,1-8-1-16,-1-5 2 16,3-9 3-16,-2-16 15 0,2-11-11 15,0-6-6-15,2-11-1 16,0-3-2-16,1-1 4 16,-2 5 0-16,-3 4 3 15,4 5 2-15,-5 9-4 16,-1 9-1-16,1 7-4 15,-2 4 0-15,0 5-9 0,0 0-28 16,2-4-50-16,0-2-224 16</inkml:trace>
  <inkml:trace contextRef="#ctx0" brushRef="#br0" timeOffset="35550.62">31322 15434 166 0,'5'15'392'0,"2"-3"-389"16,-1-8-11-16,3-3 14 16,3-1-9-16,4 0-2 15,0-11-9-15,4-6-33 16,-6-8-31-16,-1-4-45 15,-6 3 8-15,-5 4-14 0,-2 2 104 16,-9 10 170-16,-6 10-73 16,2 0-14-16,-8 14-9 15,4 11-2-15,-1 13-11 16,-1 8 0-16,0 6-6 16,7 3-11-16,1-2-9 0,4-6-1 15,5-8-4-15,2-9-3 16,5-8 2-16,13-10-2 15,3-7 1-15,8-5 1 16,5-8 9-16,3-14-6 0,0-10-2 16,-3-5-6-16,-1-8 2 15,-8-1 0-15,-9 1 1 16,-5 4 6-16,-7 4 14 16,-4 8 2-16,0 8-4 15,-12 6-11-15,2 3-9 0,-4 5-2 16,-5 7 2-16,3 0 0 15,2 0-3-15,3 2 1 16,3 3-3-16,7 0-11 16,1-3-11-16,9-2-5 15,11 0 10-15,5-9-13 16,7-4-5-16,2-3-4 16,2 2 24-16,-4 0 22 0,-1 3 19 15,-9 6 4-15,-2 1 1 16,-8 4-4-16,-2 0 4 15,-5 6-11-15,0 6-3 0,-3 4-3 16,-2 8-1-16,0 2-1 16,0 6 3-16,-9 2-3 15,-1 2-2-15,2 2-2 16,1-3-2-16,-2-3 1 16,3-3-2-16,2-4 1 0,4-8 0 15,0-2-1-15,0-5 0 16,4-2-3-16,5-5-9 15,0-3 4-15,0 0 6 16,-2 0 4-16,-3-1 3 16,1-7 16-16,-1 3 19 15,-4 1-10-15,2 1 9 16,-2 1-9-16,0-1-8 0,0 3-11 16,1 0-10-16,5 0-4 15,2 0-9-15,7-6-28 16,5-13-37-16,5-22-97 0</inkml:trace>
  <inkml:trace contextRef="#ctx0" brushRef="#br0" timeOffset="38632.65">29903 13292 213 0,'-12'-12'8'16,"-3"1"28"-16,-1-5 19 15,2 0-23-15,0-3-10 16,-1 1-9-16,4-3-5 16,3 4-4-16,0 2-3 15,1 5 6-15,5 3 12 0,-2 1 6 16,1 6-5-16,1 0-10 16,-1 2-4-16,-5 12-4 15,1 10-3-15,-4 9 3 16,0 12 1-16,-5 13 0 0,0 7 2 15,4 4 4-15,-2 6 0 16,6-4-1-16,3-1-2 16,5-5-3-16,0-12 0 15,13-8-2-15,6-13-2 16,3-9-2-16,3-14-2 16,2-9 7-16,4-7 1 0,-1-18-1 15,4-7 8-15,-3-8-6 16,-4-4-2-16,-3-2 0 15,-7 3 6-15,-3 5 6 16,-3 2 10-16,-4 8-1 16,-2 8-11-16,0 8-7 15,-1 3-4-15,2 8-1 16,-1 1-4-16,2 4 0 0,4 11-1 16,0 8 6-16,1 11-1 15,3 3 2-15,-3 2 0 16,2 3-2-16,-2-3 2 0,2-3 0 15,-1-3 1-15,-1-2 8 16,0-3-1-16,1-1-1 16,-2 0-3-16,2-4-4 15,-3-5-1-15,4-2 0 16,1-7-34-16,-1-9-42 16,3-14-87-16</inkml:trace>
  <inkml:trace contextRef="#ctx0" brushRef="#br0" timeOffset="39289">30578 13254 561 0,'0'-1'-11'16,"0"-5"2"-16,-13 6 9 15,6 13-3-15,-3 16 0 16,-1 8 4-16,0 9 5 0,-1 6 7 15,-1 3 0-15,4-4-9 16,2-7-2-16,5-9 0 16,2-10-2-16,0-14 0 15,4-11-15-15,13-20 18 16,8-17-1-16,4-13-5 16,7-9-21-16,1-5-6 0,-5 1 11 15,-8 5 14-15,-5 10 7 16,-9 8 6-16,-4 13 19 15,-2 10 13-15,-4 8-3 16,2 7-9-16,1 2-22 16,4 0-10-16,0 7 2 15,3 6 0-15,0 1 2 16,2 1-1-16,1-1-5 0,0-4 0 16,3 1 4-16,3-4 1 15,0-2 1-15,-1 2 0 0,-2 3 0 16,-1-2 0-16,-5 4 0 15,-5 5-4-15,-1 1 1 16,-3 5 7-16,-1 3 8 16,4 2-2-16,-1 0 0 15,5 2-3-15,4-4-2 16,5 0-3-16,4-8-3 16,8-9 2-16,3-9-1 0,7-6-3 15,-2-19-14-15,-3-12-3 16,0-13-6-16,-9-9-17 15,-7-3 15-15,-9-2 24 16,-9 10 4-16,-1 6 11 16,-19 7 39-16,-11 16-1 15,-8 9-18-15,-8 10-20 0,-3 6-7 16,1 7-2-16,4 18-1 16,7 11-1-16,11 11 0 15,13 4-4-15,11-4-60 0,4-11-102 16</inkml:trace>
  <inkml:trace contextRef="#ctx0" brushRef="#br0" timeOffset="39830.94">31671 12743 511 0,'-32'-2'-9'0,"3"2"9"16,3 7-1-16,3 12 0 15,1 12 1-15,3 10 0 0,4 7-1 16,-2 7-1-16,7 8-14 15,1-1-10-15,4-3-11 16,3-9-20-16,2-14 9 16,0-15 9-16,11-15 25 15,2-8 44-15,8-25 54 0,-1-11-39 16,1-10-6-16,2-5-11 16,-3-1-3-16,-2 8 6 15,-5 7-7-15,-6 10-1 16,-4 13 8-16,-3 7 6 15,2 9-16-15,0 4-21 0,3 17-8 16,5 11 7-16,-2 15 1 16,3 15 1-16,2 12 1 15,-3 5-1-15,-5 7 0 16,1 2-1-16,-6-1 0 16,0-9 1-16,-4-8 1 0,-3-15 0 15,4-10 0-15,-1-15 0 16,3-13 0-16,1-15-4 15,0-9-24-15,12-26-8 16,-1-23-68-16,1-17-227 16</inkml:trace>
  <inkml:trace contextRef="#ctx0" brushRef="#br0" timeOffset="40061.65">31936 12493 495 0,'9'-11'6'0,"0"9"16"16,5 2-15-16,3 24 3 15,-2 11 21-15,5 11 0 16,-6 13-5-16,-10 8-11 16,9 4-6-16,-10 2-6 0,-3-3-2 15,0-5 1-15,0-8-16 16,0-15-38-16,0-21-40 15,0-21-89-15</inkml:trace>
  <inkml:trace contextRef="#ctx0" brushRef="#br0" timeOffset="40449.72">32304 12814 661 0,'17'-13'13'15,"-3"-3"-9"-15,6-2-4 16,0-1 0-16,8-6-1 0,-1-5-19 15,0-2-14-15,-5-2-12 16,-9 3 0-16,-9 6-9 16,-8 11 28-16,-24 11 25 15,-12 4 6-15,-12 23 10 16,-2 8 13-16,1 10 10 16,4 12 16-16,10 5-12 0,13 3-11 15,18-1-15-15,8-4-7 16,0-5-5-16,19-10-2 15,8-13-1-15,7-13 0 16,4-12-1-16,5-4 3 16,-4-11-1-16,-1-12-3 0,-3-7-4 15,-8-3-7-15,-6-2 8 16,-5 1 7-16,-7 6 0 16,-6 0 5-16,1 12 6 15,-4 4-4-15,0 6-2 16,0 6-7-16,-9 6-8 0,-1 13-28 15,-5 3-17-15,-1-4-70 16,-2-6-165-16</inkml:trace>
  <inkml:trace contextRef="#ctx0" brushRef="#br0" timeOffset="41441.17">31544 13688 493 0,'0'3'42'0,"4"-1"-35"15,-3 0-13-15,5 3 10 0,0-2-4 16,-1 3-2-16,2 1 6 16,0 4 3-16,1 5 0 15,0 4 5-15,-1 5-2 16,-1 2-2-16,0 1-2 16,-1-3-3-16,0-3-1 0,2-7-2 15,-2-4-1-15,3-7-1 16,3-4 2-16,-1-11 3 15,3-8 1-15,1-6 0 16,1-4-3-16,-1 0 0 16,-4 6 0-16,-2 4 0 15,-1 7 13-15,-3 9 14 16,3 3-19-16,0 22-17 0,6 8 6 16,1 8 4-16,8 8 3 15,-2 2-1-15,2-3-5 16,2-8 2-16,-2-10 0 15,-5-11 0-15,2-14-3 0,-7-6 6 16,1-24 0-16,-3-8 2 16,3-10 4-16,-2-8-4 15,-2 1-3-15,-2 3-2 16,-5 7 1-16,-2 11 5 16,0 10 8-16,-2 8 0 15,-9 8-10-15,-3 6-8 0,-1 11-28 16,3 8-9-16,-3 3-31 15,3 0-52-15,3-4-140 16</inkml:trace>
  <inkml:trace contextRef="#ctx0" brushRef="#br0" timeOffset="41733.35">32162 13793 639 0,'16'0'24'16,"-5"4"-24"-16,9-4 1 0,-3 0 0 15,7-6-1-15,-4-3-1 16,-3-7-16-16,2-2-22 16,-11-5 0-16,-4 0 2 15,-4 1 13-15,-12 5 11 16,-10 4 13-16,-3 10 6 16,-2 3 15-16,4 11 34 0,3 14-10 15,9 8-20-15,6 6-7 16,5 4 4-16,5 6-4 15,14-6-9-15,7-6-5 16,4-9-2-16,4-8-4 16,5-16-29-16,-3-10-19 15,-4-24-52-15,-5-20-171 0</inkml:trace>
  <inkml:trace contextRef="#ctx0" brushRef="#br0" timeOffset="42117.2">32566 13300 576 0,'20'4'127'16,"-4"4"-126"-16,15 1 1 15,1 9 0-15,6 5-3 16,1 9 2-16,-5 7-3 0,-4 5-11 16,-11 5-1-16,-9 2 2 15,-8 5 0-15,-2-9 4 16,-16-2-4-16,-6-7 9 15,4-10 4-15,-3-10 0 16,3-7 6-16,4-6 15 0,1-5 1 16,6 0-8-16,5-10-3 15,2-7-3-15,19-6-9 16,8-7 1-16,10-4-11 16,8-2-19-16,5 4-2 15,-2 7 9-15,-4 9 23 16,-12 11-1-16,-11 5 0 0,-13 14-3 15,-8 15 4-15,-24 4 15 16,-8 9 2-16,-2 1-3 16,-4 1 0-16,10 2-10 15,4-1-6-15,11-11-57 0,3-13-180 16</inkml:trace>
  <inkml:trace contextRef="#ctx0" brushRef="#br0" timeOffset="156559.3">5780 9803 408 0,'0'0'-3'0,"0"0"1"16,-2 0 3-16,-7 0 2 0,-5 7 3 15,-8 6-3-15,-5 1 6 16,-4 7 2-16,-4 1 5 16,4 1 1-16,-1-2-4 15,6-3 0-15,7 2-1 0,3-6-6 16,5-1 1-16,6-3 1 15,1-3-6-15,4 0-2 16,0-3 0-16,6 0 4 16,4-2 1-16,10-2 9 15,14 0 7-15,18-10 2 0,25-9-12 16,27-8-7-16,30-7 1 16,20-5-3-16,13 0 1 15,9-3-2-15,-4 5-1 16,-8-2 0-16,-8 5 0 15,-16 2 1-15,-15 0-1 16,-4 1 3-16,-10 1 10 16,-10 3 5-16,-10 6-10 0,-6-1-5 15,-14 8 0-15,-16 3-3 16,-16 6 1-16,-14 2-1 16,-13 0-3-16,-9 2-13 15,-7 1 2-15,-17 0 13 0,-13 5 2 16,-8 1-37-16,-10-2-46 15,-4-4-105-15</inkml:trace>
  <inkml:trace contextRef="#ctx0" brushRef="#br0" timeOffset="157231.75">5611 10046 295 0,'-19'0'119'0,"4"-6"-118"16,3-5 3-16,4 3-12 15,2-1 7-15,3-2 4 16,-2-1 10-16,0-1 1 15,-2 6 10-15,-1 0 1 16,1 0 4-16,3 5 2 0,1 2-10 16,-1 0-11-16,3 7-10 15,-1 6 0-15,0 6-1 16,0 4 1-16,-2 8 1 16,2 4-1-16,-3 8 0 0,-2 7 1 15,-5 9 0-15,-1 4 2 16,1 8 7-16,-2 4 1 15,0 5-2-15,6 2-3 16,2 7-2-16,2 5-1 16,-1 3-2-16,0 1 0 0,-1 1 0 15,-3 5-1-15,-3 2 1 16,-2 2 0-16,-1 3-4 16,-1 1 6-16,1-2-1 15,3-6 0-15,1 0 0 16,2-8 0-16,2-9 0 0,0-6-1 15,-1-10-1 1,1-9 0-16,2-12 1 0,1-12-1 16,3-20-16-16,1-18-107 15,0-31-300-15</inkml:trace>
  <inkml:trace contextRef="#ctx0" brushRef="#br0" timeOffset="157481.12">5697 10117 229 0,'-52'4'-64'0,"4"-4"17"15,8 2-32-15</inkml:trace>
  <inkml:trace contextRef="#ctx0" brushRef="#br0" timeOffset="158165.38">5437 10124 137 0,'-9'0'59'15,"2"0"-2"-15,1 0-4 16,5 0-19-16,1 0-16 15,0 0-18-15,1 0-1 16,13-3 15-16,6-3 5 0,8-3 2 16,16-5-6-16,12-4-4 15,14-5-7-15,11-5-2 16,10-6 0-16,13-2-1 16,6-5-1-16,11-4 2 15,4 2-2-15,9-3 1 0,10 1 0 16,4 2 0-16,8-1-1 15,-2-1 2-15,3 2-2 16,2-1 2-16,-1 1-4 16,-3 0 1-16,-10 4 4 15,-5 3-3-15,-7 1 1 16,-11 6-1-16,-9 1 1 0,-10 5-1 16,-8 3 0-16,-7 1 0 15,-6 2 0-15,-6 3 0 16,-4 0 0-16,-6 3-1 15,-7 0 1-15,-5 1 0 16,-11 2-3-16,-3 4 5 0,-11-2-1 16,-10 6-1-16,-2-2 1 15,-9 2-2-15,-1 0-4 16,-1 2 5-16,0 5 7 16,1 4-3-16,1 5-1 0,-1 0-1 15,1 7-3-15,-4 2 5 16,-1 5 5-16,-3 4 7 15,2 6-1-15,-2 5-3 16,0 4-3-16,2 6-4 16,3 3-1-16,0 1 0 15,5 9 0-15,0 5 1 0,2 6-2 16,3 7 4-16,1 5-2 16,2 7 1-16,3 4-2 15,-1-4-2-15,0 0 2 16,2 0-3-16,-3-6 0 15,-2-1 1-15,-5-5 7 0,-2 1 3 16,0-4-2-16,-6-7-1 16,1-5-4-16,0-2 0 15,-3-9-2-15,0-3-3 16,-2-7 4-16,0-4-3 16,-6-1 0-16,-9-6-17 15,-9-8-73-15,-6-13-28 0,-6-15-205 16</inkml:trace>
  <inkml:trace contextRef="#ctx0" brushRef="#br0" timeOffset="159338.59">5112 12564 167 0,'18'2'79'0,"-6"-2"-77"15,-5 0 5-15,0 0 13 16,3 0 0-16,-1-2-4 16,-2 0-4-16,1 1-5 15,-3-1 1-15,-2 0-2 16,1 0-3-16,1 1 0 0,-2 1 2 15,1-2-2-15,4-2 2 16,-1 2-4-16,1 0 1 16,5-3 4-16,3 0-2 15,6-2 13-15,2-1-4 16,10-2-1-16,5-5-1 0,9-2 3 16,11-5-5-16,14-4-2 15,7-5-2-15,10-5 0 16,10-3 4-16,12 0-3 15,1-4 0-15,6-1 3 16,3-1-5-16,7 1 2 16,-2-3 5-16,1 6 3 0,1-1 0 15,0 2-3-15,1 1-4 16,-4-2-2-16,3 2 0 16,-2-1-2-16,0-1 1 15,-3 0-2-15,0 4-2 0,-5 1 3 16,-4 1-3-16,-6 5-1 15,-4 1 2-15,-7 2 0 16,-1 4-1-16,-5 0 1 16,-9 1-2-16,-3 2 2 15,-4 2-1-15,-10 1-1 0,-1 1 2 16,-4 3-1-16,-7-1 2 16,-6 0-2-16,-4 3-2 15,-9 0 6-15,-4 1-6 16,-6 0 4-16,-4 2-4 15,-1-1 4-15,0 2-2 16,1-2 0-16,4-2 1 0,4 0-2 16,2 1 1-16,1-1 0 15,-2 0 0-15,-4 2 0 16,-6 4 0-16,-8 1 0 16,-5 1 0-16,-3 3 0 0,-2-2 2 15,-2 2 11-15,0-2 5 16,-11 2-13-16,2-1-8 15,0-1 1-15,-2 0-24 16,4 2-10-16,2-4-29 16,5-3-62-16</inkml:trace>
  <inkml:trace contextRef="#ctx0" brushRef="#br0" timeOffset="160226.55">5751 11019 292 0,'-5'-5'5'15,"-3"2"-1"-15,3-3 2 16,1 2 1-16,1 1-3 15,0 1 10-15,1 2 18 0,0 0-3 16,2 0-7-16,0 9-19 16,0 9-3-16,9 5 7 15,3 11 11-15,3 5-1 16,5 2-7-16,-1 7 0 16,3 2-2-16,0 4-1 0,-1 5-1 15,-1 1-4-15,0 3 2 16,-6 0-2-16,-4-5 0 15,-6-4 0-15,-2-8-2 16,-2-12 2-16,-4-9-3 16,-10-17-43-16,-8-8-13 0,1-22-83 15</inkml:trace>
  <inkml:trace contextRef="#ctx0" brushRef="#br0" timeOffset="160525.73">5621 11219 347 0,'-14'-14'14'16,"4"2"5"-16,6-5 22 16,4-2-5-16,0-7-9 15,13 0-5-15,7-6-8 16,-1 3 3-16,3 8 7 16,0 6-11-16,0 10-4 0,2 5-15 15,-1 13 11-15,6 10-8 16,5 9 4-16,4 5 3 15,5 6-3-15,2 2 1 16,4 3 0-16,-3 0-1 16,-4-1 1-16,-5-5 0 0,-6-4-2 15,-9-8 1-15,-7-3 0 16,-6-6 0-16,-4-3-30 16,-5-5-44-16,-3-6-13 15,-15-7-170-15</inkml:trace>
  <inkml:trace contextRef="#ctx0" brushRef="#br0" timeOffset="160704.27">5821 11738 436 0,'-3'0'9'0,"3"-5"-7"15,5-18 1-15,13-8-1 16,7-6 3-16,8-9 0 15,4-6-4-15,1-1 1 16,-4-1-16-16,0-2-292 16</inkml:trace>
  <inkml:trace contextRef="#ctx0" brushRef="#br0" timeOffset="160961.41">6281 11086 556 0,'0'8'7'0,"5"-1"-7"16,5 8-14-16,7 6 15 15,3 11-2-15,5 11 2 0,0 3-1 16,2 5 1-16,-2 0 0 16,-1-2 2-16,-2-7-2 15,0-2 0-15,-2-10-1 16,-4-4 1-16,-1-6 0 15,-6-8-24-15,-4-6-37 16,-5-6-17-16,0-9 13 0,-7-14-132 16</inkml:trace>
  <inkml:trace contextRef="#ctx0" brushRef="#br0" timeOffset="161218.24">6333 11183 388 0,'-16'-14'8'0,"0"2"25"15,3 1 15-15,6-4-17 16,3 5-11-16,4-6-1 16,0-3-15-16,16-3 4 15,11-3-6-15,12 4-2 16,7-1 0-16,3 12 0 0,-1 6-2 16,-5 4 2-16,-9 19-3 15,-13 8 2-15,-8 7 1 16,-11 5-2-16,-2 4 7 15,-7 2 3-15,-6 3-1 16,-1 0-3-16,4-5-1 0,2-14-22 16,6-19-131-16</inkml:trace>
  <inkml:trace contextRef="#ctx0" brushRef="#br0" timeOffset="161718.13">6692 10862 478 0,'-14'18'3'0,"9"4"-4"16,5 5-1-16,7 2 1 16,8 6 2-16,5 0 3 15,7 1 17-15,2-4 4 16,5-3 5-16,0-3-15 15,0-2-8-15,-2-5-2 16,-6-1-3-16,-4-4-1 0,-12-1 0 16,-1-6-1-16,-9-4-16 15,0-3 6-15,-12-6-5 16,-7-14-37-16,-2-9-13 16,-6-8 24-16,0-9 22 0,0-8-4 15,4 0 18-15,0 0 15 16,8 7 6-16,1 6 8 15,6 6 3-15,7 8 4 16,1 3 4-16,0 4-7 16,7 2 5-16,7 5-14 15,3 1-11-15,0 5-3 0,2 7-4 16,-2 2-2-16,-4 16-10 16,-4 11 10-16,-6 10 2 15,1 5 3-15,-4 8 5 16,0 5-1-16,0 0 2 15,0 1-6-15,0-5-1 0,0-5-1 16,0-9 1-16,10-15-71 16,0-16-114-16</inkml:trace>
  <inkml:trace contextRef="#ctx0" brushRef="#br0" timeOffset="162271.74">7272 11260 251 0,'-9'15'82'16,"1"-9"-79"-16,8-7-9 16,1-19 18-16,6-5-4 15,4-11-2-15,0-8-2 16,-2-12 2-16,-2-7 24 0,-7-7 4 15,0-5-17-15,-7-5-9 16,-10 1-8-16,-4 8-2 16,-2 10 8-16,-3 13 2 15,6 13 25-15,5 14 9 16,4 11-4-16,3 10-15 0,8 0-16 16,0 19-14-16,0 12 6 15,12 8 0-15,2 11 2 16,6 4-1-16,5-1 3 15,1 1-3-15,1-6 4 16,5-7-2-16,-3-5-1 0,-2-10 1 16,-3-8-2-16,-1-9-1 15,-3-9-1-15,-4-9 7 16,0-20 0-16,-1-11-2 16,-1-10-3-16,-5-6-16 15,0-4-3-15,-2 8 12 0,-4 4 7 16,3 12 2-1,-5 13 13-15,2 11 11 0,1 10-3 16,1 4-19-16,2 16-13 16,3 8 4-16,7 9 8 15,3 7 0-15,1 2-1 0,1 4 0 16,-4-2 0-16,-2-2-19 16,-9-9-74-16,-7-14-117 15</inkml:trace>
  <inkml:trace contextRef="#ctx0" brushRef="#br0" timeOffset="162416.61">7554 10561 576 0,'-6'-7'24'16,"1"3"21"-16,3 4-16 16,1 4-28-16,-4 12-6 15,3 0 6-15,0 2-53 16,2-5-134-16</inkml:trace>
  <inkml:trace contextRef="#ctx0" brushRef="#br0" timeOffset="162665.31">8198 10543 614 0,'0'-3'5'15,"-3"-9"-3"-15,-9 2-3 0,-7 10-4 16,-1 10-10-16,-1 5 17 16,1 10-3-16,3 6-1 15,6 4-1-15,7 5 1 16,4-2 4-16,0 0-1 16,9-4 0-16,7-7 1 15,6-8-13-15,3-13-68 0,2-6-70 16</inkml:trace>
  <inkml:trace contextRef="#ctx0" brushRef="#br0" timeOffset="163169.3">8349 10460 516 0,'-8'-11'41'0,"1"5"24"16,-5 6-37-16,0 7-24 15,-3 11-5-15,0 7 2 16,0 10-2-16,4 2 2 15,8 2-2-15,3-1 2 0,5-5-2 16,7-8-1-16,5-9-16 16,1-12 1-16,0-4 7 15,0-16 13-15,-1-13-1 16,0-10-9-16,-3-7-19 16,1-1 11-16,-3 1 18 0,-2 7-1 15,-2 9 0-15,-3 8 0 16,1 8 9-16,-3 7 16 15,-3 7 2-15,2 0-21 16,1 8-10-16,4 9 3 16,6-2 3-16,6 6-2 15,2 0-1-15,4-3 1 0,2-7-1 16,-3-5 0-16,-5-6-22 16,-3-3 4-16,-7-17 20 15,-4-7 2-15,-3-10-5 16,-2-11 1-16,0-2-13 15,0-6-1-15,0 8 4 0,0 6 9 16,-2 11 0-16,1 12 11 16,1 13 25-16,0 8-16 15,0 19-21-15,1 10 2 16,9 11 6-16,2 8-2 16,3 6-3-16,1 1 2 0,2 2-5 15,-6-2-61-15,-8-7-65 16,-4-10-250-16</inkml:trace>
  <inkml:trace contextRef="#ctx0" brushRef="#br0" timeOffset="163425.39">8601 10446 613 0,'11'-18'17'0,"3"-4"5"15,6 1-19-15,1-6-2 16,1-3-1-16,3-1-1 0,-5-1-14 15,-6 2-39-15,-5 3 4 16,-3 4 42-16,-4 7 12 16,-2 5 32-16,0 8 6 15,3 3-8-15,1 3-28 16,3 10-11-16,5 4 10 16,3 6 1-16,3 2-4 0,-4 2 0 15,-2 0-2-15,-2-4-50 16,-9-7-76-16,-1-7-44 15</inkml:trace>
  <inkml:trace contextRef="#ctx0" brushRef="#br0" timeOffset="163553.57">8795 10046 569 0,'-3'-9'44'0,"2"3"7"15,-1 6-21-15,2 0-26 0,0 2-15 16,0 4-47-16,0-5-107 15</inkml:trace>
  <inkml:trace contextRef="#ctx0" brushRef="#br0" timeOffset="163874.59">9043 10035 664 0,'0'0'15'0,"0"0"-4"15,-2 7-13-15,-4 9-8 16,-1 7-6-16,2 4-3 0,0 3-7 16,3 1-5-16,2-4 27 15,2-6 2-15,8-9-1 16,5-8 0-16,2-4-4 16,0-20 18-16,0-10-1 0,0-7-4 15,0-6-4-15,-7-2 0 16,-5 2 4-16,-5 7 13 15,0 10 12-15,-15 6-2 16,-7 11-1-16,-4 9-21 16,-1 0-4-16,0 13-4 15,4 8 3-15,7 4-2 0,9-2-83 16,7-5-141 0</inkml:trace>
  <inkml:trace contextRef="#ctx0" brushRef="#br0" timeOffset="164237.94">9554 9890 697 0,'0'-3'7'0,"5"-11"-7"16,-5 8-2-16,0 4-7 0,0 0-33 15,0 2 16 1,2 0 9-16,3 10-19 0,1 0 28 15,5 4 7-15,2 1 2 16,-1 1-3-16,2-7 4 16,-4-4-1-16,-2-3 0 15,-2-2-3-15,-3-5 14 0,-1-11-6 16,-2-2-3-16,2-4 4 16,-1 1 24-16,2 6 3 15,-3 1-4-15,0 9-2 16,0 5-5-16,2 0-17 15,5 14-18-15,3 7 10 0,7 10 2 16,5 1 2-16,9 4-1 16,6-4-1-16,2-9-64 15,2-9-39-15,-1-14-64 16</inkml:trace>
  <inkml:trace contextRef="#ctx0" brushRef="#br0" timeOffset="166580.19">9671 9622 59 0,'-10'0'155'16,"0"0"-142"-16,3-3 24 0,5 2 0 15,0 1-12-15,2-3-1 16,0 3-2-16,0 0-12 15,0 0-4-15,0 0-4 16,0 0-2-16,0 0 1 16,0 0 1-16,0 0 1 15,7 0 5-15,15 0-2 0,11-8 13 16,15-14 8-16,17-6-19 16,19-13-2-16,17-9 1 15,11-9-4-15,12-4-2 16,8-2 3-16,2-3 2 15,2 2 12-15,-4 3-6 0,-3 5 1 16,-6 2-4-16,-5 10-2 16,-12 3-1-16,-8 4-3 15,-6 5-1-15,-11 2 0 16,-8 5-1-16,-13 2 0 16,-13 7 0-16,-18 4 0 0,-10 3 7 15,-8 4-1-15,-9 4 5 16,-2 1 2-16,-5-2-12 15,-5 2-6-15,1 1-37 16,1-3-46-16,4-7-81 16</inkml:trace>
  <inkml:trace contextRef="#ctx0" brushRef="#br0" timeOffset="166973.41">11183 8667 331 0,'0'-13'1'0,"0"1"24"15,0-1-12-15,7 3-2 16,8 1-1-16,8 0-2 15,8 1-3-15,13 3-2 16,9 0-1-16,15 3-2 16,13 2 1-16,8 0-1 15,9 0 0-15,4 9 1 0,0 4-1 16,-7 4 1-16,-14 10-2 16,-15 5 1-16,-15 8-1 15,-15 2 14-15,-18 5 13 16,-16-1-6-16,-7 0 1 15,-23 3-8-15,-17-1-3 0,-14 4 5 16,-11-4-9-16,-8-5-1 16,-2-14-34-16,6-19-327 15</inkml:trace>
  <inkml:trace contextRef="#ctx0" brushRef="#br0" timeOffset="167955.29">13607 8479 246 0,'6'-14'4'16,"-5"2"15"-16,-1 1 27 15,4 6-10-15,-4-1 5 0,2 2-11 16,-2 1-5-16,1 1-8 16,3 1-7-16,-3 1-4 15,4 0-3-15,-2 0 3 16,1 6 1-16,-1 6 2 15,1 3 7-15,-1 7 1 0,-1 8-5 16,0 10 8-16,0 11-2 16,-2 12-3-16,0 6-3 15,0 8-3-15,-2 7-2 16,-3 1-4-16,-6 4-1 16,4-6 0-16,-2 1-1 15,-4-5 0-15,5-13-1 0,0-10 1 16,3-16-1-16,-1-11-4 15,3-17-22-15,-1-12-20 16,1-27 13-16,-3-23-96 16</inkml:trace>
  <inkml:trace contextRef="#ctx0" brushRef="#br0" timeOffset="168275.68">13674 8556 64 0,'8'-27'314'0,"-2"4"-311"0,-6 2 1 16,0 3 7-16,0 5 16 16,0 5 15-16,0 2 1 15,0 6 8-15,0 2-35 16,8 15-25-16,7 9 10 16,5 6 3-16,6 11 1 0,2 3-3 15,1 4 0-15,-3 4-2 16,1 3 1-16,0 3-1 15,-3 3 2-15,-4 3 13 16,-4 3 0-16,-1-2-1 16,-3-5-8-16,-5-5 1 0,-2-7-3 15,-2-10-3-15,2-5 1 16,-5-8 0-16,0-8-1 16,-8-7-17-16,-16-8-69 15,-10-8-126-15</inkml:trace>
  <inkml:trace contextRef="#ctx0" brushRef="#br0" timeOffset="168490.21">13504 9240 555 0,'-7'4'-4'15,"4"-4"14"-15,3-12-8 16,17-6-4-16,5-7 2 0,10-8 0 16,9-5 4-16,3 1-3 15,3-6-39-15,-2 0-147 16</inkml:trace>
  <inkml:trace contextRef="#ctx0" brushRef="#br0" timeOffset="168791.27">14178 8787 601 0,'-7'6'-4'0,"2"1"4"0,5 8-7 15,0 8 3-15,7 11 3 16,6 12 0-16,2 15 1 15,6 7 2-15,-2 9 7 16,3 5 1-16,3 5-1 0,-3-4-3 16,0-4 1-16,-2-6-6 15,-7-8 0-15,-2-7 0 16,-6-11 1-16,-1-10-2 16,-4-5-8-16,0-12-22 15,-7-15-28-15,-10-5-27 16,-7-27-52-16</inkml:trace>
  <inkml:trace contextRef="#ctx0" brushRef="#br0" timeOffset="169059.41">14096 8800 154 0,'0'-23'304'15,"0"2"-294"-15,7 3 14 16,16 0-10-16,5 4-3 15,9 1 1-15,6 8 2 0,6 5-8 16,0 5-5-16,-2 22-1 16,-7 11 0-16,-13 14-4 15,-9 8 2-15,-11 10 1 16,-7 1 2-16,-3 2 3 16,-11-3 15-16,1-5 6 0,-1-3-11 15,4-9-7-15,0-7-5 16,4-13-8-16,2-14-99 15,2-19-237-15</inkml:trace>
  <inkml:trace contextRef="#ctx0" brushRef="#br0" timeOffset="169622.86">14634 9346 546 0,'9'15'1'15,"2"-8"4"-15,3-3-6 0,1 0 0 16,1-4 1-16,-1-1-2 16,-3-21 1-16,-5-12 9 15,1-10-6-15,-5-18-17 16,-1-15 6-16,-2-16-2 16,0-8-3-16,-2-8 8 0,-5 7 4 15,1 13 2-15,-3 14 2 16,1 19 22-16,1 21 20 15,-5 17-11-15,2 7-15 16,3 11-2-16,1 0-10 16,2 14-8-16,1 15 4 15,3 10-2-15,5 13 0 0,12 7 0 16,4 5-2-16,8 1 2 16,2-7-3-16,3-6-1 15,5-7-3-15,2-15-2 16,1-12 3-16,1-13 2 0,1-5 0 15,1-17 2-15,-5-14 0 16,-8-11-23-16,-5-8-4 16,-9-8-2-16,-9 3 20 15,-5 0 10-15,-4 8 2 16,0 10 1-16,-6 10 18 0,1 9 21 16,-3 11-12-16,5 5-5 15,1 2-9-15,2 11-17 16,0 16-2-16,3 7 3 15,7 8 1-15,2 10 2 16,1 4-2-16,1-5 1 16,0-5 0-16,1-3-11 0,-3-14-29 15,-4-13-22-15,-6-16-45 16,-2-14-173-16</inkml:trace>
  <inkml:trace contextRef="#ctx0" brushRef="#br0" timeOffset="169768.86">15139 8312 604 0,'-9'5'12'0,"5"2"-6"16,2 8-9-16,1 0-19 0,1 0-68 16,0-8-148-16</inkml:trace>
  <inkml:trace contextRef="#ctx0" brushRef="#br0" timeOffset="170106.3">15620 8661 398 0,'-12'0'9'16,"-3"-10"24"-16,1-4-20 16,-1-4 2-16,-1 3 2 15,2 1 17-15,-2 5 10 0,3 7-15 16,2 2-5-16,1 8-13 16,0 11-9-16,3 8-2 15,0 9 3-15,2 3-4 16,3 6 3-16,2 1-1 15,2-3 0-15,10-3-2 16,8-2 1-16,4-6-3 0,8-7 4 16,1-9-34-16,2-16-82 15,3-7-245-15</inkml:trace>
  <inkml:trace contextRef="#ctx0" brushRef="#br0" timeOffset="170912.63">15915 8526 500 0,'-24'0'-5'0,"-1"0"18"0,8 0 1 16,0 11-6-16,3 12-5 16,1 7 0-16,1 6 2 15,2 8 0-15,5 6 2 16,3 2 1-16,2-7-5 15,0-4 0-15,10-9-2 16,0-9-2-16,4-9-3 0,-2-9 2 16,1-5 0-16,-1-8 4 15,0-14 11-15,4-6-11 16,-1-8-5-16,0-3-9 16,0-4 6-16,-1 2 7 15,-1 5 0-15,-4 11 0 0,-4 6-1 16,-1 6 3-16,-3 8 4 15,-1 5-3-15,3 0-6 16,2 0 1-16,0 0-1 16,2 0 3-16,0 2-1 0,5-1 1 15,-4-1-1-15,1 0 1 16,-2 0 0-16,-2 0 0 16,-5-1 4-16,0-3 1 15,0-1 16-15,0-2-7 16,-2 0-8-16,-3-2-4 15,4 1 2-15,-5 1-2 16,3 4-2-16,1-1-1 0,0 0 2 16,2 3-3-16,-1 1 1 15,1 0-3-15,0 1 2 16,0 14-5-16,0 6 6 16,3 6-1-16,6 12 2 15,2 1 0-15,3 2 0 0,5-2 0 16,0-8 1-16,4-7-1 15,-1-9-1-15,3-11-2 16,-2-5 4-16,4-16 2 16,0-12-3-16,0-10-1 15,-1-6-24-15,-3-10-5 0,-4-5 5 16,-4-2 16-16,-6-3 7 16,-4-2 3-16,-5 2-2 15,0 3 1-15,0 10 0 16,0 11 1-16,-2 12 13 15,-1 8 11-15,1 13 3 0,2 7-13 16,0 3-15-16,0 15-10 16,0 11 8-16,0 6 1 15,7 15-1-15,2 6 5 16,0 5-5-16,2 2 2 16,-1-3 1-16,2-5-1 15,-7-9-51-15,-5-15-59 0,0-21-357 16</inkml:trace>
  <inkml:trace contextRef="#ctx0" brushRef="#br0" timeOffset="171077.93">16281 8560 634 0,'-3'0'14'16,"3"0"3"-16,0-6-13 15,3-1-4-15,9-5 3 16,9-4 0-16,6-7-1 0,3-4-35 15,8-5-60-15,-1-4-46 16,4-1-65-16</inkml:trace>
  <inkml:trace contextRef="#ctx0" brushRef="#br0" timeOffset="171220.34">16602 8247 345 0,'19'-12'106'16,"-9"5"-24"-16,-1 7-33 16,0 0-21-16,2 4-17 15,-2 11 0-15,0 10 4 0,2 2-6 16,-3 11-4-16,-1-1-2 15,0 6 0-15,-6-2 0 16,-1 0-2-16,0-9-31 0,-8-10-62 16,-4-15-110-16</inkml:trace>
  <inkml:trace contextRef="#ctx0" brushRef="#br0" timeOffset="171355">16500 8182 644 0,'-1'-4'14'0,"-1"4"4"16,2 0-16-16,0 2-6 16,0 10 1-16,3-5-44 15,4-2-101-15</inkml:trace>
  <inkml:trace contextRef="#ctx0" brushRef="#br0" timeOffset="171727.41">16947 8222 603 0,'0'0'-30'16,"-5"-1"22"-16,-1 1 6 16,-2 0-10-16,-5 9-10 15,-3 10 13-15,-2 8 7 0,-1 7 3 16,0 5 1-16,4 2 8 15,10 0-4-15,5 0-2 16,0-9-3-16,17-9-1 16,2-8-2-16,10-13-9 15,-1-2 10-15,6-18 3 0,-3-12 6 16,-4-12-9-16,-2-3 8 16,-6-4 6-16,-11 3 18 15,-4 4 13-15,-4 9-8 16,-11 9-7-16,-7 8-13 15,-6 11-10-15,-3 5-7 16,3 0-3-16,-1 10-23 0,6 5-46 16,7-6-48-16,9 2-217 15</inkml:trace>
  <inkml:trace contextRef="#ctx0" brushRef="#br0" timeOffset="172095.91">17155 8276 697 0,'6'0'-3'16,"-3"0"-2"-16,5 0-1 0,2 0-9 15,3 1-13 1,0 11 5-16,1 2 5 0,-1 9-18 16,-3 0 20-16,-1-3-1 15,-4 1 0-15,0-7-4 16,-4-6 2-16,-1-8 11 15,0-11 15-15,4-13 7 0,-1-6 7 16,6-7-5-16,0-2 4 16,4 0-7-16,-1 6-12 15,1 5 3-15,3 8 3 16,-3 5 0-16,1 9 0 16,3 2 1-16,-2 4 6 0,7 4-1 15,2 10-2 1,3 6-1-16,7 5 5 0,0 3-6 15,0 2-5-15,1 2-2 16,-2-1 0-16,-4-2-7 16,-6-12-59-16,-9-8-130 15</inkml:trace>
  <inkml:trace contextRef="#ctx0" brushRef="#br0" timeOffset="172602.89">15408 10028 317 0,'0'0'334'0,"0"-9"-338"0,0-5 9 15,3 1-6-15,2 0 5 16,-2 1-1-16,-1 3-1 16,-2 0 5-16,0 4-5 15,-5 3 5-15,-5 2-2 16,-4 16-5-16,-4 11-1 0,1 11 0 15,2 10 1-15,4 5 0 16,8 8 2-16,3 0 4 16,10-6 0-16,10-5-2 15,7-9-1-15,1-11-3 16,1-10-1-16,3-15 0 0,-1-5 1 16,-1-22-1-16,-3-7 3 15,-3-12-8-15,-4-3-12 16,-6 6 5-16,-7 1 11 15,-5 11 4-15,-2 8 1 16,-2 14 2-16,-9 4-3 16,-4 20-21-16,-4 1-114 0,-1 3-185 15</inkml:trace>
  <inkml:trace contextRef="#ctx0" brushRef="#br0" timeOffset="173861.47">15755 9923 559 0,'-11'-6'5'0,"4"2"3"0,2 4-3 16,-1 0 3-16,0 11 2 15,1 10-1-15,2 10-5 16,-1 10-2-16,2 11 2 16,2 3 3-16,0 0 0 15,7 1-1-15,8-12-3 0,1-6-2 16,6-13-1-16,0-12-2 15,2-13 1-15,1-12 1 16,1-21 10-16,1-16-8 16,-4-9-19-16,-2-12-37 15,-6 0 16-15,-6 2 33 0,-9 13 7 16,0 12 2-16,-2 9 16 16,-7 16 25-16,-4 10-8 15,1 8-21-15,-2 7-18 16,3 12 1-16,0 13 0 15,2 8 1-15,1 3 0 16,8 2 1-16,0-1-3 0,4-6-12 16,13-8 6-16,-2-9 5 15,9-8-1-15,1-13 1 16,2 0 3-16,4-11 3 16,-2-7-1-16,-1-7 0 15,1-4 0-15,-4-1-2 0,-4 2 1 16,-2 3-1-16,-5 3 1 15,-3 10-1-15,-6 1-1 16,0 11 1-16,1 0-2 16,-5 11-2-16,5 7 7 15,2 5 0-15,-2 4-1 0,5 1-1 16,2-4 0-16,-1-7 0 16,0-4-3-16,3-11-4 15,-3-2-10-15,2-13 6 16,-6-10-3-16,-1-4-8 15,0-5 11-15,-1 5 9 0,0-1 3 16,-3 6-3-16,1 8 11 16,-3 3 17-16,1 6-6 15,3 5-9-15,7 2-12 16,-4 12 0-16,5 0 0 16,5 4 2-16,2-2 0 15,-1-2-2-15,1-5 1 0,2-7-2 16,-5-2 0-16,0-11 2 15,-6-10 1-15,-3-10-1 16,-4-6 0-16,-4-6-2 16,0-1 1-16,0-1 0 0,-2 4 0 15,0 7 1-15,0 8 3 16,2 6 13-16,0 9 1 16,0 4 1-16,0 7-8 15,0 0-11-15,10 11-9 16,4 12 7-16,3 6 0 15,4 10 4-15,2 11 0 0,-1 5-1 16,-1 6 0-16,-3 3 1 16,-6 0-3-16,-7 4 0 15,-5-2 2-15,-5-4-2 16,-10-5 2-16,-9-8 2 16,1-10-3-16,2-14 2 0,-1-11 2 15,5-12 2-15,7-4 12 16,8-23-2-16,2-8-12 15,9-12 1-15,9-7-5 16,9-7-1-16,5-4 0 16,6-2 0-16,1 0-1 0,1 4-2 15,0 6 2-15,-8 5-5 16,-5 13-24-16,-8 12 17 16,-8 7 11-16,-4 9 6 15,-3 9-3-15,-4 4 0 16,2 16-14-16,3 4 12 15,3 10 14-15,4 4-2 0,3 3-4 16,0-2-2-16,2-1-3 16,-1-6 2-16,-8-4-9 15,-3-10-61-15,-5-16-82 16</inkml:trace>
  <inkml:trace contextRef="#ctx0" brushRef="#br0" timeOffset="174004.74">16799 9605 673 0,'0'0'45'0,"0"0"-42"15,8 13-11-15,1 2 7 16,3 3-59-16,5-2-99 16</inkml:trace>
  <inkml:trace contextRef="#ctx0" brushRef="#br0" timeOffset="174475.56">17415 9745 743 0,'-12'-26'9'0,"-3"1"12"0,-7 6-20 15,-4 4-5-15,-2 10-11 16,-6 5-14-16,-6 12-18 15,3 15 17-15,-2 14 19 0,9 7-3 16,5 8 2-16,9 0-12 16,5-2-3-16,11-11 5 15,0-11 4-15,11-9 5 16,7-14 10-16,1-7 16 16,7-2 7-16,1 0 8 15,0-3 2-15,0 3 4 0,-5 3-10 16,4 18-14-16,-4 15-5 15,-5 10 7-15,0 11 4 16,1 6-3-16,-4 5-6 16,-2 0-4-16,-2 1-1 15,-3-9-1-15,-7-7 2 16,0-5-2-16,-7-13 0 0,-12-10-5 16,-6-14-6-16,-5-11 16 15,-1-13 0-15,-1-18 0 16,3-13-3-16,5-8-2 15,9-6-2-15,6-4-8 16,9-3-1-16,2 1-13 0,15 0-16 16,8-2-72-16,1 2-123 15</inkml:trace>
  <inkml:trace contextRef="#ctx0" brushRef="#br0" timeOffset="175086.51">17490 9712 101 0,'0'0'597'0,"1"0"-545"16,-1 9-41-16,6 12-19 16,-1 13 6-16,4 7 2 15,2 5 2-15,1 6-1 16,3-5 0-16,-1-3-1 0,-1-10-2 16,-1-9-7-16,-1-11-5 15,0-12-3-15,1-4 13 16,-5-19 7-16,3-11-1 15,-2-7-12-15,5-9 7 0,-2-6 4 16,-2 2 1-16,1 2 2 16,0 11-4-16,-1 7 0 15,-3 12 3-15,0 8-2 16,2 10-1-16,-3 2-5 16,2 14-3-16,2 11 5 15,5 3 2-15,4 3 1 16,4 0 1-16,3-8 0 0,2-8-3 15,4-7 1-15,-4-8 1 16,0-8 3-16,-6-11 0 16,-7-6 0-16,-5-1 4 15,-9-5 13-15,-3 2 2 0,-16 6-5 16,-6 2-4-16,-9 3-7 16,0 9-6-16,0 4-2 15,2 3 2-15,8 2 1 16,7 0-11-16,10 0-24 0,7 2-16 15,5-2-27-15,16 0 39 16,8 0 37-16,3-2 1 16,5 2 1-16,0 0 0 15,-5 7-3-15,-3 12 12 16,-5 5 7-16,-5 4 1 16,1 7 7-16,-3-2-2 0,5 7 3 15,0-6-7-15,5-1-12 16,2-6-3-16,1-9-2 15,3-9-1-15,2-9-40 16,1-12-21-16,0-17-67 16,1-12-94-16</inkml:trace>
  <inkml:trace contextRef="#ctx0" brushRef="#br0" timeOffset="175422.24">18475 9653 333 0,'14'-50'116'0,"-7"7"-17"16,-7 5-39-16,0 9-7 15,-8 8-9-15,-5 10-22 16,-5 7-14-16,1 4-8 0,-3 14-7 15,-2 13 5-15,4 10-24 16,2 4 15-16,2 5 2 16,7 3 3-16,7-8 2 15,0-5 3-15,17-9-1 16,7-12-2-16,6-11 7 16,6-6-4-16,7-17 7 0,-1-12 0 15,-3-6-4-15,-2-1 1 16,-11-1-3-16,-6 5 6 15,-10 8 21-15,-4 8 3 16,-6 7 5-16,0 5-11 16,0 5-13-16,0 1-8 15,0 1-7-15,1 9 2 0,9 0 0 16,7 0 0-16,9-1-1 16,6-6-8-16,7-3-24 15,5-20-39-15,-5-9-38 0,-1-11-73 16,-8-6-86-16</inkml:trace>
  <inkml:trace contextRef="#ctx0" brushRef="#br0" timeOffset="175571.57">18989 9300 261 0,'0'-39'178'0,"-1"10"-58"16,-9 10-30-16,-1 8-19 15,1 11-21-15,0 12-37 0,3 17-11 16,0 14 0 0,4 14 4-16,3 7-3 0,0 7-1 15,3 2-1-15,10-2 0 16,0-1-19-16,2-5-34 15,0-14-32-15,-4-12-77 16,-3-13-197-16</inkml:trace>
  <inkml:trace contextRef="#ctx0" brushRef="#br0" timeOffset="175709.51">18949 9792 542 0,'-12'-21'62'16,"5"0"21"-16,7-1-40 15,3 4-26-15,13 0-10 0,9-3-6 16,9-2-2-16,7-3-1 15,5-3-32-15,1-7-35 16,-1-5-16-16,-7-6-95 16</inkml:trace>
  <inkml:trace contextRef="#ctx0" brushRef="#br0" timeOffset="175864.45">19346 9256 409 0,'7'-22'108'0,"-3"9"-2"16,-4 6-33-16,0 7-24 15,0 2-26-15,0 18-32 16,2 12 6-16,2 13 3 15,4 11 3-15,3 7-2 0,4 1 1 16,0 0 0-16,4-6-3 16,-5-14-40-16,-5-14-41 15,-9-19-40-15,0-11-60 16</inkml:trace>
  <inkml:trace contextRef="#ctx0" brushRef="#br0" timeOffset="175999.87">19193 9154 660 0,'-7'-4'45'0,"-1"-15"-5"16,4 17-21-16,4 2-16 15,0 14-11-15,5-1-54 0,2-1-48 16,6-3-353-16</inkml:trace>
  <inkml:trace contextRef="#ctx0" brushRef="#br0" timeOffset="176376.9">19906 9202 615 0,'-27'32'4'16,"1"9"-5"-16,1 13-2 15,-1 10 4-15,6 4 0 16,6-3-1-16,7-6-1 16,7-11 1-16,0-10-1 0,9-15-1 15,11-14-3 1,4-9 4-16,7-18 12 0,3-19-1 16,3-15-4-16,-3-9 0 15,-5-6 14-15,-10-3 15 16,-6 6 4-16,-11 9-6 15,-2 10-7-15,-15 10-5 0,-10 11-14 16,-5 13-5-16,-9 10-3 16,-2 1-4-16,0 19 4 15,1 10-13-15,4 4-52 16,8 2-52-16,9-8-225 16</inkml:trace>
  <inkml:trace contextRef="#ctx0" brushRef="#br0" timeOffset="176792.11">20257 9140 803 0,'19'-20'5'0,"-1"6"-5"16,8 8-5-16,-1 6 5 15,-6 11-3-15,-2 17-2 16,-10 15-31-16,-7 13-19 15,-5 10 6-15,-16 10 7 0,-7 2 41 16,-6-4 2-16,3-10 2 16,4-14-2-16,8-13 0 15,7-15 9-15,12-17 23 16,19-10 5-16,22-22 5 16,15-18-17-16,19-13-19 0,16-10-5 15,3-7-2-15,-3 6-1 16,-6 6 2-16,-17 13 0 15,-16 13 0-15,-19 12-1 16,-10 12 1-16,-7 13 6 0,-8 2-8 16,-1 20-2-16,5 6 2 15,8 8 3-15,9 2 0 16,13 1-1-16,13-3-15 16,13-7-20-16,2-2-38 15,0-8-16-15,-7-4-95 16,-9-6-213-16</inkml:trace>
  <inkml:trace contextRef="#ctx0" brushRef="#br0" timeOffset="178016.74">7956 12339 210 0,'0'0'211'0,"-5"-5"-208"15,1-4-4-15,2 4 8 16,2-1-4-16,0 3-2 16,-1-1 3-16,1 2-1 15,0 1 2-15,0 1 9 16,0 0-5-16,0 0-1 0,0 0-7 15,5 0-1-15,5 7 1 16,9 2 2-16,4 3-3 16,8 3 3-16,5 0-3 15,5 2-2-15,6 1 1 16,5 1 3-16,6-1-1 16,3 0 0-16,8 1 3 0,3 1 2 15,5 0 4-15,4-2 0 16,4 1 2-16,6-3-6 15,4-1-2-15,7 0-1 16,5-2 2-16,3-1-3 0,4 1 0 16,3 3-1-16,-5 2 3 15,0 1-2-15,-2 3 2 16,-4-1-3-16,-3 2-1 16,-1-5 1-16,-2 2 0 15,-2-4-1-15,4-2 7 16,1-1 1-16,0 1 1 0,-1-2-3 15,1 3-4-15,-5 1 1 16,-5 2-1-16,-3-2 1 16,-8 5 4-16,-7-1 0 15,-7 1-3-15,-2 2-2 16,-7-3 3-16,-1 2-1 0,-2-1 6 16,-4-3 8-16,-2 3-3 15,-3-5-3-15,-6 0-5 16,-2-1-3-16,-8-3-2 15,-6 1-1-15,-5-5 0 0,-4 2 0 16,-5-4-2 0,-6 0 2-16,-1-3 1 0,-1 0-3 15,-1-2 2-15,0-1 2 16,-2 0-7-16,0 0-33 16,-4-7-29-16,-8-16-60 15</inkml:trace>
  <inkml:trace contextRef="#ctx0" brushRef="#br0" timeOffset="178423.3">11444 12791 595 0,'-5'-4'-15'0,"5"-5"12"15,5 2-5-15,10 2 10 0,9 5 0 16,3 0-3-16,7 0-1 16,0 7 1-16,2 5 1 15,1 4 0-15,4 4-1 16,0 2 2-16,5 0-2 16,6 3 2-16,-1 4 0 0,5 2 0 15,-3 6-1-15,-1 4 1 16,-6 3-1-16,-9 8 0 15,-5 3 5-15,-13 3 1 16,-7 5-1-16,-10-4 3 16,-2 4-2-16,-21-2 9 15,-9 1-2-15,-9-1 6 16,-10 1-6-16,-12-1 0 0,-6 0-2 16,-9-4-6-16,-5-4-1 15,-4-5-4-15,5-12-9 16,9-18-110-16,10-20-206 15</inkml:trace>
  <inkml:trace contextRef="#ctx0" brushRef="#br0" timeOffset="179258.84">13742 13142 333 0,'7'-28'0'16,"6"1"16"-16,2 2 26 16,6 2-27-16,0-1-3 15,-2 1 0-15,-2 2 7 0,-6 1 2 16,-4 1 4-16,-1 2 0 16,-6 0 14-16,0 1-8 15,-8-2 1-15,-4 0-7 16,-7-3-10-16,-2 1-2 0,-4 2-4 15,-5 6-9-15,-6 6-4 16,-8 6 1-16,-4 13-1 16,-4 17-1-16,-2 13 4 15,4 7 3-15,6 9-4 16,9 2 5-16,13-1-2 16,18-3-1-16,4-3-1 0,26-8 0 15,9-8-2-15,9-6 0 16,6-11 6-16,4-7-3 15,-4-3-1-15,0-1 1 16,-4-4-1-16,-7 3 1 16,-4 2 0-16,-2 1 0 0,-4 1-1 15,-1 4 2-15,-1 5 0 16,-1-1 1-16,-11 8 1 16,0 1-1-16,-10 4-1 15,-5 0 0-15,-8 1 5 0,-16-3 8 16,-6 1 8-16,-10-9 2 15,0-1-2-15,-1-4-1 16,4-5-7-16,1-7-3 16,4 0-7-16,-2-4-2 15,3-1-2-15,2-2-22 16,2 0-32-16,6-12-44 16,5-13-128-16</inkml:trace>
  <inkml:trace contextRef="#ctx0" brushRef="#br0" timeOffset="182359.7">13641 12737 222 0,'-3'-7'-24'0,"-1"4"27"15,4 3-2-15,0 0 0 16,0 0-1-16,0 0 0 16,0 5 1-16,0-2-2 15,0 3 1-15,0-6-60 0</inkml:trace>
  <inkml:trace contextRef="#ctx0" brushRef="#br0" timeOffset="182780.19">13275 13089 310 0,'7'-17'63'16,"-2"2"-42"-16,3 2 26 15,2 1-2-15,1 5-10 0,4 7-9 16,2 0-15-16,3 10-2 16,0 13-3-16,3 9-5 15,2 13 1-15,-3 9 1 16,2 7 2-16,-3 8 1 0,0 6 8 15,3 5 9-15,0 5-4 16,-4 3-5-16,1 1-3 16,-1-3-5-16,-5-6-2 15,-2-12-1-15,-2-15-1 16,-4-17 0-16,-4-15-2 16,-3-21-1-16,0-14-17 0,-3-32-18 15,-13-24-107-15</inkml:trace>
  <inkml:trace contextRef="#ctx0" brushRef="#br0" timeOffset="183217.76">13231 13060 348 0,'-14'12'1'0,"14"-4"-24"15,0-8 24-15,6 0-2 16,5-3 5-16,3-10 21 16,4-5 5-16,6-6-5 15,5-4 2-15,13-4-8 16,6 0-6-16,12 3-5 0,4 6-3 16,5 7-2-16,4 12-1 15,-5 4 1-15,0 19 0 16,-6 5 0-16,-3 8 10 15,-9 10-1-15,-5 0 1 16,-7 6-3-16,-9 5-1 16,-8 3-7-16,-10 5 0 0,-11 4 2 15,-9 3 0-15,-16 0 6 16,-10 4 9-16,-7-1-7 16,-11 0 9-16,2-3-8 15,-3-2-9-15,0-10-2 0,8-8 0 16,2-9-1-16,6-11-1 15,10-8-2-15,6-11-42 16,10-9-49-16,12-11-27 16,0-14-127-16</inkml:trace>
  <inkml:trace contextRef="#ctx0" brushRef="#br0" timeOffset="183976.47">14388 13300 511 0,'-29'-20'-4'0,"1"2"4"16,5 2 1-16,3 5-5 0,-2 4 1 15,5 7 2-15,-2 5 3 16,4 18 4-16,0 11 4 16,4 9 9-16,2 7 6 15,5 5-14-15,4 3-7 16,2-4 0-16,13-3-1 0,4-9-1 16,4-10 0-16,5-9-2 15,4-12 1-15,-3-11-3 16,-1-14 11-16,-1-18 0 15,-5-9-7-15,-6-7-9 16,-7-8-14-16,-3 4-10 0,-6 4 26 16,0 4 6-16,-6 10-1 15,-1 9 20-15,1 11-15 16,0 2 10-16,2 6 1 16,-2 6-18-16,6 0 1 15,0 4-6-15,0 9 4 0,0 5 1 16,6 4 3-16,6 7-2 15,7-1 0-15,0 2 6 16,8-1-5-16,2-5 0 16,1 0 0-16,-1-8-3 15,-6-7-18-15,1-8 1 16,-10-1 6-16,-7-15 15 0,-7-10 6 16,0-13-3-16,0-8-4 15,-11-10-44-15,1-7-15 16,10 63-18-16,-20-130 13 15,10 73 10-15,3 10 38 16,0 13 29-16,4 11 38 0,-2 10 3 16,3 12-8-16,2 1-43 15,0 8-12-15,0 12 9 16,0 5 4-16,2 11-1 16,3 3 0-16,0 6 6 15,5 3 7-15,-2-1 11 0,5-3-2 16,0-4-4-16,-1-6-4 15,0-8-6-15,0-8-1 16,0-3-5-16,1-8-1 16,-4-5-16-16,-4-2-61 15,-4-14-78-15</inkml:trace>
  <inkml:trace contextRef="#ctx0" brushRef="#br0" timeOffset="184198.36">14437 13358 415 0,'0'1'42'16,"7"-1"-43"-16,10-17-6 0,7-7 6 15,10-15 0-15,11-10 7 16,6-2 0-16,0-2-5 15,0 4 1-15,-6 4-42 16,-5 7-177-16</inkml:trace>
  <inkml:trace contextRef="#ctx0" brushRef="#br0" timeOffset="185145.21">15094 12877 478 0,'-7'1'5'0,"0"-1"-6"15,-4 2 1-15,-3 3 1 16,-3 6-1-16,0 5-1 0,-3 4 2 16,1 6 0-16,2 5 3 15,5 1-1-15,4 2-1 16,4-4-2-16,4 0 2 15,0-3-2-15,12-9 0 16,2-4-2-16,6-6-1 16,2-8 2-16,4-4 4 0,2-14-2 15,1-7 6-15,-2-5-18 16,-3-8 1-16,-7-1-1 16,-4 0 3-16,-6 1 10 15,-5 10-1-15,-2 5 7 16,0 5 16-16,0 9 9 0,-5 3-6 15,1 6-9 1,-2 0-13-16,3 8-3 0,1 7-3 16,0 10-2-16,2 2 1 15,0 8 1-15,4 2 1 0,5-4 0 16,7-2 0-16,1-4 0 16,2-8-2-16,3-8 3 15,1-7-1-15,1-4-2 16,-2-17-4-16,-3-11-3 15,-5-9 1-15,-5-12-3 16,-5-6 3-16,-4-3-6 0,0-5 10 16,-4-2-1-16,-1 3 4 15,-3 5 1-15,1 7 1 16,2 9 7-16,2 11 9 16,-1 10 6-16,2 9-1 15,2 11-10-15,0 2-13 0,7 21-7 16,4 10 4-16,5 11 4 15,2 9 2-15,2 8 3 16,3 5-2-16,-2 1-2 16,-1-4 0-16,2-2 1 15,-3-8-1-15,-2-6 0 0,-1-8-1 16,-3-10 4-16,-6-9-4 16,-2-8 1-16,-5-12-1 15,0 0 4-15,-4-19 5 16,-8-12-8-16,-3-6 0 15,3-10 0-15,-3-6-1 16,7-1 0-16,2 3 0 0,3 4-3 16,3 4 2-16,0 11 2 15,7 4 0-15,5 4 1 16,5 6-5-16,6 2 5 16,4 6-3-16,1 4-1 0,5 6 2 15,0 0-2 1,-1 14-22-16,-5 8 6 0,-6 6 5 15,-3 8 7-15,-9 0 4 16,-6 7-3-16,-3 0 6 16,-5 1 4-16,-9 1 11 15,-8-2-4-15,-1-3-4 0,-2-5-5 16,-3-7-1-16,4-12-11 16,-1-14-67-16,8-12-134 15</inkml:trace>
  <inkml:trace contextRef="#ctx0" brushRef="#br0" timeOffset="185595.1">16024 12603 476 0,'-21'-10'-2'0,"-1"-1"6"15,2 2-2-15,4 3 1 16,2 6 0-16,1 2-1 16,0 11-2-16,3 10-1 0,1 9 3 15,2 8 4-15,1 2 5 16,6 3-3-16,0-1 0 16,0-2-4-16,6-7-1 15,6-10-2-15,0-8-2 16,3-11 1-16,1-6-6 15,2-10 5-15,1-18 4 0,-4-9-15 16,2-7-6-16,-5-3 1 16,-1 3 8-16,-8 1 9 15,2 9 8-15,-5 7 30 16,0 13-3-16,0 3 13 16,0 11-13-16,0 0-23 0,0 9-21 15,0 9 8-15,0 7 1 16,0 2 3-16,0 5 0 15,0 0-3-15,7-2 2 16,1-3-31-16,9-7-47 16,0-7-4-16,9-12-142 15</inkml:trace>
  <inkml:trace contextRef="#ctx0" brushRef="#br0" timeOffset="185923.72">16331 12400 495 0,'0'-25'24'0,"-10"11"28"0,-7 5-33 16,1 9-12-16,-4 0-2 16,-1 7-1-16,-1 7-2 15,4 10-3-15,6 1-2 16,3 7 0-16,9-2 1 0,2 2 1 16,14-5-1-16,9-4-8 15,7-7 1-15,4-4 6 16,1-5 4-16,2-3-1 15,-5 0 0-15,-4 1 2 16,-9 0 0-16,-2 3-1 16,-11 0-1-16,-4 1 2 0,-4 4 1 15,-2 1 9-15,-12 0 2 16,-8 4-4-16,-1-2-2 16,-5 0-4-16,-1-3-3 15,0-3-1-15,9-8-24 16,6-2-65-16,8-23-111 0</inkml:trace>
  <inkml:trace contextRef="#ctx0" brushRef="#br0" timeOffset="186257.29">16745 12272 604 0,'7'1'-12'16,"-4"-1"-4"-16,0 0-54 15,1 0-17-15,-4 0-42 16,0-5 58-16,-4-6-7 16,-4-3 29-16,-5 1 112 0,0 1 0 15,-5 1 10-15,-1 8 12 16,-5 3-30-16,3 7-12 16,0 16-7-16,-1 11 1 15,3 9-2-15,7 8-15 0,5 4-3 16,6 3-4-16,1-4-8 15,1-8-2-15,10-9 0 16,4-8-2-16,-1-13-1 16,6-7-3-16,1-9 6 15,6-9 3-15,3-14-1 16,2-10-44-16,1-9-126 0,-6-6-253 16</inkml:trace>
  <inkml:trace contextRef="#ctx0" brushRef="#br0" timeOffset="186428.32">17060 12373 733 0,'0'9'9'16,"0"-9"-28"-16,-3-25-181 15</inkml:trace>
  <inkml:trace contextRef="#ctx0" brushRef="#br0" timeOffset="209746.61">5868 13280 473 0,'-13'-16'6'16,"-1"-2"-2"-16,-2 1 0 16,-2 6 5-16,-2-1-1 15,-2 6 0-15,3 0-2 0,-6 6 11 16,-1 9 3-1,-2 12-4-15,-1 11-1 0,0 13-5 16,0 6 1-16,6 6 6 16,5 5-10-16,10-7 5 15,8-1-7-15,7-4-1 16,16-8-1-16,9-6 3 0,11-10-10 16,4-10 2-16,5-5 5 15,4-9 0-15,8-2-2 16,-1-4 0-16,0-5 1 15,1 2-2-15,-4 5-1 16,-5 4 1-16,-4 5 2 0,-10 11-4 16,-5 9 1-16,-6 10 3 15,-6 6 0-15,-7 9 1 16,-9 5 2-16,-8 4 3 16,-8-1 5-16,-16 4 3 15,-12-1 0-15,-9-4 0 0,-9 1-6 16,-9-4-3-16,0-6-1 15,2-9-5-15,3-11 0 16,12-12 0-16,12-9 1 16,14-7 1-16,13-2-29 15,7-11-43-15,9-7-68 0,11-9-92 16</inkml:trace>
  <inkml:trace contextRef="#ctx0" brushRef="#br0" timeOffset="211113.68">6539 13706 201 0,'-5'2'54'0,"1"-2"-40"16,1 0 22-16,3-5-23 15,0-5 10-15,0 0-17 16,0-3 1-16,0-1 7 0,5 1 5 16,0 0-3-16,-1 1-11 15,2 2-3-15,-3 0-2 16,-1 3-1-16,-2-1-12 15,0 1-3-15,-9-4 7 16,-9 0 17-16,-4-2 5 16,-5-1 3-16,-3 2-4 0,-1 1 0 15,4 4 2-15,3 6-4 16,2 1 0-16,5 8-2 16,3 15-8-16,7 11 0 15,2 11-1-15,5 5 4 0,0 7-6 16,19-2 3-16,10 2 0 15,12-5-1-15,8-2 3 16,5-7 0-16,0-6-4 16,-1-8 2-16,-5-13-19 15,-13-11-2-15,-9-7 12 0,-16-24 13 16,-8-12 8-16,-2-10 9 16,-14-9 0-16,-4-2-16 15,-3 2-4-15,4 5 0 16,2 11 0-16,3 11 1 15,5 10 14-15,4 9 8 16,-1 11-2-16,4 2-27 0,0 16 1 16,5 9 2-16,7 10 2 15,5 10 0-15,7 8 1 16,5 6-1-16,3 5 0 16,5 0 1-16,-1-6-1 15,1 1 1-15,-1-4 13 0,0-5 20 16,1-4-12-16,-3-2-9 15,0 1-9-15,0-3-1 16,0-4-3-16,-2 3 1 16,-1-8-3-16,-4-6-40 15,-10-13-66-15,-9-16-92 16</inkml:trace>
  <inkml:trace contextRef="#ctx0" brushRef="#br0" timeOffset="211657.97">6927 13918 313 0,'20'5'0'0,"-4"-5"2"16,1-3-3-16,-3-19-6 15,-4-8 5-15,-6-9 18 16,-4-13-9-16,-6-10-8 0,-13-10-16 16,-10-9 6-16,-3-2 1 15,-5-2 9-15,-5 9 4 16,4 12 5-16,4 16 64 16,7 13 7-16,7 17-24 0,8 12-28 15,3 6-15-15,6 8-12 16,3 13-3-16,0 13 1 15,5 9 0-15,12 16 1 16,7 3 2-16,5 10-1 16,6-3 0-16,6-1 0 0,0-11-1 15,1-7 2-15,-3-13-1 16,3-12 0-16,-2-11-1 16,1-8 3-16,-3-6-4 15,-4-4-39-15,-3-12-70 0</inkml:trace>
  <inkml:trace contextRef="#ctx0" brushRef="#br0" timeOffset="212564.13">7263 13384 432 0,'0'-16'-29'0,"-7"-6"1"16,1 2 31-16,6 8 1 0,0 1-2 16,0 5 1-16,0 3 11 15,0 3-4-15,0 0 2 16,0 6-6-16,5 8-2 16,0 2 1-16,5 12 1 15,7 0-2-15,0 8 0 0,8 1 0 16,4 4-2-16,4-3 0 15,-3-2 0-15,2-6-1 16,-3-9 1-16,-2-10-4 16,-8-11 3-16,-6-6-3 15,-6-22 20-15,-7-13 23 16,0-8-15-16,-12-9-14 0,-4-6-10 16,-2 0-2-16,0 6 1 15,0 9 0-15,0 12 1 16,2 10 6-16,2 12 11 15,2 7-1-15,4 6-9 16,-3 2-7-16,4 3 1 0,1 11-6 16,2 8 2-16,3 5-1 15,1 6 0-15,0 3 2 16,5 3-1-16,6-3 1 16,5-4 0-16,2-4-1 15,4-7-1-15,1-6 2 0,2-10-5 16,2-5 4-16,-2-1-3 15,1-13 3-15,-9-6 3 16,0-3-4-16,-8-4 8 16,-4-7-4-16,-5 1 1 15,1-3 0-15,-1 2-2 0,2 2 0 16,3 5-1-16,0 9 1 16,2 6 0-16,2 4 1 15,-3 7-1-15,8 1-5 16,0 7 1-16,6 11 4 15,0 4-1-15,2 0 0 0,4 2 1 16,1 1-1-16,-2-10 1 16,-3-1-1-16,-3-11 2 15,-2-3-2-15,-7-20 2 16,-1-13 3-16,0-14 2 16,-3-12-5-16,-1-9-2 0,-2-3-4 15,1 3-4-15,-1 8 6 16,1 9 3-16,0 17 0 15,-2 15 5-15,1 10 2 16,3 9-3-16,1 0-10 16,6 16 4-16,1 11 2 0,8 10 1 15,0 6 1-15,7 10-3 16,0 3 1-16,1 1-1 16,3-4 2-16,2-5-2 15,-5-5 0-15,-6-11 1 16,0-11-60-16,-12-13-14 15,-7-8-33-15,-5-20-123 0</inkml:trace>
  <inkml:trace contextRef="#ctx0" brushRef="#br0" timeOffset="212869.23">8118 13137 502 0,'-4'18'16'15,"2"-5"-5"-15,2-3-7 16,2-3-2-16,7-2-1 15,4-5-1-15,1-5-2 16,4-15 5-16,0-10-2 16,0-11-4-16,-4-6-43 0,-3-2 7 15,-4-3 33-15,-1 6 8 16,-4 6 9-16,1 8 22 16,-1 9 23-16,0 9 4 15,3 8-32-15,2 6-22 16,6 2-9-16,4 12 3 0,5 8 1 15,7 5-1-15,2 5 1 16,3 3 1-16,0 1-3 16,3 3 2-16,-5-1 2 15,-5-1-3-15,-3-4-100 16,-15-12-59-16</inkml:trace>
  <inkml:trace contextRef="#ctx0" brushRef="#br0" timeOffset="213019.31">8341 12746 535 0,'-7'-7'48'0,"0"3"-1"15,6 4-30-15,1 0-12 16,-2 0-6-16,-1 6-5 16,1-1-88-16,2-5-178 15</inkml:trace>
  <inkml:trace contextRef="#ctx0" brushRef="#br0" timeOffset="213360.87">8696 12582 716 0,'-4'-5'-6'0,"-3"3"8"0,-1 2-14 16,-4 18-61-16,0 8-26 15,5 8 56-15,2 4 31 16,5-1-17-16,10-3-6 16,14-7-4-16,6-6 28 0,4-6 15 15,4-7 12-15,-2-2-1 16,-4-2 4-16,-2-1 2 16,-4 4-2-16,-8 2-3 15,-9 4 4-15,-9 2 1 16,0 3 7-16,-15 4 10 0,-6 1-12 15,-4 4-7-15,-4-2-7 16,-3 0-7-16,-1 0-2 16,3-3 0-16,1-7-26 15,4-10-70-15,9-5-123 16</inkml:trace>
  <inkml:trace contextRef="#ctx0" brushRef="#br0" timeOffset="213849.84">9267 12209 240 0,'0'-11'293'15,"0"3"-285"-15,-13 4 23 0,1 4-20 16,-4 4-14-16,-4 17 1 16,3 4 1-16,0 12 0 15,10 4 2-15,7 6-3 16,0-3-1-16,21-2 2 15,6-9-1-15,7-4-1 16,8-8 0-16,2-7-4 0,2-8 6 16,0-1-1-16,-2-3 5 15,-5-2-1-15,-7 2 1 16,-11 3-3-16,-6 4 0 16,-8 3 0-16,-7 6 0 15,-2 2 1-15,-12 7 3 0,-8 3-1 16,-5 1-1-16,-3 2 0 15,-2-2-1-15,-2-5 0 16,5-6-7-16,5-13-19 16,9-7-30-16,7-21-60 15</inkml:trace>
  <inkml:trace contextRef="#ctx0" brushRef="#br0" timeOffset="214133.39">9712 12343 356 0,'13'-4'224'16,"-8"4"-212"-16,1 0-7 0,1 0-2 16,-6 0-2-16,-1 0-35 15,0 0-30-15,-14-3 13 16,-1-4 13-16,-2 0 40 16,-1-1 24-16,2 1 22 0,-1 4-8 15,7 3 3 1,3 1-20-16,2 14-12 0,5 6-5 15,0 6 0-15,12 3 7 16,10 1-2-16,4-1-4 16,4-4-4-16,5-2 0 0,-1-8-2 15,0-7 2-15,-5-8-30 16,-3-2-56-16,-7-19-59 16</inkml:trace>
  <inkml:trace contextRef="#ctx0" brushRef="#br0" timeOffset="214434.21">9784 12277 496 0,'-11'-4'22'16,"6"3"29"-16,3-1-20 15,2 2-23-15,0 0-5 16,4 7-3-16,10 3 1 16,7 5 0-16,6 5 0 0,6-1 2 15,-3 4-3-15,-1 2-4 16,-9 3 6-16,-9 2-4 15,-11-4 2-15,0-1 0 16,-11-6 1-16,-2-4 1 16,1-10 1-16,1-5 2 0,6-8 27 15,2-17-14-15,3-10-10 16,0 0-10-16,0-8 10 16,12 4-8-16,2 3-4 15,2 4 5-15,3 5-10 16,3 2-38-16,-2 8-35 15,0-1-72-15</inkml:trace>
  <inkml:trace contextRef="#ctx0" brushRef="#br0" timeOffset="214737.12">10088 12227 623 0,'0'0'29'0,"4"0"-14"16,3 0-15-16,1 3 1 15,7 7-2-15,2 0 0 16,5 6 0-16,4 2-1 0,-3 2 1 16,-2-1 0-1,-3-1-8-15,-4-4 1 0,-4-7 5 16,-5-5 3-16,0-2 0 16,-3-17 19-16,2-10-6 15,-3-9-8-15,1-8-2 16,-2-5-2-16,0 1 0 15,0 2 1-15,0 3 0 0,0 9 1 16,0 5 0-16,2 10-2 16,3 5-1-16,3 3-15 15,-1 4-113-15,2 2-187 0</inkml:trace>
  <inkml:trace contextRef="#ctx0" brushRef="#br0" timeOffset="-214225.74">10472 12125 640 0,'10'8'6'0,"3"-8"-9"15,3 0 3-15,4-3-3 16,0-5-42-16,-2-4-14 16,-7-5 4-16,-2-4 19 15,-6-4 43-15,-3-4 9 16,0-3 22-16,-3 0-6 0,-6 4-14 15,1 3-7-15,1 9 2 16,0 9 19-16,0 7-5 16,1 7-20-16,-1 18-9 15,4 9 3-15,-1 13-1 0,4 5 2 16,4-1-1-16,8-5-1 16,6-11-2-16,2-10-7 15,-1-14 3-15,-2-11 3 16,-5-11 7-16,0-16 5 15,-5-11 0-15,0-11-4 0,1-4-3 16,2-8-2-16,0 3 0 16,3 2 0-16,0 9 1 15,-1 12-3-15,-1 8 6 16,-4 13 5-16,-2 8 3 16,1 6-7-16,-5 17-12 0,3 11 6 15,-2 4 2 1,6 3 1-16,-3 7 1 0,3-9 0 15,6-5-3-15,6-6 0 16,13-10 0-16,4-11-1 16,10-1 8-16,13-18-5 0,3-7-1 15,5-3-1-15,-6 2 0 16,-4-2-15-16,-13 9-6 16,-14 5-47-16,-24 8-121 15</inkml:trace>
  <inkml:trace contextRef="#ctx0" brushRef="#br0" timeOffset="-213471.08">8290 15862 471 0,'2'-28'7'0,"-1"-1"-2"15,-1 6-1-15,0 7 1 16,-8 9-4-16,-16 7 31 16,-6 10-27-16,-6 15-5 15,0 6 4-15,4 3 26 16,8 5 9-16,14 0-15 0,10 4-22 15,7 3-4-15,22 4 0 16,10 0-3-16,13-1-9 16,9-9-6-16,7-13 9 15,10-7 7-15,2-13-1 16,0-7 9-16,-9 0-3 0,-6 0 3 16,-9 0-3-16,-14 4 0 15,-13 7-2-15,-11 6 0 16,-9 4 1-16,-9 6 0 15,0 2 1-15,-10 1 5 16,-12 0 9-16,-7 1 4 0,-10-1 1 16,-6-2 2-16,-7-3-7 15,-2-2-9-15,3-6-6 16,5-7-13-16,14-10-33 16,12-5-18-16,18-18-40 15,11-14-195-15</inkml:trace>
  <inkml:trace contextRef="#ctx0" brushRef="#br0" timeOffset="-212961.39">9434 15784 401 0,'-45'-5'-35'0,"2"-10"18"15,5 10 37-15,8 1-14 16,4 4 20-16,5-1-13 0,1-1-4 16,0-1 1-16,-1-2 19 15,-6 0-9-15,0 2 0 16,-7-1-3-16,-2 4 1 16,-1 0-2-16,0 0 0 15,3 0 4-15,2 2 3 0,5 5-10 16,4 4-5-16,5 5-7 15,4 7 0-15,1 5-4 16,8 10 1-16,5 6-1 16,0 5-3-16,15 1 6 15,4 1-1-15,4-4 2 0,4-7-4 16,4-6 2-16,-1-12-1 16,1-8-1-16,1-12 2 15,-1-2-1-15,1-18-8 16,-3-9 6-16,0-7-1 15,-7-6 4-15,-3-7 0 16,-6-1 0-16,-8-2-7 0,-5 0 5 16,-3 4 4-16,-11 5 0 15,-8 7 2-15,0 11 4 16,-4 8 14-16,1 12-10 16,0 3-10-16,3 7-2 0,3 7-20 15,2-3-82-15</inkml:trace>
  <inkml:trace contextRef="#ctx0" brushRef="#br0" timeOffset="-212621.39">8648 15955 445 0,'-4'20'22'0,"6"-9"-7"0,15-3-6 16,12-1 0-16,5 3-3 15,8-3 4 1,6-2 2-16,4-2-9 0,6-3 0 15,1 0-2-15,1 0 1 16,-1 0 0-16,-4 0-1 16,-3-4-1-16,-6-2-2 15,-4-2-1-15,-6-2-15 0,-5-5-74 16,-8-4-143-16</inkml:trace>
  <inkml:trace contextRef="#ctx0" brushRef="#br0" timeOffset="-212230.1">9260 15252 508 0,'-6'0'4'16,"1"0"-4"-16,3 9-3 0,2 5 1 16,0 4 2-16,2 12 1 15,7 12 1-15,4 8 3 16,3 8-2-16,0 8-1 16,2 4 0-16,1-2-2 15,3-9 4-15,0-9 6 16,2-13 0-16,3-14 3 15,2-14-3-15,5-9-1 0,1-18 2 16,4-15 0-16,-1-12-5 16,1-3-4-16,1-6 2 15,-7 4-3-15,-5 2 0 16,-10 9-9-16,-7 5-53 16,-9 5-70-16,-2 8-233 0</inkml:trace>
  <inkml:trace contextRef="#ctx0" brushRef="#br0" timeOffset="-211854.38">10051 14860 449 0,'0'-15'1'16,"0"3"11"-16,0 3 21 0,0 7 5 16,0 2-21-16,0 4-11 15,7 14 0-15,3 10 19 16,6 8-4-16,2 8-8 15,7 8-5-15,4 2-3 0,3 3-1 16,-1-4-2-16,-1-3 1 16,-2-5-3-16,-6-11 1 15,-4-4-1-15,-5-10-26 16,-2-6-2-16,-1-12-18 16,-3-2-11-16,0-20-77 15</inkml:trace>
  <inkml:trace contextRef="#ctx0" brushRef="#br0" timeOffset="-211524.3">10078 14748 521 0,'-15'-6'-3'0,"2"0"13"0,0-2 5 15,8-4 18-15,4 3-12 16,1-8-4-16,5-3-10 15,15 0-5-15,12-10 2 16,14 4-2-16,10 5 0 0,10 3-2 16,4 11-1-16,8 7-1 15,-5 9 1-15,-3 16-2 16,-5 12 3-16,-13 10-1 16,-10 7 0-16,-13 3 0 15,-16 3 0-15,-11 0 1 0,-2-3 2 16,-18-2 3-16,-14 1 2 15,-8-5 0-15,-9-1-2 16,-9-3-3-16,-1-8-14 16,-2-14-55-16,8-19-95 15</inkml:trace>
  <inkml:trace contextRef="#ctx0" brushRef="#br0" timeOffset="-211141.39">10801 14251 66 0,'0'-3'404'0,"0"-1"-382"15,0 3 4-15,9 1-18 16,4 3 1-16,13 12-1 16,3 6 11-16,5 10-2 15,1 6 1-15,4 4-7 16,-2 1-6-16,1 3-3 0,-4-2 0 15,-4-2-1-15,-3-5 0 16,-1-2-1-16,-6-4 0 16,-6-5-45-16,-7-11-30 15,-4-10-81-15</inkml:trace>
  <inkml:trace contextRef="#ctx0" brushRef="#br0" timeOffset="-210670.53">11100 14239 539 0,'-14'-25'-10'0,"-4"6"19"16,2 4 14-16,3 6-5 0,-1 1-8 15,0 2-3-15,-1 2 5 16,5-1 1-16,0 0-5 16,5-1-1-16,5-2-4 15,5-10-9-15,20-2 3 16,11-3 3-16,15 0-1 15,6 1 1-15,3 10 0 16,-1 10-2-16,-8 4-2 0,-9 21 1 16,-16 9 1-16,-12 11 1 15,-9 5 0-15,-5 4 1 16,-2 0 4-16,-5-4 0 16,2-9 0-16,1-7-3 0,4-9-1 15,4-8-1-15,12-10 0 16,5-3 1-16,10-2 0 15,1 0 0-15,4 0 2 16,-2 1-3-16,-5 3 2 16,-7 5-2-16,-7 2 0 0,-5 3 1 15,-10 4 7-15,0 3 12 16,-17 4 2-16,-3 0 3 16,-11 5-6-16,-9 3-1 15,-6 5-2-15,-2-6-12 16,0-3 0-16,7-2-1 0,8-4-14 15,11-8-47-15,10-9-69 16,12-6-320-16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19T09:20:31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19298 11866 196 0,'4'-17'15'0,"-3"1"18"16,-1 2 25-16,2 1-18 0,-2 1-13 16,0 3 1-16,0 2-10 15,0 3 3-15,0 2 8 16,0 1 1-16,0 1-16 15,0 0-5-15,0 0-4 16,4 5-5-16,-1 7 3 0,2 6-1 16,2 8 0-16,3 3 3 15,-3 7 13-15,-4 3-10 16,-3 8-4-16,0 2 2 16,0-2 1-16,-7 4 1 15,-6-1-4-15,3 0 2 16,-2 0-4-16,-2 2-1 0,4 0 1 15,3 3-2-15,-3-3 0 16,5 0-3-16,0-4-26 16,1-12-20-16,1-10-38 15,3-17-153-15</inkml:trace>
  <inkml:trace contextRef="#ctx0" brushRef="#br0" timeOffset="1127.59">19296 11893 210 0,'7'-8'11'16,"-3"-3"-3"-16,-1 2 23 0,1 2 23 16,-4 0-22-16,0 2-14 15,0 0 0-15,0 2-1 16,-4 3-6-16,1 0-1 15,-1 0 1-15,4 8-5 16,0 6-3-16,0 5 7 0,0 6-8 16,0 6 1-16,0 6 2 15,0 7-1-15,0 6 0 16,0 4 2-16,0 1-1 16,0 0-1-16,0 2 0 15,0 3-1-15,0-2-1 16,0-1-2-16,-1 2 3 0,-11-5-3 15,2-2 0-15,-2-6 0 16,-5-12 0-16,3-9-19 16,-1-13-7-16,15-12-28 15,-15-9-110-15</inkml:trace>
  <inkml:trace contextRef="#ctx0" brushRef="#br0" timeOffset="1677.26">19247 12004 206 0,'0'0'9'0,"0"0"22"15,0-4 23-15,0 1-39 0,0-1-6 16,0 1 0-16,0-2 1 16,2-1 5-16,-2-3 5 15,2 3-4-15,1-5-2 16,3-1-4-16,2 3-7 15,4-5-1-15,10 6-2 0,6-3 0 16,13 3-1-16,12 2 3 16,6 6-2-16,11 0 1 15,-2 6 0-15,-2 14 0 16,-8 7 1-16,-13 5-2 16,-11 6-9-16,-15 1-6 15,-15-1 8-15,-4-1 5 0,-14 1 0 16,-13-5 4-16,-14 1 4 15,-6 0-2-15,-11 2-2 16,-6-1 1-16,-6 1-1 16,-5 1 4-16,1 1-2 0,2-4-1 15,4-2 1-15,12-4-2 16,9-3 0-16,13-3 1 16,12-5-3-16,15-6-15 15,7-9-104-15,13-4-174 16</inkml:trace>
  <inkml:trace contextRef="#ctx0" brushRef="#br0" timeOffset="2337.06">20109 12229 176 0,'9'-9'-1'0,"-5"1"4"0,2 3 9 15,-4 2 3-15,-1-3 1 16,-1 6 9-16,0 0 5 15,0 0-13-15,0 6-9 16,-3 6 17-16,-9 6-13 0,-2 5 3 16,-2 4 2-16,-2 1-8 15,-2 3-1-15,4-2-4 16,4-3-3-16,5-1 0 16,3-1 0-16,4-7-1 15,0-4-2-15,9-5-6 16,5-4-1-16,8-4 10 0,-1 0-1 15,10-12 5-15,-2-6 3 16,0-6-3-16,-2 0 7 16,-8-5 2-16,-3 2 3 15,-9 1-1-15,-7 1-1 16,0 1 2-16,-16 6 5 0,-5 3-10 16,-6 4-10-16,-7 5 0 15,0 6-2-15,5 0 0 16,0 4-1-16,7 9-28 15,14 1-37-15,8-3-139 16</inkml:trace>
  <inkml:trace contextRef="#ctx0" brushRef="#br0" timeOffset="3143.56">20485 12272 464 0,'-7'-2'10'16,"1"-6"-7"-16,5 7-2 16,1 1-7-16,0 0-1 15,0 11 10-15,0 4-2 0,3 5 3 16,4 2-4-16,-3 4 0 16,1 1 1-16,1 0-1 15,-1-4 2-15,-1-5-2 16,-1-4 1-16,-1-5-1 15,-2-3 1-15,2-6-1 16,1 0 8-16,4-6 29 0,1-10-27 16,6-6-8-16,3-6-2 15,2-4 0-15,4-2 0 16,3 4-3-16,-1 5 1 16,-3 5 3-16,0 8-2 15,0 6 1-15,-6 6-2 16,-3 9-3-16,-4 13 3 0,-4 4 1 15,0 5 1-15,-5 3 1 16,0 1 0-16,0 1 0 16,0-4 1-16,0-5-2 15,0-6 0-15,0-7 1 0,0-6-1 16,0-8 2-16,6-6 1 16,5-14 1-16,3-6-3 15,6-8-1-15,7-6-7 16,0 2-6-16,0 2 3 15,2 7 7-15,-7 6 3 0,0 7 0 16,-5 7 1-16,-7 8-1 16,-1 1-2-16,-4 7-1 15,1 11 1-15,-2 3 2 16,-1 5 2-16,1 1-1 16,-1 0-1-16,2-2 0 15,4-2 0-15,3-8-1 16,3-3-1-16,7-9-15 0,5-3 7 15,7-14 6-15,5-7 3 16,0-11 3-16,0-2-1 16,-7-4-1-16,-3 2 0 15,-10 3 1-15,-7 2 0 0,-9 3 2 16,-3 5 4-16,0 1 6 16,-5 6 2-16,-5 4-2 15,-2 6-3-15,-2 6-6 16,-4 4-5-16,-2 16 2 15,-1 8-1-15,-3 6 0 0,2 7 0 16,0 6 1-16,7-3-2 16,3 1 2-16,4-4-1 15,8-7-3-15,0-34-34 16,25 19-206-16</inkml:trace>
  <inkml:trace contextRef="#ctx0" brushRef="#br0" timeOffset="4685.8">21438 12294 118 0,'0'-4'44'0,"0"-2"-31"15,0-1 19-15,0 0 1 16,-5 2-1-16,0-3 3 16,-2 3 1-16,-1 0-14 15,-1-2-9-15,0 3 0 0,-2-2-5 16,-1 3-2-16,-3-1-2 16,-1 1-2-16,-6 3 1 15,0 0-2-15,-2 0 2 16,-3 10 6-16,2 8 6 15,-2 6 0-15,5 4-9 0,3 4-3 16,4 6-2-16,5 1 0 16,4-1-1-16,5 0 0 15,1-2-10-15,3-3-8 16,11-10-2-16,4-2-2 16,4-14-1-16,5-7 12 15,1 0 12-15,1-21 8 0,3-9-2 16,-1-7-1-16,-1-7 8 15,-5-2-2-15,-3 1-5 16,-3 4-4-16,-9 9-2 16,-5 7 0-16,-5 7 1 0,0 7 5 15,0 4 15-15,0 6-13 16,0 1 4-16,-1 0-13 16,1 10-5-16,0 3 6 15,0 1-1-15,5 6 0 16,2-4-1-16,4 0 0 15,1 0 0-15,5-4 1 0,2-4-1 16,1-3 2-16,4-5-1 16,3 0-1-16,-1-7 4 15,1-8 0-15,-2-4-1 16,-3-3-2-16,-8 1 1 16,-1-2 0-16,-8 0 0 0,-1 1-1 15,-4 4 2-15,0 4-2 16,0 5 5-16,0 7 6 15,0 2-1-15,-2 4-9 16,0 12-5-16,2 5 4 16,0 8 2-16,0 3-4 0,6 2 2 15,7 0-2-15,9 0 1 16,0-1 0-16,7 0 2 16,0-8-1-16,-2-9-24 15,-5-15-73-15,-7-8-15 16,-8-23-94-16</inkml:trace>
  <inkml:trace contextRef="#ctx0" brushRef="#br0" timeOffset="4835.19">21686 12038 433 0,'-9'-3'9'16,"7"0"7"-16,2 3-22 15,0 0 13-15,4 3-4 16,5 5-3-16,2 5 0 15,1-1-75-15,0-3-134 16</inkml:trace>
  <inkml:trace contextRef="#ctx0" brushRef="#br0" timeOffset="5220.3">21908 12104 516 0,'0'1'6'0,"0"2"-2"15,0 4-15-15,0 5 13 16,5 5 1-16,0 5-4 16,0 3 3-16,2 2-1 15,-2-2-1-15,2-3-10 16,3-8 0-16,0-9-2 0,7-5 4 16,0-11 8-16,7-14 8 15,5-8 6-15,0-5-7 16,1-1 0-16,-3 3 5 15,-6 9-6-15,-6 8 4 16,-6 10 5-16,-8 9-8 0,-1 9-5 16,-1 14-2-16,-5 9 4 15,1 5-3-15,3 5 2 16,2 4-3-16,4-3 1 16,12-8-1-16,7-8-2 15,4-9 1-15,2-9-9 16,3-9-4-16,-1-9-5 0,-1-14-8 15,-1-4-2-15,-2-9 4 16,-5-7-94-16</inkml:trace>
  <inkml:trace contextRef="#ctx0" brushRef="#br0" timeOffset="6222.57">19605 13486 276 0,'0'0'25'0,"0"0"-23"15,0 14 1-15,0 6 5 16,-2 14 12-16,-5 10 3 16,-4 12-8-16,1 6 4 15,-5 4 11-15,-3 0-10 0,2-1-3 16,4-7-6-16,-2-8-6 15,4-8-1-15,3-10-3 16,-1-11 0-16,1-10 1 16,0-9 1-16,-1-2 2 0,-4-16 4 15,3-10-3-15,2-11-5 16,2-10-2-16,5-8-2 16,0-7 4-16,4-4-20 15,10-1 13-15,6 4 1 0,2 3-8 16,0 10 8-16,4 10 12 15,1 8 3-15,-2 8 9 16,0 12-2-16,-2 5-10 16,0 7-3-16,-1 1-5 15,-3 19 1-15,0 12 3 16,-7 11-2-16,1 11 3 0,-4 4 0 16,-4 7-1-16,0-1-1 15,1-3-1-15,0-6 0 16,1-9-1-16,-1-8 1 15,2-11-35-15,-6-13-17 16,-2-10-64-16,0-4-202 0</inkml:trace>
  <inkml:trace contextRef="#ctx0" brushRef="#br0" timeOffset="6388.38">19533 14005 432 0,'0'4'13'15,"0"-4"-6"-15,0 0-7 16,11-6 5-16,8-8 17 16,10-5 1-16,10-6-8 15,10-11-11-15,5-5-26 16,4-5-205-16</inkml:trace>
  <inkml:trace contextRef="#ctx0" brushRef="#br0" timeOffset="6963.7">20260 13444 528 0,'4'-3'21'0,"11"-5"-9"16,-8 5-3-16,-2 3-16 15,-2 14 8-15,8 4 2 16,-3 10 0-16,-1 6-3 16,0 7 2-16,0 3-5 15,0 3-27-15,-1-5-2 0,-5-6-2 16,-1-7 3-16,0-10 30 15,-1-8 3-15,-9-9 1 16,0-2 25-16,-3-13-3 16,4-10-9-16,-2-9 2 15,8-7-5-15,-1-6-2 0,4-5-13 16,0 2 2-16,7 3 2 16,6 1-7-16,0 6 10 15,4 4-5-15,3 8 0 16,6 1 1-16,1 6-7 15,1 2 5-15,3 7 3 0,-4 7 2 16,-8 3-8-16,-6 19-1 16,-11 4 4-16,-2 9 1 15,-11 2 1-15,-3 3 1 16,-3 0 1-16,1-2 0 16,7-3-4-16,3-4-1 15,6-6 1-15,4-7-1 0,13-7-3 16,8-8-12-16,5 0 7 15,10-8-6-15,-1-4-3 16,1 3 13-16,-8 4-6 16,-7 3 2-16,-9 2 0 15,-9 4 5-15,-7 10-2 0,-5 2 17 16,-13 5 14-16,-8 2 2 16,-5 4-4-16,-4 1-4 15,-4-1-5-15,0 2-1 16,3 0-9-16,0-4-2 15,7-4-5-15,8-7-75 0,8-12-187 16</inkml:trace>
  <inkml:trace contextRef="#ctx0" brushRef="#br0" timeOffset="7305.99">20883 13608 155 0,'0'-7'514'15,"0"-3"-494"-15,0 5-9 16,0-2-9-16,-3 5-3 0,-2 1-10 16,-4-1-27-16,-3 2-40 15,2 0-67-15,3 0-114 16</inkml:trace>
  <inkml:trace contextRef="#ctx0" brushRef="#br0" timeOffset="7731.97">20930 13318 408 0,'-4'-12'8'16,"-1"2"3"-16,3 1 2 0,0 1-7 16,-1 3 7-16,1 2 11 15,0 0-2-15,-1 0 6 16,1 3 3-16,-3 0-15 15,-3 11-14-15,-1 9 1 16,-1 3-1-16,-2 10-1 0,2 5 0 16,3 5 2-16,2 4-1 15,5 6-4-15,0 2 4 16,2-3-2-16,8-4 1 16,2-7-2-16,5-9 2 15,1-9-4-15,1-12 0 0,3-8 0 16,2-3 1-16,4-10 4 15,3-12-1-15,0-10-1 16,-4-4-71-16,2-6-65 16,-5 1-228-16</inkml:trace>
  <inkml:trace contextRef="#ctx0" brushRef="#br0" timeOffset="7897.41">21273 13444 623 0,'-7'0'16'15,"1"-3"-9"-15,4-2-7 16,2-4-32-16,0-3-102 16</inkml:trace>
  <inkml:trace contextRef="#ctx0" brushRef="#br0" timeOffset="8396.28">21702 13121 526 0,'-1'0'6'16,"-1"0"-2"-16,-1 0-1 15,3 0-3-15,0 0-2 16,0 0 4-16,0 0 2 16,0 1 1-16,0 9-4 0,0 5 0 15,0 10 5-15,0 4 2 16,0 7 0-16,0 3 1 16,0 0-3-16,-1 0-3 15,1-3-1-15,0-5 0 16,0-6-1-16,0-6-1 0,4-7 0 15,3-6-8 1,0-6 5-16,3-3 0 0,5-12 5 16,1-4 1-16,1-5-1 15,3 2-9-15,-1 1-31 16,-1 4-21-16,-1 5-82 16</inkml:trace>
  <inkml:trace contextRef="#ctx0" brushRef="#br0" timeOffset="8773.16">22108 13155 564 0,'0'3'5'15,"-2"7"-8"-15,1 4-4 16,-1 7 5-16,0 4 2 16,-1 7 0-16,-2 2 1 15,2-2-1-15,1-6 3 16,2-4-26-16,0-12 4 16,5-6 1-16,8-4-3 0,5-16 14 15,-2-10 19-15,-2-8-4 16,1-7 5-16,-6-2 11 15,-7 2-4-15,-2 7 9 16,-6 9 4-16,-12 7 1 16,2 11-20-16,-7 7-8 0,1 0-3 15,6 12-1-15,6 10-7 16,4-2-87-16,6-1-57 16</inkml:trace>
  <inkml:trace contextRef="#ctx0" brushRef="#br0" timeOffset="9214.88">22354 13047 748 0,'0'-5'4'0,"0"-2"-2"0,0 7-4 16,0 0-36-16,0 0-18 15,0 0 13-15,0 2-11 16,4 3 14-16,1 0 19 15,5-1 0-15,3-2-3 16,5-2 12-16,4-3 12 0,1-10 7 16,3-2 7-16,-1 3 6 15,-3 0 4-15,-5 3 1 16,-6 7-9-16,-8 2-14 16,-3 11 2-16,-5 12 6 15,-7 6 2-15,-2 4-6 0,1 5-5 16,-1-1 1-16,7-5-1 15,6-4-4-15,1-13-46 16,0-8 24-16,8-7 21 16,7-16 8-16,7-11 18 15,2-5-2-15,5-5 0 16,8-4 6-16,-1 4-3 16,1 6-8-16,-4 6-1 0,-3 9-11 15,-6 9-2-15,-7 7-3 16,-6 12-12-16,-11 19-52 15,-1 10 11-15,-18 9-35 0,-9 9-225 16</inkml:trace>
  <inkml:trace contextRef="#ctx0" brushRef="#br0" timeOffset="9806.19">19699 15216 502 0,'0'2'10'0,"0"7"-7"16,1 11-5-16,5 8 1 0,2 15 1 15,3 11 0-15,2 10 1 16,-1 5 3-16,3 1 0 16,-1 0 1-16,-1-1-3 15,-3-6 0-15,-3-4-1 16,0-4-1-16,-2-10 1 16,0-9-1-16,-2-12-21 0,1-15-45 15,-4-9-74-15,0-22-75 16</inkml:trace>
  <inkml:trace contextRef="#ctx0" brushRef="#br0" timeOffset="10447.43">19580 15400 259 0,'-22'-3'11'0,"0"-6"9"0,10 2 28 15,3 1 10-15,1 3-23 16,7 1-11-16,-3-2 3 16,4 4-4-16,0-1-3 15,0 1-6-15,0 0-5 16,0 0-7-16,7-4-7 16,8-1-3-16,9-4 17 0,6-2-8 15,9-9 0-15,9-3 1 16,6-4-4-16,9-6 6 15,5-9-3-15,3-2-1 16,4-5 8-16,8-4 1 0,2-4 2 16,4-2 4-1,10-4-5-15,5-2-1 0,6-3 1 16,-1 0-4-16,2 3-3 16,-5 4 0-16,-8 9-2 15,-15 6-1-15,-10 12 1 16,-17 10-2-16,-15 9 2 0,-16 5-3 15,-11 5 0-15,-7 5-2 16,-4 0 0-16,2 4 4 16,-2 8 0-16,1 5 2 15,3 5-1-15,0 7-1 16,1 7-1-16,-1 5 1 0,-2 5-1 16,-2 6 0-16,-3 2-4 15,0 6 10-15,0 0-5 16,2-2 2-16,0-1-2 15,5 1 0-15,-2 2 1 16,3-2-2-16,-1 4 3 0,0 1-1 16,0 1-1-16,-3 1 0 15,0-3 1-15,-3 0-2 16,-1-4 2-16,0-10-1 16,2-5 0-16,-2-13 1 15,2-9-7-15,1-8-24 0,-3-6-11 16,0-7-13-16,-7-13-68 15</inkml:trace>
  <inkml:trace contextRef="#ctx0" brushRef="#br0" timeOffset="11388.13">19575 15377 410 0,'5'27'9'0,"0"1"-12"15,6 5 3-15,2 4 3 0,-1-2-2 16,-2 3 0-16,2-1-1 16,-2 0 0-16,-1-4 1 15,1-1 1-15,-2 0 3 16,1 4 10-16,2 1-10 16,-4 5 2-16,0 4-1 15,-2 1-2-15,-1 4-1 0,-2 0 0 16,-2 5-2-16,0-1 2 15,0-3-1-15,0-2 1 16,-4-9 1-16,2-6 2 16,2-6 2-16,0-9-3 0,0-6-2 15,0-3-1-15,0-3-1 16,2 2-1-16,2-3 1 16,-2-2 0-16,2 2 0 15,-4-1-1-15,2-1 1 16,-1-2-1-16,3-1 0 15,1 1-4-15,-2-3 1 0,4 0 4 16,3 0 0-16,2 0 0 16,3 0-6-16,3-6 7 15,3-7-1-15,6-1 7 16,7-6 1-16,4-5-4 16,7-9 1-16,9-5 3 0,7-5-1 15,7-6 0-15,6-2 2 16,9 0 0-16,8 2-6 15,4-1-2-15,1 4 0 16,2-1 1-16,1 2-3 0,-1 3 0 16,-3-4 2-16,-3 5-2 15,-1-1 0-15,-2-4-2 16,-10 3 4-16,-7 1 0 16,-10 5-1-16,-13 6 1 15,-15 9 0-15,-15 9-1 16,-9 7 1-16,-8 3 8 0,-2 4 24 15,-2 0-21-15,-5 0-14 16,-1 0 2-16,1 4-5 16,2 5-46-16,0-2-8 15,1 0-2-15,-2 0-50 16,-1-3-51-16</inkml:trace>
  <inkml:trace contextRef="#ctx0" brushRef="#br0" timeOffset="12641.09">19928 15682 255 0,'-10'-1'15'16,"3"-1"47"-16,2 2 9 16,5-2-45-16,0 2-18 15,0 0 0-15,0 0 4 16,0 0-6-16,5 5-7 16,2 7 1-16,1 12 1 0,3 2 1 15,2 12 1-15,-6 2 0 16,1 2 4-16,0 1 2 15,-2-2-1-15,-1-2-3 16,-2-7-3-16,1-5 0 16,-3-9 0-16,1-6-2 0,0-4 2 15,-2-8-1-15,0 0 3 16,0-8 15-16,-2-10 0 16,-5-10-12-16,-1-6-6 15,-4-8-1-15,2-8-18 16,-2 0 5-16,2 1 1 0,1 3 6 15,6 6 4-15,-1 10 1 16,3 7 2-16,1 7 0 16,0 3 2-16,5 3-1 15,2-1 2-15,8 2-1 16,-2 2-1-16,6 4 1 16,-2 3-1-16,7 8-5 0,-4 14 1 15,-1 8 4-15,-1 7-1 16,0 6 1-16,-2 2-1 15,-2-1 2-15,1-2 0 16,-3-6 4-16,2-6-2 16,-2-3-4-16,-4-8 0 0,0-5 1 15,-2-6-32 1,-6-5-64-16,-2-3-201 0</inkml:trace>
  <inkml:trace contextRef="#ctx0" brushRef="#br0" timeOffset="12858.57">19916 16041 295 0,'0'0'74'0,"0"-2"-49"15,7-12-6-15,8-6-11 16,5-5 4-16,6-1 2 15,3-5-1-15,-1-3-11 16,-2 4-21-16,-4 1-129 16,-3-1-69-16</inkml:trace>
  <inkml:trace contextRef="#ctx0" brushRef="#br0" timeOffset="13325.65">20186 15668 404 0,'0'5'17'0,"0"3"-4"16,0 4-8-16,0 6-2 16,6 2 1-16,3 6-1 15,0 3-1-15,6 3 2 0,-1-2-1 16,2 0 1-16,-4-1-1 16,0-4-1-16,0-2-1 15,-3-3 0-15,-4-6 0 16,-3-5 0-16,-2-2 1 15,0-4 1-15,0-3-1 16,-7 0 2-16,-7-8-1 0,-5-6-2 16,-3-6 1-16,2-5-4 15,-2-2 0-15,2-7 2 16,4 4-3-16,3-2 3 16,6 1 7-16,3 3 6 15,3 1-8-15,1 6 2 0,0-1-2 16,7 1 3-16,0 0 0 15,6 1 3-15,-1 2 0 16,-1 0-2-16,2 6-3 16,1 5-1-16,0 5-5 15,-2 2-1-15,2 11 2 16,-6 8 0-16,-1 6-1 0,-2 5 1 16,0 4 1-16,-5 2 1 15,2 1-2-15,-1 1-1 16,5 1-29-16,-3-6-30 15,1-9-92-15</inkml:trace>
  <inkml:trace contextRef="#ctx0" brushRef="#br0" timeOffset="14395.87">20429 15980 332 0,'-6'6'4'0,"6"-6"14"16,0 0 3-16,0-6 20 15,4-13-12-15,4-10-12 16,-1-5-6-16,2-10-5 0,-3-5-2 16,0-2-2-16,-5-3 0 15,2 3-1-15,-3-1-1 16,0 9 1-16,0 7-1 15,-6 6 1-15,1 12 4 16,1 5 14-16,1 11 10 16,-1 2-16-16,3 6-14 0,-1 10 2 15,2 9-2-15,0 4 1 16,0 6-2-16,2 4 1 16,5 1 1-16,1-1 0 0,4-1 0 15,0-3 1-15,1-5-2 16,3-6 1-16,0-10-2 15,0-7-2-15,2-7 1 16,0-6 3-16,0-9 1 16,-2-10 0-16,0-2 2 15,-2-3-2-15,-4 0 0 0,-3-5-3 16,-2 0 2-16,-2-1-2 16,-3 2-1-16,0 4 2 15,0 5 1-15,0 5 0 16,0 6 1-16,0 7 0 15,0 3-1-15,0 2 2 0,-1 0-3 16,1 2-2-16,-2 0 3 16,2 0 0-16,0 0 0 15,0 0 2-15,-2 0-1 16,2 0-1-16,0 0 1 16,0 0-2-16,0 0 1 0,0 0-5 15,0 4 3-15,0 2 0 16,0-3 1-16,2 2 0 15,1 3 2-15,1-1-1 16,-1 4 0-16,2-1 0 16,-3 4 0-16,1 2 0 15,-1 4 0-15,1 2 1 0,-1 1-3 16,0 2 5-16,0 0-4 16,1 2 3-16,-3-3 1 15,2 2-3-15,-1-2 2 16,3 0-1-16,-2-3 0 0,2-2-1 15,-2-4 0-15,0-3 1 16,-1-4-1-16,1-5 1 16,-2-1 0-16,0-2 3 15,0 0 6-15,2 0 3 16,-2 0-1-16,0 0-1 16,0 0-3-16,0 0-2 0,2 0-4 15,-2 0-1-15,3-4-2 16,-3 3 0-16,2-5 3 15,0 1-1-15,-2-1 0 16,0-1 0-16,0-1-2 16,0 0 4-16,0-1-3 15,0 0-1-15,0 6 3 0,0-4-2 16,0 5 0-16,0 0 0 16,0 0 1-16,1 1-1 15,1 1-2-15,2 0-1 16,-1 0 2-16,3 0 0 0,-1 0-2 15,-1 0-9-15,-2 1 0 16,1 1 4-16,-1 0 6 16,-2-2-1-16,2 0-5 15,-1 0-18-15,1 0-23 16,0-2-83-16,2-7-156 16</inkml:trace>
  <inkml:trace contextRef="#ctx0" brushRef="#br0" timeOffset="15183.16">20444 15605 166 0,'0'-3'39'15,"0"1"1"-15,0-3 4 0,0 3-16 16,0-4 3-16,-4 1-4 16,2 2-3-16,-1-4 7 15,-2-1-12-15,2-1-5 16,-1-3-5-16,1-2-2 16,0 0-3-16,-1-6 0 0,1 2 0 15,-3 0 1-15,4 4 1 16,0 1 0-16,0 4 0 15,0 2 0-15,2 4-1 16,0 1-2-16,0 2 1 16,-1 0-1-16,1 0-2 0,0 11-4 15,0 3 3-15,0 5 1 16,0 7 0-16,1 2-1 16,7 0 1-16,-1 1-27 15,2-4-24-15,1-5-106 16</inkml:trace>
  <inkml:trace contextRef="#ctx0" brushRef="#br0" timeOffset="15626.16">20559 15427 328 0,'-6'-4'65'0,"0"1"-1"16,1 1-36-16,2-1-22 0,-1 3-4 16,2-2-30-16,1 0-72 15,1 0-72-15</inkml:trace>
  <inkml:trace contextRef="#ctx0" brushRef="#br0" timeOffset="15956.92">20792 15470 487 0,'-11'-5'5'0,"0"5"-5"0,2 7 5 15,4 9 0-15,3 7-5 16,2 0-1-16,0 4 1 16,0-2 0-16,4-2-1 15,8-3-2-15,6-6 2 0,2-5-4 16,5-6-39-16,8-3-47 15,-1-12-48-15</inkml:trace>
  <inkml:trace contextRef="#ctx0" brushRef="#br0" timeOffset="16481.18">21112 15252 464 0,'-22'-1'4'0,"-2"1"5"16,1 3 7-16,4 13 0 15,2 5-11-15,5 6-4 16,2 5-1-16,9 2 1 16,1 0-3-16,3-2 1 0,14-3 0 15,1-8 0-15,1-8-1 16,3-10-1-16,-2-3-8 16,-1-14 7-16,-2-13 0 0,-5-7 10 15,-3-5-3-15,-3-2 0 16,-4 0-13-16,-2 4 4 15,0 6 5-15,0 6 2 16,0 11 13-16,-2 5 17 16,0 9 3-16,2 0-19 15,0 11-19-15,9 10 4 16,3 4 0-16,8 3 0 0,0 3 1 16,3-1-2-16,2-5 2 15,-1-3-1-15,1-8 0 16,-6-7-4-16,0-7-13 15,-4-7-2-15,-3-18 8 0,-5-11-29 16,-4-8-47-16,-1-6 32 16,-2-5 47-16,0 5 10 15,0 8 24-15,-4 9 18 16,1 8-3-16,1 12-4 16,0 8 0-16,2 5-9 0,0 9-28 15,0 7-2-15,9 9 2 16,4 5 1-16,1 2-1 15,6 4 1-15,-2-2-1 16,0-2-25-16,-6-4-58 16,-2-4-140-16</inkml:trace>
  <inkml:trace contextRef="#ctx0" brushRef="#br0" timeOffset="16774.38">21406 15309 523 0,'0'-10'3'15,"3"-3"-11"-15,9-7 9 16,3-3 1-16,0-2 0 16,3-5 8-16,0 0-9 15,-4-2-2-15,-1 1-27 16,-6 2-3-16,-2 7 25 16,-3 4 9-16,-2 7 12 0,0 4 17 15,0 7 11-15,0 0-19 16,0 11-13-16,0 4-2 15,0 7 4-15,5 3-4 16,4 0-2-16,4-2-2 16,1 2-1-16,3-5-3 0,0-5 0 15,1-3-15-15,-3-12-65 16,-3-2-67-16,-3-18-252 16</inkml:trace>
  <inkml:trace contextRef="#ctx0" brushRef="#br0" timeOffset="16890.49">21611 14902 466 0,'-10'-12'43'16,"3"3"-8"-16,2 5 7 16,2 4-24-16,3 0-13 15,0 4-8-15,0 2-53 16,3-3-65-16</inkml:trace>
  <inkml:trace contextRef="#ctx0" brushRef="#br0" timeOffset="17393.46">21983 14815 546 0,'-12'1'-13'0,"0"7"-11"16,3 8 22-16,1 8-8 15,3 2 8-15,2 8 2 0,-1 1 0 16,4 0 1-16,0-5 5 15,0-6-3-15,7-7-2 16,6-8-2-16,-1-9-3 16,3-5 2-16,1-17 2 15,1-6 5-15,-4-7-1 16,2-2-1-16,-6-2-1 0,-2 3 2 16,-4 8 13-16,-3 4 5 15,0 11 4-15,0 4 12 16,0 9-8-16,-3 0-16 15,0 14-15-15,3 1 3 0,0 6-3 16,3 1 0-16,12 2 0 16,4-6 1-16,5-8-17 15,3-8-17-15,1-2 6 16,0-14 21-16,-1-15 5 16,-3-7 5-16,-4-5 14 15,-2 1-1-15,-5 2-3 0,-5 7-8 16,-4 11 1-16,-4 10 20 15,0 10 12-15,-2 1-15 16,-5 16-23-16,0 8 5 16,5 6-7-16,2 4 0 15,0 3 2-15,13-8-18 0,3-3-118 16,3-9-118-16</inkml:trace>
  <inkml:trace contextRef="#ctx0" brushRef="#br0" timeOffset="17920.09">21801 15914 216 0,'17'-34'13'0,"0"0"29"15,-3 4-10-15,-3 5 22 16,-5 3 16-16,-5 8-12 15,-1 5 2-15,-3 7-11 0,-8 2-12 16,-3 8-20-16,0 8-12 16,-3 9-2-16,7 4-3 15,0 4 1-15,5-1 0 16,5 4-1-16,0-5 0 16,9-7-1-16,7-2-7 0,6-4-11 15,8-5 7-15,3 0 3 16,4-1 6-16,-1 4-1 15,0-4-4-15,-4 9-1 16,-9-1-2-16,-9 5 8 16,-11 1 3-16,-3 6 2 15,-15 2 3-15,-10 0 12 0,-6 0-3 16,1-2-5-16,-1-5-5 16,3-13-3-16,1-14-48 15,6-13-156-15</inkml:trace>
  <inkml:trace contextRef="#ctx0" brushRef="#br0" timeOffset="18226.11">22127 15951 672 0,'0'8'2'0,"3"-1"-1"0,2-1-3 15,2-2 1-15,-2-2-7 16,2-2-8-16,0-2-9 15,-4-12-8-15,0-4 1 16,-3 0-9-16,0 1 27 0,0 4 15 16,-6 4 10-1,-2 9 29-15,1 2-7 0,3 16-10 16,4 7-1-16,0 7 0 16,5 4-7-16,12 1-8 15,6-1-3-15,0-4-2 16,4-7 0-16,0-5-1 0,-3-8-1 15,-2-11-31-15,0-1-32 16,-7-11-57-16,-3-16-177 16</inkml:trace>
  <inkml:trace contextRef="#ctx0" brushRef="#br0" timeOffset="18522.38">22290 15850 581 0,'-2'-2'20'16,"2"0"8"-16,0 2-19 15,3 0-11-15,11 0 6 16,5 5 4-16,1 8-1 16,-1 5-4-16,3 9-1 15,-7 3-1-15,-3 6-6 0,-7-3 3 16,-3 3 2-16,-2-4 1 16,0-8-1-16,-2-6 1 15,-2-10 0-15,1-6 0 16,1-2 4-16,2-20 6 0,0-8-9 15,5-8 0-15,6-6-3 16,6 1-2-16,-2 2 0 16,4 4-16-16,-4 9-8 15,-2 8-6-15,-2 1-29 16,-3 9-39-16,0 1-139 16</inkml:trace>
  <inkml:trace contextRef="#ctx0" brushRef="#br0" timeOffset="18841.43">22566 15794 570 0,'-8'0'37'15,"5"0"2"-15,1 2-9 16,2 2-26-16,0 7-4 16,0 1 1-16,8 6 0 15,2 0-1-15,3 5 0 0,3-1 0 16,0-3 0-16,0-3 1 15,0-4-1-15,1-4-1 16,-3-5-1-16,-1-1 0 16,1-7 1-16,-5-10 6 15,2-7 0-15,-4-7 6 0,-4-5 0 16,1-2 2-16,-4 0-4 16,0 4-2-16,0 4-5 15,-4 6-1-15,-1 4 0 16,-4 4-2-16,2 3-23 15,-1 1-36-15,3 1-83 16,3-2-246-16</inkml:trace>
  <inkml:trace contextRef="#ctx0" brushRef="#br0" timeOffset="19459.13">22841 15705 621 0,'0'13'8'16,"0"-2"-6"-16,-2 1-2 15,2 1 2-15,0-3-1 16,0-1 0-16,0-3 0 16,0-6-3-16,5 0-12 0,1-13 7 15,2-9 14-15,4-3-9 16,-4-5-35-16,-1 3 6 16,-1 1 25-16,-5 4 8 15,-1 10 4-15,0 5 19 16,0 7 7-16,0 0-17 15,-1 10-11-15,-5 8-3 0,5 8 0 16,1 4-1-16,0 3 1 16,0-1-1-16,7 3 1 15,4-5 0-15,1-3-1 16,3-8 0-16,1-8-1 0,4-9-3 16,-3-2-5-16,0-18-9 15,-3-9 9-15,-3-7 5 16,-7-3-12-16,-4-4 9 15,0 2 6-15,-10 1 4 16,-2 6 5-16,-2 7 7 16,1 9 8-16,2 4 1 0,3 6-10 15,1 4-3-15,2 2-4 16,5 0-7-16,0-2-1 16,5 0-9-16,10-3-2 15,3 0 1-15,4 0-17 16,3 1-3-16,0 4 25 15,-2 0 4-15,-3 7 1 0,-3 11 3 16,-7 7 6-16,-3 4 12 16,-4 3 0-16,1 1 2 15,-1-1-3-15,-2 1-3 16,5-5-3-16,0-4-5 16,7-5-3-16,0-3-3 0,4-8-1 15,3-8-2-15,7 0 0 16,0-11-26-16,7-9-23 15,-3-5-43-15,0-7-164 16</inkml:trace>
  <inkml:trace contextRef="#ctx0" brushRef="#br0" timeOffset="22258.13">22963 14550 213 0,'2'1'51'0,"-2"-1"-29"16,0 0 16-16,0 0 4 16,0 0-10-16,0 0-14 0,0 0-3 15,0 0-7-15,0 0-3 16,0-1 0-16,0 1-2 15,0 0-2-15,0-2 1 16,0 2-2-16,0 0 0 16,2-2-3-16,3 2 2 0,0-2 1 15,4 0 0-15,0 0 1 16,2-1 2-16,-1-2-1 16,2 1 3-16,-2-3-2 15,2 0 0-15,5-2 0 16,-3-2 0-16,6-1 0 15,2-2-2-15,1-4-1 0,2-2 1 16,0 4 1-16,-1-5-1 16,1 3 0-16,-4 1-1 15,1 2 0-15,-1-3 1 16,-3 4-2-16,4-3 3 16,0 1-1-16,-1 1 0 0,5-2-1 15,0 0-1-15,1-1 3 16,2-4-2-16,-1 4 1 15,3-1-1-15,-2-1 0 16,-2 1 1-16,0 1-2 0,-3 2 2 16,2-4-2-16,-3 0 2 15,4 1 0-15,-2-1-2 16,3-3 2-16,0-1-1 16,3 3-1-16,3-2 2 15,0 0-2-15,0 0 2 16,-2 0-1-16,2-2 0 0,-3 5 1 15,1 0-1-15,-3 0 0 16,3 1-1-16,0-1 2 16,-1 2-1-16,3-1 0 15,0-1 0-15,2 2 0 16,-3-1 0-16,-1 1 1 0,-1 0-1 16,-5 2-1-16,-3 0 2 15,3 0-1-15,-6 2-1 16,-1-2 2-16,3 4-1 15,1-7-1-15,0 4 0 16,2 0 1-16,-1 1 0 0,-1 0 1 16,1 1-2-16,0 3 2 15,-2-6-2-15,4 5 2 16,-5-2-2-16,0-1 2 16,1 1-1-16,2-2 0 15,-1 2 0-15,-2-4 0 0,1 4 0 16,2-2 0-16,-4 1 0 15,2 2 0-15,-2 0 0 16,-4-2 0-16,2 2 0 16,-4 2 0-16,1-1 0 15,-1 0 1-15,1 1-1 16,-1 0 3-16,1 2-3 0,0-5 1 16,0 4 1-16,-1-1-2 15,1 2 0-15,-3 1 2 16,-3 0-2-16,-1 3 0 15,-3 1-1-15,0 1 1 16,0-2 1-16,-1 3-1 0,-2 1 1 16,-1 0-11-16,1 0-18 15,-2-2-35-15,0-5-111 16</inkml:trace>
  <inkml:trace contextRef="#ctx0" brushRef="#br0" timeOffset="22858.12">25037 12933 176 0,'-5'-3'-5'0,"-5"-2"14"15,1 3 3-15,2-2 1 0,0 2 1 16,-1 0 15-16,3 2 2 15,0-1 22-15,1 1-9 16,3 0-7-16,-1 0-21 16,2 0-11-16,0 0-5 15,5 0-3-15,4 0 5 0,8 1 2 16,-2 1-1-16,5 4-4 16,6-2 5-16,1 2 0 15,5 3-3-15,0 0 0 16,4 4-1-16,-2 0 3 15,-2 2-3-15,-1 3 1 16,-6 0 2-16,-3 4-1 0,-6 5 0 16,-5 1 0-16,-8 2 0 15,-3 6 2-15,0 1-4 16,-14 1 3-16,-4 3 3 16,-5-2 3-16,-4 3 0 15,-4-8 4-15,-3 4-4 0,-2-2 2 16,1-4 0-16,4-2-1 15,7-7-1-15,6-7-6 16,15-5-3-16,3-11-20 16,6-26-158-16</inkml:trace>
  <inkml:trace contextRef="#ctx0" brushRef="#br0" timeOffset="23448.11">26240 11893 448 0,'-4'-15'41'0,"-1"5"-15"15,3 7-8-15,1 2-6 16,1 1-2-16,0 0-7 16,0 0-3-16,0 10 0 0,0 6-1 15,3 8 2-15,8 9-2 16,1 11 1-16,4 8-1 15,-2 9 1-15,-1 7 1 16,0 3-1-16,-2 6 1 16,-2 1-1-16,-1 1 1 0,2-2-1 15,-3 1 2-15,2-3-1 16,-2 0 0-16,2-7 0 16,2-6-1-16,-4-7 0 15,1-8 1-15,4-11 0 16,-3-14-11-16,-4-14-74 0,-5-8-126 15</inkml:trace>
  <inkml:trace contextRef="#ctx0" brushRef="#br0" timeOffset="23748.1">26055 13394 439 0,'-5'2'7'0,"3"-2"16"0,2 0-10 15,0 0-4-15,0-2-7 16,9-8 7-16,3-2-3 16,6-8 2-16,6-4-4 15,8-7-1-15,6-10 5 0,7-3 3 16,5-8 5-16,4-3-5 15,7 0-3-15,-7-3-4 16,-3 1-2-16,-7 4-2 16,-10-1-44-16,-12 1-66 15,-17 1-75-15</inkml:trace>
  <inkml:trace contextRef="#ctx0" brushRef="#br0" timeOffset="24042.01">25816 12204 372 0,'0'12'24'0,"0"-3"-26"0,3-9-3 16,7 0 19-16,6-10 14 15,2-8 0-15,7-7-10 16,8-7 0-16,4-4 0 16,6-4 1-16,4-2-12 15,1 3-4-15,3 0-1 16,-1 10-9-16,-4 2-35 0,-2 5-13 16,-10 5-86-16,-5 6-94 15</inkml:trace>
  <inkml:trace contextRef="#ctx0" brushRef="#br0" timeOffset="24597.1">26725 12293 436 0,'-2'19'8'0,"-1"-11"-8"16,3 6-14-16,0 6 16 16,1 5-1-16,3 8 2 0,3 5 0 15,-2 3 0-15,-1 2-1 16,1-2 0-16,-1-4 0 16,0-3 0-16,-4-3-2 15,0-5 2-15,0-4 1 16,0-6 0-16,-5-2-1 15,-5-5 0-15,1-7 0 16,-1-2 3-16,-3-6 12 0,-1-11-1 16,1-10-10-16,0-7-10 15,6-7 0-15,4-4-1 16,3-3-2-16,2 4-1 16,8 1 6-16,4 7 2 0,3 4 4 15,-2 7-3-15,4 1 3 16,1 5 1-16,1 3 2 15,0 1-1-15,5 7-1 16,-1 6-2-16,-1 2 1 16,-3 7-3-16,0 13 1 15,-3 8 6-15,-5 5 0 0,-4 4 1 16,-4 1 2-16,-3-3-2 16,2 0 2-16,-2-4-4 15,1-6-3-15,1-4-2 16,1-10-1-16,2-2 3 15,-2-9-8-15,3-5-55 0,-5-22-54 16,-1-16-143-16</inkml:trace>
  <inkml:trace contextRef="#ctx0" brushRef="#br0" timeOffset="24838.27">27146 11899 487 0,'3'-6'14'15,"-3"4"1"-15,0 2-12 16,3 3-4-16,1 18 0 16,-2 5 1-16,3 19-1 0,-3 7 2 15,1 8 1-15,-1 6 0 16,0-1 0-16,3-3 3 16,-1-5-4-16,1-8 0 15,1-9 0-15,1-10 0 0,0-6 0 16,-1-11-1-16,-3-8-48 15,-3-5-88-15,0-9-78 16</inkml:trace>
  <inkml:trace contextRef="#ctx0" brushRef="#br0" timeOffset="25535.62">27114 12375 449 0,'-2'0'8'0,"2"0"-3"16,0 0 1-16,0 0-12 15,10-7 8-15,4-6 13 16,6-1 1-16,7-9-1 0,0-2-7 16,1-6-5-16,1-4-1 15,1-2 0-15,-8-1 1 16,-2 1-8-16,-6 1 4 16,-5 4 2-16,-5 5-1 15,-4 5 7-15,0 9 5 0,0 0 3 16,-4 6-3-16,-3 3-1 15,2 4-9-15,-1 0-5 16,3 9-1-16,-2 14 5 16,3 16-3-16,-1 4 1 15,3 12 1-15,0 5-1 0,0-2 2 16,3-2-1-16,7-10 0 16,1-10 1-16,5-10-2 15,4-11 1-15,3-10-1 16,1-5-3-16,3-16 13 15,0-9-2-15,2-9-2 16,-3-7-2-16,-3-9-1 0,-3-4 0 16,-2 2-1-16,-5 0-2 15,-8 5 3-15,-3 9-2 16,-2 9 0-16,0 14-1 16,-9 4 3-16,-2 8 1 0,-1 3-6 15,-1 1 1-15,4 15 0 16,0-1 4-16,4 8-2 15,3-2-2-15,2-1 1 16,0-4-3-16,9-5-5 16,4-8-5-16,1-3-7 15,4-9 13-15,1-13 9 0,0-3 1 16,-4-2 0-16,0 4 0 16,-4 4 0-16,-4 6-1 15,-4 4 8-15,0 9 3 16,0 0-7-16,2 12-9 15,2 8 4-15,4 2 1 0,2 9 1 16,4 1-2-16,0 4 1 16,1-3 0-16,2-2-1 15,-4-6 1-15,3-4 0 16,-2-10-45-16,-1-7-18 16,-2-4-94-16,-1-20-17 15</inkml:trace>
  <inkml:trace contextRef="#ctx0" brushRef="#br0" timeOffset="26411.23">27965 11872 421 0,'0'-7'12'0,"-1"2"29"15,-3 3-10-15,4 2-8 16,0 0-19-16,0 7-4 16,0 10-2-16,0 4 3 15,4 5-1-15,1 5 1 16,0-1 0-16,1-2-1 0,0-5 1 15,-3-4-1-15,1-7 1 16,-4-5 0-16,1-3-1 16,-1-4 2-16,0-1 3 15,0-15 0-15,0-3 3 16,-3-6-7-16,1-4-2 16,0-3 0-16,2 3-2 0,0 0-8 15,0 5 0-15,9 3 9 16,1 1-4-16,4 6 9 15,-2 0-3-15,3 5 1 16,0 2 1-16,0 7-2 16,3 0 2-16,-2 5 3 0,-2 10 1 15,-1 4-2-15,-2 2-2 16,-4 7-1-16,0-4 2 16,-3 3-1-16,0 0 0 15,-3-4-2-15,1-6 0 16,-2-2 2-16,2-8-1 0,-2-1-2 15,1-6 2-15,3-6 4 16,-1-12 7-16,6-7-9 16,3-11-1-16,1-6-2 15,4-6-13-15,2-1-5 16,-2 5 1-16,-2 6 13 0,-1 10 4 16,-6 8 0-16,-1 8 0 15,-1 8 2-15,-4 4 4 16,-2 0-2-16,2 11-2 15,1 9 1-15,-1 1-2 16,5 10 0-16,0-1 0 0,6 0-1 16,1-2-2-16,4-4 4 15,2-6-3-15,3-6 0 16,1-10 1-16,1-2 2 16,0-6 7-16,0-15 4 15,0-9 2-15,-1-8-1 0,-4-10-5 16,-5-5-5-16,0-7-1 15,-8 3-1-15,-2 2-1 16,-5 7 0-16,0 10-2 16,-3 10 1-16,-4 6 5 15,-1 12 1-15,1 1-3 16,4 7-2-16,-1 2-3 0,4 9-6 16,0 9 6-16,0 9 1 15,0 5 1-15,5 9 0 16,10 0 0-16,1 3 0 15,6-4 0-15,1-1-1 16,3-5 2-16,3-8-1 0,-3-4 1 16,1-8 0-16,0-7 0 15,-4-5-1-15,3-2 1 16,-6-15-11-16,1-11-28 16,-6-7-49-16,-2-7-167 15</inkml:trace>
  <inkml:trace contextRef="#ctx0" brushRef="#br0" timeOffset="26612.07">28783 11541 491 0,'-8'5'5'15,"5"-4"-4"-15,-1 1-6 16,4 0 5-16,0 0 3 0,0-1 13 16,0-1 1-16,9 0 4 15,7-8 16-15,10-8-8 16,6-9-14-16,7-11-7 15,7-2-5-15,2-6 0 16,-5-1-4-16,-2-3-57 0,-12 2-70 16,-12-8-189-16</inkml:trace>
  <inkml:trace contextRef="#ctx0" brushRef="#br0" timeOffset="30828.83">28224 12814 151 0,'-6'0'4'16,"6"0"-1"-16,-1 0 4 16,1 0-7-16,0 0 10 15,0 0 18-15,0 0 9 16,0 0 2-16,0 0 12 16,0 0-6-16,0-2-21 0,0 0-11 15,0 2 0-15,0-2-1 16,0 2-4-16,0 0 0 15,0-1-1-15,0 1-3 16,0 0 1-16,0 0-4 0,0 0 0 16,0 0 0-16,0 0 3 15,0 0 0-15,0 0-1 16,0 0-1-16,1 0 1 16,5 7-4-16,2 7 3 15,0 6-1-15,6 9 1 16,1 4 2-16,7 7-1 0,-1 6-2 15,8 5 0-15,3 3 0 16,4 3 0-16,2-1 1 16,0-5-2-16,-3-4 1 15,-2-13 0-15,-6-11 0 16,-6-9-1-16,-1-9 2 0,-7-5 1 16,-5-4 19-16,-1-11 11 15,-1-8-11-15,-2-9-9 16,0-8-7-16,-4-8-2 15,0-6-1-15,0 1-2 16,0-6-1-16,-4 4 1 0,-6 3-1 16,0 6 1-16,0 4-1 15,-2 10 1-15,3 4 0 16,1 6 0-16,2 5-1 16,0 6 0-16,3 2 0 15,1 4-11-15,2 5-20 16,0 0-29-16,7 7-15 0,6 9-45 15,-1 3-5-15</inkml:trace>
  <inkml:trace contextRef="#ctx0" brushRef="#br0" timeOffset="32028.38">28963 12869 128 0,'-1'-12'146'0,"-6"1"-122"16,2 0 37-16,-1 4-9 15,3-2-22-15,-1 4-4 16,0 1-1-16,0 4-3 0,3 0-5 16,-3 4-12-16,2 12-5 15,1 7 0-15,1 9-1 16,0 6 1-16,0 3 1 16,7 2 0-16,4-3-2 15,1-4 2-15,7-1-2 0,-2-7 2 16,1-5 0-16,4-10-1 15,-1-8-2-15,3-5-2 16,-4-9 9-16,1-19 2 16,-3-8-2-16,-2-11-2 0,-3-5 1 15,-4-6-3-15,-4 2 1 16,-4 5-2-16,-1 6 2 16,0 11-2-16,-1 11 1 15,-4 8 1-15,1 9 8 16,1 0-2-16,3 4-8 15,-2 2 1-15,2 0-3 16,0 8 0-16,0 4-1 0,0 6 3 16,3 2 0-16,3 4 0 15,4 2 0-15,1 0-1 16,2-1 0-16,5-2 1 16,-1-1 0-16,3-6-1 15,0-4 1-15,0-3 0 0,0-7-1 16,-2-2 1-16,-2-4 1 15,-1-12 2-15,-5-7-1 16,0-6-2-16,0-10 2 16,-3-7 0-16,2-1-2 15,-7-8 1-15,-1-2-1 0,-1 2 0 16,0-1 0-16,-10 6 0 16,-2 8-1-16,2 6 3 15,-2 8-1-15,-1 10 3 16,4 9 6-16,2 5-6 15,4 4-5-15,1 14 0 16,-3 13-1-16,5 9 1 0,0 10 1 16,5 6-1-16,4 0 2 15,3-2-2-15,4-6 1 16,3-6 0-16,7-8-1 16,-3-9 0-16,4-12-2 15,0-5-2-15,2-4 4 0,0-5 2 16,-2-10-1-16,-1-3 1 15,-1-4 0-15,-3-2 0 16,-3-2-1-16,-5-3 2 0,-7-2 0 16,-4-3-2-16,-3-3 1 15,0-2 0-15,-5 2 0 16,-4 2 0-16,-4 7-1 16,3 5 1-16,-1 7 0 15,4 7 2-15,3 3 1 16,2 6-2-16,2 11-5 15,0 14 0-15,8 9 2 0,6 7 0 16,2 7 1-16,4 2 0 16,1 2 1-16,3-7-1 15,3-3 0-15,-4-6 0 16,4-11-41-16,-2-13-46 0,-3-12-71 16</inkml:trace>
  <inkml:trace contextRef="#ctx0" brushRef="#br0" timeOffset="33118.37">29866 12257 198 0,'3'0'23'15,"1"0"6"-15,1 0-2 16,0 0 13-16,5 8-3 0,0 0-5 16,1 6-14-16,2 4-7 15,1 6 1-15,0 8-1 16,0 1-2-16,0 8-3 15,1-1 10-15,0-1-1 0,-3-1-3 16,2-6 2-16,-1-5-8 16,1-6-3-16,-4-9-1 15,-3-1 0-15,-2-9 1 16,-5-2-1-16,0-2 11 16,-3-14 7-16,-8-6-18 15,-4-10-3-15,0-5-8 16,-2-4 0-16,7-5-5 0,0-1-1 15,8 5 9-15,2 4 5 16,0 9 1-16,12 8-3 16,0 3 4-16,3 9-3 15,0 2 4-15,2 5 1 16,0 2 1-16,-2 6 0 0,-1 13 0 16,-7 8-2-16,-2 12 6 15,-5 8-4-15,0 6-2 16,0 2 0-16,-7-1 0 15,2-9 0-15,-2-11-1 0,4-15 1 16,3-14-1-16,0-10 25 16,7-25-2-16,3-15-22 15,5-12-1-15,2-5-7 16,2-3-25-16,-4 10 11 16,0 9 13-16,-6 12 8 15,-4 12 0-15,-5 10 4 0,0 6 18 16,0 5-7-16,0 1-11 15,0 4-9-15,2 8 1 16,1 8 3-16,2 5 0 16,0 3 0-16,2 2 0 0,0 2 1 15,1-3-2 1,1-4 2-16,-1-4-1 0,1-6 0 16,-1-5 0-16,2-6-3 15,1-4-3-15,0 0 4 16,3-9 2-16,-1-4 1 15,1-6 1-15,-2-1-2 0,0-6 1 16,-4 1 1-16,-2-6-3 16,-1-2 4-16,-1-3-2 15,-2 2-3-15,-2 0 4 16,0 8-2-16,0 4-1 16,0 6 1-16,0 8 2 0,0 4-5 15,0 4 3-15,0 0-3 16,0 8 0-16,0 3 4 15,9 3-5-15,1-2 5 16,3 1-3-16,1-2-4 16,3-6-5-16,-2-1 3 0,2-1 2 15,-3 0 4-15,-1 1 1 16,-4 3 1-16,-4 3 0 16,-3 0 0-16,0 5 3 15,-2 0 5-15,0 0 0 16,0-1-4-16,0-4-2 0,3 0 1 15,5-9-7-15,4-1 2 16,6-8 4-16,3-12 0 16,5-10-64-16,2-10-173 15</inkml:trace>
  <inkml:trace contextRef="#ctx0" brushRef="#br0" timeOffset="33857.07">30943 11803 589 0,'-15'-2'9'0,"0"0"-10"16,1 0 1-16,2 6-3 0,3 9-1 15,-2 5-2-15,6 1 3 16,3 6 0-16,2 0 3 16,0-4-1-16,2-3-6 15,11-4-18-15,1-7-7 16,6-7-9-16,1-8 19 0,2-16 28 15,-1-6 0-15,-1-9-2 16,-2-2 1-16,-5 4 1 16,-7 4 2-16,-3 10 6 15,-4 7 15-15,0 12 14 0,0 4-25 16,-4 9-17-16,1 14-2 16,3 4 0-16,0 7-1 15,3 2 1-15,10 0 2 16,3-6 0-16,7-7 0 15,2-7-5-15,0-9-29 16,-1-7-3-16,0-9 6 0,-5-23 9 16,-3-10 24-16,-5-14 0 15,-3-8 9-15,-1-4 11 16,-4-2-3-16,-3 11-9 16,2 11 2-16,-2 11 10 15,0 14 3-15,0 8-1 16,0 12 2-16,0 3-17 0,0 18-15 15,0 7 5-15,0 12 1 16,5 9-1-16,4 10 1 16,6 6-1-16,-1 1 1 15,4-5-1-15,-2-4-1 16,-2-8 0-16,0-10 2 0,-5-14-3 16,-1-6 1-16,-5-12 1 15,3-4 1-15,-3-20-2 16,2-8 7-16,3-9-6 15,1-9 0-15,5-4 0 16,3 2-6-16,-2 2 1 0,4 8 0 16,-4 8 4-16,4 8-1 15,-3 8 1-15,0 8 0 16,-7 6 1-16,-2 3-2 16,-1 12-5-16,-6 7 1 15,0 6 9-15,0 4-3 0,-7 4 1 16,-5 2 0-16,0-5 1 15,-3 0 0-15,5-11-2 16,5-7-29-16,1-15-68 16,4-13-64-16</inkml:trace>
  <inkml:trace contextRef="#ctx0" brushRef="#br0" timeOffset="34056.45">31697 11233 563 0,'-4'-5'8'0,"-3"5"1"0,0 0-4 16,1 15-6-16,3 4 0 16,-1 11 0-16,2 9 0 15,2 5 1-15,0 7 0 16,7-1 0-16,8 4 1 16,1-5-1-16,6-4-10 15,5-7-42-15,3-8-18 0,3-12-103 16</inkml:trace>
  <inkml:trace contextRef="#ctx0" brushRef="#br0" timeOffset="34470.4">32033 11528 336 0,'16'-29'164'15,"-12"2"-139"-15,-4 2 12 16,1 0-22-16,1 2-10 16,-2-3-3-16,0 1-1 15,0-4-9-15,0 6-4 16,0 3 4-16,0 2 8 15,0 11 1-15,0 5 13 0,0 6-4 16,0 16-13-16,-2 6 4 16,1 8 0-16,1 8 4 15,0-2 1-15,5 2-4 16,7-8-1-16,1-8 0 16,5-6 0-16,0-11 0 15,-1-9-2-15,4-7 1 0,-1-20 8 16,-1-14-5-16,1-11-1 15,0-8 0-15,-4-3-2 16,-2 2 2-16,-7 6-1 0,-1 12 16 16,-6 14 17-16,0 12-3 15,0 13-13-15,-11 4-15 16,2 18-7-16,0 14 3 16,2 12 1-16,5 16-1 15,2 4 0-15,5 6 1 16,14 1 1-16,3 0-1 0,7-1 0 15,0-6 0-15,-2-11-82 16,-10-16-82-16</inkml:trace>
  <inkml:trace contextRef="#ctx0" brushRef="#br0" timeOffset="35359.12">29941 14383 310 0,'1'-3'-32'0,"1"-8"23"16,0-1-15-16,0-4 24 16,-1-4 3-16,2-1-1 15,-3-6 16-15,0-7 0 0,2-12 19 16,-2-11 20-16,3-16-28 16,1-11-6-16,4-15-9 15,1-6-5-15,2-2-8 16,-2 5-1-16,-5 12 0 15,-4 15 0-15,0 18 2 0,-14 21 13 16,-8 17 17-16,-3 17-15 16,-4 4-10-16,0 23-6 15,2 7 1-15,6 6-2 16,6 7 0-16,12 3 0 16,3 2-4-16,15 0-2 0,13 0 5 15,8-5 0-15,9-8 0 16,3-12-1-16,7-7-7 15,-1-9 2-15,2-5 5 16,-3-3 3-16,-9 5 0 16,-10 4-1-16,-7 3 0 15,-10 5 0-15,-12 5 0 0,-5 6 2 16,-7 1 2-16,-11 5-1 16,-9-1 0-16,-2 2 0 15,-3-7-1-15,3-6 1 16,0-9-2-16,6-7 0 0,5-7 2 15,6-14-6-15,10-13-12 16,2-10-49-16,12-8-82 16,12-5-53-16</inkml:trace>
  <inkml:trace contextRef="#ctx0" brushRef="#br0" timeOffset="36749.81">30448 13666 405 0,'10'0'9'16,"0"7"6"-16,0 6-3 15,4-4-7-15,1-1-1 16,-5-2-2-16,-1-6-1 0,1 0-1 16,-2-7 3-16,-4-12 3 15,-4-8-4-15,0 0 0 16,0-1 1-16,-9 3-1 16,-4 8 12-16,1 10 12 15,0 7-18-15,2 16-4 16,1 17-4-16,4 7-4 0,2 9 4 15,3 1 0-15,0 0-1 16,12-4-1-16,8-10 3 16,2-10-3-16,7-8 2 15,2-16-3-15,5-7-4 16,0-26 10-16,0-17-3 0,-2-16-13 16,-7-13-13-16,-4-7 9 15,-7-1 18-15,-7-1 1 16,-7 9-1-16,-2 13 0 15,0 14 10-15,-7 17 16 16,-2 13 10-16,0 13-7 0,-2 7-24 16,4 14-9-16,2 13 3 15,1 10-1-15,4 12-1 16,0 2 3-16,2 6-2 16,7-2 0-16,5-3 3 15,4-7-3-15,2-6 1 16,5-9-1-16,-4-10 1 0,6-10-2 15,-1-10-4-15,1-5-14 16,-2-16 6-16,-2-8 6 16,-3-3-8-16,-2 0-15 15,-6 0 19-15,-5 7 11 0,-3 0 3 16,-3 11 7-16,-1 0 5 16,2 6 0-16,-2 1 1 15,0 4-1-15,0 3-1 16,0 0-2-16,0 0-6 15,5 1-7-15,3 10 1 16,1 2 1-16,4 2 0 0,1-2 1 16,5-1-2-16,-4-3-3 15,4-9-5-15,-2 0 3 16,1-12 1-16,-2-7 6 16,1-6-3-16,-5-7-2 15,-3 3-2-15,0 0 4 0,-5 3 2 16,-1 6 1-16,-1 2-1 15,-2 8 5-15,0 6 7 16,0 4-2-16,0 0-6 16,0 7-6-16,0 10 0 15,2 1 1-15,-1 4 0 16,7 0 0-16,-1-1 1 0,4-4 0 16,3-8-2-16,-1-3 1 15,2-6-1-15,-3-3-3 16,0-9 10-16,-1-11-4 15,-4-4-2-15,-2-8 1 16,-3-1 0-16,0-1 0 0,-2 3 0 16,2 4 0-16,-2 5 0 15,0 9 0-15,1 9 2 16,3 3 1-16,2 4-3 16,5 4-2-16,-1 8 1 15,5 8 0-15,0 7 2 0,4 5-1 16,-4 3 1-16,0 1 1 15,-2 0-1-15,-7-5 0 16,2-7 0-16,-4-5 1 16,-2-6-1-16,-2-6 0 15,0-7-2-15,0-1 5 0,1-19-4 16,5-5-6-16,2-5 0 16,5-4 4-16,3-2 1 15,2 2 1-15,1 6 0 16,-2 3 0-16,2 7 0 15,-6 4 0-15,1 7 0 0,-6 3 0 16,1 4-2-16,-4 0-1 16,0 0 2-16,-2 0 2 15,2 4 1-15,1 1-2 16,1 0 0-16,-1-1 3 16,4 1-3-16,1-2 2 15,-3-1-1-15,7-2-1 0,-4 0 1 16,-1-3 1-16,0-11-1 15,-3-4-1-15,-4-7-7 16,1-4 2-16,-4-5-1 16,0 0 3-16,-6-5 3 15,-2 1-3-15,-5 3 2 0,0 5 0 16,1 5 2-16,4 7 4 16,3 7 5-16,3 9 0 15,2 2-7-15,4 13-9 16,7 6 4-16,8 10 1 0,5 3 1 15,1 6 0-15,6 2 0 16,-1-2 2-16,3-4-1 16,-5-6-11-16,-1-26-64 15,-7 18-178-15</inkml:trace>
  <inkml:trace contextRef="#ctx0" brushRef="#br0" timeOffset="36935.4">32121 12675 253 0,'0'0'207'0,"0"14"-208"16,0 8-1-16,-4 4 3 15,4 8-1-15,0 3 5 16,0 5 0-16,11-3-1 16,4-1 0-16,4-7-3 15,4-6 1-15,1-14-30 16,-1-11-159-16</inkml:trace>
  <inkml:trace contextRef="#ctx0" brushRef="#br0" timeOffset="37304.98">32257 12927 556 0,'-4'0'15'16,"4"0"-17"-16,0-2-27 0,6-8-1 15,5-5 19-15,3-3 2 16,1-9-17-16,-1-3 1 15,-1-4 16-15,-1 3-31 16,-5 4-11-16,-5 3 50 16,-1 9 43-16,-1 6 38 0,0 9-33 15,0 9-32-15,0 16-15 16,0 13 1-16,0 6 7 16,0 12 1-16,5 4-4 15,4 3-1-15,4 1-3 16,4-5 2-16,4-4 0 0,3-7-2 15,-3-12 0-15,3-7-3 16,-3-10-1-16,-6-8 2 16,-3-4 2-16,-4-3 5 15,-6-1 7-15,-2 3 0 16,-8 3 2-16,-13 11 5 16,-13 4-3-16,-15 11-8 0,-16 8-7 15,-14 5-27-15,-16-3-164 16</inkml:trace>
  <inkml:trace contextRef="#ctx0" brushRef="#br0" timeOffset="44335.18">27231 15649 174 0,'3'-6'-23'0,"1"-1"20"0,2 3 20 16,-1-1 3-16,-3 3 0 16,1 0 4-16,-1 2 16 15,0 0 5-15,1 0-29 16,-1 4-1-16,2 10-1 15,2 4 9-15,-1 7-8 16,2 7 1-16,0 9-2 0,-2 9 3 16,3 5 1-16,-3 8-1 15,2 5 3-15,2 7-9 16,2 5-2-16,3 0-2 16,5 2-3-16,-4-4-1 0,4-8-2 15,-4-8-2-15,0-13-10 16,-4-16-10-16,-3-10-21 15,-3-13-21-15,-5-10-69 16</inkml:trace>
  <inkml:trace contextRef="#ctx0" brushRef="#br0" timeOffset="45181.01">27253 15814 168 0,'-11'9'111'0,"0"-3"-106"0,4-5 4 15,3-1 36-15,3 0-22 16,-1 0-5-16,2-1-1 16,-2-3 6-16,2 2-1 15,0 1-8-15,0 1-3 16,0 0-6-16,0 0-2 15,0 0 4-15,0 3-1 0,9 1-1 16,3-3 4-16,6-1-2 16,8-1-1-16,8-12 2 15,10-10-2-15,7-6-2 16,10-8 1-16,9-9-1 0,7-4-1 16,0-4-2-16,4-1 3 15,-1 1-4-15,-2 2 1 16,-3 8-1-16,-8 6 1 15,-7 6 0-15,-9 7 3 16,-9 6 1-16,-6 4 0 16,-7 6-3-16,-8 2 3 0,-1 3 0 15,-4 2-3-15,0 2 0 16,-4 0-2-16,3 0 4 16,-3 5-3-16,0 2 0 15,0 1 1-15,-2 3 2 16,2 3-1-16,0 6-1 0,-1 2 0 15,0 4 0 1,1 3 1-16,3 5 2 0,2 0 0 16,3 5 3-16,5 2 1 15,2 2-1-15,4 2-1 16,3 3-2-16,0 2-4 0,0 5 2 16,-2 2-2-16,-1 2 1 15,-1 1-2-15,-3 1 0 16,1-4 1-16,-3-3 0 15,-1-6-1-15,3-4 1 16,-3-3 3-16,-1-5 2 16,-1-3-1-16,-3-1-3 0,0-3-1 15,-7-4 3-15,-2-1-3 16,2-3-2-16,-7-5 2 16,-2-2-1-16,-3-3-25 15,0-8-56-15,-17-3-77 16</inkml:trace>
  <inkml:trace contextRef="#ctx0" brushRef="#br0" timeOffset="46123.67">27346 15882 474 0,'-5'2'6'16,"0"0"-5"-16,5 3-3 15,0 4-4-15,1 5 6 0,6 6 4 16,0 5 2-16,-3 5 2 16,1 6 1-16,-1 5-4 15,0 3 0-15,-4 2 0 16,2 6 1-16,1 0-2 16,4 0 0-16,2-1 0 0,4 3 8 15,1-2 9-15,1 3-9 16,0 0-2-16,0 4-1 15,-4 2-1-15,-1-3-4 16,-2 2-2-16,-3-4 0 16,-3-2-1-16,0-6 1 15,-2-3-2-15,1-7 0 0,1-5 2 16,2-6 2-16,-1-5 3 16,2-4 0-16,2-6-2 15,-2-3-1-15,-2-4-2 16,2-2-3-16,4 3 3 15,-3-2 0-15,-2-1 1 0,1 1-2 16,0-3-1-16,-3 2 0 16,2-3-25-16,-4-3-79 15,-2-16-149-15</inkml:trace>
  <inkml:trace contextRef="#ctx0" brushRef="#br0" timeOffset="46558.11">27319 17352 472 0,'0'7'28'15,"0"-5"-32"-15,0 1-7 16,0-3 11-16,9 0-5 0,6-2 2 15,6-8 5-15,4-6 5 16,9-8 0-16,6-2-4 16,3-6-2-16,7-2 1 15,2-4-2-15,4-3 1 16,6-2-1-16,7-5 3 0,8-5 6 16,8-6 4-16,8-4 13 15,2-1-8-15,5 2-9 16,1 5-5-16,-8 3-4 15,-3 10 1-15,-11 6-3 16,-11 9 2-16,-8 6 0 16,-11 6 0-16,-7 4 1 0,-9 4 0 15,-10 4 10-15,-4 1 3 16,-4 2-9-16,-4 2-3 16,-8 0 1-16,2 0-3 15,-5 0-46-15,-7-5-47 16,-15-4-186-16</inkml:trace>
  <inkml:trace contextRef="#ctx0" brushRef="#br0" timeOffset="47137.77">27777 16462 431 0,'0'8'6'0,"0"9"-7"0,5 8 7 15,8 10 1-15,3 4 8 16,2 8 1-16,3 3 6 15,3-2-14-15,-1 0-5 16,-3-5-2-16,0-4-1 16,-4-7-14-16,-7-10-36 15,-4-10-22-15,-5-12-27 0,-3-14-38 16</inkml:trace>
  <inkml:trace contextRef="#ctx0" brushRef="#br0" timeOffset="47406.53">27826 16579 70 0,'-17'-32'320'0,"3"5"-316"0,-2 4 35 16,5 1 4-16,0 5-20 16,7-1-12-16,-1 2 4 15,4-6-4-15,1 4-5 16,0 3 4-16,0-5-1 16,0 5 0-16,6 1-3 0,6 6 1 15,-2 4-3-15,2 4-2 16,0 5-3-16,-2 12-2 15,-1 4 6-15,-6 8-1 16,-3 3 2-16,0 1 4 16,-8 6-4-16,-3 1 2 15,0-2-2-15,2-1-3 0,4-5-2 16,5-6-57-16,0-8-71 16,2-8-150-16</inkml:trace>
  <inkml:trace contextRef="#ctx0" brushRef="#br0" timeOffset="48168.89">28054 16722 410 0,'1'5'5'0,"-1"-3"-4"16,0-2 3-16,0 0 16 0,0-7 25 15,0-9-24-15,0-9-16 16,0-7-4-16,0-6 3 15,-5-6-3-15,0-1-2 16,-5 0-2-16,0 8-11 16,-1 5 10-16,0 11 4 0,1 8 0 15,3 6 18-15,-3 7-2 16,3 2-5-16,3 13-9 16,-1 6-2-16,2 5-1 15,3 3 1-15,0 1 0 16,3-3 1-16,9-7 0 15,7-8-2-15,3-12-8 0,2 0-3 16,3-20 11-16,2-7 4 16,0-3-3-16,-2 0-1 15,-4 3-1-15,-7 6 4 16,-5 7-1-16,-5 4 2 0,-3 10 6 16,-3 0 1-16,0 11-5 15,0 7 7-15,0 5 5 16,2 2-8-16,1 2 0 15,2 0-5-15,5-3 0 16,1-2-4-16,2-6 1 0,-1-5-1 16,0-10-1-16,5-1-1 15,-3-6 2-15,0-12-3 16,-1-4-13-16,-3-6-2 16,-2-1 9-16,-3 2 8 15,-1 2 1-15,-4 0 1 16,0 8 6-16,0 1 3 15,-4 3 6-15,-1 8 6 0,-1 3-9 16,1 2-4-16,-1 2-6 16,1 9-3-16,2 6 1 15,3 1-1-15,0 5 0 16,0 1 0-16,5-3 0 0,4 2 0 16,2-5 1-16,1-4-1 15,-3-5 0-15,1-7-3 16,-2-2 1-16,-3-5 6 15,1-12 2-15,-6-4-4 16,0 2 0-16,0-5-1 16,-13 6 3-16,0 0 3 0,-1 6-2 15,0 3-5-15,1 6-4 16,5 0-9-16,2 3-29 16,6 0-36-16,0 5-34 15,6-4-83-15</inkml:trace>
  <inkml:trace contextRef="#ctx0" brushRef="#br0" timeOffset="48960.77">28549 16263 529 0,'-7'-7'7'0,"-3"1"3"0,2 1 28 16,3 5-21-16,1 0-12 15,4 3-2-15,0 9-3 16,0 4 0-16,5 3 2 15,4-1 1-15,2 2-2 0,2-4-1 16,-3-3 1-16,1-5-3 16,-2-8 1-16,0 0-1 15,0-18 9-15,-2-4-3 16,2-7-2-16,-2-3-1 16,1 3 1-16,-3 4-2 15,-1 8 1-15,-3 6 3 0,-1 5 12 16,0 6-3-16,2 3-14 15,2 11 1-15,-1 1 0 16,2 3 3-16,3 1-2 16,-1 0-1-16,2-5 0 15,1-5 1-15,-3-4-2 0,0-5-2 16,-1 0-4-16,-4-13 13 16,2-4-5-16,-4-8 0 15,0 2-1-15,0 4-2 16,0 0-1-16,0 7 4 15,0 6-1-15,0 5 4 0,0 1 0 16,4 3-10-16,3 10 4 16,5 1 2-16,3 2 2 15,1 1-2-15,0-5 1 16,4-5-2-16,1-7-1 16,-2 0-2-16,-2-10 1 15,-2-9 4-15,-6-8 0 0,-6-3 1 16,-3-3-2-16,0-1 2 15,-3 1-2-15,-4 5 3 16,-3 4-3-16,3 9 2 16,4 4 4-16,1 9 1 0,2 2-2 15,2 3-9-15,8 18-1 16,5 8 4-16,7 12 0 16,0 5 2-16,4 8 0 15,-4 4-1-15,-1 4 2 16,-5-2-2-16,-7 3-2 15,-5-8 2-15,-4-5-1 0,-2-13 0 16,-7-10 3-16,-7-14 2 16,3-13 0-16,1-7 12 15,-3-18-5-15,6-11-11 16,2-9 2-16,7-5-2 16,0-3 1-16,9-4-1 0,8 6-1 15,-2 3-2-15,5 4-20 16,0 7-19-16,-2 5-56 15,-1 4-67-15,-2 6-162 16</inkml:trace>
  <inkml:trace contextRef="#ctx0" brushRef="#br0" timeOffset="49294.02">29257 15873 594 0,'0'-7'11'0,"-2"0"11"0,-10 5 1 15,-1 2-21-15,-1 0-4 16,-6 12 0-16,-1 6 4 16,4 4-1-16,2 1 0 15,7-1-3-15,6-4-2 16,2-4-13-16,12-7-2 0,10-4 7 16,7-3 13-16,6 0 2 15,5 0-2-15,-4 0 0 16,-3 0 0-16,-11 0-1 15,-7 9-1-15,-11 5-2 16,-4 4 7-16,-7 5 21 16,-8 1-6-16,-3 2-10 0,-2 1-3 15,-2-2-3-15,5-3-2 16,-1-5-1-16,5-6-19 16,5-11-41-16,5-2-21 15,3-21-49-15</inkml:trace>
  <inkml:trace contextRef="#ctx0" brushRef="#br0" timeOffset="49558.33">29420 15968 458 0,'13'-6'34'0,"-8"0"-10"15,-1 5 4-15,-3 0-8 0,1-2-2 16,-2 0-4-16,0-4-7 16,0-4-4-16,0-1-25 15,-2-2-10-15,-6-4 21 16,-2 5 10-16,0 1 7 15,1 6 14-15,2 6 15 16,5 0-9-16,2 14-14 16,0 10-8-16,2 2 6 0,7 6 1 15,6 3-2-15,4-3-5 16,-1-2-2-16,5-6-2 16,-2-7-17-16,5-5-40 15,-4-8-25-15,-7-3-31 0,-6-14-147 16</inkml:trace>
  <inkml:trace contextRef="#ctx0" brushRef="#br0" timeOffset="49842.99">29559 15896 482 0,'-2'-21'28'15,"2"7"31"-15,0 3-26 16,5 7-23-16,5 1-6 0,7 3-2 16,-1 0 1-16,4 3-2 15,0 12 0-15,-4 6-2 16,-2 4 0-16,-8 5-2 15,-5 2 6-15,-1-3-3 0,-3-2 3 16,-5-6-2-16,-1-9 1 16,2-8 1-16,4-4 8 15,1-14 16-15,2-16-12 16,2-7-11-16,8-5-3 16,7-1 1-16,-1 2-9 0,2 5 1 15,-2 10 1-15,-2 6-4 16,-3 8-13-16,-4 6 2 15,-1 5-20-15,-4 1-63 16,0 0-159-16</inkml:trace>
  <inkml:trace contextRef="#ctx0" brushRef="#br0" timeOffset="50142.48">29815 15782 363 0,'2'0'269'16,"-2"0"-256"-16,1 0 11 15,3 0-22-15,2 5-2 0,1 4 0 16,5 4 0-16,3 1 0 16,1 0 2-16,2 0-8 15,-4-4-12-15,3-5 2 16,-5-5 2-16,1-2 5 16,-4-16 20-16,3-9 14 0,-2-6-6 15,2-9-6-15,-2 0-3 16,2 2 2-16,-4 3-3 15,-1 5 2-15,-3 9-3 16,-4 8 3-16,0 5-2 16,0 4-10-16,0 6-7 0,0 0-41 15,8 0-35-15,2 6-62 16,6 1-107-16</inkml:trace>
  <inkml:trace contextRef="#ctx0" brushRef="#br0" timeOffset="50690.03">30256 15634 617 0,'3'2'40'0,"-3"-2"-19"16,0 0-15-16,0 0-4 15,0 0 0-15,0 0-1 16,0-11-27-16,4-3-36 16,-1-6-5-16,-1-3 44 0,-2-4 22 15,0 4 3-15,0 2 12 16,0 5 21-16,-2 7 12 15,-5 5-2-15,1 4-24 16,1 5-14-16,-1 11-7 0,3 6 0 16,1 3 1-16,2 1-1 15,0 1 0-15,9-4 1 16,4-4-2-16,1-7-13 16,0-5-2-16,4-7 1 15,-1 0 12-15,-1-14 9 16,2-6-1-16,1-10-3 0,-2-6 0 15,2-1 1-15,-1-3-4 16,-3 5 2-16,-3 4 0 16,0 10-1-16,-5 5 1 15,-2 7 10-15,-3 6 9 16,-1 3-2-16,-1 0-3 0,4 7-15 16,1 5 8-16,2 6-4 15,6 0 0-15,3 1 0 16,6-1-1-16,3-3-1 15,7-3-1-15,2-3 1 16,7-6-2-16,1-1-12 16,3-2-5-16,2 0-22 0,-3 0-40 15,-5-3-38-15,-5 3 40 16,-10 0 61-16,-6 0 19 16,-12 9 32-16,-6 5 34 15,-2 6 13-15,-13-2-32 0,-6-12-37 16,-1-16-67-16</inkml:trace>
  <inkml:trace contextRef="#ctx0" brushRef="#br0" timeOffset="52501.95">29436 16774 320 0,'0'-11'5'16,"-1"4"-2"-16,-1 3-1 15,0 3 3-15,0-1 14 16,1 2-5-16,1 0-12 0,0 0 3 15,0 0 2-15,0 0 13 16,0 0 18-16,0 0-2 16,0 0-2-16,0 8-10 15,-3 7 3-15,7 10-3 16,3 11-4-16,2 10-7 0,0 8-4 16,0 4-3-16,2 3 1 15,1-2-2-15,3-2-2 16,-1-5-2-16,1-6 0 15,-3-4 0-15,1-10 0 16,-4-6-15-16,-4-8-9 16,-2-10-17-16,-3-8-20 0,0-6-6 15,-1-22-85-15</inkml:trace>
  <inkml:trace contextRef="#ctx0" brushRef="#br0" timeOffset="52993.46">29440 16868 377 0,'-11'-3'4'0,"3"-1"29"15,5 4-9-15,1 0-22 16,2 0-3-16,0 0-2 15,0 0-9-15,0 0 0 16,0 0-4-16,0 0 4 0,0 0 18 16,0-7 30-16,0-6-11 15,2-1-2-15,1-2-1 16,1-2-1-16,2 0-5 16,-1 2-6-16,6 0 0 15,0 6-2-15,5 1-5 0,6 4-1 16,7 5-2-16,5 0 0 15,3 10 0-15,0 12 1 16,1 8-4-16,-3 6 2 16,-9 4 0-16,-4 7 0 15,-7 5 5-15,-7-3 8 16,1 1 5-16,-7-1-1 0,-2-5-3 16,0-6-1-16,-5 1-2 15,-9-2-4-15,-6-1-2 16,-7 0 1-16,-7 0-5 15,-2-1 4-15,0-3-3 16,4-7 0-16,3-8-5 0,5-12-35 16,10-5-72-16,7-29-111 15</inkml:trace>
  <inkml:trace contextRef="#ctx0" brushRef="#br0" timeOffset="53400.86">29948 16652 232 0,'-6'-8'131'0,"-1"2"-117"0,0 3 31 16,4-1-11-16,1 4-10 16,2 0-7-16,0 0 1 15,0 11-12-15,0 4 4 16,9 9 14-16,0 6-6 16,2 6-3-16,-1 7-2 0,1 2-4 15,-1-1-1-15,-2 4-1 16,-1-3 1-16,2-2-4 15,-1-6 5-15,-1-5-5 16,0-3 0-16,-2-10-3 16,0-3-1-16,0-6 0 0,-5-10-34 15,0-3-14-15,-3-20-6 16,-8-7-47-16,-1-11-101 16</inkml:trace>
  <inkml:trace contextRef="#ctx0" brushRef="#br0" timeOffset="54005.32">29914 16765 235 0,'-6'-14'64'16,"3"6"-2"-16,-2 1-26 16,5 0-7-16,-2 0-6 15,2 2-2-15,0-1 1 16,0 2 1-16,0 1-1 16,0 1-3-16,2 1-8 0,8 1-2 15,3 0-3-15,3 3 0 16,6 6 0-16,5 2 0 15,0 5 0-15,3 0-3 16,1 0 1-16,-1 0-5 16,1-3 3-16,-7-1-1 0,0-1 1 15,-4-4-1-15,-6-2-2 16,-3-1 2-16,-4-4 0 16,-3 0 2-16,-3 0-1 15,1-7 6-15,-2-9-3 16,0-6-2-16,0-5 0 15,0-5-5-15,0-5 2 0,0-1-2 16,0 1-8-16,5 3 0 16,1 3 4-16,0 3 3 15,1 4 1-15,0 4 4 16,-2 3-1-16,2 1-1 0,-1 4 1 16,-1 1-1-16,-1 2 1 15,1 0-1-15,2 6 0 16,-2 1 0-16,3 2-2 15,1 0-1-15,1 5-2 16,5 9 2-16,-1 4 7 16,4 6 4-16,0 4 0 0,-2 4 3 15,1-2-2-15,-3 6 1 16,-2 0-2-16,-2 0 1 16,-2 1 0-16,1-1 0 15,-2-1-1-15,-1 1 6 0,1 2-8 16,-3-2-2-1,1 1-3-15,-3 2 0 0,-1-3 1 16,3-4 0-16,0-6-2 16,0-9-22-16,6-17-29 15,1-17-36-15,5-29-94 0</inkml:trace>
  <inkml:trace contextRef="#ctx0" brushRef="#br0" timeOffset="54803">30797 16330 96 0,'-18'4'378'0,"1"-1"-383"16,0-3 5-16,5 0 2 16,1 0-2-16,3 0 1 15,0 0 6-15,1-7 15 0,3-3 9 16,1 0 1-1,3-5-19-15,0-4-7 0,3-2-3 16,11-8 0-16,8-3 4 16,7-2 0-16,8 0 3 15,6 4-3-15,4 6-2 16,1 4-3-16,-2 14-2 0,-7 6-2 16,-5 2 1-16,-5 14 1 15,-11 4-3-15,-6 6 3 16,-7 8 1-16,-5 3 2 15,-5 10 2-15,-11 5 1 0,-7 1 2 16,-8 4 2-16,-3 2-2 16,2 2 0-16,0-8 3 15,1 1-1-15,6-4 3 16,3-4-6-16,6-3-4 16,2-6 1-16,3-1-4 15,4-4 0-15,-1-10 1 0,6-3 0 16,-1-6 0-16,3-5 0 15,0-2 1-15,0-4 0 16,0 0-2-16,2 0 0 16,7-2 1-16,2 0 1 15,9-10 1-15,3-7 7 0,7-6-7 16,9-8-1-16,5-8 0 16,8-4 0-16,8-5-1 15,3-4 6-15,5 0-4 16,0 2-1-16,3 4-1 15,-2 3 1-15,-3 7-1 0,-5 6 0 16,-6 5 0-16,-14 7-1 16,-7 6 1-16,-13 3-2 15,-7 5 3-15,-7 2 0 16,-4 2 3-16,-1 0 5 16,-2 0 1-16,0 0 0 15,0 0-2-15,0 0-1 0,0 0 0 16,0 0-1-16,0 0 0 15,0 0-2-15,0 0 1 16,0 0-3-16,0 0-2 16,0 0 0-16,0 0 0 0,0 0 0 15,1 0 0-15,-1-1-3 16,0 1 1-16,0 0-1 16,0 0-11-16,0-11-27 15,-14-17-78-15,-12-25-335 16</inkml:trace>
  <inkml:trace contextRef="#ctx0" brushRef="#br0" timeOffset="63248.98">23377 13140 196 0,'4'-5'131'0,"-4"-2"-117"16,0 0 14-16,0 4-5 16,0-1 4-16,2 2-4 15,-2 0-9-15,0 0-7 16,0 2-5-16,0 0-1 0,0 0-1 15,0 0 1-15,0 0-1 16,0 0 1-16,1 0-1 16,1 0 1-16,4 0-1 15,0 2 1-15,1 3 2 0,1 1 1 16,4 1-4-16,-2 0 1 16,0 2 0-16,4 0-1 15,0 0 1-15,0 1-1 16,2 3 1-16,1-1 0 15,-2 5 0-15,2-2 1 16,-1 3-3-16,4 4 2 0,-3 1 0 16,7 0-1-16,-2 4 0 15,3-1 1-15,0-2-2 16,1 3 3-16,3-2-3 16,-2 3 1-16,0 0 0 15,-3-2 1-15,1 4-2 0,0 0 2 16,-2 2 0-16,2 0-1 15,1 2 1-15,2 0 4 16,3 0 4-16,1 2-5 16,1-2 0-16,1 3-2 15,1-1 3-15,-1 1 1 0,5 1-2 16,0 1 1-16,0 0-2 16,-1-1-1-16,2-3 1 15,-3 1-2-15,-1-2-1 16,3 1 2-16,-5 0-1 15,5-2 6-15,0 3 5 0,0 0 3 16,3-4-1-16,-1 3-6 16,2 0-4-16,-3-2-4 15,3-1 1-15,0 1 0 16,-1 1 0-16,-2-2 1 16,1 0-1-16,1 1-3 0,-1 2 4 15,0-2-1-15,3-1-1 16,-3 0-1-16,3 1 2 15,-3-3-1-15,0 0 0 16,1 0 1-16,-2 1-1 16,1-1 1-16,0 1-2 15,-4 1 1-15,1 0 0 0,-3-1 0 16,1 2 0-16,0-1 0 16,1 2 0-16,-3-2 2 15,-2 2-2-15,0 1 0 16,2-1 1-16,-2 2-2 0,1 0 1 15,-4 1 0-15,1 1 1 16,-1-3-1-16,-2-1-1 16,2 2 2-16,0-2-1 15,-1-2 0-15,3 0-1 16,-2 2 3-16,-3 0-2 16,4-2 0-16,1 2 3 0,-1-2-4 15,3 1 1-15,2-1 2 16,-3-3-1-16,0 0-1 15,0 3 1-15,1-1-1 16,-1-1 1-16,-1-1 1 16,-1 0-2-16,1 6 2 0,-3-3 1 15,-1 0 0-15,1 0 2 16,-2-2-2-16,1-2-3 16,-6 3 1-16,3-2 0 15,-3-3-2-15,-4 1 2 16,0 2-1-16,-2-1 1 0,-1-1-1 15,-1 1 1-15,1-1 0 16,-1-2-1-16,1 0 0 16,-1 2 1-16,1-6-1 15,-2 2 0-15,1-3 1 16,-1 2-1-16,2-1 0 16,-1-3 1-16,1 1 2 0,1 1 1 15,-1-2-1-15,-1-2-2 16,1 0 1-16,-2-2-1 15,-2-1-1-15,-1-2 0 16,0-3 0-16,-3 3 1 0,1-4-1 16,1 2 1-16,-2-2 0 15,0-1 4-15,-1-1-1 16,0 0-1-16,-1-1 1 16,-3-1-3-16,1-3 5 15,0 2 2-15,-2-2 5 16,0 2 1-16,2-2-4 0,-2 0-3 15,0 0-3-15,0 0-2 16,0 0-1-16,0 0-2 16,0 0-30-16,-4-4-51 15,-8-21-122-15</inkml:trace>
  <inkml:trace contextRef="#ctx0" brushRef="#br0" timeOffset="63946.06">26714 17182 358 0,'13'-10'16'0,"-3"-1"-6"0,3 2-1 16,1-3-1-16,1 4-2 16,-3 1-2-16,0 2 3 15,2 3 4-15,1 2 1 16,0 0 4-16,1 0 0 16,6 9 1-16,1 2 5 15,2 1-6-15,2 3-4 0,1-3-5 16,1 1 1-16,-2-1-2 15,-1-2-3-15,-6 0-1 16,-3-3 3-16,-2-2-4 16,-6-2 2-16,-2 0 1 15,-2-3 18-15,1 0 5 0,-1 0-4 16,2 0 1-16,0-6-4 16,4-3-7-16,0-4-4 15,1-4-2-15,1 1-5 16,-4-4 1-16,0-3 0 15,-4 0 3-15,1 0-1 0,-2-2 0 16,-3 1 0-16,3 1-2 16,-3-4-3-16,3 4 0 15,1 0 3-15,-1 3-5 16,2 3 2-16,1 0-1 16,-2 5 0-16,4 3-3 15,9 2-14-15,4 0-24 0,10-6-33 16,4-1-29-16,5-9-64 15</inkml:trace>
  <inkml:trace contextRef="#ctx0" brushRef="#br0" timeOffset="65064.5">27131 17534 573 0,'0'-10'4'0,"0"3"3"0,0 2-3 15,1 2 4-15,10 2-3 16,4 1 3-16,4 0-6 16,6 8 1-16,6 10-1 15,3 6 5-15,9 5 5 16,0 8 2-16,4 3-3 0,3 6 4 16,2 2-6-16,2 0-4 15,-6 1-1-15,-1-5-2 16,-6-5-1-16,-5-1 0 15,-4-9-1-15,-3-4 1 16,-3-10-1-16,-5-2 2 16,3-8 4-16,-1-5 4 0,0-7 0 15,-1-14-4-15,-3-13 4 16,-1-6-7-16,-5-10-2 16,-4-3-1-16,-7 0-5 15,-2-1-1-15,-2 4 2 16,-9 5-1-16,-1 6 1 0,-5 6 3 15,1 2 2-15,0 4-1 16,0 4 2-16,0 2 0 16,0 1-2-16,-1 4 2 15,0 2-1-15,-1 2 1 16,0 4 0-16,-2 4-1 16,3 1 3-16,2 3-7 0,-2 0 6 15,3 7-3-15,-2 11-2 16,0 4 2-16,-2-1 0 15,-2 5-2-15,-1 5 6 16,-1 1-4-16,1 0 5 0,-3 0 3 16,-1 0 2-16,0 4-1 15,1 1 0-15,-3 5-2 16,4-2-1-16,0 3-2 16,-1-1 0-16,-1 2 1 15,4-3-1-15,-2 2-1 16,-1-4 0-16,0 4 0 0,5-6 0 15,-1 1 1-15,3-6-4 16,2-4 3-16,3-8-1 16,2 0 2-16,0-8-3 15,1 1-1-15,2-4 2 0,-1 0 0 16,1-4 1-16,2 0 0 16,0 0 2-16,1 1-2 15,-2-2 0-15,4-2-1 16,-1-1 0-16,3-1-2 15,-2 0 2-15,2 0-3 16,0 0 3-16,0 0-1 0,0 0-4 16,0 0 7-16,0 0-2 15,0 0 0-15,0 0 4 16,0 0-2-16,0 0-1 16,0 0-4-16,0 0 3 15,-3 0-4-15,-13-1-4 0,-19-43-49 16,-8-50-239-16</inkml:trace>
  <inkml:trace contextRef="#ctx0" brushRef="#br0" timeOffset="65948.04">28697 18283 447 0,'-15'-16'-34'16,"-1"-4"48"-16,-1 0 1 16,5 2 0-16,-3 4-10 15,7-2-1-15,-1 6-3 0,0-3-11 16,0-3-51-16,2-4-178 15</inkml:trace>
  <inkml:trace contextRef="#ctx0" brushRef="#br0" timeOffset="66860.76">29571 18324 387 0,'7'-15'27'15,"2"-2"-21"-15,9-4-3 0,4-5-4 16,5-2-11-16,5-1 26 16,2-5-12-16,2-1-1 15,-2-1 1-15,4 0-1 16,-2-3 5-16,3 0 0 16,-3 1 4-16,5-3-4 0,-1 2-1 15,3-2-2-15,4 0 0 16,1-2 4-16,4-2 3 15,4 1 4-15,2-2-2 16,3 3-2-16,0 0-2 16,-3 4-3-16,-4 3-1 0,-3 2-5 15,-7 4 2-15,-2 4 1 16,-4-2-2-16,-2 6 5 16,-1-6 4-16,7 6-2 15,1-7-5-15,6-2 4 16,2 3-6-16,3-1 1 15,2-1 0-15,-3 2-2 0,-6 3 2 16,-6 3 1-16,-6 2-3 16,-7 5 1-16,-11 5-2 15,-5 5 2-15,-4 2 3 16,-6 1 4-16,-2 0 11 16,0 2 1-16,0 0-8 0,1-2-3 15,-1 2-5-15,4-3-2 16,-1 3-1-16,3-4 0 15,-1-1 0-15,0 1 2 16,3 1-1-16,-3-1-1 0,-1 3 2 16,-3-1-2-1,-1 2 2-15,2-2 2 0,-2 2 1 16,0 0 3-16,0 0 0 16,0 0-3-16,0 0-1 15,0 0-1-15,0 0 1 16,0 0 3-16,0 0 1 0,0 0 1 15,0 0-2-15,0 0-6 16,0-6-10-16,0-21-54 16,0-31-160-16</inkml:trace>
  <inkml:trace contextRef="#ctx0" brushRef="#br0" timeOffset="67775.16">27404 14654 465 0,'-9'0'35'0,"1"-10"-21"15,1-2-13-15,2 3 0 0,3 5-17 16,2 0-34-16,-3-1-88 16</inkml:trace>
  <inkml:trace contextRef="#ctx0" brushRef="#br0" timeOffset="69022.34">18462 15773 226 0,'-14'0'1'0,"2"0"3"0,-1-1-6 16,6-5 2-16,5 1 0 15,1-1-8-15,1-3-3 16,0 4-3-16,0-2 20 15,0-2-8-15,-2 6 4 0,0-3-3 16,-1 4 6-16,-1-1 5 16,-2-1 5-16,2 1 8 15,1-2 6-15,0 0 9 16,1 2 1-16,0 1-2 16,2 0-14-16,-2 1-7 0,2 1-9 15,0 0-5-15,0 0-1 16,0 0-1-16,0 0 0 15,0 0 0-15,2 5 1 16,3 6 0-16,2-1-1 16,6 1 1-16,-2 2-1 15,4 1-1-15,2 2 1 0,-2-3 0 16,2 2 1-16,-2 3-2 16,-3 0 2-16,-3 0-1 15,1 2 1-15,-3 1 0 16,1 2-1-16,-1-1 1 0,1 0-1 15,1 2 1-15,0-3-1 16,2 0 0-16,-2-2 2 16,1-4-2-16,3 4 0 15,1-3 0-15,0 1 1 16,-4-7-28-16,-10-10-161 16</inkml:trace>
  <inkml:trace contextRef="#ctx0" brushRef="#br0" timeOffset="69675.71">18611 15450 427 0,'-6'15'-35'0,"-1"-7"32"0,3 3-37 15,2 4 32-15,2 4 8 16,0 0 0-16,0 3-1 16,2 5 1-16,5-2 0 15,0 5 6-15,0 2-3 0,4 0 2 16,-4 4-1-16,2 3 1 15,1 4 3-15,-2 2-2 16,3 5 2-16,2 1 9 16,-1 6-6-16,3 8-1 15,2 4-4-15,0 2-2 0,0-2 1 16,4 1-2-16,-6-2 0 16,5-4-2-16,-3-4 0 15,-1-2 0-15,0-1 3 16,-2-3-3-16,-2-6 6 15,1-3-1-15,1-1 3 0,-2-4 0 16,0-5-2-16,1 1-2 16,-4-6 5-16,1-1-4 15,-1 1 0-15,1-3-4 16,-2 0-3-16,3-6 5 16,0-3-5-16,5-14-32 15,-1-14-74-15,-5-34-58 0</inkml:trace>
  <inkml:trace contextRef="#ctx0" brushRef="#br0" timeOffset="70979.57">18747 15399 264 0,'0'0'31'16,"1"0"-11"-16,3-6-5 15,3 1-9-15,10-6-1 16,2 0 4-16,8-3-2 16,8-4-6-16,6-1-5 15,3-7 7-15,7 2-2 0,2-8-5 16,4 0 3-16,1-6-1 16,1 2 0-16,-1-2-4 15,1 1 9-15,-1 4-2 16,0-2 1-16,-2 3-2 15,3 0 1-15,1 2 8 16,1-4 2-16,5-2 9 0,7-1-8 16,2-6-2-16,9-3-3 15,6-3-5-15,2 0 1 16,-1-1-2-16,3 2-13 16,-4-2 0-16,-2 5-4 0,-10 5 21 15,0 0-5-15,-5 4 2 16,-3 4 9-16,-3 6 1 15,1-3 0-15,2 4-5 16,0-2-2-16,4-2-1 16,3 1-2-16,-1 0 1 15,-1-5-3-15,-1 3 0 0,-3-2 1 16,-1 5-1-16,-7-1-1 16,-2 1 0-16,-5 6 4 15,-4 1-2-15,-2 0 4 16,-3 4 3-16,1 2 2 0,3 3-1 15,-3 0 0 1,2 3 1-16,-1 1-6 0,1 2-2 16,-5 4-1-16,-2 1-1 15,0 0 1-15,-3 0 0 16,-3 7-1-16,1-1-1 16,-3-1 2-16,0 0-1 0,-1 2 1 15,2-1-1-15,2-1 0 16,-1 2 0-16,2 0 1 15,2-1-2-15,0 4 2 16,2 3 0-16,-2-1-1 16,-2 5 2-16,0 0-1 0,-3 1-1 15,-2 5 1-15,-2 2 0 16,-2 4-1-16,-1-1 1 16,4 1-2-16,1 1 2 15,0-1 0-15,0-1 4 16,1 1 0-16,-1 1-1 0,0 1 0 15,-7 1-2-15,-3 3 0 16,-4 3 0-16,-3 4 0 16,-2 3 0-16,1 2 0 15,-3 1-1-15,3 0 2 16,-1 2-3-16,2-2 1 0,0 0-1 16,0-1 1-16,1-3 0 15,1-1-1-15,-4-3 3 16,2 2 1-16,-1-3 1 15,-1-2-1-15,-1 1 3 16,0-2-4-16,-1 1-1 0,2-1-1 16,-2-1-2-16,1 1 3 15,3 0-1-15,-1-1 0 16,2 1 3-16,-1 2-4 16,0-1 0-16,0 2 0 15,-2 1 1-15,0 1-1 16,-1-4 2-16,1-1-2 0,-3-2 1 15,2-4 0-15,3 1 4 16,1-6 4-16,-2 0-3 16,0-1-2-16,0-1-2 15,-1-1 1-15,-3-1-2 16,-2-3 1-16,0 0-2 0,-3-2 3 16,0 0-2-16,-4-2 8 15,1 1 3-15,-2 1-1 16,2-2-1-16,0 3-5 15,3 3-3-15,1 4-1 0,-8-5-30 16,-10-10-94-16,-26-12-275 16</inkml:trace>
  <inkml:trace contextRef="#ctx0" brushRef="#br0" timeOffset="71892.92">19044 17484 345 0,'5'15'24'0,"0"-2"-25"0,4 5-3 16,4 3 4-16,2 1 2 16,5-1-3-16,1 2 0 15,1 1 3-15,3-1 1 16,-4 1-1-16,1 4 0 16,-2-2-1-16,-1-1 4 15,1 2 0-15,-1-1-1 0,-2 0 2 16,5-2 4-16,2-6 1 15,-2 0-1-15,7-7-6 16,3-6 6-16,3-3 6 16,-1 0-8-16,2-9-1 15,-4-7 4-15,-1-3-1 0,-2-1 5 16,1-3 0-16,1 0-3 16,3-4-3-16,10-4 0 15,7-1-5-15,6-9 3 16,8-2-4-16,12-3 0 0,0 0-3 15,5-2 1-15,1 0-1 16,0-1 1-16,0 4-2 16,-1 1 1-16,-6 2-1 15,-5 3 1-15,-1 2 0 16,-2-3 1-16,-4 3 1 16,-3-5-1-16,4-1 2 0,-1-2 0 15,1 0-2-15,3 1 2 16,-2 2-3-16,3 1 3 15,-6 3-3-15,0 4 0 16,-7 4 2-16,-2 4-3 16,-5 5 0-16,-6 4-4 0,-1 5 5 15,-5 2-15-15,-8-2-32 16,-15-12-56-16</inkml:trace>
  <inkml:trace contextRef="#ctx0" brushRef="#br0" timeOffset="72406.38">28756 12858 465 0,'-12'-1'-3'0,"4"-8"9"0,-3 2 4 16,6 5 7-16,-3 0-4 15,1 2-4-15,-3 0-5 16,-5 0-2-16,-6-2-24 16,-9-28-242-16</inkml:trace>
  <inkml:trace contextRef="#ctx0" brushRef="#br0" timeOffset="74341.1">27472 11601 373 0,'0'0'14'16,"0"-4"-10"-16,0-1-3 15,0 0 5-15,0 1-3 16,0 0-5-16,-2-1 5 15,-5 2-16-15,-3-8-17 0,2-5-101 16</inkml:trace>
  <inkml:trace contextRef="#ctx0" brushRef="#br0" timeOffset="76705.04">26827 11697 414 0,'2'-10'6'0,"-1"1"-5"0,3 3-4 16,-2 1-1-16,-2 0-3 15,0-1 4-15,0 1 1 16,0-2 2-16,0 0 4 16,-9-1 16-16,-1 0-2 0,-4-1 5 15,-1 0-7-15,-2 0 1 16,-2 0 1-16,-3-2-6 15,-1 2-4-15,-6 1-5 16,-4-2-2-16,-1 4 1 16,-5-2-1-16,-3 1-1 15,0 0-1-15,-5 3 3 0,2 1-3 16,-3 1 0-16,3 1 2 16,-2 1-1-16,4 0 1 15,-2 0-1-15,2 0 0 16,0 0 1-16,-1 1 0 0,2 3-2 15,-5 1 0-15,-2 2 3 16,-1 2-3-16,0-2 2 16,0-2-1-16,3 2 0 15,-2-2 1-15,5 0-1 16,2-4 0-16,3 3 0 0,1-1 1 16,4-1-1-16,4 2-1 15,-2-3 2-15,1 2-1 16,2-2 0-16,0 1-1 15,2-2 1-15,-1 0 3 16,-3 0 0-16,4 0 4 16,-4-2 2-16,4-3 0 0,-1 1 3 15,0 1-4-15,-2-3-7 16,-1 1 0-16,-1-1 0 16,-2 1-2-16,-3 0 3 15,-1 0-3-15,-4-3 1 0,1 1 1 16,0 0 0-16,-4 0-1 15,0-4 0 1,0 4 0-16,1-4 2 0,-5-1-2 16,-1 3 0-16,-6-2-1 15,-1 1 2-15,-3-1-1 16,-6 2-1-16,-2 2 3 0,-6-2-3 16,-1 2 3-16,-5 0-2 15,-3 1-2-15,-4-1 3 16,-4 2 0-16,-1-1-2 15,-1 5 1-15,-2-3 1 16,-1 3 0-16,1 1-3 0,-2 0 2 16,-4 0 2-16,1 3-3 15,-7 4 1-15,0 0-1 16,-3 4 2-16,5-1 0 16,-3 2-1-16,2-2 0 15,1 1-2-15,1 0 3 0,1 1-1 16,2-1 1-16,2 3-1 15,0 0-1-15,1 1 1 16,-1 0 1-16,1 2 1 16,0-2-4-16,1-2 2 15,4-1 0-15,3 1 0 0,0-2 0 16,3 0-1-16,-1 1 2 16,0 1 1-16,1 2-4 15,-4 2 2-15,2 1 0 16,-2 3-1-16,1 4-5 15,-3 0 1-15,-4 1 2 16,0 3-2-16,2-3 2 0,-4 4 1 16,6-7 2-16,1 1-1 15,8 2 1-15,-1 0 2 16,0 1-2-16,5-1 0 16,-1 3 0-16,-1 2-1 15,-1 1 2-15,0 1-1 0,0 1-1 16,3 2 1-16,1 3 2 15,0 1-2-15,3 2 0 16,5 1-1-16,3 4 1 16,0-1 0-16,2 2-1 15,0 0 1-15,0 0-1 0,3 2 1 16,-3 2 0-16,1 2 0 16,-3 3 0-16,1 0 0 15,4 2 1-15,-2 3-2 16,3 0 2-16,4 5-2 15,0 0 1-15,3-1 1 0,5 4-2 16,-4 0 1-16,2 6 0 16,2-3-1-16,3 4 1 15,0 3 0-15,5 0 0 16,0 1 1-16,1-1-1 16,2 2 0-16,5-2-1 15,-2 4 1-15,9 0-1 0,1 0-1 16,3 1 1-16,-1 5 1 15,2 1 0-15,3 0 0 16,-1-2 0-16,4 2-1 16,0 1 1-16,2 1 0 0,-1 0 0 15,3 0-1-15,0 1 1 16,0-3-1-16,5 0 1 16,-2 1 0-16,3-2-1 15,1 0 1-15,2-3 0 16,-1-1 1-16,4-1 0 15,0-3-1-15,0-3 2 0,6-7 1 16,2 0-2-16,5-4 1 16,1-3-2-16,1 0 2 15,1 1 1-15,0 0-1 16,2-2 0-16,-2 1-2 16,2-5 0-16,0 1 1 0,4-3-1 15,-1-2 0-15,4-4-1 16,6-10 1-16,-1 0-4 15,8-5 3-15,0-4 1 16,3-2 3-16,2 0-1 16,-1-1-2-16,-3-2 2 0,-1 2-1 15,-3-3 0-15,-2-2-1 16,2-3 1-16,-1-4-1 16,1-3-3-16,3-3 2 15,-2-7 0-15,4-4 2 16,-1-1 1-16,-1 0 5 0,1-5-2 15,-1-8-4-15,-2 2 5 16,-2-3-3-16,-3 2-2 16,-4 1 0-16,-3 1-1 15,-4-1 1-15,0 1 0 16,-2-1 0-16,2-2 5 0,5-3-1 16,0-2-3-16,4-2-1 15,2-3 1-15,3 2-2 16,-2 0 3-16,-3 3-5 15,-2 1 2-15,-8 5 0 16,-6 5-2-16,-6 1-6 16,-2 5 8-16,-5-1 0 0,0 0 4 15,-9 1 7-15,0-1-5 16,2-2 3-16,2 3 12 16,3-3 10-16,2 1-17 15,0-4-15-15,7-1-1 0,2 1 0 16,0-1-44-16,-9 0-23 15,-2-6-91-15</inkml:trace>
  <inkml:trace contextRef="#ctx0" brushRef="#br0" timeOffset="77098.63">17732 17172 490 0,'5'-4'-3'16,"1"-5"-1"-16,1 2 5 16,6-2 0-16,4 4 1 15,3 1 0-15,4 2 5 0,3 0 3 16,9 2-6-16,3 0 14 15,2 0-13-15,4 8-4 16,-2 1 1-16,-3 3-3 16,-4 4 2-16,-9 4-9 15,-8 5-2-15,-12 3 10 16,-7 1 2-16,0 8 0 0,-14 1 9 16,-8 4 1-16,-7 5 8 15,-5 2-2-15,-1-1-6 16,-5 2-9-16,3-5-1 15,-2-8 0-15,5-11-20 16,2-26-85-16,7-29-303 0</inkml:trace>
  <inkml:trace contextRef="#ctx0" brushRef="#br0" timeOffset="81640.07">29326 11437 243 0,'-5'-11'138'0,"-3"0"-117"16,2 3 3-16,-2-2-7 15,5 4-5-15,-2-2-7 16,-1 3-3-16,3 0-2 0,-2-1 1 16,-1 1 0-16,2 2 0 15,1-3 0-15,1 2 5 16,2 1 5-16,0-2 1 15,0-3-4-15,9 0-7 16,5-3-3-16,7-4 6 0,-1-1-3 16,6 1 4-16,-1-4-4 15,2 0 3-15,2-1-1 16,0 1 0-16,0-3 3 16,1 4-1-16,2-2-3 15,1 1 1-15,1-2-1 16,5-2-1-16,0-1 1 15,5-1-1-15,0-1-2 0,2-1 1 16,2 2 0-16,2 0 3 16,0 0-3-16,2 2 0 15,-1 1-1-15,-3 0 1 0,1 2 0 16,0-4 1-16,-3 2 0 16,3 0-1-16,2 0 1 15,7-3-1-15,3 0 1 16,5 1-1-16,8-3 1 15,1 2 0-15,6 0 2 16,-2 2-3-16,2 1 0 0,2 4 1 16,-6 1-1-16,-1 2 0 15,-1-1 2-15,2 6 1 16,2 1 2-16,-2-2 2 16,7 6-2-16,6 3-5 15,3 2 3-15,2 0-3 0,-1 2-1 16,-3 6 1-1,-3 7 0-15,-1 1 2 0,-2 3-3 16,-5 5 1-16,3 2 2 16,0 3-5-16,3 5 4 15,-2 6 0-15,4-1-1 0,5 2 1 16,2 6-2-16,2 2 2 16,-4-1 0-16,-1 5-2 15,-11-1-1-15,-9 3 3 16,-11 4-1-16,-11 3 0 15,-4 4 0-15,-7 6-1 0,-2-1 2 16,1 4-1-16,-1 0 0 16,2 2 1-16,0 0 0 15,-1 3 2-15,-13-2-3 16,-25 8 0-16,0 6 0 16,0-6 5-16,0 3-3 0,0-2-2 15,0-2 1-15,0-2-2 16,0-6 2-16,0 7-1 15,0 2 1-15,0 6 0 16,0 2 0-16,0-2-1 16,0 4 2-16,0-1 3 15,0-1 2-15,0 2 0 0,0 4 1 16,0-3-7-16,0 4 1 16,0-2-1-16,0-3 0 15,0-2-1-15,0-2 1 16,0-2 0-16,0 3 0 15,0 2-2-15,0 1 2 0,0-1-1 16,0-3 1-16,0 5-1 16,0-5 0-16,0 1 1 15,0 4 0-15,0 0 0 16,0-2 3-16,0-1 1 0,-17-2-5 16,-2-5 4-1,1-1 0-15,2-4 1 0,-2 5 6 16,2 0-7-16,-2 5-3 15,-4-3 1-15,-5 2-2 16,-1-1 2-16,-9-2-1 16,-2 2 0-16,0 0 0 0,-10 3-1 15,-1-1 2-15,-2-2-2 16,-2-3 1-16,4-3-1 16,-4-2-1-16,0-3 2 15,0-2-1-15,4-5 1 16,-2 3-1-16,-1-3 0 0,-2-3 1 15,-2-1-1-15,-4-2 1 16,-8 2-1-16,-6-2 3 16,-1-4-1-16,3 3 4 15,-1-1-1-15,12-2-1 16,1-3-3-16,5 0 0 16,-4-1-1-16,1-2 0 0,-2-4 0 15,-5-2 1-15,-2-2-2 16,-5-4 2-16,0-3 0 15,-7-3-1-15,4-1-1 16,-2-2 4-16,1-3-4 16,1-2 3-16,5-5-4 0,1 0 4 15,0 0-2-15,0-8 1 16,0 5-1-16,-2-2 0 16,-4-5-1-16,-4 2 3 15,1-1-2-15,-1-2 0 0,2-3-1 16,0-1 3-16,5-5-2 15,5-1-1-15,2-4 1 16,1 0 0-16,1 0 1 16,-2-2-1-16,-2-5 0 15,0-1 0-15,2-2-1 16,-1 0 1-16,6-1 2 0,2 0-3 16,5-1 2-16,0-2-2 15,6 0 1-15,-1-4 0 16,3-2 1-16,-3 1-3 15,-4-3 3-15,4 2-3 16,-5 2 3-16,1 0 0 0,4 3-2 16,0-5 1-16,3 6 1 15,7-4-2-15,2 2 1 16,1-2 0-16,0-2 1 16,4 1-2-16,0-3 1 15,-2 1-2-15,5-4 3 16,-2 2 0-16,4-1-2 0,4-2-1 15,1 1 2-15,-2-2-1 16,7 0 1-16,0 2 0 16,3-1 0-16,1 2 0 15,3-2 2-15,1 2-2 16,0 3 1-16,0-1-1 0,2 3 1 16,0 1-1-16,0 0 1 15,-3 1-1-15,3 2-1 16,0-1 2-16,2 0 0 15,-1 5-1-15,2-1 1 16,-1 4 0-16,5 5-3 0,-2-1 4 16,2 4-6-16,0 0-26 15,0 0-36-15,0 0-69 16,0-5-143-16</inkml:trace>
  <inkml:trace contextRef="#ctx0" brushRef="#br0" timeOffset="82238.54">28464 17651 519 0,'-1'-13'0'16,"-4"5"4"-16,3-2-1 0,2 7 1 16,-2-2 3-16,2-1-2 15,-2 5-1-15,2-3-1 16,-1 4-3-16,1 0 4 16,0 0 2-16,-2 0-4 0,-2 0 2 15,-4 0-2-15,1 2-2 16,-3 9 1-16,-5 3 0 15,1 2-1-15,-2 6-1 16,-2 3 3-16,2 4-2 16,0 0 0-16,-1 3 1 15,3 0-1-15,3-2 1 0,4 0 1 16,4-5 6-16,3-1 4 16,0-3-5-16,0 1 1 15,3 0 1-15,4-1-5 16,-1 1-1-16,-1-1-1 15,1 2-2-15,-3-4 1 0,1 3 0 16,3-2-1-16,2-4 1 16,3-2 0-16,7-3-1 15,3-6 3-15,5-2 0 16,2-3 5-16,0 0-8 0,-4 0 3 16,-5-1-2-16,-7-5 1 15,-6 5 1-15,-6-3-3 16,-1 1 9-16,0-1-3 15,-12-1-5-15,-1 1-7 16,-3-3-19-16,-2-4-30 16,2-10-22-16,8-17-253 15</inkml:trace>
  <inkml:trace contextRef="#ctx0" brushRef="#br0" timeOffset="82909.36">28427 17744 530 0,'-10'-14'7'16,"-4"0"-5"-16,6-1-1 0,-1-1 0 16,1 1 0-16,5 3-3 15,1 2-1-15,2-1-1 16,0 4 7-16,10 0-1 15,2 1 1-15,2 5 0 16,4-1-2-16,2 2 0 0,4 0 6 16,3 0 4-16,4 0 2 15,6 0 0-15,4 0 3 16,0 0-5-16,2 3-4 16,-2 3 0-16,-5 4 1 15,-4 1 0-15,-8 1-4 16,-7 1 2-16,-5 3 0 0,-5-2-1 15,-4 4 4-15,4 0-3 16,1 2 5-16,1 3-5 16,1 2 3-16,5 3-1 15,-3 2-4-15,5 1 1 0,-1-1-5 16,-7 4 0-16,-9-14-50 16,-11-20-111-16</inkml:trace>
  <inkml:trace contextRef="#ctx0" brushRef="#br0" timeOffset="95271.52">28393 17446 198 0,'2'0'0'0,"-2"-6"0"15,0 0-6-15,0 1 3 16,1-5-3-16,1 2 7 16,2-1-3-16,-1-2 1 15,3-1 2-15,0 0 6 16,-3 0 4-16,-1 1 43 0,-1 3-34 16,-1 1-5-16,0 1 0 15,0 0 23-15,0 1 10 16,0 1-19-16,-1-2-8 15,-3 2-20-15,-1-3-3 0,3 2 3 16,0-1 7-16,-2 5 3 16,4-1 0-16,0 0-2 15,0 2-8-15,0 0-4 16,0 0 6-16,0-2-2 16,0 2 0-16,-2 0 5 0,2 0 8 15,0 0-1 1,0 0 6-16,0 0-8 0,0 0-5 15,0 0-1-15,0 0-4 16,0 0 0-16,0 0 3 16,0 0-3-16,0 0-1 15,0 0 8-15,0 0 3 0,0 0 3 16,0 0-6-16,0 0-4 16,0 0 0-16,0 0-4 15,0 0 1-15,0 0-1 16,0 0 0-16,0 0 2 0,0 0-3 15,0 0 4-15,0 0-3 16,0 0-1-16,0 0 4 16,0 0-4-16,0 0 4 15,-1 0-3-15,1 0 1 16,0 0 0-16,0 0 1 16,-2 0-2-16,0 0 3 0,2 0-4 15,-2 0 3-15,1 0 0 16,-3 0-1-16,1 0 1 15,-1 0-3-15,-2 0 1 16,1 0-1-16,0 0 1 16,-1 2-1-16,-1 2 1 15,-4-1-8-15,2 2 3 0,1 0 1 16,-5 1 3-16,2 1 2 16,-3-1 1-16,1 0-2 15,-1 0 0-15,-1 0 0 16,0-1 0-16,-2-2 0 0,1 2 1 15,-4-1-1-15,0-2 0 16,-1 4 0-16,-2-2 1 16,-3-1-1-16,3 2 0 15,-6 2 1-15,3 0-1 16,-5 0-1-16,-4 0 1 0,1 1-3 16,0 1 5-16,0-1-1 15,-5 3-2-15,-3-1-2 16,1 2-1-16,0-2-3 15,-6 1 4-15,1 2 2 16,-5-1-2-16,-1 2-3 16,-1 0 6-16,0 1-2 15,1-1 2-15,-1-2 1 0,4 2-2 16,2-3 1-16,1 0 1 16,0 0-2-16,0-2-2 15,-1 1 3-15,1-1-6 16,0 0 9-16,-2 2-3 0,-2-3-8 15,2 3 13-15,-1 0-5 16,1 0 1-16,-1-2-1 16,2-1 0-16,2 2 1 15,4-2 0-15,-1-2-1 16,2 1 1-16,-3 0-2 16,-3 0 0-16,2 1 0 0,-1-3 2 15,-2 2-2-15,0-2 2 16,4-1-1-16,-2 1 0 15,2-1 0-15,1-2 0 0,-2-2 0 16,3 1-1 0,-3-1 1-16,2 2 1 0,1-2-1 15,-3 2 0-15,0 1 0 16,-4 1 1-16,0-1-2 16,-2 3 2-16,-3 1-2 15,0 0 0-15,1 1 1 0,-2-1-1 16,1 1 1-16,0-1-2 15,1 1 2-15,-1-3-3 16,2 0 3-16,-1 2 0 16,-2-1 1-16,-1-1-2 15,-1 2 0-15,-3 0 0 0,-1-1-1 16,1-1 2-16,3-1 3 16,0-4-3-16,2 0 1 15,3 0 2-15,0 0-5 16,1 0 2-16,1-2 0 15,1-3 1-15,0 1-1 0,-1-3 1 16,1 1-1 0,-3 0 0-16,1-1 1 0,0 1-1 15,1-1 0-15,-1 2 1 16,1-1-1-16,1-1 0 16,0 0 0-16,2 2 0 0,2-2 1 15,-2-1-1-15,4 1 0 16,-3-2 1-16,3-2 0 15,0 1 0-15,1-3 3 16,-3-1-1-16,3 3-3 16,-3-1 4-16,3 1-3 15,0-1 0-15,3 1 1 0,0-2-1 16,3-1 0-16,1 3-1 16,3-3 0-16,0 2-1 15,4-2 2-15,-1-1-1 16,1 1 1-16,1-2-2 15,4 1 2-15,-2 1-1 0,0 0 1 16,1-2-1-16,4-1 0 16,-5 0 0-16,4 1 0 15,1-2-1-15,-1 1 1 16,0-1 2-16,1-2 0 16,-1 4-1-16,-1 0 0 0,1-2 1 15,-1 2-1-15,4 2 1 16,-1-1 1-16,-1 4 1 15,4-5-1-15,-2 1 0 16,3 0 0-16,-1 1-1 16,1 2 0-16,2-4 1 15,-1 4-3-15,3-1 4 0,-4 0-2 16,8 3-2-16,-5-1 2 16,4-2-2-16,-1 1 2 15,1-1 0-15,-1 3-1 16,2-1 1-16,1 2 0 0,1 2 0 15,-2 1-1-15,1 3 0 16,3-2-1-16,1 3 1 16,-1 2-1-16,2 0-2 15,0 0-18-15,0-2-54 16,0-8-72-16,-3-12-194 16</inkml:trace>
  <inkml:trace contextRef="#ctx0" brushRef="#br0" timeOffset="96410.25">22174 17065 282 0,'0'0'127'0,"0"0"-123"16,0 0-3-16,-1 0-4 15,-1 0 0-15,-2 0 7 16,1 0-6-16,0 2 2 16,-2 1 0-16,5 4 0 15,0-4 1-15,0 5-1 0,0 1 1 16,0 3 1-16,-2 2 3 15,-1 3-2-15,-2 4 2 16,-4-2 0-16,2 5 2 16,-4 1 4-16,-2 1 1 15,0 3-2-15,1 1-3 16,2 0-5-16,0 3 1 0,3-2 0 16,4-2-1-16,-1 0 0 15,4-1 2-15,0-3-3 16,0-2-2-16,0-1 2 15,0-5 0-15,0-4 1 16,0-4-4-16,0-1 4 0,0-3-1 16,0-4-1-16,0-1 7 15,0 0 11-15,0 0 6 16,0 0-3-16,0-14-10 16,4-2-4-16,4-10-5 15,2-7 0-15,0-3 0 0,2-1-1 16,3-2 1-16,-4 5-3 15,-1 2 3-15,-2 1-3 16,-1 4 3-16,0 1-2 16,0 0 1-16,1-5-1 15,-1 1 0-15,2 3 0 16,-2-2 1-16,1 1-2 0,-5 3 2 16,0 2-1-16,1-1 0 15,-1 6 0-15,-3 3 0 16,0 2 0-16,0 4 1 15,0 2-1-15,0 4 2 16,0 1 3-16,0 0-2 0,0 0-2 16,2 2-2-16,5 0 1 15,-1 0-1-15,5 0 1 16,-1 0 0-16,3 0 0 16,1 4 1-16,1 5-3 0,-1 1 3 15,4 0-1-15,0 2 0 16,0 0 2-16,7-1-1 15,-2 4 2-15,4-3-1 16,4 0-1-16,-3 1 1 16,5-1-1-16,-4-1 0 15,-1-2 2-15,1 2 0 0,-4-1-1 16,-3 1 2-16,-4-2-2 16,0 1 0-16,-2 0-1 15,-5-5 2-15,-2 0 0 16,-2-1-1-16,-4-3 2 15,-1 1 7-15,0-2 3 0,-2 2 5 16,0-2 0-16,0 0-4 16,0 0-2-16,0 0 5 15,0 0-5-15,0 0-4 16,0 0-7-16,0 2-3 16,0-2-46-16,-18-31-108 15</inkml:trace>
  <inkml:trace contextRef="#ctx0" brushRef="#br0" timeOffset="101171.93">23780 18506 437 0,'-4'-18'-56'0</inkml:trace>
  <inkml:trace contextRef="#ctx0" brushRef="#br0" timeOffset="116983.27">27387 13684 340 0,'-9'-21'-36'16,"1"1"62"-16,-4 2-25 16,2 2 0-16,5 2 0 15,-1 3-1-15,0 1 2 0,3 1-2 16,-1 2 1-16,2 1-1 15,1-1 0-15,1-2 0 16,0 0-1-16,0-2-49 16,0-4-105-16</inkml:trace>
  <inkml:trace contextRef="#ctx0" brushRef="#br0" timeOffset="119808.87">27270 13709 391 0,'-10'-9'25'0,"1"-1"-18"15,4 4 4-15,1 1 0 16,3 3-8-16,-4-2-1 15,3 1 1-15,1-1 2 16,-3 1 3-16,1-1 9 0,-1 1-5 16,1-1-3-16,1 0 0 15,0 3 1-15,-1 1-2 16,3-2-3-16,0 2-2 16,0 0-2-16,0 0-2 15,0 0-3-15,-2-2-59 0,-11-12-202 16</inkml:trace>
  <inkml:trace contextRef="#ctx0" brushRef="#br0" timeOffset="124406.19">29393 14086 338 0,'0'5'49'15,"1"-1"-55"-15,6-1-7 16,-2 4 20-16,4 2 8 16,4 7 0-16,-1 2 4 15,-3 7-2-15,4 3-2 0,-1 8-3 16,-5 9-1-16,1 5-1 16,-3 9 0-16,-5 1-5 15,2 8-1-15,-1 2 4 16,6 1-1-16,0-1 0 15,7-2 0-15,3-2 2 16,5-6 0-16,0-1-6 0,-2-6 0 16,2-6-3-16,-5-4 1 15,-3-4-1-15,-11-5 2 16,-3-7-50-16,-15-12-44 16,-9-15-83-16</inkml:trace>
  <inkml:trace contextRef="#ctx0" brushRef="#br0" timeOffset="125293.92">29491 13675 390 0,'6'-17'109'16,"3"-7"-124"-16,8 1 1 15,7-2 14-15,8 1 1 16,7 0-1-16,4-2-1 16,9-2 2-16,4 0-2 0,7-6 0 15,8 0 2-15,4-3-2 16,8-6 0-16,7 0-5 16,3-1-3-16,4-1 5 15,3 1 3-15,5-1 0 16,2 4-4-16,2 0 13 15,1 1-3-15,0 3 2 0,-1 4-1 16,-11 0 0-16,1 4-1 16,-8 1-3-16,-6 3-1 15,-5 2 1-15,-2-2-2 16,-5-4 1-16,-3 1-1 16,-1-3 0-16,-6 1 1 0,-6 0-1 15,-2 1 0-15,-4 4 0 16,-4 4 1-16,-3 3-1 15,7 4 2-15,-5 3 0 16,3 2 0-16,-5 4 0 16,-3 5-2-16,0 0 1 0,-11 0-1 15,-1 3 0-15,-6 4 1 16,-3 2-1-16,-4 2 3 16,2 0-2-16,0 3-2 15,-2 2 3-15,7 5 0 16,3 4 1-16,6 4 0 0,-2 3-1 15,3 7 0-15,-3 1 1 16,-1 4-1-16,-7 1 0 16,-5 2 2-16,-2-3-3 15,-8-3 3-15,-2 4-3 16,-3-6 0-16,0 0 1 0,3-2-2 16,1 3 3-16,3 1-1 15,1 0 3-15,5 1 2 16,1 4 4-16,0-6-5 15,-3 3 1-15,0-4-2 16,-6 1-2-16,0-2 0 0,-4-8-1 16,-3 2-1-16,0-1 4 15,0-2-5-15,-5-3 1 16,-5 3 0-16,-5 0-1 16,-5-5-29-16,-5-4-52 15,-9-18-158-15</inkml:trace>
  <inkml:trace contextRef="#ctx0" brushRef="#br0" timeOffset="126157.63">29298 15473 484 0,'0'-8'3'16,"0"-7"-19"-16,15 1 17 0,5 0 1 16,6-4 3-16,2 0-4 15,6-2 0-15,-1-1 0 16,4-1 0-16,2 1 0 15,2-4-1-15,4 0 1 0,5-6-1 16,0-2 0-16,6-4 2 16,5-3-3-16,6-2 2 15,4-1 0-15,3 0 2 16,7 4 3-16,1-3-1 16,0 2-2-16,-2 0-1 0,-1 1-2 15,-4 0 1-15,-3 0-1 16,-3-1 1-16,-5 1-1 15,-3-1 0-15,4-2 1 16,1-1 3-16,6-1 3 16,2 0 1-16,4-1 0 15,5-4 0-15,2 3-3 0,-1 2-2 16,-1-1-1-16,-1 4 0 16,-3 1-1-16,-1 1 0 15,-5 2 1-15,-4 1-2 16,-5 2 0-16,-3 4 0 15,1-2 0-15,-1 3 0 0,-3-1 1 16,7-1-2-16,0 3 1 16,1 1 1-16,1-1-1 15,-3 3 0-15,-5 1 2 16,-6 3-3-16,-12 5 3 16,-9 2-2-16,-8 1 1 0,-9 8 8 15,-5-1 4-15,-7 3 6 16,-1 1-3-16,0 0-5 15,-2 2-5-15,2-1 1 16,-2 1 0-16,0 0-1 16,1 0-1-16,-1 0 0 15,0 0-1-15,0 0-1 0,0 0-3 16,6 8-2-16,-6 2-59 16,-19-10-75-16</inkml:trace>
  <inkml:trace contextRef="#ctx0" brushRef="#br0" timeOffset="169160.32">2584 14155 45 0,'3'-5'195'0,"-1"0"-186"16,-2-1-8-16,0 1-1 15,0 1 1-15,0 1-1 16,0-1 10-16,-2 0 29 16,-3 1 1-16,0 0 8 15,-5-1-20-15,1 0-15 0,-3 1-2 16,-5-1-5-16,0 4-2 16,-1 0-1-16,-2 4 4 15,0 10-3-15,4 9-4 16,2 6 2-16,1 1-2 15,6 2 1-15,5 2 1 0,2-2-3 16,0-2 1-16,14-3 0 16,1-4 0-16,5-8-1 15,-1-5-1-15,3-8-4 16,0-2 2-16,2-7 4 16,0-9 0-16,-1-6 3 15,1 1-1-15,-5 0 0 0,1-1-1 16,-8 6 0-16,0 4 0 15,-7 3-1-15,-3 2 1 16,-2 5 1-16,0 2 6 16,-7 0 0-16,-5 0-8 15,0 9 7-15,0 7-5 0,-1 7 0 16,1 6-2-16,2 3 1 16,5 2-1-16,5 1 1 15,0 3-1-15,11-4 0 16,7 0 0-16,3-2-1 0,6 0 1 15,2 2 0-15,2-6-1 16,3-3 1-16,0-3 0 16,3-8 0-16,1-9-2 15,0-5 0-15,0-4 6 16,1-21-3-16,-5-8 3 16,-5-9-38-16,-9-5-137 15</inkml:trace>
  <inkml:trace contextRef="#ctx0" brushRef="#br0" timeOffset="170289.52">2885 14341 339 0,'-16'5'18'0,"4"-3"-2"16,0-2-8-16,5 0-8 15,-1-4-4-15,1-4 8 16,3-5 9-16,0-1 0 15,4-2 1-15,0 1-6 0,1 0-1 16,11 0-4-16,2 4-1 16,4 3 1-16,4 4 0 15,2 4-2-15,5 4 2 16,3 10-1-16,1 7 4 16,2 4-3-16,-3 2 1 15,-3 1-2-15,-5 1 2 0,-4-6-3 16,-4 0 2-16,-5-6-1 15,-7-5-3-15,-1-7 4 16,-3-5 0-16,-3-2 11 0,-8-16 17 16,-7-7-24-16,0-10-7 15,0-6-1-15,3-4 2 16,3 6-8-16,5 7-4 16,2 7 10-16,3 9 2 15,-2 7 0-15,4 2 0 16,0 7 1-16,0 0-4 15,6 0-4-15,4 2 4 0,6 8 2 16,4 3 2-16,0 6-2 16,3 3-1-16,-1-3 3 15,0 1-2-15,-1 0 1 16,-2-6-2-16,2-5 0 16,-6-7 2-16,0-2-1 0,-3-13 0 15,-2-12 0-15,-5-9 4 16,-5-5-22-16,0-7-50 15,-2-1-63-15,-9-1 32 16,-1 9 80-16,1 7 34 16,-2 7 64-16,3 11 30 0,1 4-45 15,-1 7-24-15,5 3-18 16,-2 2-6-16,2 10-14 16,2 6-1-16,0 7-4 15,3 4 4-15,0 3-1 16,6 2-1-16,5-6-1 0,2 1 5 15,6-8-4-15,1-5 2 16,2-7-1-16,2-7 0 16,1-2-1-16,-1-12 1 15,-3-14 2-15,-3-9 2 16,-6-4-5-16,-7-6-28 16,-5-3 1-16,-10-2 3 0,-11 2 18 15,-6 1 5-15,-2 8-6 16,-1 5 3-16,5 7 5 15,3 6 1-15,8 10 24 16,2 5 10-16,9 6-16 0,3 0 0 16,0 10-21-16,6 7-1 15,8 11 1-15,4 2 2 16,5 5-1-16,2 5 3 16,2-3-2-16,2 2 0 15,-2-5 0-15,0-2 0 0,-4-3 1 16,-3-10-1-16,-3-1 0 15,-7-7 2-15,-3-6-1 16,-5-5-1-16,-2 0 3 16,0-16 9-16,-4-10 3 15,-3-6-15-15,0-8 1 16,2-1-2-16,1 0-4 16,4 3-2-16,0 7 7 0,0 9-1 15,4 6 0-15,3 7 0 16,0 9 0-16,4 0-2 15,2 7 5-15,2 9 0 0,2 1 2 16,2 4-3-16,1-4-1 16,0 2 0-16,-2-3 1 15,3-6 0-15,-2 1 0 16,0-9 0-16,1-2-35 16,-4-2-74-16,-1-14-55 0</inkml:trace>
  <inkml:trace contextRef="#ctx0" brushRef="#br0" timeOffset="171567.91">3767 13625 405 0,'-20'-2'25'0,"-1"2"5"0,0 0-9 16,2 0-3-16,-1 7-1 16,2 8-2-16,4 3-7 15,5 7-4-15,4 2-2 16,5 3-1-16,0 0 1 0,7 0-2 15,9-3 1-15,4-6-2 16,0-4 0-16,2-8 0 16,-3-6 1-16,-2-3-1 15,-4-7 1-15,-2-9 3 16,-6-5 5-16,-5-8-3 16,0-1-2-16,-3-2-1 0,-8-2 1 15,2 5-2-15,-2 4-1 16,8 9 1-16,-3 3 4 15,6 8 9-15,0 5-1 16,0 0-12-16,0 4-4 16,7 8 3-16,3 1 3 0,4 3-2 15,2-2 0-15,0 0-1 16,1-3 1-16,-2-2-2 16,-1-4 2-16,-6-5 0 15,-1 0-1-15,-2 0 2 16,-5-14 2-16,0-5 0 0,-3-8-1 15,-4-6-3-15,2-4 1 16,0 2 0-16,0 1-3 16,5 10 1-16,0 3 0 15,0 8 0-15,0 8 1 16,6 3-2-16,1 2-4 16,2 6 4-16,4 3 2 0,-1 5 0 15,2-1 0-15,1-3 1 16,-3-1-1-16,0-2 1 15,-4-7-1-15,-2 0 1 16,-3-9 1-16,-1-7 2 16,-2-9-2-16,0 0-1 0,0 0 0 15,0 2-1-15,0 7-1 16,0 5 2-16,0 5-1 16,3 6 0-16,5 0-7 15,3 0 5-15,4 5 0 0,4 2 2 16,1 0 1-16,2-3-1 15,0-2 0-15,-2-2 1 16,-2 0-1-16,-3-6 0 16,-7-8-1-16,-4-6 2 15,-4-3 0-15,0-6 1 16,-9-3-1-16,-5 0 0 0,-3 2 0 16,-1 5-1-16,1 8 1 15,0 4-1-15,3 9 4 16,3 4 10-16,2 7-5 15,6 11-6-15,1 7-4 16,2 2-1-16,5 1 1 0,10 3 1 16,4-4-1-16,6-7 0 15,2-2 2-15,1-9-2 16,-1-5 1-16,-5-4-7 16,0-14 5-16,-7-11 5 15,-5 0-1-15,-3-5 0 0,0-1 0 16,1 9-1-16,-4 4 0 15,1 7-1-15,2 9-2 16,3 2-2-16,2 17 1 16,0 9 1-16,3 12 1 15,-1 2 1-15,1 4 1 0,-5 1-1 16,-1-1 0-16,0-5 1 16,-5-3 0-16,-2-7-1 15,-2-9 0-15,0-11 2 16,-12-9 0-16,3-16 6 15,-1-18-7-15,0-16 2 16,2-13-2-16,2-9-2 0,5-9 1 16,-3-1 0-16,4-2-1 15,0 9-1-15,0 4 2 16,-3 14 0-16,-6 9 1 16,-6 12 1-16,0 14-1 15,-4 8 1-15,-1 12 11 0,6 2 1 16,-1 18-8-16,8 11-5 15,6 10-2-15,1 9 0 16,3 6 0-16,12 3 1 16,6 0 1-16,6-4-1 15,2-3 0-15,1-8 1 0,1-9 0 16,1-6-2-16,-3-11 1 16,-4-6 0-16,-3-10 2 15,-5-11-24-15,-5-14-13 16,-9-13-15-16,-3-10-103 15</inkml:trace>
  <inkml:trace contextRef="#ctx0" brushRef="#br0" timeOffset="172073.97">4669 12575 448 0,'-20'-11'30'0,"-2"6"-5"16,-5 5 12-16,2 2-10 16,2 12-9-16,-1 9-11 15,9 0-5-15,1 6 0 16,9 1-3-16,5 1 1 16,5-1-1-16,12-7-3 15,4-5-1-15,6-9 2 0,3-4 1 16,3-5-2-16,1 0 9 15,-2-2-3-15,-1-1-1 16,-4 3-1-16,-7 0 2 16,-6 7-1-16,-5 11 1 0,-5 5-2 15,-4 3 8-15,-5 9-4 16,-10-2 1-16,1 5-2 16,-6-8 0-16,0-1-1 15,-1-8-1-15,2-10-1 16,-1-11-28-16,3-9-42 0,6-22-116 15</inkml:trace>
  <inkml:trace contextRef="#ctx0" brushRef="#br0" timeOffset="172330.84">4808 12682 363 0,'27'-16'70'0,"-3"1"-25"0,-9 7-20 16,-1 2-17-16,-9 3-4 15,-5 1 0-15,-2 0 18 16,-15 0-6-16,0-1-10 15,-6-6-3-15,-1 0-2 16,0 2 1-16,4 0 9 0,5 1 20 16,2 6 5-1,8 0-11-15,5 11-19 0,0 3-5 16,9 8-3-16,8 3 6 16,2 0-2-16,4-2 0 15,3-3-1-15,-1-3 1 16,-3-6-2-16,4-9-42 0,-8-2-57 15,-4-13-163-15</inkml:trace>
  <inkml:trace contextRef="#ctx0" brushRef="#br0" timeOffset="172615.06">4893 12489 532 0,'-2'-10'29'16,"2"0"-3"-16,0 7-19 15,9-2-6-15,6 1 2 16,0 1 5-16,9 3 5 15,-2 0 0-15,2 8-7 16,1 10-3-16,-1 13 1 0,-6 2-3 16,1 7-2-16,-4-1 0 15,-4-5-3-15,-4-7 3 16,-2-10 2-16,-3-9-1 16,-2-8 3-16,0-9 17 15,-5-18 4-15,-4-7-17 16,-2-7-5-16,0-9-1 0,2 4 1 15,1 1-2-15,0 4 0 16,2 4-12-16,5 6-41 16,1 8-55-16,0 2-130 15</inkml:trace>
  <inkml:trace contextRef="#ctx0" brushRef="#br0" timeOffset="172893.24">5151 12359 508 0,'4'3'71'16,"-1"-3"-67"-16,1 2 2 16,2 0 2-16,6 4-4 15,-2 2-1-15,2 3 0 16,0 3-1-16,3-2-2 16,-3 0 1-16,-3-4-1 15,-1-4 0-15,-3-4 1 0,-5-4 6 16,0-16 46-16,0-4-23 15,0-8-14-15,-5-6-5 16,-3 1-6-16,2 1-4 16,-1 8 0-16,0 3-1 15,2 8 0-15,-1 5-9 0,1 4-60 16,3 0-84-16</inkml:trace>
  <inkml:trace contextRef="#ctx0" brushRef="#br0" timeOffset="173491.03">5380 12252 594 0,'1'0'15'0,"-1"0"-6"16,2-8-3-16,0-4-2 16,-2-4-2-16,0-2 0 0,-4 2-20 15,-5-1-2-15,-2 4 21 16,-1 2 0-16,1 8 1 15,2 3 10-15,0 5 1 16,6 16-3-16,3 3-7 16,0 8-2-16,5 2 3 15,11-1 0-15,4 0-2 0,2-9-2 16,-1-6 2-16,-1-8-2 16,-6-7 1-16,-3-3-1 15,-4-11 5-15,-5-12 1 16,-2-4-2-16,0-7-2 15,-4-8-1-15,-3-3 0 0,2 2-1 16,-3 1 1-16,5 2-2 16,1 8 2-16,0 10 0 15,2 2-2-15,0 12 2 16,0 4-1-16,0 4-2 16,5 0-2-16,5 4 3 0,4 8-1 15,1 6 2-15,0 4-1 16,4 5 1-16,0-1 1 15,-2 5-2-15,0-5 1 16,3-1 0-16,-2-5 0 16,0-8 0-16,4-8 0 0,5-4 1 15,2-19 2-15,3-11-1 16,4-12-1-16,3-4 0 16,-2-1 0-16,0 5-1 15,-11 3-1-15,-4 15 1 16,-7 8 2-16,-8 9 21 0,-7 7-1 15,0 6-7-15,-13 15-5 16,-3 9-9-16,-4 4 2 16,-1 1-84-16,-1-2-168 15</inkml:trace>
  <inkml:trace contextRef="#ctx0" brushRef="#br0" timeOffset="174654.71">1745 14678 315 0,'4'0'25'0,"-1"0"-29"15,1 0 4-15,1 0 3 16,2 0 1-16,-1 0 7 15,1 0-2-15,2 5-1 16,-1 6 3-16,6 5 5 16,1 6-2-16,4 8 17 15,6 6-5-15,5 6-7 0,4 5-8 16,6 3-3-16,1-3-2 16,7 5-4-16,10 1 0 15,1 1 1-15,4 4-1 16,4 0 2-16,-3 1-1 0,1 0-1 15,-1 2 1-15,-1-2-2 16,-4-7 0-16,-6-6 0 16,-9-9 0-16,-9-12 0 15,-11-10-1-15,-14-15 2 16,-10-8-27-16,-22-24-26 16,-15-13-193-16</inkml:trace>
  <inkml:trace contextRef="#ctx0" brushRef="#br0" timeOffset="175443.13">1654 14864 377 0,'-8'2'19'15,"2"-2"1"-15,6 0-12 16,2 0-26-16,10-1 20 16,5-10 2-16,5-4-3 15,5-9 0-15,3-8 3 16,4-7-2-16,7-13 2 16,5-8-8-16,2-12 14 0,6-10-6 15,3-10-1-15,10-10-2 16,9-9 6-16,0-7 4 15,11-7-1-15,4-3 7 16,8-4-15-16,5 0 12 0,4-2 3 16,7 1-13-16,1 1-2 15,6 3 1-15,0 1-3 16,4 3 1-16,-2-2 1 16,3 4 0-16,0 2-2 15,0 1 0-15,-3 4 0 0,-2 4-1 16,-7 7 0-16,-6 5 2 15,-8 11-1-15,-10 7 0 16,-6 9 0-16,-6 5 0 16,-7 9-1-16,-8 9 1 15,-4 3 1-15,-8 8 2 16,-6 7-2-16,-6 7 1 0,-10 9-1 16,-6 2-1-16,-6 5 0 15,-4 4 0-15,-3 3 0 16,-2-2-1-16,0 4 2 15,-1-1 0-15,6 1 0 16,0 0-1-16,4 0 0 0,4 0 1 16,2 1 1-16,1 6-3 15,2 2 1-15,4 5 1 16,-2 1-1-16,3 6 0 16,4 4 0-16,2 6 0 15,5 4 1-15,3 6 2 0,7 4 0 16,4 3 5-16,8 1-3 15,4-2 0-15,6 5-2 16,3-4 1-16,3 2 0 16,-4 2 1-16,1-6-1 15,-12 1-2-15,-7-7 4 16,-13-5-6-16,-12-7 0 0,-15-4 2 16,-6-8-3-16,-11 4 3 15,-4-2-1-15,-22 0 3 16,-13 4-63-16,-10-3-210 15</inkml:trace>
  <inkml:trace contextRef="#ctx0" brushRef="#br0" timeOffset="176548.03">2630 15969 66 0,'13'0'174'15,"-4"0"-164"-15,4 0 1 16,1-7 4-16,4 0-3 16,-2-4 2-16,4 1-11 15,1-2-1-15,0-5 4 0,5-4 4 16,-1-1 2-16,2-4-1 16,-1-5-3-16,8-2 3 15,0-3-6-15,3-7-3 16,6-5 2-16,4-8-1 0,3-4 5 15,2-8 4-15,2 0 2 16,5-9-9-16,2 2-3 16,2-3 4-16,2 1-3 15,1-1-3-15,2-3 0 16,1 2 2-16,-1 0-1 16,2 0-1-16,0 1 0 0,-4-2 1 15,5 1-1-15,-5 4 1 16,0 6-1-16,-3-3 5 15,5 3-3-15,-2-1 1 16,2-1-1-16,1 1 0 16,-2 1-3-16,1-3 3 15,0 3-1-15,1-1-1 0,-6 6 1 16,-2 2 1-16,-2 1-2 16,-2 4 3-16,-3-2-3 15,-2 4 0-15,0 0 1 16,0-3-2-16,0-1 3 0,2-1 2 15,4 1-3-15,-3-2 0 16,4 2 1-16,-1 2-1 16,-4 2 0-16,2 3 0 15,-7 4-1-15,-1 3 2 16,-2 1-2-16,-3-1 0 16,0 0 0-16,4 1 2 0,-4-2-2 15,6-2 1-15,-1-1 1 16,6 1-1-16,-5 0 0 15,0 2-1-15,-3 5 1 16,-5 4 0-16,-2 4-1 16,-10 8 1-16,-4 8 0 15,-8 2 3-15,-5 6 13 0,-5 1 3 16,-2 2 1-16,0 0 0 16,0 3-8-16,-2-2-3 15,1 0-2-15,1-1-5 0,-2 2-1 16,-1 2 0-16,0 1-1 15,-2 0 2-15,0 1-2 16,0 0 1-16,0-3 3 16,0 3-2-16,0 0 0 15,0 0 0-15,0 0-3 16,0 0 3-16,0 0-3 0,0 0 0 16,2 0-3-16,-2-1-60 15,0-6-87-15</inkml:trace>
  <inkml:trace contextRef="#ctx0" brushRef="#br0" timeOffset="178125.68">3553 15714 407 0,'0'0'9'16,"0"-2"-7"-16,-4-3-5 15,1 0 7-15,1-3-5 16,-1 5 8-16,1-2 7 15,-2 1 0-15,1 1 9 16,-1 1-3-16,0 2-3 16,2-2-2-16,1 2-7 0,-3 0 3 15,2 0-2-15,1 9-6 16,-1 9-1-16,2 11-2 16,0 8 0-16,0 4 0 15,0 0 0-15,9-4-2 0,5-5 4 16,6-8-2-16,1-11-5 15,6-3 4-15,0-4-3 16,2-6 4-16,0 0-3 16,-4-3 3-16,1-4 3 15,-2 6-2-15,0 1-1 16,-4 0 0-16,-3 11 1 0,1 3 2 16,-2 6 0-16,-3 5-4 15,-1 6 1-15,-5 1 0 16,-5 0 3-16,-2 0-3 15,0-2 0-15,-5-6 1 16,-4-3 6-16,-6-9-5 0,1-7 1 16,-6-5-8-16,-1-27-85 15,1-21-197-15</inkml:trace>
  <inkml:trace contextRef="#ctx0" brushRef="#br0" timeOffset="178332.94">3855 15500 255 0,'1'0'234'16,"-1"13"-226"-16,0 1-8 16,0 4 2-16,0 5-1 15,0 6 0-15,7 3 1 0,8 5 0 16,1 4-3-16,6 2 2 16,3 1-1-16,0-2 1 15,2-6 1-15,-2-7-2 16,0-8 3-16,-5-13-4 15,-6-8-24-15,-6-4-143 0</inkml:trace>
  <inkml:trace contextRef="#ctx0" brushRef="#br0" timeOffset="178747.76">3985 15809 490 0,'-5'2'7'0,"2"-2"3"0,1 0 2 16,0-2-3-16,2-11-2 15,0-4 1-15,0-7-4 16,0-6-2-16,-1-2 2 16,1 0-5-16,-2 0-15 15,0 7 9-15,0 3 7 0,2 10 0 16,-1 3-1-16,1 9 2 16,0 0 5-16,8 11-3 15,4 6 0-15,10 5 3 16,4 3-5-16,6 1 1 15,2-2 1-15,2-3-1 16,-1-6-1-16,-2-5 1 16,-8-6-2-16,-1-4 1 0,-12 0 1 15,-6-9 1-15,-6-9 1 16,-8-5 3-16,-8-6-2 16,-12-5 1-16,1 4 7 0,-6 1-8 15,3 8-2-15,4 7 0 16,1 7 5-16,8 7 1 15,2 3-7-15,4 11-1 16,4 4-1-16,4 2-11 16,3 0-43-16,0-5-33 0,9-5-120 15</inkml:trace>
  <inkml:trace contextRef="#ctx0" brushRef="#br0" timeOffset="179635.9">4355 15573 496 0,'2'9'11'16,"6"-2"-9"-16,-4-1-3 15,-3-4 2-15,-1-2-1 16,0-4 4-16,-13-10-5 0,-3-10-2 16,-7-6 3-16,-4-2 2 15,-4-4-1-15,-1 8-1 16,7 3-1-16,0 9 1 15,7 5 7-15,4 7 9 16,6 4-1-16,6 4-3 0,2 12-11 16,2 2-5-1,13 3 5-15,2 1-1 0,5-1 0 16,2-7-1-16,3-6-7 16,-6-8-6-16,-1 2-16 15,-5-13 16-15,-5-5 15 16,-3-2-1-16,-3 5 7 0,-3 3-5 15,-1 2 0-15,2 5 5 16,3 5 12-16,-2-1-15 16,6 8-2-16,-1 4 0 15,6-3-2-15,-2 3 0 16,2-6 0-16,1-5-1 0,-2-2 1 16,2-7-1-16,-1-14 1 15,-2-6 2-15,-4-11-1 16,-2-7-2-16,-6-5-2 15,0 0 1-15,-7-1 2 16,-4 6-4-16,-2 11 0 0,3 11 4 16,3 6 1-16,0 11 15 15,4 6 12-15,1 7-20 16,2 12-8-16,0 5-1 16,7 6 1-16,6 3-1 15,5-1 1-15,2-6-1 16,2-4 1-16,0-8-1 0,0-5-1 15,0-9-1-15,-2 0 3 16,-1-14 1-16,0-13 0 16,-6-7 4-16,1-7-3 15,-9-6-4-15,-5 0-2 16,0-2 0-16,-17 5-3 0,2 6 7 16,-7 6 0-16,0 12 1 15,3 6 1-15,-1 11 10 16,1 3 7-16,5 3-12 15,4 8 0-15,5 3-5 16,5 2-1-16,0-2-1 16,10 3-1-16,10-9 0 0,6-2-8 15,5-6-15-15,6 0-3 16,2-10 2-16,-2-5 7 16,1 1 10-16,-4 1 6 15,-5 5 1-15,-4 7 1 0,-7 1 1 16,-2 11 3-16,-8 8 7 15,-6 8 19-15,-2 5-3 16,-7 4-9-16,-5 1-7 16,-4-1-8-16,-3-5 0 15,0-14-4-15,2-11-79 16,2-14-266-16</inkml:trace>
  <inkml:trace contextRef="#ctx0" brushRef="#br0" timeOffset="180409.1">5100 14346 236 0,'-5'0'247'16,"3"0"-229"-16,1 4 10 16,1 4-24-16,9 9-6 15,7 4 2-15,4 8 2 16,4 4 4-16,0 7 5 0,1-5 5 15,1 1-10-15,-6-9-3 16,-6-4 0-16,-4-9-2 16,-5-5 0-16,-5-9 3 15,-5 0 2-15,-10-10-2 16,-7-8-19-16,-5-7-3 16,-4-4 1-16,1-6 8 0,1-3 7 15,4-1-2-15,2 1 1 16,4 1 3-16,7 7 2 15,2 3 9-15,4 7-4 16,4 6-3-16,2 3 1 16,0 6 1-16,10 2-2 15,7 3-3-15,5 1 1 0,8 13 1 16,4 6-1-16,4 7 0 16,1 1 0-16,-2 2 1 15,-5 3-3-15,-3-6 0 16,-8-4 2-16,-3-9 0 0,-7-3-2 15,-6-8 1-15,-5-3 1 16,0-11 15-16,-12-8 1 16,-4-12-11-16,-4-4-5 15,1-6-2-15,2-2 1 16,0 0-1-16,7 6-2 0,3 4 4 16,3 11-3-16,4 2 1 15,0 6-4-15,11 6 2 16,5 8 2-16,6 0-5 15,6 8 3-15,3 10 1 16,-2 3-1-16,3 9 1 16,-3-1 4-16,-4 3-5 15,-2-2 5-15,2-3-3 0,-3-9 1 16,0-7-22-16,-7-11-71 16,0-6-179-16</inkml:trace>
  <inkml:trace contextRef="#ctx0" brushRef="#br0" timeOffset="181325.88">5731 13961 500 0,'-30'3'11'16,"-3"4"-8"-16,3 1-3 15,1 0 1-15,4 5-1 16,4 8-1-16,3 6 5 15,7 7 0-15,3 0 6 16,8 7 0-16,0-2 1 0,10-1-3 16,5-4-4-16,6-4-2 15,2-7-2-15,0-7 0 16,0-9-2-16,1-7 0 16,-4-5 3-16,-4-18 8 15,-3-7-2-15,-4-6-3 0,-8-3-3 16,-1 1-9-16,-3 1 5 15,-12 4 3-15,1 7 2 16,-1 4 3-16,3 6 16 16,3 6-2-16,3 4-5 15,3 4-3-15,1 2-5 16,2 0-8-16,0 2-2 0,5 7 2 16,5 4 1-16,5 1 2 15,4 2-1-15,3-4-1 16,0-3 1-16,2-3 0 15,-1-6 0-15,-1 0 2 16,-4-11-1-16,-2-7 1 16,-7-5-1-16,-2-6 1 0,-7-1-1 15,0-6 2-15,-12 1-3 16,-5-3 2-16,-2 4-2 16,-3 2 1-16,2 7 1 15,3 6-2-15,0 6 1 16,5 6 0-16,2 2 3 0,5 5 1 15,3 0-3-15,2 12-2 16,0 2-3-16,7 6 1 16,10 3 1-16,3 6 0 15,-1-2 0-15,5-4 0 0,3-3 1 16,0-6-1-16,0-4 1 16,0-8 0-16,-3-2 0 15,0-9 1-15,-4-10 1 16,-3-6 0-16,-5-8 0 15,-4-6-1-15,-6-2 0 0,-2-7 1 16,-2-6-1-16,-14 3-1 16,-2-5 1-16,-2 2 0 15,-5 8-1-15,2 2 0 16,-2 8 1-16,0 9-1 16,3 7 2-16,4 3 4 0,2 10 1 15,4 1-2-15,5 5-4 16,0 1 2-16,6 4-2 15,1 6-4-15,3 10-1 16,9 6 1-16,3 6 1 16,4 1 1-16,4 3 0 15,2-1 2-15,2-3-1 0,1 0 1 16,3-5-1-16,-2-4 2 16,1-7-2-16,-1-5 2 15,0-8 0-15,-2-3-6 16,-2-8-29-16,-1-14-66 15,-7-8-109-15</inkml:trace>
  <inkml:trace contextRef="#ctx0" brushRef="#br0" timeOffset="181795.59">6031 13119 446 0,'-13'-5'23'15,"6"1"-14"-15,2 2 4 16,5 1 12-16,0 1 3 16,0 0-9-16,5 3-12 0,8 9-8 15,5 6 5-15,7 7 4 16,4 7-3-16,5 4-2 16,-2 2 0-16,2 3-1 15,-2-3-1-15,-1-2 1 16,-2 0-1-16,-4-4 1 0,-5-7 0 15,-6-3 0-15,-2-11-1 16,-7-1 0-16,-5-10 1 16,0-2 5-16,-13-14 3 15,0-8-5-15,-5-5-3 16,1-7-1-16,0-3-1 0,5-1 2 16,2 4-3-16,7 4 0 15,3 3 1-15,0 8-1 16,0 4 1-16,9 6 4 15,0 4-1-15,3 6 1 16,-2 1-4-16,-1 8-2 16,-2 12 2-16,-4 7 3 0,-1 5 0 15,-2 3-1-15,0 0-2 16,0-6 1-16,0-7-1 16,8-12-5-16,4-10-61 15,5-20-104-15</inkml:trace>
  <inkml:trace contextRef="#ctx0" brushRef="#br0" timeOffset="182094.39">6534 12967 553 0,'-4'0'53'0,"-14"6"-43"16,8 11-8-16,4 8-1 0,3 7-3 15,1 4 2-15,2 5 0 16,5 0-1-16,9-2 1 15,6-6-1-15,2-10-1 16,4-11 1-16,-6-10-9 16,6-4-4-16,-8-19 15 0,-1-6 4 15,-7-7-2-15,-6-3 2 16,-4-1 0-16,-4 5 17 16,-14 6 2-16,-4 4-8 15,-2 10-3-15,-3 6-5 16,-4 7-5-16,2 0-2 0,2 7-5 15,5 1-53-15,7-3-67 16,3-5-335-16</inkml:trace>
  <inkml:trace contextRef="#ctx0" brushRef="#br0" timeOffset="182629.25">6652 12801 620 0,'2'-10'16'16,"3"1"-15"-16,2 2-4 0,5-2 3 16,0 5 0-16,5 4 0 15,3 0-3-15,2 11-1 16,2 10 0-16,1 12 2 16,-4 2 3-16,3 6-1 15,-6 0 1-15,-4-3 0 0,-1-8 0 16,-6-9 1-16,0-8-2 15,-4-13 0-15,-1-6 1 16,-2-19 5-16,0-10-3 16,0-12-2-16,0-6-7 15,0 0-4-15,0 4 3 16,-2 6 6-16,-1 11 1 0,1 11 1 16,2 8 11-16,-1 8 0 15,1 5 4-15,0 0-8 16,0 14-9-16,0 2 1 15,6 4 0-15,4-1-2 16,1 1 3-16,-3-9-1 0,4-6-1 16,-5-5 1-16,0 0 2 15,-4-16 2-15,-3-9 3 16,0-7 3-16,0-3-3 16,0-3-4-16,-3 0-1 15,-4 8 0-15,1 5 13 0,2 4 3 16,0 8-3-16,1 6-4 15,3 2-8-15,0 5-5 16,0 0 4-16,0 0-10 16,0 10-54-16,11 1-6 15,2 3-37-15,2 1-93 0</inkml:trace>
  <inkml:trace contextRef="#ctx0" brushRef="#br0" timeOffset="183447.82">7250 12394 468 0,'17'-15'13'0,"-3"-5"-11"15,-5 0-2-15,-2-5 2 16,-7 2-17-16,0 0 9 16,-15-1 6-16,-4 3 1 15,-4 5 30-15,-3 2 11 0,1 7-13 16,2 5-4-16,5 2-9 16,4 16-10-16,4 11-5 15,9 8-3-15,1 10 1 16,9 5-1-16,10 2 0 15,7-6 3-15,4-7-2 0,-3-12 0 16,0-14-9-16,-3-13-12 16,-7-13 15-16,-2-19 13 15,-8-9-2-15,-5-3-2 16,-2-3 0-16,-2 4 0 0,-11 6-1 16,3 10 4-16,-2 9 10 15,0 6 7-15,7 8-6 16,1 4-3-16,4 7-9 15,0 10-9-15,2 5 1 16,10 3 2-16,7 6 2 16,3-5-1-16,-2-2 2 0,6-8-1 15,-4-9 2-15,-1-7-3 16,-3-5-4-16,-5-20 7 16,-6-9 0-16,-4-7 0 15,-3-5-1-15,-1-4 0 16,-10 1 0-16,-2 8 0 0,3 6 0 15,1 8 12-15,1 11 7 16,5 9-2-16,1 7-7 16,2 0-10-16,2 18-9 15,11 9 4-15,8 13 4 16,7 12 0-16,13 8 1 16,3 12 0-16,3 6-1 0,3 7 2 15,-7-2-2-15,-3 3 1 16,-11-6-4-16,-10-10-13 15,-10-13 17-15,-9-16-1 16,-1-16 1-16,-20-19 0 16,1-11 3-16,-1-23-2 0,-2-17-1 15,-1-12-2-15,2-10 1 16,7-7 0-16,3 1-1 16,4 4-1-16,6 6 0 15,2 10 0-15,0 12-5 0,3 12-45 16,-3 17-77-16,-8 12-342 15</inkml:trace>
  <inkml:trace contextRef="#ctx0" brushRef="#br0" timeOffset="184291.23">5716 15279 485 0,'-5'-4'6'0,"-5"-12"13"15,1 16 23-15,9 0-13 16,0 12-20-16,0 12-5 0,10 6-3 16,7 8 2-16,2 3 4 15,1 4-2-15,4-6-1 16,1-7-1-16,-4-13-4 15,-1-8 2-15,0-11 1 16,-6-16 1-16,-3-18 3 0,-2-16-3 16,-5-9 0-16,-4-11 0 15,0 0-3-15,-4 0 1 16,-5 9-1-16,2 11 0 16,0 14 0-16,3 15 1 0,2 10 3 15,2 11 10-15,2 4-10 16,7 14-8-16,9 6 5 15,0 7 1-15,5 3-1 16,3 2 1-16,1-1-1 16,0-3-1-16,-1-7 2 15,1-5-2-15,0-15-29 0,-2-6-12 16,-3-25-22-16,-3-14 11 16,-6-12 7-16,-4-6 16 15,-7 3 29-15,-2 4 14 16,0 10 39-16,-9 11 12 15,-6 10-12-15,0 11-15 16,-6 9-4-16,-2 4-18 0,0 11-7 16,0 9-8-16,4 2 2 15,7 5-3-15,9-1 0 16,3-1-4-16,8-5 2 16,11-2-2-16,5-8-14 0,5-5 3 15,3-7 10-15,5-2 3 16,-5 0 4-16,0 0-4 15,-3-2 4-15,-6 2-2 16,-3 4 0-16,-8 8-4 16,-4 6 0-16,-5 0 6 0,-3 3 7 15,0-4-2 1,0-3-4-16,-5-11-1 0,-3-3-40 16,1-19-56-16,0-17-150 15</inkml:trace>
  <inkml:trace contextRef="#ctx0" brushRef="#br0" timeOffset="184545.1">6359 14829 542 0,'10'-10'36'0,"-5"6"-14"15,2 1-10-15,-2-2-10 16,-3-4 1-16,-2 3-2 0,0 0-20 16,-5-3-39-16,-9 1 5 15,-6 1 50-15,4 3 14 16,-4 3 42-16,3 1-1 15,5 0-7-15,2 9-21 16,6 8-6-16,4 1-13 16,2 0-5-16,12 0-2 0,8-1-2 15,5-5 4-15,5-2 3 16,1-7 0-16,-1-3-3 16,-2-5-78-16,-4-11-40 15,-9-5-112-15</inkml:trace>
  <inkml:trace contextRef="#ctx0" brushRef="#br0" timeOffset="184837.08">6491 14562 477 0,'-5'-9'46'15,"-1"6"-8"-15,4 3-9 16,2 0-22-16,0 1-6 16,11 8-1-16,5 6 2 0,4 6-1 15,4 3 0-15,-2 6 1 16,0 0-1-16,0 4-1 15,-5-3-5-15,-5-2 3 16,-5-5 1-16,-6-8 2 0,-1-10-1 16,0-6 13-16,-5-10 27 15,-2-20-21-15,-1-10-14 16,1-6-3-16,4-8 1 16,1 0-4-16,2 0 2 15,0 5-2-15,0 7-5 0,5 4-64 16,2 6-41-16,3 7-16 15,2 4 37-15,3 5-17 16</inkml:trace>
  <inkml:trace contextRef="#ctx0" brushRef="#br0" timeOffset="185165.81">6798 14216 486 0,'-2'0'87'0,"-16"10"-35"15,-5 12-29-15,-2 5-8 16,-2 7 2-16,5 0-4 15,4-4-10-15,11-3-3 0,7-6 0 16,3-9-9-16,18-6-35 16,6-6 8-16,8-2 7 15,5-10 10-15,5-3 8 16,-1 1 12-16,-3 0 0 16,-4 7-1-16,-5 5 5 15,-9 2 13-15,-5 14 3 16,-9 7 1-16,-5 8 6 0,-4 9 1 15,-7 5-5-15,-9 1-4 16,-6 4-8-16,0-3-2 16,1-5-6-16,0-3 0 15,0-11-3-15,4-10 3 0,4-13-5 16,6-6-23-16,7-27-64 16,0-13-68-16,14-13-311 15</inkml:trace>
  <inkml:trace contextRef="#ctx0" brushRef="#br0" timeOffset="185254.45">7182 14471 231 0,'0'34'413'0,"-14"-11"-430"15,-8-21-432-15</inkml:trace>
  <inkml:trace contextRef="#ctx0" brushRef="#br0" timeOffset="207815.74">5853 12270 122 0,'-5'-11'-11'0,"-2"2"14"15,-1 0 3-15,1 0 6 16,2 2 0-16,0 0 6 16,0 1 0-16,-2 1-3 15,4-2 0-15,-2 4 17 16,1-1-16-16,1 1-1 0,3 1 0 16,-2 2 1-16,2 0-6 15,0 0 3-15,0 0-9 16,0 0-3-16,0 0-1 15,0 0-2-15,4 2 3 16,1 5-2-16,2 0 1 0,1 1 0 16,-1 0 0-16,0 2 2 15,0 0-1-15,2-2-1 16,2 1 1-16,-3 0 0 16,5-2-2-16,0 0 2 15,0-1-1-15,-1-1 3 0,0-3-3 16,5-1 0-16,-7-1 0 15,3 0 0-15,0 0 0 16,-1 0 1-16,1-1-12 16,-1-5 22-16,1-1-12 15,-1-3 4-15,-1-3-5 16,2-4 17-16,-1-5-4 0,1-5-5 16,-1-3-3-16,3-8 3 15,1-3-6-15,-1-6 5 16,0-9-3-16,4-7 0 15,2-2 2-15,6-4 2 16,0 1 0-16,2 7-4 16,-1 7-1-16,-1 14 1 0,-6 9-3 15,-4 13-11-15,-7 4 3 16,-2 9-4-16,-4 1-4 16,-2 4 3-16,-2 0 13 15,1 0-12-15,-1 9-25 16,0 5-26-16,0 2-25 0</inkml:trace>
  <inkml:trace contextRef="#ctx0" brushRef="#br0" timeOffset="208535.22">6071 12535 87 0,'8'8'15'0,"0"-3"-18"16,-1-1 15-16,2 1 19 15,2-1-18-15,-2-1-6 0,1 0-2 16,-1 1 4-16,1-4 0 16,0 0 4-16,1 0 3 15,0 0 1-15,1-5 0 16,1-7 16-16,-2-3-22 16,1-3 4-16,-1-5-4 0,3-2-2 15,-1-5 0-15,1-6 3 16,3-5 11-16,2-3-6 15,3-8-4-15,5-6-8 16,2 1 0-16,1 0-3 16,-1 0 0-16,0 6 1 15,-3 4-2-15,-4 8-1 0,-2 3 1 16,-6 4-1-16,-3 6 1 16,-2 1 1-16,-2 4-1 15,-4 1 7-15,3 5 1 16,-2 3-2-16,-4 1 2 0,2 4-3 15,-2 2-2-15,0 2 0 16,0 1 1-16,0 2-2 16,0 0-1-16,0 0-1 15,0 0-1-15,2 0-3 16,4 5 0-16,5 0-16 16,0-5-72-16,-2-2-107 0</inkml:trace>
  <inkml:trace contextRef="#ctx0" brushRef="#br0" timeOffset="211806.77">5689 9202 150 0,'0'-28'4'16,"0"1"11"-16,-10 4 12 15,3-1-7-15,0 5-5 16,0 1-3-16,4 4-6 0,3-1-2 16,0 6-4-16,5 2-2 15,7 2 2-15,1 5 0 16,1 0-4-16,1 4-2 0,-3 6-9 16,-3 2 7-16,-1 5 7 15,0-3 1-15,-2 0 1 16,-3-1 0-16,4 1-1 15,-2-3 0-15,3 3 1 16,1-3 0-16,3 2-1 16,-1-4 1-16,2 3 0 15,3-3 2-15,0-3-1 0,0 0 4 16,2-4 1-16,4-2 0 16,1 0 5-16,1-5 16 15,4-10-7-15,7-6-5 16,2-4-7-16,4-3-3 15,3-5-1-15,2-1-3 0,-2 2-1 16,-2 5 0-16,-6 3-1 16,-5 7 1-16,-8 3-2 15,-7 7 0-15,-8 3 0 16,-5 3 0-16,-3 1 5 16,0 1 4-16,0 15 0 0,-8 6-4 15,3-3-17-15,-2-8-148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19T09:26:09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23751 10664 139 0,'-4'0'2'15,"4"-12"5"-15,0 3 23 16,0-2-7-16,4-1-6 0,-1-1 2 16,1 3-1-16,2-1-4 15,-6 4 4-15,2 2 16 16,-2 1-20-16,0 2-5 15,0 1-7-15,0 1-2 16,0 0-1-16,0 0-2 0,1 0 2 16,3 0 0-16,-1 1 2 15,4 3-2-15,5 2 1 16,0 0-1-16,4 2 3 16,2-1-1-16,2-1 0 0,5 0 0 15,0 0 0 1,5-1 2-16,3-3-1 0,5 2 1 15,3-2-2-15,5 0 1 16,3 0 0-16,7 0-2 16,2-1 1-16,-1-1 0 15,0 0 2-15,0 0-5 0,3 0 2 16,-3 0 2-16,1 0-2 16,1 0-2-16,4 0 4 15,3-1-2-15,2-1 0 16,3 0 1-16,2-1 5 15,-3 2 0-15,4-2-2 0,-1 2 1 16,-1 1-1-16,0 0 0 16,3 0-1-16,-3 0-3 15,4 0 1-15,2 0 0 16,4 0-1-16,-1 0 0 16,2-2 3-16,4 2-3 15,-4-4 0-15,0 3 1 0,-5-3-1 16,0-1 0-16,-3 2 2 15,2 0 2-15,-3-2 1 16,2 4-2-16,0-5 0 16,4 2 0-16,0-2-3 15,1 4 1-15,-2-4-2 0,2 1 0 16,0-1 3-16,-4-1-2 16,-1 2 1-16,-5-1-1 15,2-1 0-15,0 0 0 16,-3 0 1-16,1 0-2 15,5 0 0-15,3-1 2 0,0 4-1 16,6-2 1-16,-3 1-1 16,-3-2 0-16,-4 3 1 15,-3-2-2-15,-7 1 1 16,-2 0 0-16,-2-1 0 16,-4 0 1-16,-3 0-1 0,3 1 1 15,3-2-1-15,1 1 2 16,1 1 1-16,1-1-1 15,4 3 1-15,-5-1-3 16,-2 0 0-16,-4 3 0 16,-2-2 0-16,-8-1 1 15,-4 2-1-15,-5-2 0 0,-1 3 1 16,0-1-1-16,-2 0 0 16,8 0 0-16,4 2 0 15,5 0 0-15,8 0-1 16,2 0 1-16,-3 0 2 15,-1 4-3-15,-7-2 1 0,-8-2 0 16,-5 0-1-16,-6 0 2 16,-6 0-2-16,-4-4 2 15,-6 1 0-15,-3-1 0 16,-3 2 0-16,-1 0 0 0,-5 0 1 16,-3 2-3-16,-2 0 0 15,-16 0-13-15,-11 7-18 16,-14-3-73-16,-14-2-148 15</inkml:trace>
  <inkml:trace contextRef="#ctx0" brushRef="#br0" timeOffset="1947.3">23338 10707 195 0,'2'1'23'15,"1"-1"-22"-15,4 3-5 0,2-2 9 16,1 1-7-16,-2 0 6 16,-1-2-3-16,0 0-3 15,-6 2 4-15,1-2 1 16,0 0-1-16,-2 0 5 16,0 0 9-16,0 0-2 0,0 0 6 15,0 0-1-15,0 0 5 16,0 0-4-16,0 0-7 15,0 0-8-15,0 0-3 16,0 0-4-16,0 6 1 16,2 0 2-16,1 5 2 0,-1 2-1 15,1 1 2-15,1 0 1 16,-3 6 0-16,-1 2-3 16,0 0 0-16,0 5-2 15,0 4 2-15,-1 2 3 16,-6 3-2-16,0 2 6 15,-1-3-6-15,1 6 4 0,2-5-1 16,0 1 3-16,1 1-2 16,1-1-2-16,-2 3-3 15,2 0-1-15,-3 4 0 16,3 2 3-16,-2-2-1 16,1 3-3-16,1 1 4 0,-1 0-2 15,3-1-2-15,1 3 1 16,0-3-1-16,0 0 1 15,0-1 0-15,3-1 0 16,0-3 0-16,3 2 0 16,-5-1-1-16,5 1 0 0,-5 0 1 15,3 3-1-15,-4-3 0 16,2 1 1-16,-2 3-2 16,1-3 2-16,-1 1-1 15,5 0 0-15,-3 4 0 16,1-3 1-16,1-1-1 15,1 0 0-15,-2-1 1 0,1 2-3 16,-3-3 4-16,-1 1-2 16,0 1-1-16,0-1 2 15,0-1 0-15,0 1-1 16,-1-2 1-16,-1-1-1 0,2-2 3 16,0 3-2-16,-2-4 0 15,2 2 1-15,0 2 0 16,0 0-1-16,0-3 1 15,0 0 1-15,-2-1-1 16,1-3 2-16,-1 1-2 0,-3-1-2 16,3-1 3-16,-1-1-2 15,3 0 2-15,-2-3-2 16,2-1 0-16,0-3 1 16,2-2-1-16,1-2 1 15,4 0-1-15,-4-2 1 16,3-1-2-16,-3 0 1 0,3-4 2 15,0-2-2-15,-1-1 2 16,0-3 1-16,2 3-2 16,1-4-2-16,2-1 1 15,1 1 0-15,2-1 0 16,3-7-1-16,-2 4 0 0,6-3 2 16,5 0 0-16,0-2-3 15,6 0 2-15,3 0 0 16,1 0-1-16,9-4 1 15,2-1-1-15,7 2 1 16,3-6-1-16,5 0 0 0,5-2 1 16,7 0-2-16,0-1 1 15,7-1 0-15,-1 1 0 16,0 1 0-16,2-1 1 16,-1 1-2-16,5-1 1 15,3 1-1-15,0 0 1 0,5 1 1 16,2 0-1-16,1-2 0 15,-1 3 0-15,1 0 0 16,0 0 1-16,0-2-1 16,-1 4 0-16,0 0 1 15,0 0-2-15,-4 0 1 16,3 2 0-16,-4-2 1 0,-2 0-2 16,2-1 1-16,-1 3 0 15,7-2 0-15,-1 0 1 16,0-1-1-16,5 3 1 15,-1-2-2-15,1 0 1 16,1 0 0-16,-2 0 1 0,3 0-2 16,-2 0 1-16,0-3 1 15,-5 3-1-15,2 0 0 16,-2 2 0-16,-2-2-1 16,7 0 1-16,2 0 1 15,0 1-2-15,1-3 3 0,4 3-3 16,2 0 2-16,3-2-2 15,-1 3 2-15,2 0 0 16,-2 0-2-16,-2-3 1 16,3 1 1-16,-5 0-1 15,2 0-1-15,-6-3 2 16,4 0-1-16,-5 2 0 0,-2-2 1 16,-2 3 3-16,-5-1 3 15,-1 1-3-15,-8 1-2 16,-3 0-1-16,-8-2 3 15,-8 2-2-15,-6-1 3 0,-7-1-2 16,-9-1 1-16,-4 1 1 16,-9 0-1-16,-4-4-4 15,-4 4 1-15,-7-3-3 16,-5-7-49-16,-10-11-123 16</inkml:trace>
  <inkml:trace contextRef="#ctx0" brushRef="#br0" timeOffset="3009.23">29406 10652 170 0,'30'0'9'15,"4"0"15"-15,6 0 9 16,7 0 1-16,1-3-6 0,1 0-5 16,5-6-9-16,-3 1-6 15,0-3-2-15,-1 0-2 16,-2 1-6-16,1-3 4 15,-4 1-4-15,-2-3 4 16,0 4-1-16,0-3 2 0,2 0 9 16,-4 4 0-16,3 1-4 15,-5 0-3-15,2 2 0 16,-3 2 1-16,-2 1 3 16,-3 2-2-16,-1 2-1 15,-2 0-1-15,-3 0-1 0,-1 0-2 16,0 7-2-16,-1 4 1 15,-3 4-1-15,-3 8 1 16,-4-1-3-16,-1 7 1 16,-4 5-2-16,-4 2 3 15,-2 4-3-15,-4 5 2 16,0 5 0-16,0 3-1 0,-5 6 4 16,-4 3 0-16,-2 5-1 15,0 2 3-15,0 5-1 16,4 4 1-16,2 1 2 15,-1 8 2-15,5 0-2 0,-1 8-3 16,2-2-2 0,-4-2 1-16,1-1-1 0,-5-2 0 15,1-4 1-15,0-4-1 16,4-3 2-16,3-1 3 16,0-1 2-16,12-4 1 15,6-3 2-15,3-1 4 0,1-4-4 16,0-2-6-16,-3-6-2 15,-1-1-2-15,-6 0 0 16,0-5 1-16,-5-2 0 16,-2-1 3-16,0-2 0 15,1-4-2-15,0 0 0 0,-1-3-2 16,4-2 1-16,-1 0 0 16,-2-5-1-16,3 0-1 15,-7 0 2-15,-2-4-3 16,-4 3 1-16,-21-5-44 15,-7-11-78-15,-13-13-238 0</inkml:trace>
  <inkml:trace contextRef="#ctx0" brushRef="#br0" timeOffset="4108.42">24049 10941 423 0,'29'-16'-8'15,"5"-4"8"-15,7 4 3 16,3 2-6-16,-7 1-43 0,-8 5 7 16,-10 0 18-16,-9 3 22 15,-7 1 19-15,-3 3 22 16,0 1-11-16,0-2-9 0,-3 2 1 16,1 0-1-16,2 0-15 15,0 9-11-15,0 6 3 16,4 7 6-16,1 6-2 15,2 8-2-15,-2 7 1 16,1 2-1-16,-2 3-2 16,-1 2 1-16,-1 1 1 0,5 3 0 15,-4 2 0-15,4 1 2 16,3 4 3-16,-1-1-2 16,-1 6 1-16,2 0-3 15,0 4-1-15,-3-5 1 16,2 3-2-16,-1-4 1 0,-1 1 1 15,0-4 1-15,0 1 4 16,1 2 2-16,-1-4-1 16,0 3-3-16,1 1-2 15,0-3 0-15,-1 3 0 16,0-3 1-16,0-2 0 16,-1-2-3-16,1-4 2 0,0 1 0 15,0-4 4-15,0-2-2 16,1 2-1-16,-1-2-1 15,2-2 2-15,-1 1-1 16,2-2-2-16,1-3 0 16,-1 5 0-16,-2-3-1 0,1 2 1 15,-4 1-2-15,0-4 1 16,1 3 0-16,-4-5 0 16,1-1 0-16,-1-3-1 15,0-4 1-15,0 2-1 0,-1-6-5 16,-1 2 11-16,2-1-7 15,-2-1 4-15,2-2 0 16,1-1 1-16,-1-1 1 16,3 0-3-16,1-1-1 15,1-1-1-15,-1-2 0 16,-1-1 1-16,2-6-1 0,2-5-1 16,5-7-26-16,6-4-23 15,-2-27-58-15,7-21-192 16</inkml:trace>
  <inkml:trace contextRef="#ctx0" brushRef="#br0" timeOffset="5074.93">25308 10844 376 0,'12'20'4'0,"1"-11"-3"0,0 0 0 16,-5 3-2-16,0 5-1 16,-6-2-4-16,-2 3-4 15,0 2 8-15,-6 2 1 16,-3-1 17-16,4 4-3 0,0 1-5 15,3 7 0-15,0-1-3 16,2 5-1-16,-2 8 1 16,-2 5-3-16,1 2 1 15,-3 5-1-15,-1 3 1 16,0 1-2-16,-1 0 2 16,2-3 1-16,2 5-1 15,1-1 4-15,3 1 1 0,0 1-1 16,0 0-3-16,0 4 0 15,0-2-1-15,0 3 0 16,0-1-2-16,0 0 1 16,0-2-1-16,-6-2 0 0,1 1 1 15,3-5 3-15,2-1 3 16,0-4 0-16,9 2-3 16,3 2 0-16,3-2-1 15,1 4 1-15,-1-2 0 16,0 0-4-16,-2 0 1 15,0-4 0-15,-6-2 1 0,-1 0 0 16,-1-6 2-16,0 0-2 16,0-2-2-16,2-4 0 15,0 1 1-15,3-2 0 16,2 2 3-16,0 4 3 16,2-6-4-16,-2 3-1 0,1-1 0 15,-3-2 0-15,2-5-2 16,-2-5 1-16,-1-3 0 15,-2-2 3-15,1-5 0 16,-5-4-3-16,2-2-1 16,1-3 0-16,1-4-1 0,0-4 1 15,6-3-4-15,1-10-29 16,0-24-67-16,2-18-357 16</inkml:trace>
  <inkml:trace contextRef="#ctx0" brushRef="#br0" timeOffset="6351.28">26628 10982 246 0,'4'-16'-2'16,"-1"-2"5"-16,2 0 1 16,-1 2 7-16,-1 4 13 15,-1-3 11-15,-2 8-8 16,0 0-12-16,0 3-6 0,-5 1-11 16,0 3 5-16,-4 0 1 15,-3 0-3-15,5 7 2 16,-1 4 0-16,1 3-2 15,-1 0 0-15,3-1 3 0,-1 1-2 16,3-5 2 0,-2 1-1-16,3-4 3 0,-1-2-2 15,0-3-1-15,-1-1 0 16,-3 0 1-16,0 0-3 16,1-3-6-16,-4-2-18 0,1-2 7 15,2 1 12-15,4 2 8 16,-1 1 23-16,4 1-1 15,0 2-17-15,0 0-7 16,0-2 1-16,0 2-1 16,0-3 0-16,-4-1 1 15,-1-1 7-15,-2-6-7 0,-2-1-4 16,-4-4-21-16,-3 1-8 16,-1-4 2-16,4 1-1 15,-2 0 33-15,1 2 0 16,2 0-1-16,-2 2-2 15,-3 2 0-15,-1 3-1 0,-8 3-3 16,-2 2 3-16,-8 2-6 16,-2 2-40-16,-4 0-4 15,1 2 25-15,7 2 21 16,4 0 6-16,8-2 1 16,10-1 20-16,5-1 23 15,3 0-19-15,4 4-16 0,0-3-11 16,0 6 5-16,0-1 2 15,0 2-3-15,0 2 8 16,-6 3 2-16,-1-5 1 16,0 3 3-16,-1 0-1 0,-2-3-3 15,3 4-2-15,0 0-1 16,2 2 0-16,0 7-6 16,-2 2-3-16,4 6-2 15,-2 3 4-15,1 6-2 16,-3 1 1-16,-1 3-2 0,3 5 0 15,-4 0 1-15,3 4 1 16,2 3 0-16,2 1 1 16,2 4-1-16,0-2 8 15,7 2-5-15,4 0-1 16,2 0-1-16,-3-2-2 16,-1-4-1-16,-2 1 0 0,-4-3-1 15,-3-1 1-15,0-1 0 16,0-1 0-16,-7-2 1 15,2 5 2-15,2-1 4 16,3 0 4-16,0 2-1 16,0 0-4-16,5-2-4 0,5 2-1 15,-5-1 0-15,0 1-1 16,0 0 0-16,-5-1-1 16,0 3 2-16,0 2-1 15,0-3 0-15,0 2 2 16,-1-3-1-16,1-2 1 0,0 0-7 15,0-5 6-15,0 0 3 16,0-4-4-16,3-2-1 16,-1 0 0-16,1-5 0 15,1 4 1-15,-3-3-1 16,4-4 0-16,-3-3-1 0,3-4-3 16,2-10-30-16,3-14-74 15,9-31-129-15</inkml:trace>
  <inkml:trace contextRef="#ctx0" brushRef="#br0" timeOffset="7105.91">27427 10697 450 0,'4'-11'6'15,"-4"0"6"-15,0 6 2 16,3 2-8-16,-3 3-5 15,2 0-5-15,0 0-1 16,3 8 6-16,0 3 0 16,0 7-1-16,0 3 0 0,2 6 0 15,-4 1 0-15,1 4 2 16,-1 5 0-16,-1-4 0 16,0 6 1-16,-1 4 1 15,-1 0 1-15,0 3-1 16,0 4 1-16,0 5-3 0,0 3 2 15,2 2-2-15,-2 5-1 16,2 1 3-16,4-1-1 16,-1 7 6-16,-1-2 0 15,3 3-4-15,-4-4 0 16,-1 4 0-16,1-3-2 0,-3-1 0 16,0 1-1-16,-1 0-1 15,-3-3 2-15,2 1 3 16,2 0 0-16,0-2 6 15,0 1-4-15,7-4 0 16,0 1-4-16,-2 0 0 0,0-1-1 16,0-1-1-16,-3-1-1 15,0 1 2-15,-2-1-3 16,3-2 0-16,-1-2 1 16,4-3-1-16,-1-3 0 15,4 2-1-15,0-6 3 0,-1 2-1 16,0-5-1-16,-2-1 0 15,-1-3 1-15,-2-1-1 16,-1-1 0-16,-2 2 1 16,2-1-1-16,-2 0 0 15,0-2 0-15,0-1 0 0,1-7 1 16,2-6-2-16,2-9 0 16,4-14-27-16,3-14-39 15,5-29-18-15,0-25-279 16</inkml:trace>
  <inkml:trace contextRef="#ctx0" brushRef="#br0" timeOffset="8024.12">26466 10737 309 0,'-5'-11'105'15,"1"1"-86"-15,4-2 20 16,0 5-9-16,4-1-17 16,7 6-8-16,-1 2-8 0,3 0 5 15,0 12-4-15,-5 3 2 16,-1 7-1-16,-5 6-1 16,-2 5 2-16,0 0 2 15,0 5 0-15,0 2-1 16,8 3 3-16,4 5 1 15,4-1 5-15,2 5-2 0,1 1-4 16,-6 1-3-16,1 1 0 16,-7 0 0-16,-2 1 1 15,-3-1-1-15,1-1-1 16,0 1 1-16,4-1 5 16,5 1 7-16,2 2-3 0,1 0-2 15,-1 2-4-15,0 2-2 16,-3-3 0-16,-4 3-1 15,-2 0-1-15,0-1 1 16,-2 1 0-16,0-4-1 16,3 1 1-16,1 0-1 0,6-1 2 15,-1 0 0-15,2-2 0 16,1-1-1-16,-5-1-1 16,-3 1 0-16,-2 1 0 15,-4-1 1-15,-1 0-1 0,0 1 0 16,0-2 1-16,0 1 0 15,0-3 3-15,7-1 3 16,4-1-1-16,2 2-1 16,-3-5 0-16,-1 1-3 15,1-4-1-15,-5-3 0 16,-2 0 0-16,-1-2-1 0,0 1 1 16,0-2 0-16,-1 2-2 15,3 6 2-15,1-4-1 16,3 4 1-16,2-3-2 15,4-2-13-15,3-7-32 16,3-9-43-16,-1-23-136 16</inkml:trace>
  <inkml:trace contextRef="#ctx0" brushRef="#br0" timeOffset="8801.79">28636 10749 324 0,'-6'-10'114'16,"6"-4"-111"-16,0-3-4 16,4 6 3-16,3-4 1 0,1 1 3 15,-1 0-1-15,0 6-2 16,-4-2 0-16,-1 4 2 15,0 5 5-15,-2 1-5 16,0 0-7-16,0 0 0 16,0 8 1-16,0 4 0 15,0 0 5-15,-2 7-1 0,-2 3 0 16,-1 2 0-16,1 8 3 16,-2 10 0-16,1 2 1 15,2 8-1-15,-1 7 0 16,-1 0 2-16,2 3-3 15,-2 6 0-15,2 0-2 0,-3 3-2 16,1 5 0-16,-4 4 0 16,2 0 0-16,-4 4 1 15,2 0-2-15,2-4 1 16,1-1 0-16,3-1-1 16,3 1 6-16,0-3 1 0,2 0 7 15,5 3-1-15,0-2-3 16,0-1-5-16,-1-2-1 15,-1-5-1-15,-3-3 1 16,-2-1 0-16,0-3-1 16,0 0 0-16,2 1 2 15,3-1 3-15,1 3 0 0,1-1-2 16,1-2-3-16,0 1-1 16,-1-1-1-16,-2-1 1 15,-1-4-2-15,-1-1 0 16,-1-5 1-16,2-1 0 0,0-6 0 15,3-5-1-15,3-3 0 16,5-9 0-16,3-11-8 16,2-16-46-16,3-18-63 15,4-32-165-15</inkml:trace>
  <inkml:trace contextRef="#ctx0" brushRef="#br0" timeOffset="9499.05">29544 10555 412 0,'0'-8'64'15,"1"-1"-60"-15,6 3-5 16,0 6-1-16,-1 0 1 15,0 11-1-15,1 3 1 16,-1 7 0-16,-3 5-3 0,-1 6 2 16,-2 7 3-16,0 2 0 15,0 11 0-15,0 4 0 16,0 6 2-16,0 3 6 16,0 7 1-16,0 3-1 15,0 5-4-15,0 6-2 16,-7 1 0-16,-3 6-2 0,2 2 2 15,1-1 2-15,-1-1 4 16,4-5 1-16,4-5 0 16,0-1 9-16,4-3-5 15,6-4-5-15,-2 1-2 16,1-1-2-16,1 0-2 0,-2-2 0 16,1-3-1-16,1-3 2 15,0-1 0-15,-1-3 0 16,2-1 5-16,0-3-1 15,3-3 0-15,-3-3-2 0,-1-3 0 16,1-7-3-16,-3-6 1 16,-1-3-1-16,0-4 0 15,-4-1 0-15,-1-2-1 16,0-2-2-16,1-2 2 16,2 1-3-16,0 0 2 15,2-1-1-15,1-1 0 0,6-8-2 16,-1-14-46-16,-4-27-112 15</inkml:trace>
  <inkml:trace contextRef="#ctx0" brushRef="#br0" timeOffset="10826.84">28793 11049 300 0,'-18'12'3'0,"2"-4"-2"16,1 4-1-16,3 1 1 15,2-2 0-15,-2 2 2 16,7-8 3-16,-2 0 3 15,6-2 2-15,-1-1 0 0,2-2 4 16,0 0 13-16,0 0 4 16,2 0-19-16,5 0-8 15,3 0-2-15,3 2 1 16,-1 2-2-16,5 1-2 16,-1-1 2-16,-2-1-2 0,0-1 0 15,-2-2 0-15,-5 0 1 16,-4 0 5-16,1 0 17 15,-4-4-6-15,0-1-5 16,0 0-8-16,0 1 3 0,0 0-1 16,0 4-3-16,-4 0-3 15,1 0-13-15,-4 0-71 16,-3 0-24-16,1 2-175 16</inkml:trace>
  <inkml:trace contextRef="#ctx0" brushRef="#br0" timeOffset="11330.99">28992 11121 221 0,'2'-5'17'0,"4"-6"20"15,-2 5 0-15,-4 1-19 16,1-2-2-16,-1-2 13 15,0 0-7-15,-5 1-4 16,-8-4 0-16,-4 6-4 0,-5-1-8 16,-5 5 1-16,-4 2-4 15,1 0 3-15,-3 9-5 16,1 6-1-16,3 2 1 16,7 4-1-16,5 1 1 15,6-3-1-15,7 2-1 0,4-1 1 16,8-4-1-16,11 0-1 15,8-5 2-15,9-6 0 16,6-1 8-16,-1-3-7 16,0-1 1-16,-1 0-2 15,-6 0 0-15,-3 0 1 0,-9 4-1 16,0 4 0-16,-5 2 1 16,-5 1-3-16,-5 3 0 15,-4 2-1-15,-3 0 1 16,0 4 1-16,-10-1 4 15,-2-1-1-15,-5-2 3 16,0-3 3-16,-5-2 5 0,-3-6 1 16,-2-5 2-16,-6 0-3 15,-1 0-10-15,5-9 0 16,4-2-28-16,8 0-37 16,11-1-116-16</inkml:trace>
  <inkml:trace contextRef="#ctx0" brushRef="#br0" timeOffset="11772.24">29075 11794 368 0,'0'-6'4'16,"-5"3"12"-16,-4 3-6 16,0 0-3-16,-7 5-4 0,-1 9 1 15,-4 4 4-15,1 3 1 16,-1 4-5-16,0 1 4 16,1 2 2-16,5-1-2 15,4 0-4-15,4-3-2 16,6-1-1-16,1-5-1 15,8-1-4-15,11-9-13 0,3-6-32 16,7-2-83-16</inkml:trace>
  <inkml:trace contextRef="#ctx0" brushRef="#br0" timeOffset="11958.08">28851 11979 348 0,'-5'0'8'16,"5"0"28"-16,0 0-14 16,12-3 2-16,10-7-11 0,8 0-2 15,10-2-4-15,2 3-3 16,4 0 0-16,-5-1-8 16,-7 4-214-16</inkml:trace>
  <inkml:trace contextRef="#ctx0" brushRef="#br0" timeOffset="12629.94">28970 12530 350 0,'0'-9'22'15,"0"4"33"-15,0 0-8 16,0 3-15-16,1 2-7 15,3 0-21-15,-1 5-11 0,3 6 5 16,1 7 1-16,2 3 1 16,0 6-2-16,-2-2 1 15,-4 2-1-15,1-4-16 16,-2-4 3-16,-2-1 11 0,0-7 3 16,0-6 0-16,0-1 2 15,0-4 5-15,-2-2 31 16,0-10-3-16,0-4-25 15,-1-6-7-15,1-6 0 16,0-3-3-16,2-2-3 0,0 2-5 16,0-1 2-16,0 5 6 15,0 4 0-15,2 7 0 16,2 5-2-16,-1 7-3 16,1 3-2-16,0 1 5 15,-2 5 3-15,-2 10 0 16,0 8-5-16,0 4 3 0,-12 3 2 15,2-2-1-15,-5 3 0 16,3-5 0-16,1-2 2 16,6-5-1-16,2-3 1 15,3-5 0-15,0-4-2 0,14-5 0 16,1-2 0-16,2 0 5 16,-1-5-8-16,-2-1-28 15,-3 3 18-15,-3 1 4 16,-6 2-20-16,-2 0-24 15,0 0-162-15</inkml:trace>
  <inkml:trace contextRef="#ctx0" brushRef="#br0" timeOffset="13033.8">28799 13022 235 0,'8'11'95'15,"2"3"-76"-15,-1 3-2 16,-2 1-12-16,1 3-4 15,-1-2-2-15,-2-1 2 0,2-1-2 16,-4-5 2-16,2 1-2 16,5-6 2-16,-3-4-1 15,2-3-1-15,2 0 1 16,1-9 22-16,2-10 36 16,6-6-7-16,0-6-20 0,1 0 12 15,-1-2-14-15,-1 1-13 16,-4 5-8-16,-1 4-2 15,-8 5-3-15,0 6-3 16,-5 3-3-16,3-4-55 16,-2 3-131-16</inkml:trace>
  <inkml:trace contextRef="#ctx0" brushRef="#br0" timeOffset="14430.18">29271 13356 403 0,'1'-12'17'0,"-1"2"-8"16,0 5 38-16,0 2-38 16,0 3 2-16,0 0-3 0,0 0-1 15,0 0-3-15,0 3-2 16,0 8-4-16,0 5 8 15,0 2 7-15,0 4-6 16,0 0-4-16,0-4-1 16,0 2-3-16,3-4 2 15,-1-4-57-15,-2-3-100 0</inkml:trace>
  <inkml:trace contextRef="#ctx0" brushRef="#br0" timeOffset="14579.11">29079 13584 351 0,'-6'0'15'0,"6"0"8"16,0-1 1-16,17-10-5 15,6-2-9-15,9-6-2 16,10-1-6-16,1-3-3 0,-4-5-43 16</inkml:trace>
  <inkml:trace contextRef="#ctx0" brushRef="#br0" timeOffset="15590.26">27845 11268 211 0,'5'-11'-13'0,"7"-2"15"15,0 0-2-15,4 1-8 16,0-4 14-16,-3 2 5 0,-1 1 4 15,-3 1 22-15,-2 3 28 16,-1 2-5-16,-6-2-9 16,2 5-10-16,-2 0-12 15,0 4-8-15,0 0-19 0,-8 0-9 16,-4 4 7-16,-4 9-2 16,-4-1-7-16,-5 6 3 15,0 0 0-15,-3 2 11 16,6-3-5-16,4 3 1 15,2-5 1-15,11 0-1 16,5 0-2-16,5-3-2 0,14-1 3 16,12 1 0-16,6 4 2 15,3-1-2-15,1 1 3 16,-2 1-2-16,-5 0 0 16,-10 0-1-16,-7-1 1 15,-10 1-1-15,-4-1 0 0,-3 0-2 16,-3 0 3-16,-8 0 0 15,0-2 1-15,-1-2 1 16,-5-2-1-16,1-3 1 16,-4-4 7-16,-2-1 3 0,2-2-8 15,-4 0-1-15,2 0-4 16,6 0-13-16,7 0-44 16,9 0-69-16,0 0-116 15</inkml:trace>
  <inkml:trace contextRef="#ctx0" brushRef="#br0" timeOffset="15946.93">27972 11871 446 0,'-3'0'13'0,"-1"-3"7"15,3-1 6-15,-3-2-12 0,-4-1-7 16,-4-1-3-16,0 5-3 16,-5 1-1-16,-5 2-2 15,-4 0 2-15,-2 13-1 16,1 4-1-16,1 6 2 15,9 2 0-15,5 3-3 16,9 4 2-16,3 0 1 0,12-4-2 16,8 0-2-16,2-6 7 15,3-3-27-15,0-8-44 16,-2-7-44-16,-4-4-122 16</inkml:trace>
  <inkml:trace contextRef="#ctx0" brushRef="#br0" timeOffset="16097.84">27860 12079 442 0,'-5'7'7'15,"5"-2"3"-15,3-2-9 16,11 0-3-16,11-3 3 16,6-4 2-16,5-12-86 15,-1-9-236-15</inkml:trace>
  <inkml:trace contextRef="#ctx0" brushRef="#br0" timeOffset="16766.47">27855 12423 479 0,'-5'-9'6'16,"2"4"11"-16,1 3-7 15,2 2-10-15,0 9-4 16,0 10 4-16,0 7-2 16,0 7 4-16,0 5-3 15,0 3 2-15,0 0-16 16,0-2-7-16,-5-3-12 0,-2-6 7 16,0-5 1-16,-1-9 12 15,1-7 16-15,-2-7-1 16,4-2 25-16,-1-14-5 15,2-10 2-15,-1-2-3 0,5-3-12 16,0-1 5-16,2 1-16 16,7 4 4-16,4 2 4 15,2 6-8-15,0 2 6 16,-1 5-1-16,3 4-1 16,-1 2 1-16,0 4 1 15,-2 0-3-15,3 8 2 0,-5 4-4 16,-1 4 2-16,-9 2-7 15,-2 0-28-15,-8 0-2 16,-9 0 8-16,-9-2 21 16,1-6 9-16,1-1 11 15,7-5 14-15,5-1 14 0,4-3 19 16,6 0-26-16,2 0-27 16,0 0-10-16,10 0 3 15,-1 8 0-15,1 2 0 16,-1 4-2-16,0 6-2 15,0 3-27-15,-2 0-45 16,-2-1-64-16</inkml:trace>
  <inkml:trace contextRef="#ctx0" brushRef="#br0" timeOffset="17153.08">27845 13183 474 0,'-2'0'10'0,"2"0"1"16,0 4-11-16,2 3 1 15,2 0-1-15,2 4 0 16,2 1 0-16,1 1-6 15,-2 0-19-15,0-3-28 0,1-1-18 16,-1-7-9-16,-2-2 25 16,-1 0 50-16,-3-7 41 15,-1-6 69-15,0-1-24 16,0 1-14-16,-3-1-12 16,-2 4-16-16,-1 0-11 0,1 2-9 15,-1 4-9-15,4 0-6 16,1 2-3-16,1 2-2 15,0 0-20-15,9 2-28 16,5 2-13-16,5-3-50 0</inkml:trace>
  <inkml:trace contextRef="#ctx0" brushRef="#br0" timeOffset="17507.91">28149 13415 561 0,'0'-6'34'0,"3"-9"-41"16,12 0 13-16,4-2-6 15,8 1-10-15,2-1-7 16,2 6 8-16,-4 1 1 15,-6 6-22-15,-8 4-28 16,-12 5 4-16,-6 10 42 16,-17 5 8-16,-10 4 10 0,-4 0 10 15,2 2 20-15,4-6 6 16,10 1-9-16,11-4-19 16,9-5-6-16,12-3-6 15,15-6 11-15,11-3-8 16,4-9-16-16,4-8-82 0,-1-10-39 15,-2-5-166-15</inkml:trace>
  <inkml:trace contextRef="#ctx0" brushRef="#br0" timeOffset="18369.17">26856 11360 316 0,'0'-14'136'16,"-9"-1"-126"-16,-4 3 17 16,2 3-15-16,1 2-6 15,-3 3-1-15,2 3 3 16,1 1-6-16,0 3-6 15,2 10 2-15,1 3 1 0,3 5 1 16,3 3 0-16,1-2-1 16,0 0-1-16,6 1 2 15,3-5 0-15,2 2 1 16,0-4 0-16,-1 0-1 16,1 2-5-16,2-1 6 0,-4 3 3 15,4-2 1-15,-4 0 1 16,-1 1-3-16,-1-2-1 15,-2-5 0-15,-2 1 0 16,-1-5 0-16,-2-2-3 16,-2-5 6-16,-11 2 8 15,-1-2 0-15,-6-1-7 0,6 0-2 16,-3 0 2-16,5 0 2 16,3 0 0-16,5 0-7 15,2 0-3-15,2 0-39 16,0 0-86-16,2 0-147 15</inkml:trace>
  <inkml:trace contextRef="#ctx0" brushRef="#br0" timeOffset="18718.86">27105 12097 557 0,'-5'0'7'0,"0"-7"-4"16,-2 2 0-16,-1 2-1 15,-6 0-3-15,-4 3 1 16,-1 3-4-16,-7 12-2 15,-3 8 6-15,-3 7 0 0,-4 4 0 16,6 5 0-16,3 3 0 16,1-3 0-16,13-6 0 15,6-2 0-15,7-8 0 16,7-3-8-16,8-9-22 16,9-8-25-16,-1-3-53 15,-3-8-127-15</inkml:trace>
  <inkml:trace contextRef="#ctx0" brushRef="#br0" timeOffset="18875.86">26929 12389 351 0,'10'0'183'0,"0"0"-167"16,7-7 3-16,2-5-13 16,4-4 1-16,6-4-4 15,0 0-4-15,-5 0 0 16,-4-1-37-16,-1 0-111 0,-10-1-231 15</inkml:trace>
  <inkml:trace contextRef="#ctx0" brushRef="#br0" timeOffset="19465.96">27057 12857 613 0,'4'-9'9'0,"-4"-4"3"16,5 6-1-16,-3 4-2 15,0 1 0-15,-1 2-3 16,1 0-3-16,0 4-8 15,-1 14 0-15,-1 2-14 0,0 13 3 16,-3 2-3-16,-11 7-11 16,-3-3-15-16,-3-3-1 15,1-9 6-15,-1-8 26 16,-2-10 14-16,7-9 5 16,0-5 22-16,8-17 4 0,2-9 2 15,5-9-17-15,3-10-13 16,10-2-4-16,8 2 3 15,3 5-3-15,4 6-1 16,1 12 1-16,2 6-1 0,-2 9 10 16,-2 6 6-16,-7 6-9 15,-3 2-5-15,-8 12-1 16,-4 8-5-16,-5 2 5 16,0 5 3-16,-12 3 1 15,-7-3-3-15,-3-4 2 16,-2-4-2-16,1-5 4 0,1-5 13 15,8-6 17-15,4-3-5 16,3 3-11-16,7-1-15 16,0 3-10-16,10 4 1 15,4 3 7-15,8 4-1 0,0 3-4 16,4 6-20-16,1 1-34 16,-4-3-30-16,1 0-136 15</inkml:trace>
  <inkml:trace contextRef="#ctx0" brushRef="#br0" timeOffset="20200.83">25168 14309 198 0,'-34'48'-80'0,"7"-5"77"16,1-4-26-16,5-3-36 16</inkml:trace>
  <inkml:trace contextRef="#ctx0" brushRef="#br0" timeOffset="20244.46">24964 14569 40 0,'-33'14'14'0,"-3"-1"-28"0</inkml:trace>
  <inkml:trace contextRef="#ctx0" brushRef="#br0" timeOffset="21575.32">23286 14264 182 0,'5'7'-1'16,"-1"-2"11"-16,5 5 3 15,0-2 0-15,0 3-4 16,4 0-1-16,2 1-1 16,6 3 0-16,0 0 4 15,2 3 0-15,-1 2-7 0,0 2 0 16,-3 1 1-16,3 0 0 15,-2-5 0-15,1 1 11 16,0 1 16-16,6-4-10 16,4 0-1-16,3-3-7 15,4 1-7-15,7-4-2 0,3 0 3 16,4-5-3-16,6-2-3 16,1-1 2-16,2-2-2 15,2 2 3-15,0-2 1 16,5 0-2-16,0-2 0 15,-2-1 2-15,5 0-3 0,2-1 0 16,-1-2-3-16,4 2 0 16,0 1 1-16,2-1 0 15,3 3-1-15,1-1 1 16,1 0 0-16,-4 0 2 16,-2 2-1-16,3 0-1 15,-5 0 0-15,0 0 0 0,1 0 2 16,-1-3-2-16,6-1 0 15,-5 0-1-15,2 1 1 16,3-2 0-16,-1-1 1 16,0-1 0-16,0 2 3 0,-2-1 0 15,0 1 0-15,2-2-3 16,-3 1 2-16,2-1-2 16,2 2-1-16,1-2 0 15,3 0 1-15,5-2-3 16,-2 0 1-16,0 0 1 15,5-3-1-15,-3-1 1 0,0 2-1 16,-5-1 0-16,2-2 0 16,-1 1 1-16,0 2-2 15,1-2 2-15,3 0 0 16,1 2 0-16,3 0-1 16,-3 2 0-16,1 1 0 15,-3 0 1-15,1-1-1 0,-6 1 1 16,3 0-2-16,-6-1 2 15,1 1 1-15,-3-2 0 16,-2 2 1-16,-1-1 0 16,-3 1 1-16,0 0 0 15,0-1 0-15,-2 1 4 0,4 2 2 16,-6 0-6-16,5 1-3 16,-6 1 0-16,1-1 0 15,-3-2-1-15,-3-2 1 16,-4 3-1-16,-1-1 0 0,-2 0 1 15,-2 0 0-15,0 2-2 16,-1-1 2-16,0 3-1 16,-1 1 0-16,2 2 0 15,-1 0 0-15,-2 0 0 16,3 0 0-16,-3 0 1 16,-3 0-1-16,-1 3 1 0,-4-3-1 15,-2 0 1-15,-6 2 2 16,-1-2 6-16,-5 0 5 15,-9 0-3-15,-3-2-3 16,-5 1-4-16,-7-1-1 16,-3-1 1-16,-2 1 7 0,-2-2 8 15,-11 0-16-15,-11-1-12 16,-14-2-63-16,-14-5-109 16</inkml:trace>
  <inkml:trace contextRef="#ctx0" brushRef="#br0" timeOffset="22017.59">27231 15134 519 0,'11'0'-2'0,"-2"7"-6"16,3 13 6-16,7 7 0 15,-2 8 0-15,1 10 4 16,-4 7 2-16,-4 5 1 0,-5 5 0 16,-3-2-2-16,-2-2-2 15,0-6 2-15,-5-7-1 16,-2-12-11-16,-1-9-15 15,1-16-27-15,-2-8-12 0,-2-10-47 16</inkml:trace>
  <inkml:trace contextRef="#ctx0" brushRef="#br0" timeOffset="22465.78">27207 15279 437 0,'5'-40'13'15,"5"2"23"-15,4-2-25 0,6 3-4 16,2-1-3-16,-1-1-1 15,4 3-3-15,2 2 0 16,-1 4 0-16,-1 3 0 16,2 8 0-16,-3 5 0 15,-2 6-2-15,-2 8-6 0,-9 0 2 16,-4 18 0-16,-7 7 4 16,-7 5 2-16,-11 6 8 15,-9 7-2-15,0-2 11 16,-2-2 3-16,6-3-6 15,9-7 0-15,4-6-5 16,10-6-6-16,0-2-4 0,6-8-1 16,8 2 2-16,5-2 5 15,0 0-11-15,4 2-3 16,3 2 2-16,-1 3 1 16,-1 2 3-16,2 4 3 0,-3 3 1 15,-3 2 0-15,-4 0 0 16,-7 2-2-16,-5-3 0 15,-4 2 2-15,-6-2 14 16,-15 0 9-16,-4-1 3 16,-11 0-7-16,-1-1-7 15,-2-1-9-15,0-3-3 0,3-4 2 16,6-2-3-16,6-8-24 16,6-4-41-16,9-25-93 15</inkml:trace>
  <inkml:trace contextRef="#ctx0" brushRef="#br0" timeOffset="22737.79">27775 14902 576 0,'7'22'0'0,"2"-2"-3"15,4 8 4-15,1 8-2 16,-1 10 7-16,1 6 4 16,-4-4 1-16,-2 6-8 0,-4-4 1 15,-4-2-2-15,0-2 0 16,-2-1-2-16,-5-4 1 16,-1-4-1-16,3-5-11 15,3-3-27-15,2-10-34 16,2-8-74-16</inkml:trace>
  <inkml:trace contextRef="#ctx0" brushRef="#br0" timeOffset="23035.24">28281 15402 540 0,'2'-23'8'15,"1"-4"26"-15,-3-2-21 16,0-1-4-16,0 0-4 15,-10 1-4-15,-4 3-1 16,-8 4-2-16,-3 10 6 0,-4 6-2 16,-5 6-3-16,-2 6-1 15,-3 9 2-15,2 11 0 16,2 0-1-16,4 10 0 16,4 2 2-16,10 1-1 15,8-2 1-15,9-3-2 16,0-5 1-16,16-8-4 0,9-12 5 15,6-9-22-15,-1-7-35 16,2-16-38-16,-3-6-42 16,-5-8-21-16</inkml:trace>
  <inkml:trace contextRef="#ctx0" brushRef="#br0" timeOffset="23192.99">28140 15306 113 0,'7'-36'161'16,"-2"5"-23"-16,-1 7-32 0,-4 8-32 16,1 6-29-16,-1 9-12 15,2 1-27-15,-2 13-11 16,0 6 4-16,0 8 5 15,0 5 1-15,0 4-2 16,0 1-2-16,4 0 0 0,0-1-6 16,5-4-31-16,1-3-13 15,5-11-38-15,2-15-75 16,7-1-176-16</inkml:trace>
  <inkml:trace contextRef="#ctx0" brushRef="#br0" timeOffset="24097.25">28540 14947 467 0,'18'-35'15'16,"-2"10"40"-16,-3 8-16 15,0 9-10-15,-3 4-12 16,1 4-8-16,-2 12-7 0,-2 12-3 16,-2 9-1-16,-3 14 3 15,-2 6 3-15,0 6-1 16,0 2 0-16,-2 0 0 15,-1-6-2-15,0-5-2 16,-1-9 2-16,4-9 2 0,0-7-4 16,0-11 2-16,0-5-2 15,0-9 1-15,0-7 1 16,0-13 3-16,0-8-16 16,-2-2-11-16,-4-6 5 15,-3 6 14-15,1 3 3 0,-7 5-1 16,3 9 0-16,-5 7-2 15,1 6 7-15,0 5-3 16,-2 16 0-16,2 8-1 16,2 10 1-16,-3 8 2 15,7 2 0-15,3 3-2 0,3-4 2 16,4-4-6-16,0-12 3 16,9-11-4-16,7-12-8 15,6-9 8-15,3-18 7 16,4-13 1-16,1-6-1 15,2-9-7-15,-3-1 1 0,-2 3 2 16,-8 5 3-16,-4 8 0 16,-3 6 8-16,-5 11 6 15,-4 3 1-15,-1 9-4 16,-2 2-1-16,0 2-17 16,-5 11 10-16,-2 5-2 15,1 6-2-15,0 5 0 0,5 2 0 16,1 1-2-16,1-4-4 15,11-3-3-15,3-5-5 16,4-8 5-16,3-8 5 16,2-4 2-16,5-11 3 15,-2-12 1-15,0-6 0 0,-5-7-1 16,0-3 0-16,-2-6 0 16,0 3 6-16,-6-1 2 15,-1 2 1-15,-3 7 0 16,-4 6-1-16,-1 8-2 15,-5 5 3-15,0 8-6 0,0 5-4 16,-7 2-2-16,-4 9 1 16,-1 11 0-16,-1 5 2 15,1 6-1-15,1 1 0 16,5 0 1-16,6-4-2 16,0-3 1-16,6-1-2 0,6-3-1 15,3-1 1-15,1-4 2 16,2 1 0-16,0-4 2 15,-4 0 0-15,0-3 4 16,-2-3 0-16,-5-1-1 0,-6 1-1 16,1-2-1-1,-2 4-4-15,0 4 2 0,0 1 1 16,0 4 0-16,0 1-1 16,0 1-25-16,4-6-43 15,4-14-88-15</inkml:trace>
  <inkml:trace contextRef="#ctx0" brushRef="#br0" timeOffset="24531.08">29856 14814 401 0,'13'-24'237'0,"-9"3"-235"16,-4 3-1-16,0 9 1 16,-7 7-7-16,-15 2-1 0,-9 11 1 15,-6 14 0-15,-7 7 1 16,-2 5-6-16,0 8-14 16,9-4 9-16,6 2 4 15,16-11 1-15,5-4 3 16,10-6-2-16,15-6 0 0,12-7 6 15,9-4 3-15,10-3 0 16,1-1 0-16,2-1 0 16,-5 2-1-16,-8 2 2 15,-7 3 0-15,-9 2 12 16,-8 4 15-16,-8 4-1 16,-4 5 1-16,-5 3-7 0,-9 2-3 15,-6 3-9-15,-7 0-4 16,-4 1-2-16,-3 1-1 15,-4-4-4-15,-3-3-13 16,5-7-33-16,2-11-44 0,12-8-81 16</inkml:trace>
  <inkml:trace contextRef="#ctx0" brushRef="#br0" timeOffset="24830.94">30110 15058 312 0,'16'1'335'0,"-5"-1"-330"16,3-1-5-16,6-9 0 15,-3-4 2-15,3-4-6 16,-6-4-24-16,-2-3-23 0,-9 0-31 16,-3 3 6-16,-11 6 40 15,-15 7 37-15,-3 7 15 16,-5 2 10-16,-1 11 20 15,4 12 16-15,9 7-15 0,7 6-15 16,11 5-12-16,4 0-8 16,11 0-6-16,12-3-5 15,6-8 1-15,4-10-1 16,2-13-37-16,-1-7-45 16,3-20-66-16</inkml:trace>
  <inkml:trace contextRef="#ctx0" brushRef="#br0" timeOffset="25143.71">30472 14866 650 0,'10'10'6'0,"5"-5"-7"0,9 2 4 16,8 2-1-16,2 4-2 15,5 3-8-15,-2 5-20 16,-5 4-25-16,-6 0-2 15,-11 4 22-15,-10-1 24 0,-5 1 9 16,0-3 2-16,-10-4 26 16,-3-2 13-16,4-8 10 15,-1-3-11-15,1-9 4 16,3 0 7-16,4-14-15 16,0-8-23-16,2-6-12 0,0-8-1 15,4-2-1-15,7-1-20 16,3 5-12-16,3 2-8 15,0 0-30-15,0 1-47 16,-2 2-149-16</inkml:trace>
  <inkml:trace contextRef="#ctx0" brushRef="#br0" timeOffset="25474.42">31006 14808 684 0,'12'4'23'16,"1"-1"-16"-16,3 4-4 16,0 8-2-16,0 2-2 15,1 6-1-15,-7 6-5 16,-3 2-16-16,-2 1 7 16,-3-3 5-16,1 2 1 0,-1-9 6 15,-1-4 0-15,1-8 2 16,0-8 2-16,3-2 9 15,2-22 27-15,6-4-11 16,1-12-13-16,4-6-4 0,0-5 0 16,-2 1 2-1,-2 4-7-15,-2 0-2 0,-5 8 1 16,-4 4-7-16,1 9-14 16,-4 3-10-16,1-2-38 15,-1 5-89-15</inkml:trace>
  <inkml:trace contextRef="#ctx0" brushRef="#br0" timeOffset="26058.08">31474 14820 714 0,'22'0'8'15,"2"-13"-6"-15,5-5-2 16,0-2-24-16,2-5-11 15,-8-3-23-15,-8 1-1 16,-6 3 8-16,-7 3 39 16,-2 3 6-16,-15 11 8 0,-6 4 10 15,-6 3-4-15,-4 17 7 16,2 8 17-16,2 9 2 16,7 7-9-16,8 2-11 15,9 0-6-15,3-4-6 0,7-7-1 16,13-10-2-16,3-10 3 15,9-12 3-15,4 0-2 16,3-16-3-16,2-11-11 16,1-9 4-16,-2-7-7 15,-1-5 6-15,-9-5 10 16,-3 6-1-16,-5 1 1 0,-4 11 4 16,-5 8 28-16,-3 11-6 15,-5 11-8-15,-3 5-14 16,3 0-8-16,-4 14-3 15,-1 11 1-15,0 7 3 16,0 9 4-16,0 0 0 16,-1 5-1-16,1-5-2 0,1 1 1 15,12-9-1-15,0-4-1 16,8-4 1-16,7-6 0 16,6-3 0-16,6-3 4 15,3-7-1-15,3 0-1 0,5-2 0 16,-6-1 6-16,-7 1 11 15,-9-3 7-15,-8 2-4 16,-6-2-9-16,-10 1-7 16,-5 0-4-16,0-2-6 15,-12 0-63-15,-5-20-85 0</inkml:trace>
  <inkml:trace contextRef="#ctx0" brushRef="#br0" timeOffset="36881.46">26503 15270 380 0,'3'-14'-65'0,"2"-4"84"0,6-2-12 16,7 4-17 0,3 0 11-16,6 4-12 0,-4 4-1 15,1 3-10-15,-2 5 8 16,-8 0 5-16,-2 4-10 16,-2 5 15-16,-5 1 6 15,0 1-2-15,-1 2 1 16,1-3 1-16,1 5-2 0,-3 1 1 15,4 1 0-15,0 6-1 16,2 8 13-16,-1 7-10 16,-1 4-2-16,-2 8 3 15,-1 5-2-15,-1-1 1 0,1-2-2 16,2-1-1-16,-1-1 1 16,4-7-1-16,6-2 1 15,2 4 4-15,7-4-2 16,3 2-1-16,0-4 1 15,5-1-2-15,-2 1 1 16,1-4-2-16,-4-3 2 16,-3-3-4-16,5-6 4 0,-5-3-5 15,5-6 13-15,1-7 7 16,8-7 8-16,5 0-5 16,7-7-2-16,6-7-9 15,3-8-4-15,4-2-2 16,-4 0-1-16,-3-3-45 0,-10-4-62 15,-10-7-70-15</inkml:trace>
  <inkml:trace contextRef="#ctx0" brushRef="#br0" timeOffset="37762.16">26813 15161 177 0,'41'0'41'0,"8"-2"-45"0,9-6 5 15,11-2-1-15,8-2 0 16,9-4 1-16,3 1-1 16,2-7 0-16,4 0 0 0,4-1 1 15,1-2 0-15,5 2-1 16,2 1 2-16,3 1-1 16,1 1-1-16,4-2 0 15,5 3 1-15,1-4 0 16,4 0-1-16,4-2 1 15,2-6-1-15,5 1 3 0,1-2 16 16,7-1-10-16,-1-1 4 16,3 0-4-16,-2 2-1 15,0 3-3-15,-6 2 2 16,-1 6-5-16,-8 5 1 16,-7 3-2-16,-5 5 0 15,-4 2 0-15,0 2-2 0,-3 3 2 16,6 1-1-16,-1 0 1 15,2 0-1-15,2 0 0 16,1 1-4-16,-9 1-11 16,-5 2-3-16,-5 1-6 0,-10 1 13 15,-16 2 8-15,-12 3 3 16,-14 2 6-16,-12 3 17 16,-6 0-10-16,-8 5-1 15,1 2 2-15,5 4 2 0,0 3 0 16,6 5-5-16,3 4 5 15,3 4-11-15,-4 2-4 16,-2 4 0-16,-4 2 2 16,-9 1-1-16,-5 2-1 15,-6-3 0-15,-6 1 1 16,1-2-1-16,-6-3 2 0,2-4-1 16,-2-5 2-16,0 0-3 15,0 0 1-15,0-3-2 16,0 3 1-16,-8-4-1 15,-3 1 1-15,-4-3-2 16,-7-3 3-16,-3-2-3 0,-6-2 1 16,-1-8 4-16,-4 3-4 15,-3-7 1-15,-5-2 3 16,-2-1 5-16,-15 1-3 16,-13-1-1-16,-18 1-3 15,-14 3-2-15,-17 3 1 16,-21 4-2-16,-18 0-43 0,-9 5-63 15,-6-2-98-15</inkml:trace>
  <inkml:trace contextRef="#ctx0" brushRef="#br0" timeOffset="55554.55">13709 11228 331 0,'-1'-9'7'0,"1"0"15"15,-2 0-2-15,2 2-8 16,0 2 4-16,0-1-2 16,-2 1 3-16,2 2-5 0,-2-1 1 15,2 2-1-15,0 1 2 16,0 1-4-16,2 0-14 15,15 0 3-15,4 1-2 16,9 6 4-16,14-2 1 16,7 1 2-16,10 0 0 15,15-5-1-15,8 1 0 0,14-2 0 16,11 0 1-16,11-11-2 16,11 1-1-16,8-5 0 15,12-1 1-15,3-3-2 16,2-1 1-16,0-2 2 0,6 1-3 15,-3-4 7-15,1 2 1 16,-1-4 0-16,-3 1-1 16,-5-1-4-16,-6 1 5 15,-5 0-6-15,-11 2-1 16,-5 2 2-16,-5 0 3 16,-2 5 5-16,-8-4-5 0,-6 3-5 15,-12 3 0-15,-3-2 0 16,-14 5 0-16,-17 0-1 15,-14 3 2-15,-18 0-1 16,-12 0 2-16,-13 1 3 16,-23-1-3-16,-22 3-9 15,-16 0-80-15,-18-6-74 0</inkml:trace>
  <inkml:trace contextRef="#ctx0" brushRef="#br0" timeOffset="56566.76">13620 11280 150 0,'0'-11'15'16,"0"2"26"-16,-6 4 29 15,3 1 9-15,-1 2-33 16,4 1-8-16,-1 1-15 0,1 0-18 16,0 0-6-16,0 0-1 15,0 0 2-15,0 5 1 16,0 4-2-16,0 5 2 16,1 4-1-16,-1 7 1 0,0 7 0 15,0 8 2-15,0 4 0 16,-5 6 0-16,-6 6 0 15,-1 4-1-15,-2 8-1 16,-1 1 1-16,-4 1-2 16,2 0 1-16,-3-4 1 15,3 5 1-15,-4-7 3 0,3 0 0 16,2-2-3-16,-2-1 1 16,4-2 0-16,3-4 0 15,2 2-1-15,2-5 0 16,4-2-1-16,3-5 1 15,0-2-1-15,0-8-1 16,1-1 1-16,8-7-1 0,4 0-1 16,5-6 1-16,3-1-1 15,8-3-1-15,5-2 2 16,5-5 1-16,10 0 0 16,3-5 1-16,9-3 2 15,3-2-3-15,9 0 5 0,4-4-4 16,12-5 3-16,7-3-2 15,12-3-2-15,9-1 0 16,10-3 0-16,2 2-2 16,7-4 0-16,-1 0 1 15,0-2 0-15,0-1-1 0,-6 1 0 16,2-2 1-16,0 0 5 16,2 0 7-16,2-2-9 15,-1 0 0-15,5 1-1 16,-1 1-1-16,-5 0-2 0,-7 0 1 15,-14-2-2 1,-11 4 2-16,-13 1-2 0,-14 1 1 16,-18 2 0-16,-12-1-2 15,-13 2-21-15,-11-7-49 16,-12-4-63-16</inkml:trace>
  <inkml:trace contextRef="#ctx0" brushRef="#br0" timeOffset="57290.6">16027 11151 288 0,'7'-14'-62'16,"3"-2"67"-16,6-4-1 15,2-1 20-15,7-1 5 16,2 1-3-16,4 0 5 15,3 1-15-15,5 0-7 16,10 2-2-16,9-1-2 0,10 3 2 16,12-2-4-16,16 0 1 15,9 0 1-15,16 3-7 16,4-3 5-16,12 1 0 16,5 0-1-16,3-1 2 15,-5 0-1-15,-6-1-1 16,-7 1 1-16,-11 1-2 0,-8 1 1 15,-11-1 7-15,-11 2 6 16,-11 1-2-16,-14 4-4 16,-15 0 0-16,-16 4-1 15,-14 2-1-15,-8 2 0 16,-8 2 3-16,0 0-6 0,-8 0-2 16,-2 0 0-16,1 7 0 15,-3 5 0-15,2 5-3 16,3 8 0-16,2 4 0 15,5 10 1-15,-2 7-2 16,2 10 4-16,0 7-1 16,0 5-1-16,2 5 1 0,1 4 0 15,1 0 1-15,-4-3-2 16,0-2 0-16,0-3 2 16,0 0-2-16,-2-7 1 15,-5-5 1-15,-1-3-2 0,1-10-2 16,2-5 4-16,0-7-2 15,-3-7 0-15,1-5 0 16,-2-6-8-16,-9-1-41 16,-8-4-43-16,-11-8-56 15</inkml:trace>
  <inkml:trace contextRef="#ctx0" brushRef="#br0" timeOffset="57904.43">16083 12447 299 0,'5'0'-29'0,"0"0"20"15,-2 0 16-15,4 0-5 16,-1 0-3-16,-3 5 3 15,0-2 11-15,5 3 2 0,-1-1 6 16,2-2 1-16,6-1 2 16,8 0-2-16,5-2 1 15,14 0-10-15,10-7-4 16,9-7-3-16,13-3-8 16,10-4 5-16,11-6-3 0,6 1 2 15,5-5 0-15,4 3 3 16,4-4-3-16,1 2 0 15,0 1 0-15,-1 0 0 16,-2 1 0-16,-9-1 1 16,-4 6-3-16,-8 0 2 15,-7 4 4-15,1 0 1 0,-10 6 1 16,-3-1-2-16,-4-2-1 16,-9 6-1-16,-11 0-2 15,-13 0 1-15,-11 2 4 16,-10-1 9-16,-7 1-3 0,-7 1 3 15,-21 0-16-15,-14-2-45 16,-13-1-75-16,-13-3-165 16</inkml:trace>
  <inkml:trace contextRef="#ctx0" brushRef="#br0" timeOffset="58772.62">14045 11824 242 0,'-3'-14'9'0,"-1"1"12"16,3 1 12-16,-1 3-4 15,0 0-4-15,0 2-2 0,2 1 6 16,0 5-11-16,-1 1-1 15,1 1-11-15,0 17-9 16,0 4 3-16,1 8 2 16,6 6 5-16,4 5-3 15,2 2 1-15,1 10 0 0,1 0 1 16,0 7-3-16,-2 0-1 16,1-3-1-16,-7 0 0 15,-1-5 0-15,-5-6-1 16,1-5 0-16,-2-7-7 15,0-7-23-15,0-11-35 16,-3-11-26-16,-1-6-37 0</inkml:trace>
  <inkml:trace contextRef="#ctx0" brushRef="#br0" timeOffset="59178.85">13934 11903 421 0,'0'-12'-11'16,"0"-3"11"-16,13-3 2 16,2-2 1-16,9-1 2 15,1 0 0-15,8-3 11 16,2 1-2-16,12 3-2 15,1 5-3-15,12 7-5 0,-1 6-1 16,0 2-1-16,1 22-1 16,-10 5-1-16,-5 8-2 15,-13 9-1-15,-8 6-2 16,-12 4-1-16,-9 7 8 16,-3 3-2-16,-12 0 1 0,-13-1 2 15,-7-4-7-15,-4-4 6 16,-3-7-4-16,-9-5 4 15,-1 1 2-15,-2-6-4 16,0-2 3-16,4-6-2 16,1-4 0-16,7-8 0 15,5-9-48-15,9-9-106 0</inkml:trace>
  <inkml:trace contextRef="#ctx0" brushRef="#br0" timeOffset="59734.96">15123 11692 448 0,'0'-5'4'16,"0"-3"2"-16,0 3-2 15,0 2 1-15,0-1-3 0,0 1 1 16,-5-3 3-16,-4 2-2 15,-3 1-1-15,0-2-2 16,-1 1 2-16,-6 3 3 16,-1 1-1-16,0 0-4 15,-1 1-2-15,-4 10 2 16,1 5 0-16,3 4-1 0,1 1 0 16,5 7-1-16,3 1 0 15,7 1 2-15,1-3 1 16,4 2-1-16,0-3 4 15,0-1-3-15,0 4 0 16,5-1 7-16,-1 4 12 0,-2 3-8 16,1 1-1-16,-3 2-3 15,0 1-1-15,0 0-4 16,-7-1-1-16,-3-1-1 16,-3-1-1-16,0-4-1 15,-3-3-13-15,0-8-48 0,-2-10-84 16</inkml:trace>
  <inkml:trace contextRef="#ctx0" brushRef="#br0" timeOffset="60036.18">14604 12318 349 0,'-2'0'14'0,"0"-2"28"16,2-3-13-16,0-4 6 15,2-2-8-15,7-3 3 16,7-2-6-16,6-4-7 16,1-1-6-16,12-5-4 15,2 2-4-15,8-5-2 0,10-4-1 16,5-2 0-16,3 3 0 15,3-1 1-15,0 3-14 16,-3 1-31-16,-5 4-56 16,-8 0-83-16</inkml:trace>
  <inkml:trace contextRef="#ctx0" brushRef="#br0" timeOffset="60506.08">15656 11629 515 0,'1'-17'10'0,"-1"-1"21"16,0 6-10-16,0 1-8 15,-3 2-6-15,-11 4-5 16,-4 2-3-16,-11 3-3 16,-5 10 0-16,-9 9 4 15,0 12-8-15,0 4 14 0,5 8-5 16,4 1-1-16,9 2 0 15,10-4 0-15,6-6 0 16,9-3 0-16,0-8-3 16,15-3-1-16,6-2 2 15,11-4 0-15,2-4 3 0,8-3-6 16,-1 4 11-16,3-3-5 16,-5 2 0-16,-3-3 1 15,-5 8-3-15,-6-3 1 16,-6 5 1-16,-4 1-4 15,-5 2 2-15,-8-3 0 0,-2 2-1 16,0-1 1-16,-5 2 3 16,-9-5-1-16,-3-1 1 15,-5 1 2-15,3-3 3 16,-6-2-1-16,-2 1 0 16,-2-6-2-16,-3 0-3 0,1-2 3 15,-3-5-4-15,6 0-2 16,0-1-40-16,8-16-47 15,5-8-74-15</inkml:trace>
  <inkml:trace contextRef="#ctx0" brushRef="#br0" timeOffset="60826.33">15455 11778 124 0,'-2'0'292'0,"2"0"-277"16,0-2 7-16,2-7-11 15,10-2-10-15,3-3 5 16,6-6 7-16,10-1-9 16,5-2-2-16,4-4-2 0,2 0 0 15,5 2-2-15,-2 2-67 16,-1-2-32-16,-7 0-117 16</inkml:trace>
  <inkml:trace contextRef="#ctx0" brushRef="#br0" timeOffset="61703.82">16478 11685 311 0,'15'-23'15'0,"-4"2"40"15,-3-1-29-15,1 2 1 16,-4 3 2-16,-4 2 3 16,-1 2-6-16,-9 3 0 15,-10 5-21-15,-9 5-5 16,-7 0-3-16,-5 8 4 0,-1 12 1 16,0 5 2-16,2 7-7 15,11 2 2-15,6 4 0 16,11-2-2-16,11-3-2 15,3-1-19-15,19-8-11 16,12-7 15-16,8-4 6 0,8-6 13 16,4-5 1-16,4-1 1 15,-2-1 2-15,-9 4-1 16,-5-1 3-16,-11 7-2 16,-8 0 0-16,-12 3 0 15,-9 1-1-15,-2 6-2 0,-15 1-2 16,-8 2 6-16,-4-4 2 15,-5 3-4-15,0-6 5 16,1-8-5-16,8-4 3 16,2-4 0-16,9-5-1 15,7-10-2-15,5-5-22 16,9-3-21-16,9-2 23 0,11-3 17 16,3 0 2-16,9 3 1 15,4 0-2-15,2 3 16 16,-1 0 8-16,-2 4-7 15,-5 4-7-15,-9 1-5 16,-4 4-4-16,-6 2 1 0,-8 2-2 16,-3 2-11-16,-4-5-11 15,-1 3 13-15,-2-6 4 16,0 2 4-16,-2 2 1 16,0 0 6-16,0 5 24 0,-6 2-13 15,-7 5-13-15,-5 12 3 16,-1 7-1-16,-3 7-2 15,-2 3 1-15,9 1-2 16,2 3-1-16,6-8 1 16,7-3-3-16,0-6-2 15,16-9 1-15,5-5 3 0,6-7-9 16,6-3-66-16,1-16-271 16</inkml:trace>
  <inkml:trace contextRef="#ctx0" brushRef="#br0" timeOffset="62013.66">17123 11704 536 0,'-12'4'23'15,"6"-2"-20"-15,1 5-9 16,-2 2 6-16,3 3 0 16,4 1-1-16,0 5-7 0,4 3 4 15,6 3 6-15,5 0 3 16,-3 3-3-16,0-1-3 15,-6-2-7-15,0-4 4 16,-5-4 1-16,-1-3 2 16,0-9 2-16,0-2 1 0,0-2 6 15,0-12 30-15,4-10-26 16,1-4-8-16,8-8-4 16,1-2 4-16,3-1-2 15,4 5-5-15,-1 3 2 16,2 4-2-16,-3 11-23 15,4 2-30-15,-1 4-30 0,2 3-75 16</inkml:trace>
  <inkml:trace contextRef="#ctx0" brushRef="#br0" timeOffset="62590.99">17486 11808 374 0,'-2'2'113'15,"2"-2"-112"-15,0 0-12 16,6 0 17-16,4-6-9 0,5-4-14 16,-1-5 7-16,1-3-10 15,-1-1 16-15,-1-2 7 16,-5-1-2-16,-2 1 2 16,-3 3 19-16,-3 5 11 15,0 5-4-15,0 6-6 16,-9 2-11-16,1 5-14 0,-7 11 4 15,1 8-4-15,-4 2 1 16,5 2 1-16,2 0 3 16,8-2-2-16,3-6-4 15,3-6-18-15,14-6-11 0,3-8 6 16,8-4-8-16,2-14 16 16,4-6 21-16,1-8 1 15,-3-1 0-15,1-6 1 16,-1 1 1-16,-3 0-4 15,-2 8 0-15,-8 5 1 16,-2 7 23-16,-5 7 1 0,-7 10-2 16,-5 1-5-16,0 12-22 15,-7 9 2-15,-10 7 4 16,2-1 2-16,1 3-1 16,1-4-4-16,4-4 1 15,9-6-2-15,2-8-4 0,12-4 0 16,11-4 10-16,4 0 0 15,8-11-1-15,3-4 6 16,3-2 6-16,-5-4 1 16,-4 5 0-16,-6 0-2 15,-7 6-10-15,-9 0-3 16,-7 8-1-16,-5 2-2 0,0 0-25 16,-7 0-110-16,0 0-267 15</inkml:trace>
  <inkml:trace contextRef="#ctx0" brushRef="#br0" timeOffset="63852.89">13738 13734 182 0,'5'-7'-55'0,"2"-2"54"15,1 2 4-15,-2-1 11 16,-1 5 26-16,-4-2 3 16,1 3 21-16,0-1-28 0,0 3-13 15,1 0-9-15,3-2-7 16,0 2-5-16,2 0-1 16,7 0 0-16,1 0 0 15,4 0 1-15,5 0 0 16,6-4 0-16,5-3 1 0,8-5-2 15,5-3 0-15,7-5 0 16,12-2 0-16,7-7-1 16,8 2 0-16,10-3 1 15,4-2-1-15,3 0 0 16,1 0 0-16,-2 0 1 0,1-1-2 16,-5 0 2-16,-1-1-1 15,-1 2 1-15,0-2-1 16,2 3 7-16,-3 2 1 15,3 0-3-15,-2 0-3 16,-1 1 3-16,-2 3-7 16,-5 1 4-16,-2 3-2 0,-7 1 0 15,-3 1 1-15,-4 3-2 16,1-1 3-16,-3 2-2 16,3 2-1-16,4-1 1 15,-1 1 1-15,3 1-2 16,0-3 2-16,0 5-5 0,-2-1-4 15,2-3-2-15,-3-1 2 16,0 1 5-16,3-2 3 16,1-2 0-16,2 1-1 15,4-3 2-15,-1 0-1 0,-1 1-1 16,-1-1 2-16,0 0-1 16,-1 1 0-16,0-3 0 15,-2 1 1-15,0-2-1 16,-3-1 0-16,-2 3 2 15,-6 0 1-15,-5-1 9 16,-5 5 3-16,-8 2-3 0,-4-1-2 16,-7 5-3-16,-8 1 0 15,-4 2-3-15,-7 3-2 16,-5 2 1-16,-6 1-2 16,-7 2 0-16,-4 0-24 15,-19 3-51-15,-10 3-55 0</inkml:trace>
  <inkml:trace contextRef="#ctx0" brushRef="#br0" timeOffset="67224.83">16339 13556 373 0,'-8'-18'-32'16,"1"4"46"-16,-2 1 23 16,6 4-8-16,-1 4-9 15,2 1-6-15,0 2-2 16,2 1-3-16,0 1 0 16,-2 0 1-16,2-2 5 0,0 2-2 15,0 0-3-15,0 0-4 16,0 0-3-16,0 0-2 15,0 0-2-15,8 5 3 16,1 3 1-16,3 3 1 0,5 6 0 16,3 4-2-16,4 1 0 15,3 4 1-15,5 3 1 16,6 0-1-16,4 3 1 16,2 2 1-16,5 2-2 15,1-1-5-15,2 4 8 0,2 1 6 16,-1 1-5-16,-2-4-4 15,0 0-2-15,-3-3 1 16,-6-3-1-16,-1-3 1 16,-7-6-1-16,-4-6-2 15,-8-4 1-15,-6-5-10 16,-5-5-32-16,-9-2-7 0,-2-5 22 16,-7-13-48-16,-8-2-94 15,-1-8-16-15</inkml:trace>
  <inkml:trace contextRef="#ctx0" brushRef="#br0" timeOffset="67930.39">16590 13436 191 0,'-2'-2'10'0,"2"1"6"16,0 1 5-16,0-4 8 15,0 1-19-15,0-1-5 16,0 0-3-16,2-3-1 0,0 2-4 16,-2 1-3-16,0 2 2 15,0-2 9-15,0 2 3 16,0-2 2-16,0 4 7 16,0-2-1-16,0 2-10 15,0 0 0-15,0 0-3 0,-2 0-4 16,2 0-1-16,0 0 0 15,0 0 4-15,0 0 1 16,0 0 3-16,0 2 5 16,0 0 4-16,5 2 7 15,2 1-10-15,0 2 0 0,6 3-6 16,3-1 0-16,6 5 6 16,5 4 1-16,7 0-3 15,3 5 4-15,7-1-3 16,1 3-3-16,2 0-1 15,1 5 1-15,1-2 1 16,-7 1-4-16,4 3-2 0,-4-1 2 16,-2-1-4-16,2 0 5 15,-1-3-2-15,-2 4 2 16,0-5 3-16,-1 1-1 16,2-4-2-16,-1-2-1 15,-5-5-2-15,-4 2 0 0,-6-5-2 16,-4-4 1-16,-6-2 0 15,-4-4-2-15,-5-1 1 16,-5-2 0-16,2 0 1 16,-2 0-1-16,0 0-10 15,0-8-52-15,0-12-157 16</inkml:trace>
  <inkml:trace contextRef="#ctx0" brushRef="#br0" timeOffset="68787.7">18123 13500 195 0,'10'-20'95'16,"-5"2"-71"-16,-2 0 26 0,-1 0-1 15,0 1-13-15,-2 4-12 16,0 0-2-16,0-1-11 16,-4 1-4-16,-4-1 8 15,-7 2 0-15,-3 3 1 16,-9 2-7-16,-7 5-6 0,-8 2 0 15,0 2 0-15,-3 14-2 16,0 8 1-16,7 5-1 16,6 6-3-16,10-1 3 15,10 7-2-15,8-4-2 16,4 3-2-16,16-4-30 16,13-9-8-16,10-6 1 0,7-9 13 15,5-8 13-15,7-4 9 16,-1-5 4-16,2-6 14 15,-1 2 16-15,-7 4-1 16,-7 3-6-16,-8 2-7 16,-7 2-5-16,-9 8-6 0,-6 5-1 15,-9 0 1-15,-5 3 5 16,0-1 0-16,-5 1 3 16,-13-1 5-16,-5 1 3 15,-6-4-6-15,-3-3 3 16,-2 1 2-16,-4-4-4 0,0-5-10 15,4-1-3-15,1-2-26 16,8 0-36-16,8-23-35 16,11-11-201-16</inkml:trace>
  <inkml:trace contextRef="#ctx0" brushRef="#br0" timeOffset="70345.84">18321 13112 546 0,'0'3'27'0,"0"-3"-34"16,0 3-67-16,2 3 65 16,5 5 3-16,0 4 0 15,1 6 6-15,-3 4 0 0,2 7 1 16,3 2 4-16,0 5 6 15,4-1 5-15,6 2 1 16,2 0-4-16,2 0-5 16,1-2-2-16,-1-5-4 15,-4 2-2-15,-4-9 2 0,-8-8-1 16,0-2 1-16,-6-11-1 16,-2-5 1-16,0-5 13 15,0-16 6-15,2-6-19 16,1-7-4-16,1-3-6 15,3 2-4-15,4-3 6 16,1 9 7-16,2 5-3 0,3 12 1 16,0 0 4-16,0 8-2 15,3 4 1-15,-3 0-1 16,3 16 3-16,-4-1 1 16,2 6-2-16,-4 2 0 0,0 2-2 15,-4 0 0-15,3-1 1 16,-1-3 0-16,0-5-2 15,9-3-22-15,-1-12-8 16,2-1-30-16,5-16 21 16,2-12 18-16,2-8 12 0,-3-7 15 15,-2-3-2-15,-3-7 5 16,-5 7 16-16,-7-1-6 16,-6 4 0-16,-5 4 0 15,0 6 0-15,-13 7-6 16,-1 7 2-16,-6 4-3 15,3 6-7-15,-3 9-4 0,-2 0-3 16,-1 16 0-16,3 7 3 16,-2 13-2-16,5 5 1 15,4 5 0-15,6 1 0 16,5-5-3-16,2-4 3 0,5-8-1 16,12-6-2-16,2-14-4 15,5-8 9-15,1-2 1 16,5-12 2-16,-2-12-2 15,0-6-1-15,-1-6-1 16,-6-5 0-16,-2 2 0 0,-7 3-1 16,-4 6 2-1,-3 9-1-15,-3 6 3 0,-2 6 7 16,0 6 1-16,0 3-7 16,0 3-11-16,0 12 1 15,-4 8 5-15,2 3 0 16,2 5 1-16,0 1 1 0,0 0-2 15,9-3 1-15,3-10-3 16,3-2 2-16,-1-12-1 16,1-5 5-16,1-10 4 15,2-10 6-15,-1-14-7 16,3-6-6-16,2-4 0 16,-3-2-1-16,-2-1-3 0,-1 4-4 15,-5 5 3-15,-2 10 4 16,-4 7 0-16,-1 5 2 15,-4 9-2-15,0 3 2 16,0 4-1-16,0 0-3 16,0 0-4-16,0 9 0 0,0 7 3 15,1 3 3-15,2 6 1 16,2 4-1-16,2 4 0 16,4 2 1-16,3-1-1 15,6-2 1-15,1-6-1 0,5-6 0 16,-1-7-1-16,2-10 3 15,2-3-3-15,-5-16 5 16,0-5 0-16,-2-10-3 16,-7-2 1-16,-1-3 0 15,-6-3-1-15,-4 3-1 16,-4 4 1-16,0 5-1 0,-4 4-1 16,-3 9 2-16,0 5 1 15,-1 5 0-15,1 4-1 16,0 2-5-16,2 14 2 15,2 2 0-15,3 7 1 16,0 2 1-16,14-1 0 0,8-1-2 16,5-5 4-16,5-8-2 15,5-6 1-15,4-6 1 16,1-7-1-16,-3-11 1 16,-1-9-1-16,-8-7 1 15,-4-3-1-15,-6-3 1 16,-10 0-1-16,-3-2 0 0,-3 5 2 15,-4 6-2-15,0 8 2 16,0 4 4-16,0 6 2 16,-4 8-3-16,1 5-4 15,-1 0-6-15,3 12 0 16,1 11 3-16,0 4 1 0,3 11 0 16,9 4 0-16,12 1-1 15,3 2 2-15,7 2 0 16,3-5 1-16,5-2 0 15,-1-1 2-15,0-3-2 0,-5-4 0 16,-3-2-1-16,-8-5 2 16,-5 0-2-16,-4-5 0 15,-3-1 2-15,-3-6-2 16,1-1 0-16,0-3-7 16,3-9-36-16,4-2-58 15,2-23-230-15</inkml:trace>
  <inkml:trace contextRef="#ctx0" brushRef="#br0" timeOffset="70895.21">20045 12762 403 0,'-2'0'-11'15,"0"-2"10"-15,2-3-4 16,0 0 6-16,0-1 8 15,0-1 1-15,0 2 6 0,0-4 13 16,0 2-3-16,0 0-6 16,0 1-14-16,2 1-1 15,-2 0-1-15,0 1-1 16,0 0 2-16,0 3-3 16,0-1 1-16,0 2-3 15,0 0 1-15,0 0 3 0,0 0-6 16,0 0 0-16,2 0-3 15,5 0-40-15,2-2-19 16,0-9-168-16</inkml:trace>
  <inkml:trace contextRef="#ctx0" brushRef="#br0" timeOffset="71307.03">20006 12743 399 0,'-2'-6'7'0,"2"1"-5"15,0-6-6-15,5 2-4 16,6 0-16-16,5-5 9 16,3 2 16-16,5-3 2 0,5 3 6 15,1-1 5-15,1 4 6 16,-1 6-3-16,-3-1-5 16,-3 4-4-16,-10 6-7 15,-5 8-4-15,-9 4 2 16,-2 5 5-16,-16 2 4 0,-10 7 4 15,-6 0-4-15,-7 2-1 16,4 0-1-16,-2-4-3 16,6-4-1-16,5-13-2 15,7-13-32-15,9-8-183 16</inkml:trace>
  <inkml:trace contextRef="#ctx0" brushRef="#br0" timeOffset="71692.09">20622 12582 184 0,'-5'0'102'0,"3"0"-34"15,1 0-24-15,-1 0-16 16,2 0-1-16,0 0 0 0,0 0 5 16,0 0-3-16,0 0-5 15,0 5-17-15,2 9-14 16,9 2 9-16,5 11 2 15,4 7 2-15,5 7 3 16,2 6-6-16,1 1 2 0,-1 0-5 16,0 0 0-16,-5-1-17 15,-4-6-43-15,-7-7-30 16,-4-13-110-16</inkml:trace>
  <inkml:trace contextRef="#ctx0" brushRef="#br0" timeOffset="72239.5">20673 12667 344 0,'-16'-16'11'0,"0"0"24"16,2 2-5-16,1 0-7 16,2 1-8-16,3-1-6 15,4 3-5-15,0 1-17 16,4-1-35-16,0 4-21 15,0 1-51-15,0 5 3 16,0 1 13-16,-2 0 104 0,0 0 21 16,0 0 33-16,1 0 7 15,-1 0 37-15,2 0-30 16,-2 0-28-16,2 0-23 16,0-4 4-16,0 1 2 15,0-1-2-15,0-2 4 0,0 1-3 16,0 0-1-16,0 0 2 15,-3-1 1-15,1 1-6 16,-2-2-10-16,3 2-2 16,-1 1 3-16,0-2 3 15,1 4-2-15,1-1-4 0,0-2-2 16,3 0-5-16,11-5-1 16,8 1 4-16,8-1-3 15,8 1 1-15,7 4 0 16,3 3 0-16,1 2-1 15,-1 2 1-15,-6 12-2 0,-5 4 3 16,-6 3-3-16,-14 2 1 16,-9 2-2-16,-8 2 1 15,-13 0 1-15,-12-2 3 16,-9-2 2-16,-2-2-1 16,-3-3-1-16,1-7 0 15,2-4-2-15,8-7-23 0,4-2-48 16,13-19-88-16</inkml:trace>
  <inkml:trace contextRef="#ctx0" brushRef="#br0" timeOffset="72873.47">21326 12334 561 0,'3'-4'12'0,"-3"-6"-6"0,-6-5 2 15,-10 3-8-15,-9-1-4 16,-7 3-10-16,-6 1 13 16,-7 3 1-16,4 5 2 15,2 1-1-15,0 7-4 16,2 9 6-16,6 7-3 16,2 4-1-16,7 5 1 15,3 0 0-15,9 2-1 0,8-2 1 16,2-4-3-16,9-4-1 15,10-6 0-15,8-10 8 16,5-8-3-16,5-1 0 0,1-17 1 16,-3-9-5-16,-2-5-5 15,-5-2 4-15,-9 0 5 16,-4 4 5-16,-9 3 12 16,-5 11 3-16,-1 4 9 15,0 5-5-15,0 7-11 16,0 0-14-16,0 7-8 0,0 7 8 15,5 5 0-15,7 3 2 16,0-4-4-16,8-1-6 16,4-7-3-16,5-9 1 15,3-2 5-15,-2-17 8 16,-1-11-3-16,-4-5 0 0,-9-5 2 16,-7-7 0-16,-7 1-1 15,-2 4-1-15,-6 4 1 16,-4 5 1-16,-1 7 3 15,0 11 6-15,2 8-5 16,0 6-7-16,-2 0-2 0,4 12 2 16,-1 8 0-16,3 8 1 15,2 3 0-15,3 4 0 16,11 1-1-16,10 2 0 16,6 1 1-16,7-5 1 15,3-6-5-15,0-3-21 0,-6-9-22 16,-9-7-46-16,-8-7-110 15</inkml:trace>
  <inkml:trace contextRef="#ctx0" brushRef="#br0" timeOffset="73195.35">21438 12307 332 0,'-16'-9'23'0,"2"1"32"0,8 2-20 16,1 2-6-16,3-1-6 15,2 0 1-15,2-3-7 16,10-2-19-16,8-4 6 15,6-4-4-15,6-5-2 16,5-2-15-16,1-4 4 0,-4 1 5 16,-2-2 8-16,-8 5 5 15,-4 5 19-15,-6 5 5 16,-7 6 3-16,-1 4-6 16,-3 5-11-16,-1 0-10 15,2 7-10-15,1 10 4 0,2 2 4 16,4 4 0-16,3 5-2 15,3 0 0-15,-2-1 1 16,2-5-1-16,-1 0-2 16,-5-8-37-16,-6-7-19 15,-5-7-14-15,0 0 10 16,-13-13-36-16,-8-11-94 0</inkml:trace>
  <inkml:trace contextRef="#ctx0" brushRef="#br0" timeOffset="73984.5">21611 11972 391 0,'0'-11'0'0,"0"-1"11"15,0 1 5-15,0 2 10 16,0 2 0-16,0 1 12 16,0 4 3-16,0-2-14 0,0 4-2 15,0 0-13-15,3 0-7 16,4 8-7-16,2 10 2 15,4 10 1-15,6 5 0 16,3 8 0-16,0 7 1 16,5 4-1-16,-3-2-1 15,2-2 1-15,-3-2-1 16,-4-8-1-16,-4-3 4 0,-3-8-4 16,-4-2 4-16,-1-7-2 15,-1-4 0-15,-3-6 1 16,-1-3 1-16,-1-5-2 0,-1 0 4 15,0-9 7-15,-5-11-6 16,-5-1-4-16,-2-8-2 16,-1 0 0-16,0 3 3 15,2 1-3-15,2 2 0 16,2 5-1-16,6 4 3 0,1 1-4 16,0 4 1-16,0 2-2 15,8 2-1-15,9-1-1 16,0 6 3-16,10 0 2 15,4 6-1-15,6 8-1 16,5 2 1-16,1 7 11 16,6 0 4-16,-6-1-1 0,-1-2 2 15,-1-3-7-15,-7-2-4 16,-6-7 0-16,-5-2-1 16,-3-6-1-16,-3 0-1 15,-3-6-7-15,-4-17-40 16,3-12-137-16</inkml:trace>
  <inkml:trace contextRef="#ctx0" brushRef="#br0" timeOffset="74619.1">18250 14927 323 0,'-10'-26'-2'0,"3"-5"4"16,3 3 9-16,3 1 3 16,-3 4 6-16,2 5 18 15,2 6 6-15,-1 5-1 0,1 6-11 16,0 1-25-16,8 6-7 15,6 11 4-15,5 8 15 16,8 6 0-16,3 8-13 16,4 8-1-16,2 3-2 15,2 1-2-15,-3 3 0 0,0-1-2 16,-4-3 4-16,-2-6-1 16,-7-4-4-16,0-13 4 15,-5-11-16-15,-7-14-33 16,-10-9-47-16,0-26-104 15</inkml:trace>
  <inkml:trace contextRef="#ctx0" brushRef="#br0" timeOffset="74960.7">18208 14639 495 0,'-14'-2'1'15,"-1"-5"3"-15,6 0 6 16,4-1-3-16,5 0-3 16,0-3 3-16,3-2-5 0,13-5-1 15,11-1 2-15,15-1-2 16,6 1 4-16,6 6-3 16,4 10 0-16,-4 3-3 15,-8 9-1-15,-7 10 1 16,-10 6-5-16,-9 6 6 15,-8-1 0-15,-6 4 5 0,-6-1 6 16,-6 5 4-16,-11 0 9 16,-7 1-4-16,-6-4-6 15,-1-1-8-15,-3-7-2 16,7-6-4-16,4-6-37 16,7-10-57-16,9-5-143 0</inkml:trace>
  <inkml:trace contextRef="#ctx0" brushRef="#br0" timeOffset="75809.03">18664 14658 612 0,'0'0'3'16,"0"0"-3"-16,0 8-5 16,5 9 4-16,2 5 1 15,3 6-1-15,0 5 2 16,8 5 0-16,0 0-1 0,7-4 0 15,2-4 0-15,0-7 0 16,2-5-4-16,-2-11-2 16,-3-7-4-16,-2-3 5 15,-3-14 9-15,-4-7-4 16,-8-10 5-16,-2-3-3 16,-5-7-1-16,0 4 0 0,0 0-1 15,-2 8 2-15,-2 9 4 16,2 13 10-16,2 4-5 15,0 6-8-15,10 10-9 16,7 5 4-16,6 6 3 16,8 5 1-16,6 5-1 0,1-4-1 15,2-4-7-15,-2-8-20 16,-8-12-4-16,-4-3-5 16,-9-20 26-16,-7-11 15 15,-9-13-1-15,-1-4 0 16,-9-5 4-16,-5-2-1 0,-3-1 0 15,3 6 0-15,-1 10-2 16,3 5 7-16,3 13 7 16,3 7 0-16,-1 12-8 15,4 3-7-15,1 0-4 16,0 8-1-16,2 10 1 16,0 4 0-16,7 3-1 0,8 5 1 15,4 2-1-15,7 2 2 16,1-2-1-16,-2 2 2 15,4-2-1-15,-2-2-1 16,-2-4 1-16,-2 2 0 0,-1-8-1 16,-6-4 0-16,0-6 1 15,-6-2-1-15,-2-1-1 16,-3-5 0-16,-5-2 6 16,0-2 6-16,0-13 14 15,-5-5-17-15,-3-6-7 0,3-6 0 16,0-2 0-16,5 0-1 15,0 2-3-15,0 3 2 16,9 8-4-16,4 2 4 16,2 1-1-16,7 7 3 15,0 0-2-15,5 8-1 16,-3 3 2-16,-2 0-3 0,-2 10 3 16,-7 8-4-16,-2 5 1 15,-8 6 2-15,-3 1 0 16,0 2 2-16,-9 2-1 15,-7-2 1-15,-2-3 1 16,-3-2 0-16,-1-8 3 0,-3-8-5 16,5-8-6-16,4-5-38 15,6-19-74-15,5-9-191 16</inkml:trace>
  <inkml:trace contextRef="#ctx0" brushRef="#br0" timeOffset="76357.58">19736 14496 303 0,'9'11'104'0,"-2"-3"-89"16,1 2 14-16,-3-3-17 15,2 1-3-15,-4-2 0 0,2-6-3 16,3 0-1-16,-1-10 7 16,0-14 4-16,2-8-10 15,-4-9-2-15,-2-7-3 16,-3-7 1-16,-6 1 0 15,-10 4-3-15,-1 5 3 0,-2 13 2 16,1 7 14-16,4 11 5 16,-1 9-6-16,3 5-11 15,1 5-6-15,-2 11-1 16,5 9 1-16,0 7 1 16,4 5 0-16,4 5-2 15,2 3 1-15,15-5 1 0,6 0-4 16,8-7 1-16,5-8-1 15,5-8 2-15,4-14 0 16,-2-3 3-16,-2-16 1 16,-5-9-3-16,-8-5 1 15,-8-7 1-15,-5-7-1 0,-8 1 1 16,-5 1-1-16,-2 3 0 16,0 7 0-16,-7 6 0 15,1 8 4-15,1 8 10 16,3 6 4-16,0 4-8 15,0 0-14-15,2 9-2 0,0 9 6 16,4 2 0-16,9 5 2 16,3-2 0-16,5 2-3 15,6-2 1-15,6-7 1 16,-4-2 0-16,-1-6-1 16,-5-8-16-16,-5 0-21 0,-7-15-27 15,-10-5-20-15,-1-8-124 16</inkml:trace>
  <inkml:trace contextRef="#ctx0" brushRef="#br0" timeOffset="76500.69">20040 13964 149 0,'-20'-7'269'0,"4"5"-241"0,3 2 7 16,8 0-11-16,-1 2 6 16,3 4-6-16,-1 2 1 15,4 1-11-15,0 2-10 16,0-4-4-16,0-7-87 0,4-1-238 15</inkml:trace>
  <inkml:trace contextRef="#ctx0" brushRef="#br0" timeOffset="76873.91">20630 13780 502 0,'7'-17'-10'16,"-3"-1"5"-16,1 3-8 15,-5 3 15-15,0 3 0 0,-9 2 8 16,-5 5 5-16,-4 2-6 16,-4 2 7-16,3 12-3 15,-3 8 1-15,-1 8-4 16,2 5-2-16,1 7 4 0,5 4 1 15,3 0-5-15,10-1-1 16,2-6-1-16,10-7-4 16,16-6-1-16,9-19-3 15,11-7 10-15,2-11-4 0,4-19-2 16,-1-4-12 0,-7-6-6-16,-10 3-6 0,-10 0-3 15,-10 8-20-15,-8 4 0 16,-6 7-63-16,-8 4-126 15</inkml:trace>
  <inkml:trace contextRef="#ctx0" brushRef="#br0" timeOffset="77834.55">20922 13164 307 0,'-3'-7'5'0,"-2"-4"19"16,5 9 10-16,-2 2-10 16,2 0-19-16,-2 0 0 0,2 6-2 15,-1 4 5-15,-1 9 9 16,2 8 9-16,0 7-6 15,0 9-2-15,0 3-4 16,7 4-2-16,5 4 2 16,5-1-4-16,6 1-1 0,4-3-3 15,4-2-5-15,6-9-2 16,2-7-8-16,5-16-57 16,2-14-70-16</inkml:trace>
  <inkml:trace contextRef="#ctx0" brushRef="#br0" timeOffset="78231.5">21436 13168 446 0,'-5'-4'4'16,"-2"4"2"-16,4 0 7 15,-2 7-2-15,-2 11-11 16,0 7 4-16,2 7 14 0,-2 6-2 16,1 4 0-16,4 1-6 15,2-3-4-15,0-3-3 16,10-7 0-16,4-6-3 16,4-9-3-16,3-10-1 15,3-5 6-15,1-12 0 16,2-13 6-16,-2-8-7 0,-2-11 0 15,-1-8 1-15,-6-1-1 16,-7-2 2-16,-7 5 3 16,-2 7 14-16,-11 9 4 15,-10 11 1-15,-8 10-18 16,-4 12-6-16,-2 1-2 16,-1 10 0-16,4 12-14 0,-2 1-50 15,12-3-33-15,7-3-199 16</inkml:trace>
  <inkml:trace contextRef="#ctx0" brushRef="#br0" timeOffset="78580.48">21503 13119 618 0,'3'-4'-2'0,"-1"4"-5"0,8 0-26 16,-2 3 18-16,6 5-3 15,3 8 11-15,3 0 6 16,4 8 0-16,7-2 0 16,-1 4 2-16,1 2 7 15,-4 3 2-15,-4-5-3 16,-4 1-3-16,-10-4-2 0,-4-5-3 16,-2-7 5-16,-3-3-4 15,0-6 1-15,0-2 15 16,-2-12 15-16,-3-12-19 15,0-10-8-15,0-4-3 0,0-8 2 16,0 0-2-16,0 2-2 16,1 6 2-16,3 8-3 15,-1 7-14-15,2 9-17 16,0 6-17-16,0 3-56 16,3 0-104-16</inkml:trace>
  <inkml:trace contextRef="#ctx0" brushRef="#br0" timeOffset="79136.12">22090 12983 528 0,'0'-33'6'0,"-7"4"13"16,-7 3-9-16,-8 6-6 15,-7 7-2-15,0 9-3 16,-3 4 1-16,-2 17 2 15,-2 11-1-15,4 8-2 0,3 8 2 16,4 1 0-16,8 4-2 16,7-7 1-16,8-8-1 15,2-8-23-15,5-13 0 16,12-9-1-16,2-6 17 16,1-18 10-16,4-8-1 0,3-8 0 15,-1 0 1-15,-1-1-1 16,-5 7 22-16,-4 3 22 15,1 11-10-15,-7 5-7 16,2 9-17-16,-2 2-2 16,4 13-8-16,4 8-3 0,2 9 3 15,6 8 1 1,3 6 0-16,0 9 0 0,3 3-1 16,-3 0-1-16,0 0-3 15,-7-2-4-15,-4-4-4 16,-7-3 8-16,-8-10 1 15,-3-5 1-15,-3-5 1 0,-11-8 8 16,-3-5 4-16,-1-8 1 16,-5-6 2-16,-1 0 3 15,-3-16-5-15,0-7-5 16,2-8-5-16,-4-2-2 0,8-10 0 16,3-4-3-16,6-2 0 15,8-1 0-15,4-4-15 16,6 4-11-16,9 0-21 15,5 4-59-15,2 3-156 16</inkml:trace>
  <inkml:trace contextRef="#ctx0" brushRef="#br0" timeOffset="80012.81">22327 12760 509 0,'0'-7'3'16,"0"-2"-1"-16,-2 4 0 16,-8-1 10-16,-7 6-9 15,-3 0 0-15,-1 4-2 16,-1 14-2-16,2 4 4 0,5 4-2 16,6 3 1-16,5-1-1 15,4-3-2-15,4-5 0 16,10-10-1-16,4-6-5 15,-2-4 5-15,4-14 0 16,-3-9-3-16,-2-8-10 16,-6-1-3-16,-2 0 12 0,-4 5 7 15,-3 2 3-15,0 7 19 16,0 8 2-16,0 3 3 16,0 5-12-16,0 2-12 15,0 7-11-15,0 7 9 16,0 6-2-16,0 1 1 0,7 2 0 15,3-1 0-15,7-2-1 16,-2-6-2-16,4-8 0 16,2-6-1-16,-1 0 3 15,0-17 1-15,-3-6-1 16,-2-4 2-16,-3-3-7 0,-1-1 4 16,-3 3 1-16,-5 3 0 15,1 7-1-15,-3 6 8 16,3 3 3-16,-4 5 11 15,0 2 2-15,0 2-17 16,2 2-14-16,1 7 7 0,4 2 2 16,4 1 0-16,3 1-3 15,1-6 3-15,4-3-3 16,1-4-2-16,-1 0 4 16,-4-16 4-16,0-6-2 15,-3-6-1-15,-3-6 1 16,1-2-2-16,-3-1-1 0,-4 4 2 15,1 6 0-15,-4 6 0 16,0 9 5-16,0 5 16 16,0 5-5-16,0 2-8 15,0 7-16-15,1 6 4 16,5 6 5-16,2-1-2 0,4 2 0 16,2-5 0-16,2 0-1 15,4-8-3-15,-2-6-6 16,-2-1-3-16,-5-10-6 15,-8-12 0-15,-3-2-1 0,-10-8 3 16,-12-3 1-16,-5 2-5 16,-4 1 20-16,3 3 5 15,-1 6 11-15,6 3 25 16,5 6-27-16,6 9 6 16,-1 1-1-16,4 4-10 15,0 0-4-15,1 2-1 0,1 9-6 16,2 3 3-16,2 2-17 15,3-6-75-15,0-3-144 16</inkml:trace>
  <inkml:trace contextRef="#ctx0" brushRef="#br0" timeOffset="80526.19">22844 12414 468 0,'-5'0'24'15,"-1"-2"22"-15,3-8-13 16,1-1-23-16,2 2-6 16,0-1-4-16,0-3-3 0,11 1 3 15,8-3 0-15,7 5-1 16,2 0 3-16,1 5-3 15,-3 5 2-15,-4 0-5 16,-7 11-1-16,-10 12 1 16,-5 4 1-16,-1 5 6 0,-12 3 8 15,-2 1-2-15,2 0-3 16,3-6-4-16,5-3 0 16,5-7 0-16,0-4-3 15,8-9-1-15,9-2-1 16,5-3 7-16,5 0-3 15,3-2 0-15,-1 3-1 0,2 3 2 16,-9 1-3-16,-3 4 2 16,-7-1-1-16,-7 6-3 15,-5 2 4-15,0 2 1 16,-5 5 3-16,-7-2 0 16,-7 0 0-16,4 0 0 0,-5-3-1 15,1-2-1-15,0-7-1 16,1-4 0-16,4-6-1 15,1-1-17-15,6-7-27 16,2-12-43-16,5-10-144 0</inkml:trace>
  <inkml:trace contextRef="#ctx0" brushRef="#br0" timeOffset="81067.44">23205 12241 536 0,'0'-18'56'0,"-11"4"-31"15,1 5-2-15,-9 3-20 16,-4 6-5-16,-1 6-12 16,-2 9 2-16,-1 6 6 15,2 2 3-15,5 5 2 16,9-1 2-16,4-2-2 0,7-5 0 16,0-2-1-16,16-9-6 15,6-9 6-15,5 0 4 16,2-13-7-16,-1-10-8 15,1-7 2-15,-8-4 10 16,-4 2 2-16,-9 1 3 16,-2 8 7-16,-6 5 21 0,0 8-1 15,0 3-9-15,0 6-6 16,0 1-6-16,0 1-15 16,0 11-3-16,4 1 7 15,5 6 4-15,1 1-2 16,9-1-3-16,0-1 3 0,1-5-1 15,3-8-16-15,-5-5-11 16,-5-7-2-16,-6-16 9 16,-7-9-22-16,-4-8 18 15,-8-2-8-15,-6-7 24 16,-6 2 2-16,9 7 4 0,0 6 5 16,3 8 15-16,3 10 25 15,3 6-15-15,4 8-14 16,-1 2 2-16,3 8-12 15,0 9 1-15,0 8 9 16,5 2-4-16,6 8-2 0,1-2-4 16,1 3-2-16,0-3-10 15,-5-3-49-15,2-10-45 16,-10-7-159-16</inkml:trace>
  <inkml:trace contextRef="#ctx0" brushRef="#br0" timeOffset="81331.08">23191 12127 553 0,'0'-2'20'15,"5"-8"-11"-15,6-1-11 16,5-5 6-16,2-2-5 0,5-2-20 16,-1-1-2-16,0-2 14 15,-5 0 8-15,-2 1 3 16,-6 2-1-16,-4 3 8 15,-3 4 19-15,-2 3-9 0,0 3-6 16,0 4-8-16,0 2-1 16,0 1-5-16,0 0 2 15,1 3-6-15,11 5 2 16,0-1-23-16,3-5-59 16,4-2-253-16</inkml:trace>
  <inkml:trace contextRef="#ctx0" brushRef="#br0" timeOffset="81737.04">23233 11654 497 0,'0'0'6'16,"0"0"-7"-16,0 0-5 15,7 0 7-15,7 0 8 0,7 0-5 16,12 4-1-16,6 7 3 15,13 9 7-15,9 8-1 16,9 9-1-16,0 8-3 16,-6 9-1-16,-8 4 2 15,-12 10-1-15,-21 3-5 0,-20 6-1 16,-5 5 1-16,-24 3 2 16,-16 3 1-16,-7-1-4 15,-9-8 1-15,-8-6-52 16,-8-12-98-16</inkml:trace>
  <inkml:trace contextRef="#ctx0" brushRef="#br0" timeOffset="82308.41">18413 16315 406 0,'-15'0'-17'0,"1"-3"17"16,5-4 4-16,-1-1 2 16,2 5 17-16,3-3 21 15,1 2-2-15,2 3-6 0,-1 1-1 16,3 0-17-16,3 0-12 16,11 14-9-16,8 8 2 15,5 10 1-15,7 9 3 16,5 9 2-16,2 7-2 0,1 7-1 15,-1 4 2-15,-2 0-2 16,-4-6-4-16,-4-8 1 16,-10-15-46-16,-6-18-21 15,-14-21-38-15,-4-14-133 16</inkml:trace>
  <inkml:trace contextRef="#ctx0" brushRef="#br0" timeOffset="82605.97">18333 16226 453 0,'-10'-9'38'0,"-2"-3"-34"16,2-3 16-16,5 1-10 16,5-6-9-16,0-5-4 15,12-5 2-15,8-2-4 16,9-4 10-16,6 5-2 0,6 7 3 15,1 8-3-15,-1 9-1 16,-7 7 2-16,-3 20-5 16,-9 7-1-16,-12 15 4 15,-8 7 8-15,-2 6 2 16,-2 5 2-16,-8-3-6 0,3-3-4 16,3-3-6-16,4-11-12 15,0-12-62-15,6-12-155 16</inkml:trace>
  <inkml:trace contextRef="#ctx0" brushRef="#br0" timeOffset="83118.55">19097 16584 413 0,'0'2'107'16,"0"-2"-93"-16,-6-9 1 15,-1-9-14-15,-6-4-1 16,-2-9 2-16,-6-5-2 16,-4-4-7-16,-2-2-5 15,-2 1 7-15,-1 6 5 0,2 6 0 16,1 8 0-16,3 9 7 16,4 7 0-16,8 5 0 15,3 10 5-15,5 8-12 16,4 4 0-16,6 2-2 15,8 4 1-15,6-3 1 16,5-7-13-16,0-7-22 0,4-11-8 16,-1-6 15-16,1-17 25 15,-2-15 15-15,0-4-8 16,-1-8 0-16,1-2 4 16,-8 6 4-16,-3 8-7 0,-2 8 1 15,-4 10 15-15,-3 10 7 16,-2 7-6-16,2 3-10 15,0 1-7-15,6 11-4 16,5 5-1-16,0 6 12 16,2 4 3-16,4 1-12 15,2 1 0-15,3-4 1 0,-1-2 2 16,5-6-2-16,1-6-4 16,-4-7 1-16,1-4 2 15,-6-10-23-15,-7-17-32 16,-7-9-46-16,-11-8-158 15</inkml:trace>
  <inkml:trace contextRef="#ctx0" brushRef="#br0" timeOffset="83292.18">19397 15919 406 0,'-4'0'98'0,"4"3"-89"16,0 1-12-16,4 2 10 0,6 6 9 15,3 3 1-15,1 2-6 16,5 3-9-16,-2 6 4 15,3 0 1-15,-3 1-5 16,4-2-1-16,-1-2-22 16,-6-9-40-16,-1-11-130 0</inkml:trace>
  <inkml:trace contextRef="#ctx0" brushRef="#br0" timeOffset="83461.57">19261 15794 530 0,'-7'0'33'0,"2"-1"-22"15,2-3 9-15,1 4-8 16,2-2-10-16,0 1 0 16,0-3-43-16,0-3-122 0</inkml:trace>
  <inkml:trace contextRef="#ctx0" brushRef="#br0" timeOffset="83802.57">19590 15882 615 0,'6'4'0'0,"1"1"-7"0,6 5 4 16,2 3 1-16,5 5 3 15,4 5-1-15,1 3 1 16,2 1-1-16,-1 4 1 16,3-6 0-16,-3-5-1 15,-5-4-1-15,0-10 0 16,-8-6-4-16,-4 0-1 0,-5-22 10 16,-4-4 2-16,0-13 12 15,-7-2 6-15,-4-7-17 16,-2 2-3-16,1 3 1 15,0 6 0-15,0 8-4 16,2 8 0-16,1 6-1 0,1 7-2 16,6 6-34-16,-1 2-40 15,1 0-104-15</inkml:trace>
  <inkml:trace contextRef="#ctx0" brushRef="#br0" timeOffset="84379.67">20091 15796 631 0,'2'-7'10'0,"-2"-3"-6"15,-11-3-3-15,-3 4-3 16,-6 1 2-16,0 2-7 0,-2 4 4 16,-4 2 1-16,4 2 0 15,2 12 2-15,8 4 0 16,2 3-1-16,6 6 0 15,4 1 0-15,0-3-1 0,7 0 2 16,5-3 2-16,5-11-4 16,0-6-2-16,2-5-1 15,1-9 4-15,-3-10-3 16,0-8-7-16,-7-6 1 16,-3 0-15-16,-3-1-3 15,-4 4 25-15,0 5 6 0,0 8 25 16,-4 4-5-16,1 7 3 15,3 4-8-15,0 2-4 16,0 2-13-16,0 12-2 16,7 2 4-16,2 4 1 15,5 3-1-15,3-2 1 0,0-1-4 16,5-5 1-16,-2-7 0 16,-2-6-2-16,-3-2-13 15,-3-13 4-15,-5-10 7 16,-7-7 2-16,0-4 0 15,0-5 2-15,-9 1-2 16,0 3 3-16,0 2-1 0,0 8 10 16,4 10-3-16,0 2 6 15,3 10 11-15,2 3-13 16,0 1-11-16,0 16-6 16,3 0 5-16,8 6-1 15,5 4 2-15,2 0 1 0,2-4-28 16,0 0-42-16,-4-5-86 15,-6-3-175-15</inkml:trace>
  <inkml:trace contextRef="#ctx0" brushRef="#br0" timeOffset="84710.57">20205 15782 349 0,'-7'-14'237'16,"5"-2"-226"-16,2-4-6 15,0 0-4-15,7-5 0 16,7-1-1-16,2-6 0 15,6-4-4-15,1 0 4 0,-1-3 0 16,-1 0-16-16,-5 3-38 16,-3 4 17-16,-8 7 30 15,-3 4 8-15,-2 5 5 16,0 6 12-16,0 4 8 16,-3 2 7-16,1 4-9 0,0 4-14 15,0 10-8-15,2 7 3 16,0 8 5-16,0 5 3 15,6 3-2-15,8 2-3 16,6-3-3-16,2-6-2 16,5-4 0-16,0-11-3 15,5-7 0-15,0-8 5 0,1-2-1 16,-1-16-33-16,-3-9-59 16,-7-7-97-16</inkml:trace>
  <inkml:trace contextRef="#ctx0" brushRef="#br0" timeOffset="85027.68">20724 14814 426 0,'7'-28'-2'15,"-4"4"3"-15,-1 2 1 16,0 6 0-16,-2 6 2 15,0 3 16-15,-6 5 8 16,-4 2-7-16,-3 3-7 16,-1 17 5-16,2 9-11 0,-2 8-6 15,6 13 5-15,3 10 4 16,5 10-2-16,0 1 1 16,13 2-6-16,9 2-2 15,5-2-1-15,4-6-1 0,5-11-1 16,5-7 0-16,6-14 0 15,-1-9-2-15,8-16-32 16,-3-10-34-16,0-12-146 16</inkml:trace>
  <inkml:trace contextRef="#ctx0" brushRef="#br0" timeOffset="85444.13">21094 14887 257 0,'-4'3'68'0,"2"-3"-13"15,1 4-22-15,1 4-27 0,0 3 4 16,0 7 12-16,1 7 0 15,6 3 0-15,2 7-1 16,6 0-5-16,2 2-10 16,3-2-1-16,4-7-1 15,3-6-3-15,-1-9 0 16,1-9-10-16,0-4 19 0,0-16-9 16,-1-10 3-16,-6-7 0 15,-5-4 0-15,-6-6-2 16,-6-1 0-16,-3 1 3 15,0 4 9-15,-3 3-1 16,-4 5-4-16,-2 6 0 16,-2 7-2-16,2 6-9 0,1 5 1 15,2 6-39-15,1 1-31 16,5 0-76-16</inkml:trace>
  <inkml:trace contextRef="#ctx0" brushRef="#br0" timeOffset="85799.09">21628 14655 555 0,'0'-11'8'0,"0"3"-3"16,-5 0-3 0,-7 6-1-16,-6 2 0 0,-6 4-1 15,-3 8-5-15,1 6 0 16,-1 5 0-16,3 2 0 15,10-1-1-15,6-1 2 16,8-6-12-16,0 0-13 0,17-8 8 16,5 1-6-16,7-4 20 15,8-4 11-15,1 1-1 16,4 2-2-16,-2 0 2 16,-6 3 4-16,-5 0-5 0,-11 3 5 15,-7 2 5-15,-11-3 6 16,0 5 0-16,-10 1 1 15,-7-2-2-15,-3 2-9 16,-5-2-5-16,-1 1-1 16,2-8-10-16,2-7-55 15,7-2-44-15</inkml:trace>
  <inkml:trace contextRef="#ctx0" brushRef="#br0" timeOffset="86118.28">21898 14575 518 0,'0'5'17'0,"2"-5"-22"16,1 2-16-16,-1-2-9 16,0 0 9-16,-1-6 20 0,-1-6-18 15,0-4-9-15,-3 0 14 16,-6-2 12-16,-5 5 5 15,-1 3 11-15,-3 6 12 16,4 4 1-16,0 7-2 16,-1 14-4-16,5 6-9 0,2 9-2 15,4 2 4-15,4 4-3 16,0-2-6-16,8-1-3 16,6-7-2-16,8-9-1 15,2-7-17-15,2-12-26 16,3-4-65-16,-2-20-158 0</inkml:trace>
  <inkml:trace contextRef="#ctx0" brushRef="#br0" timeOffset="86446.07">21966 14466 530 0,'-2'-2'18'15,"2"2"3"-15,0 0-28 16,12 0 8-16,3 4 3 15,11 3 0-15,4 5 0 16,2 2 0-16,1 3-1 16,-3 2 0-16,-5 4-4 0,-11 0 0 15,-4 1-1-15,-10-1 0 16,0-8 4-16,0-2 1 16,-4-7 0-16,-3-6 18 15,0-4 12-15,1-16-14 0,1-5-13 16,1-8-7-16,2-7 3 15,2-2 3-15,0-5-4 16,0 7-4-16,2 2-11 16,2 6-5-16,-2 7 5 15,1 7-8-15,-3 4-28 16,0 1-53-16,0 1-126 0</inkml:trace>
  <inkml:trace contextRef="#ctx0" brushRef="#br0" timeOffset="86842.9">22555 14163 399 0,'-4'-27'23'16,"-6"2"-3"-16,1 3 14 15,1 6 0-15,1-2-13 0,-1 6-7 16,-1 1 2-16,-1 2 4 16,3 0 3-16,-1 6 4 15,1-1-3-15,0 4-7 16,0 7-10-16,0 11-7 15,2 9-3-15,4 7 2 16,1 7-1-16,0 5 3 0,6 3 0 16,10-3-2-16,8 2 2 15,1-3-2-15,2-8-2 16,2-1-24-16,-4-9-47 16,-2-9-55-16,-7-10-150 15</inkml:trace>
  <inkml:trace contextRef="#ctx0" brushRef="#br0" timeOffset="87266.56">22336 14460 206 0,'0'0'266'0,"0"-9"-267"16,9-5 7-16,7-5 3 15,4-5 7-15,3-2-1 16,2-5 7-16,2-1-17 15,0-4-6-15,0 3-27 0,-3-3-61 16,-5 4 22-16,-6 1 6 16,-2 7 62-16,-4 7 73 15,-4 7 3-15,-1 3-12 16,0 7-29-16,0 0-13 16,5 7-27-16,-3 10 8 15,1 7 5-15,2 8 2 0,1 2-9 16,0 3 0-16,1-1 0 15,4-4-3-15,1-9-10 16,3-7-13-16,-2-12 16 16,2-4 4-16,-1-15 4 15,-6-8 5-15,0-7 3 0,-7-4 0 16,-3-2 1-16,0 2 11 16,-8 2 0-16,-9 4-5 15,-3 8-4-15,1 10-10 16,-3 2-2-16,2 8-10 15,4 4-32-15,6 3-61 0,5 0-166 16</inkml:trace>
  <inkml:trace contextRef="#ctx0" brushRef="#br0" timeOffset="87714.82">23016 14275 597 0,'2'1'3'16,"2"-4"-6"-16,0-15-33 16,-4-3 17-16,0-6-14 0,0-7 9 15,-10-5 17-15,0-2 7 16,-2 0 2-16,-7 2-1 16,1 5-1-16,-1 5 4 15,-1 11 6-15,1 8 8 16,-2 8-3-16,3 2-10 15,4 17-2-15,3 3-3 0,0 9 0 16,4-1 0-16,7 1 0 16,0-3 0-16,7-2 0 15,8-6-4-15,4-6 2 16,5-3 2-16,-2-5 2 16,0-4 0-16,0 0-1 0,-3 0 2 15,-4-6 10-15,-2 3 4 16,-6-3-9-16,-1 4-1 15,-5 2-2-15,3 0-3 16,-1 6-2-16,1 3 0 16,2 5 4-16,-3 1-2 0,3 2 1 15,-1-1-2-15,-2 1 0 16,3-4-5-16,0-2-50 16,-1-5-10-16,-3-6-157 15</inkml:trace>
  <inkml:trace contextRef="#ctx0" brushRef="#br0" timeOffset="88612.22">23065 13536 291 0,'-3'-7'187'0,"3"2"-174"15,-2 1 14-15,2 2-25 16,0 2-2-16,0 0 2 16,0 0-1-16,5 8-3 0,2 11 0 15,5 8 1-15,1 9 1 16,8 6 4-16,-2 8 0 16,2 2 2-16,1-2-4 15,1 0-2-15,-1-7 0 0,-2-4 2 16,-4-5-2-16,-3-7 0 15,-5-9 1-15,-2-8-1 16,-3-4 0-16,-3-6 1 16,0-4 4-16,-3-12-2 15,-6-2-1-15,-4-5-5 0,-5 3 3 16,2 1-3-16,-2 6 1 16,2 8 0-16,-3 5 1 15,2 5 0-15,0 16-1 16,2 6 1-16,1 7 3 15,-1 2 3-15,8-1-1 16,2-2-3-16,5-8 1 16,0-6-1-16,3-6-3 0,8-9-3 15,7-4-8-15,-1-4 8 16,3-10 1-16,-1-10-8 16,-3-2 7-16,-4-6 5 15,-4 1 0-15,-3 2 1 0,-3 3 3 16,-2 6 9-16,0 10 11 15,0 0 6-15,0 7-6 16,0 3-5-16,1 0-14 16,-1 9-8-16,4 0 3 15,-1 7 2-15,2 0-1 16,5-2-1-16,1-3 0 0,1-4-1 16,1-7 0-16,3 0 1 15,0-11 3-15,-4-10-1 16,1-8 0-16,-2-3-2 15,-8-5-2-15,1-4 1 16,-4 3-1-16,0 4 2 0,0 8 0 16,-4 4 0-16,1 10 1 15,-2 8 4-15,-1 4 1 16,0 6-10-16,-4 13 1 16,-1 6 3-16,1 4 1 0,0 3-1 15,9 0 1-15,1-2-2 16,1-5 1-16,14-5-1 15,1 0-3-15,2-8 0 16,0 0 5-16,0-1 0 16,-1-4-1-16,-3 2 1 15,-4 0-1-15,-2-2 0 0,-1 0 0 16,-5 2 0-16,1-2-1 16,-1-1 1-16,0-2-13 15,1-4-48-15,0-6-20 16,3-14-165-16</inkml:trace>
  <inkml:trace contextRef="#ctx0" brushRef="#br0" timeOffset="89096.64">23213 13418 483 0,'-14'-14'49'0,"8"6"-23"16,2 2 8-16,2 2-24 15,2 4-8-15,0-2 1 16,0 2-3-16,0 0-2 16,4 0 0-16,3 0 2 0,8 0 3 15,2 2 0-15,7 2 2 16,4 0 2-16,10 2 2 16,6-2-4-16,3 7 0 15,4 1 3-15,2 7-1 16,-2 6-2-16,-4 5-3 15,-4 5 2-15,-6 8-2 16,-4 5 0-16,-5 4-1 0,-6 3 0 16,-8 2 1-16,-4-1 0 15,-9-1 0-15,-1-4-2 16,-11 1 4-16,-8-5 7 16,-6 1 2-16,-8-3-1 0,-4-1-2 15,-1 1-2-15,-5-3 1 16,2 1-6-16,-1 2 1 15,4-8-3-15,4-1 0 16,2-7 1-16,7-6-1 16,4-7 2-16,6-6 5 15,3-2-1-15,4-5-1 0,4-3-1 16,1 0-1-16,-1 0-2 16,1-11-7-16,-1-4-53 15,-3-12-110-15</inkml:trace>
  <inkml:trace contextRef="#ctx0" brushRef="#br0" timeOffset="129082.36">10226 14565 127 0,'-5'-14'293'0,"-19"-1"-286"15,15 2-8-15,6 2 19 0,3 7-4 16,0 1-15-16,0 3 1 16,0 0 5-16,0 0 1 15,0 0-1-15,2 0-1 16,8 0-2-16,7 10 1 16,5 7 0-16,7 8 7 15,3 8 3-15,5 17-5 0,-3 7-1 16,0 10 0-16,-3 8-1 15,-3 6 2-15,1 3-2 16,-3 1 5-16,1-4-5 16,2-10 4-16,-3-13-6 0,-1-14-32 15,-3-19-9-15,-7-18-3 16,-3-10-22-16,-7-24-52 16,-5-18-132-16</inkml:trace>
  <inkml:trace contextRef="#ctx0" brushRef="#br0" timeOffset="129452.94">10618 14491 259 0,'-14'-16'12'0,"2"-2"3"15,2 2 11-15,2 1-17 16,1 2-6-16,4-2 4 15,-3 6 5-15,5 2-7 16,-1 1 1-16,2 5 12 0,0-1 2 16,0 2-2-16,0 0-9 15,2 7-8-15,6 4 2 16,7 5 20-16,4 5-5 16,5 4 4-16,5 5-7 15,1 5-2-15,6 2 1 16,1 6-11-16,4 3 1 0,0 4-1 15,0 1 1-15,-2 1-1 16,-2-4 2-16,-3 1 1 16,-6-6 1-16,-5-8 0 15,-5-9-18-15,-11-2-29 16,-7-12-17-16,-1-8-41 16,-20-4-112-16</inkml:trace>
  <inkml:trace contextRef="#ctx0" brushRef="#br0" timeOffset="129710.58">10368 15045 468 0,'0'2'-18'16,"7"-2"0"-16,2-2 23 15,6-4-2-15,-1-4-2 16,2-3 0-16,2-1-2 16,0-4 2-16,6-5 5 15,2-7-1-15,4-6-2 0,9-8-2 16,0-9 1-16,-2-5-80 16,-3-7-223-16</inkml:trace>
  <inkml:trace contextRef="#ctx0" brushRef="#br0" timeOffset="129981.24">10801 14152 519 0,'-4'-13'-14'0,"3"1"18"16,1-1-2-16,5 6-1 16,5 5 3-16,2 2-5 15,7 2 4-15,-1 18-1 0,1 6-3 16,5 8 4-16,-1 9-2 15,3 3 2-15,-2 4-3 16,1 0 2-16,1-3-2 16,-1-2 1-16,2-5 1 15,0-6 2-15,-1-1-2 16,-2-7 2-16,-2-2 1 0,-7-7-7 16,-3-4-51-16,-7-10-23 15,-5-3-34-15,-4-4-3 16</inkml:trace>
  <inkml:trace contextRef="#ctx0" brushRef="#br0" timeOffset="130401.42">11034 14437 250 0,'-23'-34'77'0,"1"0"-24"15,4 4-22-15,-1 0-1 16,4 3-7-16,-1 2 6 16,3 2-9-16,3 0-1 15,3 3-6-15,2-2-2 0,5-2-2 16,0-3 0-16,19-2-7 15,8-8 0-15,14 1-1 16,8 0-1-16,6 6 4 16,3 12-4-16,-8 13 1 15,-7 7-1-15,-17 26-1 16,-9 18-8-16,-17 14 4 0,-10 13 3 16,-16 9 3-16,-4 1 1 15,-3-8-1-15,5-8 2 16,8-17-1-16,7-17-2 15,6-15 1-15,7-9-2 0,0-9 0 16,11 0 1-16,9-11 1 16,12-10 1-16,14-9 1 15,12-13-1-15,10-9-2 16,5 0 3-16,0 1-3 16,-3 6 0-16,-13 8 0 15,-11 10 1-15,-14 9-1 0,-15 7-1 16,-10 6 5-16,-7 5 0 15,0 0-3-15,-12 0 1 16,-13 9-28-16,-11 1-114 16</inkml:trace>
  <inkml:trace contextRef="#ctx0" brushRef="#br0" timeOffset="131163.75">11159 16167 396 0,'13'-17'-105'0,"1"-7"22"0,5 3 31 16,-2-1-43-16</inkml:trace>
  <inkml:trace contextRef="#ctx0" brushRef="#br0" timeOffset="132634.7">9985 16355 438 0,'-3'-11'4'16,"-8"1"-1"-16,4-2 10 0,-2 5 1 15,2 0-6-15,-2 0 3 16,-1 3 1-16,2 1 6 15,-3 1-14-15,1 2 0 16,-2 0 4-16,0 5-6 16,-1 6-1-16,-1 3 0 15,3 8 0-15,0 4 0 0,1 3-1 16,0 6 0-16,5 3 1 16,5 5-1-16,0-2 1 15,8-5 0-15,7-3 1 16,4-4 0-16,0-6-1 0,5-8 1 15,-3-6 2-15,-2-6-2 16,0-3 0-16,-5 0-1 16,-3-2 2-16,0-3-2 15,-8 0 0-15,2 1-1 16,-5 2 1-16,0 1 0 0,0 1-1 16,0 0-11-16,0 0-6 15,0 0-5-15,0 0-5 16,0 0-12-16,0 3-16 15,-1 1-5-15,-3-4-60 16</inkml:trace>
  <inkml:trace contextRef="#ctx0" brushRef="#br0" timeOffset="133254.61">9910 16481 155 0,'-3'-9'10'0,"-4"-1"10"15,0-1 14-15,2 0 11 16,0 1-19-16,-2 2 14 16,2 1-12-16,-3 4-4 15,1 3 6-15,0 0-2 0,-3 3-9 16,3 12-13-16,0 7 1 15,2 10 2-15,5 11-2 16,0 9 0-16,5 5 0 16,8 9 0-16,10 2 0 15,6 2 7-15,8-2-8 0,7 1-2 16,1-6 0-16,4-10-1 16,-7-12-1-16,0-14-2 15,-10-23-1-15,-11-17-1 16,-6-26 5-16,-10-19 1 15,-5-12 2-15,-7-11-6 16,-7-3 2-16,-7 0 0 0,-3 7-4 16,-3 12 2-16,2 15-4 15,-1 13 3-15,-2 17 2 16,3 12 3-16,-2 8 3 16,2 4 1-16,5 8-2 0,4 8-3 15,5-1-1-15,9 6-3 16,2 4-24-16,5-2-79 15,7-2-145-15</inkml:trace>
  <inkml:trace contextRef="#ctx0" brushRef="#br0" timeOffset="133597.28">10134 16427 610 0,'0'-8'21'0,"0"-1"-19"15,2 4-12-15,8 1 9 0,5 4 2 16,4 0-3-16,3 0 3 16,5 5 0-16,6 9-1 15,1 4 1-15,0 7-2 16,1 4-2-16,-9 1-2 16,-4 2 0-16,-6-2 5 0,-4-1-1 15,-5-6 3-15,-3-7-2 16,-2-7 1-16,-2-5 14 15,-2-4 10-15,-7-16-2 16,2-13-14-16,-2-5-6 16,0-7-2-16,5-2-2 0,3 3-8 15,1 2-2-15,1 4-2 16,11 6-14-16,2 4-13 16,4 3-29-16,6 4-12 15,2-2-108-15</inkml:trace>
  <inkml:trace contextRef="#ctx0" brushRef="#br0" timeOffset="134066.96">10645 16150 606 0,'-33'0'6'0,"-2"0"-4"16,5 6 4-16,6 10-4 0,3 4-2 15,6 7 0-15,5 2 0 16,7 1-3-16,3 2 1 15,10-5 0-15,8-2-8 16,6-7-14-16,1-10 0 0,1-6 4 16,-2-2-15-16,-4-16 10 15,-6-13 8-15,-4-6 25 16,-7-2-5-16,-3 2 2 16,0 5 5-16,0 9 1 15,0 9 24-15,0 9 2 16,0 3-20-16,4 15-16 0,8 10-1 15,4 8 2-15,5 10-1 16,6 3-2-16,4 7 2 16,3 0-1-16,-7 2-10 15,2-1-8-15,-9-4 2 16,-6-4 17-16,-6-6-2 0,-7-10 4 16,-1-10 1-16,0-10 9 15,-13-6 8-15,-4-6 7 16,-5-18-10-16,-3-13-8 15,1-14-6-15,3-8-4 16,8-4 0-16,6-7-1 0,7 1 1 16,0 7-1-16,11 6-1 15,4 4-58-15,-3 6-74 16,1 7-176-16</inkml:trace>
  <inkml:trace contextRef="#ctx0" brushRef="#br0" timeOffset="134632.02">10954 15973 585 0,'-21'0'7'0,"3"0"-5"16,2 7-1-16,8 9-4 0,-2 6 0 16,5 6 2-16,3 2 1 15,2 4-3-15,2-4 3 16,8-3-1-16,5-4-1 15,1-8 1-15,-1-12-9 0,-3-3 0 16,-1-14 11-16,-2-11-2 16,-6-7-5-16,-1-4-2 15,-2-5 9-15,0 41 0 16,-2-69-1-16,-1 42 1 16,-1 9-1-16,3 6 6 15,1 8 4-15,0 4 0 0,1 0-11 16,6 9 2-16,4 6-2 15,0 0 2-15,3-1-1 16,-1-1-1-16,-1-1 2 16,2-6-1-16,-6-4 0 15,3-2 1-15,-3-11 1 16,0-8 0-16,-1-8-4 0,-7 27-18 16,6-61-37-16,-6 29 33 15,1 9 1-15,-1 3 7 16,2 9 8-16,0 4 8 15,3 7 10-15,1 0-7 0,1 7 2 16,4 3 3-16,3 0-3 16,6-1-2-16,3-4-1 15,6-5-1-15,3 0 2 16,2-10-1-16,-1-8 1 16,1-7-1-16,-7-2-1 15,-4-3 0-15,-4-4-2 0,-6 2 1 16,-2-7-36-16,-8 1-90 15,-3 2-135-15</inkml:trace>
  <inkml:trace contextRef="#ctx0" brushRef="#br0" timeOffset="135777.48">11348 15673 245 0,'0'0'5'0,"-2"0"-4"0,-1 0 26 16,-1-1 2-1,2-5-13-15,1 2-5 0,-1-1 15 16,0 2-1-16,0-2-1 16,2-1 0-16,0-3-2 15,0-2-6-15,6-3-10 0,8-8-3 16,7-1-2-16,6-2 0 15,7 2 0-15,4 6-1 16,0 6 0-16,-2 11 0 16,-9 5-1-16,-6 18 0 15,-11 6-3-15,-7 5 7 0,-3 1 1 16,0 1 0-16,-7-4-2 16,1-3 3-16,1-8-3 15,3-1-2-15,2-6 2 16,0-3-4-16,9-1 0 15,4-1 2-15,4 4-3 0,3 0 3 16,4-1 3-16,-2 4-3 16,-3 2 0-16,1 1 0 15,-4 3-2-15,-3-1 4 16,-6 5-2-16,-5 1 0 16,-2 2 2-16,-4 2 1 15,-8-1-1-15,-5-3 2 0,-3-1 1 16,1-2 0-16,-1-7-2 15,-2-3-4-15,3-12-5 16,-1-4-42-16,6-23-128 16</inkml:trace>
  <inkml:trace contextRef="#ctx0" brushRef="#br0" timeOffset="136184.51">11770 15465 545 0,'7'-4'22'15,"-7"-12"-4"-15,-5 14-1 16,-4 2-13-16,-1 9-9 16,-5 14 8-16,1 9-3 0,-1 8-2 15,8 4 3-15,4 2-1 16,3-2 0-16,3-11 1 16,9-6-3-16,3-13-6 0,1-10-16 15,2-4 13-15,0-23 5 16,-4-14 6-16,0-13-6 15,-4-10 9-15,-5-6-17 16,-5 0 12-16,0 6 2 16,-3 10 2-16,-4 14 2 15,-5 11 17-15,5 12 10 0,2 8-6 16,2 5-12-16,3 0-9 16,0 15-8-16,7 4 2 15,13 8 1-15,1 3 1 16,7 4 0-16,6-4-2 15,2-3 4-15,1-5-2 16,-1-8-3-16,-6-9 4 0,-5-5-24 16,-9-14-13-16,-7-14 5 15,-9-10-42-15,-5-5-117 16</inkml:trace>
  <inkml:trace contextRef="#ctx0" brushRef="#br0" timeOffset="136652.43">11860 15184 333 0,'-24'0'14'0,"9"13"23"15,2 6-12-15,6 3-10 16,7-1-10-16,0-1 2 16,0-2 2-16,13-4 2 15,-1-5-5-15,5-8-2 0,0-1-1 16,3-10-2-16,1-15 15 16,1-12-7-16,1-10-3 15,-5-8-2-15,-2-1-18 16,-9 1-24-16,-5 9 12 0,-2 10 30 15,0 11 22 1,-7 9 30-16,2 9 0 0,0 7-17 16,5 0-24-16,0 4-14 15,8 6-4-15,6 8 1 16,6 2 1-16,2-1 2 16,5 2-1-16,-1 0-1 0,-2-6 2 15,-1-2-1-15,-1-8 0 16,-8-5-2-16,-1 0-28 15,-9-18 25-15,-4-8 3 16,0-6-35-16,-10-11-4 16,-5 0 24-16,-4 4 12 0,0 4 6 15,1 9 3-15,2 6 34 16,3 10 8-16,4 8-21 16,4 2-19-16,1 4-4 15,3 10-5-15,1 5 1 16,1 5 1-16,8 2 0 0,3 5 2 15,7-3-3-15,4-3-19 16,0-3-63-16,2-12-63 16</inkml:trace>
  <inkml:trace contextRef="#ctx0" brushRef="#br0" timeOffset="137423.94">12370 14655 553 0,'-11'-5'8'16,"2"-3"-4"-16,1 6 9 0,4 2-8 16,-2 0-4-16,4 14-2 15,0-2 3-15,2 11-4 16,2 2 0-16,11 0 1 16,5-2-5-16,2-8-23 15,5-5-10-15,0-10 3 0,-4-5-4 16,1-19 12-16,-5-6 22 15,-5-6 16-15,-7-1-1 16,-3-3 19-16,-2 8 3 16,0 7-5-16,-4 4 3 15,-3 10 0-15,0 4-1 16,1 6-13-16,1 1-9 0,3 0-7 16,2 10-1-16,0 1 1 15,10 7-1-15,6-2 0 16,5-2-19-16,2-5-18 15,4-9-8-15,2 0-11 0,-6-14 4 16,-2-10 37-16,-6-4 31 16,-5-2 52-16,-5-2-14 15,-5-3-8-15,0 5-22 16,0 2-4-16,0 6-2 16,0 6-9-16,0 5-1 15,0 4 0-15,0 7-4 0,5 0-2 16,4 0-3-16,9 0 2 15,3 0 1-15,3 6 0 16,3-6 0-16,0 0-23 16,0 0-4-16,-2-9-4 15,-4-2 4-15,-4-3 9 0,-7-2 9 16,-3-4 4-16,-4-3 9 16,-3-4 12-16,-8-3 3 15,-4-6-5-15,-5-5-6 16,-2-2 0-16,-1 1 3 15,4 0-5-15,-2 1-3 0,6 6 0 16,0 6 4-16,5 4-1 16,2 7 2-16,0 6-1 15,2 4 1-15,-4 3 0 16,4 5-2-16,-2 0-3 16,-1 11-3-16,5 12-1 0,1 8 0 15,0 9 1-15,8 10-1 16,9 8 1-16,6-1-1 15,7 2 1-15,2-4 1 16,5-7-1-16,-1-7 0 16,-2-5-28-16,-2-11-45 15,-3-11-58-15</inkml:trace>
  <inkml:trace contextRef="#ctx0" brushRef="#br0" timeOffset="138925.76">12201 16222 425 0,'-7'-5'4'16,"-2"0"-1"-16,0 1 7 16,3 1 4-16,3 0-5 15,1 2 2-15,2 1 6 0,0 0 2 16,0 0-12-16,7 9-7 16,13 11-2-16,6 8 7 15,8 9 7-15,5 12-3 16,5 9 3-16,0 9-3 15,-3 6-2-15,-1 4-2 0,-1 6-3 16,-5 1-1-16,-3-3 0 16,-4-8-26-16,-10-16-66 15,-9-24-128-15</inkml:trace>
  <inkml:trace contextRef="#ctx0" brushRef="#br0" timeOffset="139261.96">12469 15962 427 0,'-7'4'-21'16,"-3"-4"5"-16,2 2 27 15,4-1 0-15,2 5 0 16,2 0 3-16,0 11 5 0,0 4-2 16,11 10 5-16,5 3 0 15,4 12-4-15,5 2 0 16,2 0-3-16,3 1-5 16,4-5-5-16,2-1-2 0,3-6-1 15,-2-3-2-15,1-5 1 16,-8-7 4-16,-5-4-32 15,-11-8-53-15,-14-10-104 16</inkml:trace>
  <inkml:trace contextRef="#ctx0" brushRef="#br0" timeOffset="139498.28">12210 16685 431 0,'13'0'-8'15,"1"0"-4"-15,4-8 12 16,7-12-8-16,4-2 7 0,0-12 22 16,5-8 12-16,2-2-7 15,1-9-12-15,3-4-7 16,-4-3-14-16,-3-4-96 15</inkml:trace>
  <inkml:trace contextRef="#ctx0" brushRef="#br0" timeOffset="139767.95">12679 15846 511 0,'4'0'8'15,"3"4"-16"-15,5 7 4 16,13 8 5-16,2 6-1 16,4 9 1-16,3 8 3 15,-2 3 1-15,2 5-1 0,-4 0 0 16,1-1-1-16,-4-2-2 16,-2-7 1-16,-4-7-1 15,-6-9-1-15,-3-6-26 16,-9-8-2-16,-3-10-4 15,-8 0 18-15,-11-9-85 16,-6-10-105-16</inkml:trace>
  <inkml:trace contextRef="#ctx0" brushRef="#br0" timeOffset="140165.94">12830 16162 254 0,'-30'-36'17'16,"2"1"4"-16,3-1 2 16,3 3 7-16,-1 0-11 15,7 0 5-15,1 3-1 0,5-2-1 16,3-3 7-16,2-1-11 15,5-3-5-15,0-2 0 16,7-3 0-16,11 2 1 16,3 3-5-16,8 7-5 15,1 12-2-15,1 13-2 0,-1 7-2 16,-4 20-1-16,-6 13-7 16,-8 16 11-16,-7 6 2 15,-5 6-3-15,-2 1 1 16,-8-1 0-16,-2-7-1 15,5-8 3-15,4-12 1 0,3-4-1 16,0-10-2-16,0-4-1 16,10-6-1-16,4-2 0 15,1-3-2-15,4-2 5 16,1 1 0-16,2-4-2 16,4 0 1-16,-1 0-2 0,2 0 2 15,0 0 0-15,0 0-2 16,-3-4 2-16,0 1-1 15,0-1 2-15,-4-3-2 16,1-3 0-16,-8-5-35 16,-5-4-62-16,-2-6-207 15</inkml:trace>
  <inkml:trace contextRef="#ctx0" brushRef="#br0" timeOffset="141981.7">11546 16811 291 0,'0'2'0'0,"0"-2"1"16,0 0 7-16,0 0-3 16,0 2 2-16,0 1-1 15,0 3-3-15,0 1 0 16,0 5 1-16,0 2 0 0,9 8 7 15,9 5 9-15,3 5 3 16,8 9-3-16,3 3-3 16,0 6-7-16,1 2-3 15,0 3-2-15,-1 6-1 16,-2 0 0-16,-1 1-1 16,0 3-1-16,-1-3-2 0,-3-4-7 15,-5-11-64-15,-9-15-56 16</inkml:trace>
  <inkml:trace contextRef="#ctx0" brushRef="#br0" timeOffset="142945.86">11413 16873 242 0,'-11'-1'8'0,"0"-1"-5"16,3 2 20-16,3 0-12 0,2 0-1 16,1 0-6-16,2 0 1 15,0 0 1-15,0 0 13 16,0 0 10-16,0 0-9 15,0 0-13-15,0 0-5 16,0 0 2-16,0-2-1 0,2 2-1 16,0-3-1-16,2-1 12 15,-1 0 2-15,4-4-3 16,4-6-4-16,4-4-2 16,0-6-2-16,9-2-2 15,0-8-1-15,3-5-1 0,1-4 2 16,3-2-2-1,0-2 0-15,1 3 3 0,2-4 0 16,-2 1-1-16,-1-1 2 16,3-5 2-16,0-1-2 15,3-5 1-15,1-4 1 0,5-4-4 16,3-1 0-16,5 1 0 16,1-1-1-16,-4 7 0 15,5 4 1-15,-7 4-1 16,3 3 0-16,0 2-1 15,-1 1 0-15,-3 1 0 16,1 0 0-16,1 1 1 16,-4 4-1-16,-4 3 0 0,0 3 0 15,-2 0 0-15,-3 3 0 16,2 1 1-16,-4-1-1 16,1-3 0-16,1 3 0 15,0 0 0-15,4 0-1 16,0 2 2-16,-1 3-1 15,1 2 1-15,-6 6-2 0,-3-1 1 16,-7 8 1-16,-2 1-1 16,-6 2 0-16,-6 4 0 15,0-3 0-15,-1 3 1 0,0 0-1 16,2-4 0-16,2-3 0 16,7-3 0-16,0-3 0 15,-1-5 0-15,5 0 0 16,2-4 1-16,-2 1-2 15,-3 0 1-15,3 2 0 16,-2 2 0-16,-3-3 0 0,3 2 2 16,1 0 1-16,-1 0-1 15,0 1 0-15,-1-1-2 16,1 5 1-16,-1-3-1 16,-4 1 1-16,2 2-1 0,-3 3 1 15,1-2-1-15,-5 4 0 16,2 1 0-16,0 4 0 15,-3-2 2-15,1 0-4 16,1 1 2-16,3-2 2 16,1 1-4-16,4-2 4 15,3 2-5-15,-2 1-45 0,-6 3-135 16,-5 3-65-16</inkml:trace>
  <inkml:trace contextRef="#ctx0" brushRef="#br0" timeOffset="143699.15">13139 14714 291 0,'0'0'11'0,"0"0"-11"16,9-9 5-16,5-4 1 16,2-3-1-16,8-3 4 0,3-6-3 15,3-6 0-15,4-5 1 16,6-3 0-16,2-9 3 16,11-4-5-16,2-5 0 15,7-1 0-15,4-7 4 0,5-2 6 16,4-3-7-16,0 2 2 15,4-2-1-15,-2-1 1 16,0 3-5-16,2 1 1 16,-3 4 3-16,-1 2-3 15,1 3-2-15,-1 4 0 16,1 2-1-16,-7 4-2 0,-1 3 0 16,-5 3 0-16,-5 1 1 15,-7 0-2-15,-5 3 0 16,-7 3 1-16,-2 3-1 15,-8 3 0-15,-3 6 2 16,-6 3-1-16,-5 6 0 0,0 3 0 16,-6 6 0-16,1 5-2 15,-5 0-24-15,-4 12-39 16,-1 12-22-16,-16 9-28 16</inkml:trace>
  <inkml:trace contextRef="#ctx0" brushRef="#br0" timeOffset="144717.55">13453 15101 312 0,'0'-20'9'15,"0"0"-6"-15,0 4 16 16,0 0 13-16,0 2-6 16,0 0-1-16,0 5-6 15,-2 1-5-15,-1 3-2 0,-5 2-1 16,1 1-2-16,2 2 3 16,-6 2-8-16,2 14-1 15,0 11-4-15,0 12 1 16,-1 11-2-16,5 7 4 15,0 7-1-15,5 0 0 0,0-1-2 16,4-1 1-16,10-7 0 16,7-5 1-16,5-7 0 15,-1-9-2-15,5-11 1 16,-1-10-4-16,-2-13 1 16,-1-7 0-16,-7-25 4 0,-3-15 2 15,-3-12 1-15,-8-10-2 16,-4-6-1-16,-1 1-1 15,-5 9-9-15,-10 8-5 16,-5 12 6-16,-6 9 5 16,-3 17 3-16,-1 10 3 0,1 9 11 15,5 0-10-15,4 10-1 16,3 7-3-16,10 3-1 16,7 6 1-16,4 0-4 15,16 5 2-15,5-2 0 16,7-1 1-16,4 1 0 15,1-3 0-15,-3-1 2 0,-3 2-1 16,-2 0 0-16,-7-4 0 16,-2 2 1-16,-6-4-1 15,-4 1 1-15,2 1 1 16,-4-1-2-16,3-3 0 0,-2-5 0 16,2-1-38-16,-4-8-107 15</inkml:trace>
  <inkml:trace contextRef="#ctx0" brushRef="#br0" timeOffset="145046.04">13675 14664 430 0,'-12'-9'10'0,"3"4"20"16,3 5-4-16,6 5-19 16,0 15-8-16,0 13 1 15,0 10 0-15,0 10 1 16,4 3-1-16,5 3 0 0,5-4 1 16,5-5-1-16,0-4 0 15,6-5 0-15,6-3 0 16,-4-3-1-16,2-1 3 15,-2 0-1-15,-6 0 0 16,-3 1 1-16,-9 3-1 0,-6-4-16 16,-3-2-48-16,-9-8-94 15</inkml:trace>
  <inkml:trace contextRef="#ctx0" brushRef="#br0" timeOffset="145373.55">13738 15300 456 0,'19'-32'7'16,"0"-7"-5"-16,9-7 15 16,8-10 3-16,6-6-11 15,1-1-5-15,-6-2-4 0,-3 0-36 16,-8 5-65-16,-13-1-42 16,-11 7 87-16,-2 7 70 15,-14 4 50-15,-5 12 25 16,1 6-2-16,-1 7-24 15,0 10-20-15,6 6-14 16,5 2-17-16,2 5-7 0,5 17-6 16,1 8-1-16,0 9 2 15,10 7-1-15,7 5 0 16,3-2 1-16,6 0-1 16,-3-7-1-16,3-1 4 15,-1-5-2-15,-6-3 1 0,-2-2-9 16,-12 1-57-16,-5-5-109 15</inkml:trace>
  <inkml:trace contextRef="#ctx0" brushRef="#br0" timeOffset="146279.19">13959 15158 416 0,'18'-27'-11'0,"8"-9"5"15,2-5 3-15,5-4 3 16,1-1-8-16,0-4 16 15,-4 2 2-15,-4 2-1 0,-6 4-5 16,-5 5-33-16,-9 7-25 16,-6 3 24-16,0 6 26 15,-11 9 22-15,1-1 53 16,2 8-10-16,-1 3-20 16,6 2-19-16,3 3-15 0,0 14-8 15,3 2-2-15,7 9 3 16,5 5-1-16,4 1 1 15,2-3 1-15,4-2-2 16,-3-8 0-16,2-4 0 16,1-13-2-16,1-4-5 15,-4-12 5-15,-2-15 7 0,-1-8-12 16,-4-12 3-16,-3-4-5 16,-7-3-6-16,-3-3 18 15,-2 7-2-15,0 8 3 16,-2 6 10-16,-3 9-1 15,1 9 2-15,-2 8 7 0,3 6 0 16,-3 4-5-16,3 0-11 16,0 7-4-16,3 6-1 15,0 1-2-15,0-1 2 16,5-1-3-16,7-5 3 16,3-7-6-16,0-2-4 15,4-17 12-15,-1-8-1 0,0-11 0 16,2-6-9-16,-3-4 5 15,-2-2 3-15,1 2 0 16,-3 5 1-16,-3 5-1 16,-3 12 0-16,-2 6 5 0,-5 11 1 15,0 7 7-15,0 2-5 16,0 13-6-16,0 5-1 16,0 3 0-16,5 2-1 15,5 4 0-15,7-6-1 16,-2-5-1-16,9-5 1 15,0-9-4-15,0-2-8 0,3-20 1 16,-2-12 7-16,4-11 5 16,-5-12 1-16,-5-8-1 15,-1-4 1-15,-7-1 2 16,-5 4 6-16,-6 10 3 16,0 11-2-16,-10 11 7 0,-5 13-8 15,-7 12 14-15,-2 7-20 16,-6 8-2-16,4 14-3 15,4 10 2-15,5 3-1 16,10 8 0-16,7-1 0 16,5 2 1-16,17-1-5 0,7 0 1 15,5-6 1-15,2-1 2 16,1-4 1-16,-1-3-2 16,1-6 2-16,-5-2 1 15,-8 2 0-15,-2 0 0 16,-7-1 0-16,-10 5-2 0,-5 3 4 15,-3 4-2-15,-17 3-3 16,-16 5-77-16,-13-3-198 16</inkml:trace>
  <inkml:trace contextRef="#ctx0" brushRef="#br0" timeOffset="146743.45">13334 17322 456 0,'27'39'0'0,"0"8"2"15,9 0 7-15,2 3 4 16,3-4-3-16,-1-6-3 16,-4-5-1-16,-1-5-3 15,-1-8-1-15,-5-6-2 0,-5-5-50 16,-10-11-104-16</inkml:trace>
  <inkml:trace contextRef="#ctx0" brushRef="#br0" timeOffset="146971.02">13625 16941 671 0,'0'-8'8'16,"0"6"-8"-16,0 2-10 15,0 0 4-15,1 14-7 16,6 9 6-16,1 14 9 0,8 10 2 16,6 9-1-16,3 3-1 15,6-1-1-15,3-3-1 16,3-8 1-16,-3-7-3 16,-7-5-91-16,-10-13-19 15,-17-9-219-15</inkml:trace>
  <inkml:trace contextRef="#ctx0" brushRef="#br0" timeOffset="147142.58">13564 17696 579 0,'13'-18'2'15,"-3"-19"-3"-15,9-13-2 16,4-15 7-16,3-7-3 0,-2-9-10 15,-2-1-97-15,-7-4-176 16</inkml:trace>
  <inkml:trace contextRef="#ctx0" brushRef="#br0" timeOffset="147574.67">13738 16807 574 0,'5'-1'45'0,"1"1"-13"15,2 0-29-15,4 5-3 16,4 8 1-16,9 8-1 15,5 7-1-15,5 10 1 16,3 7 1-16,-6 4 2 16,0 1-9-16,-3 3-9 0,-10-7-4 15,-7-7-17-15,-11-5-4 16,-1-9 12-16,-15-13 26 16,-12-10 3-16,-7-2-1 15,-1-19-1-15,-6-17 5 16,3-7 8-16,4-7-4 15,9-1 1-15,5-3-3 0,9 2-5 16,10 4 2-16,1 2 3 16,10 1 10-16,8 2 3 15,3 5-4-15,3 8-6 16,-1 11-7-16,-3 12-5 16,-2 7-35-16,-9 24 14 0,-6 24 16 15,-3 19 14-15,0 13-3 16,-3 6-2-16,-1 1 1 15,4-10 7-15,2-19 2 16,14-20 0-16,10-22-9 0,1-16-2 16,7-12 1-16,2-20 4 15,3-10-2-15,4-9-7 16,-2-10-62-16,-3-5-97 16</inkml:trace>
  <inkml:trace contextRef="#ctx0" brushRef="#br0" timeOffset="148118.49">14454 16110 683 0,'-3'-21'-15'0,"-9"12"-4"0,-1 2 10 16,-3 7-14-16,-6 3-4 15,0 14 26-15,0 12 1 16,2 11 3-16,4 13-5 15,5 7 4-15,7 7-2 16,4 6 0-16,4-1 2 16,14-5-1-16,4-4 0 0,6-6 0 15,-1-12 0-15,1-15-1 16,-1-11 0-16,-3-19-6 16,-2-7 4-16,-6-27 6 15,-6-16 0-15,-4-12-2 16,-6-4-2-16,-10-8-19 0,-12 5 4 15,-7 8 11-15,-3 11 4 16,-5 17 2-16,3 13 2 16,2 12 18-16,6 8-1 15,6 16-18-15,5 7-1 16,8 6-3-16,5 3 0 0,2 3 1 16,12-3-1-16,12-3 0 15,5-7-5-15,5-5-6 16,3-7 1-16,5-2 6 15,-4-7 2-15,1-1 3 16,-5 0 2-16,-2 0 0 16,-5 0 3-16,-5 7 3 0,-2 2 3 15,-6 6 9-15,3-1-8 16,-4 2-4-16,4-2-5 16,-5 2-2-16,0-9 0 15,2-3-6-15,-4-4-65 16,-3-15-46-16,-1-15-124 0</inkml:trace>
  <inkml:trace contextRef="#ctx0" brushRef="#br0" timeOffset="148401.51">14668 16062 598 0,'-5'0'7'16,"1"0"-3"-16,1 11-3 15,3 0-2-15,0 11 0 16,9 5 1-16,4 3-1 15,1 3 2-15,6-1-2 0,-1-5 1 16,3-4-1-16,-2-9-3 16,-1-11 0-16,-1-3 0 15,3-19 9-15,-6-15 5 16,-4-10 8-16,-3-10-8 16,-8-3 1-16,0-2 1 15,-4 7-5-15,-11 8 0 16,-3 10 2-16,-1 8-2 0,2 9-3 15,1 6-10-15,3 4-38 16,5 2-24-16,1 2-83 16</inkml:trace>
  <inkml:trace contextRef="#ctx0" brushRef="#br0" timeOffset="149912.57">14877 15814 660 0,'0'-7'5'0,"0"-4"-4"0,-2 8 0 16,2-1 0-16,-2 1 0 16,0 3 3-16,-1 0-6 15,1 0-9-15,1 8 8 16,1 9 1-16,0 2 1 16,0 8 0-16,5 3-1 15,5 2 4-15,5 0-4 0,1-5 3 16,4-4-1-16,2-2 0 15,0-9 0-15,2-3-3 16,-2-8 1-16,0-1-1 16,0-3 3-16,-5-12 0 0,-3-6-4 15,-1-6-3-15,-6-7 7 16,-4-5 2-16,-3-5-9 16,0 2 6-16,-8 0-1 15,-7 4 4-15,1 10-2 16,-1 6 0-16,-1 10 0 15,-2 7 6-15,4 5 2 0,1 0-8 16,2 5 2-16,4 2-4 16,4 0 4-16,3 1-16 15,0-2-15-15,7-2-1 16,5-4-3-16,3 0-3 16,2-10 20-16,2-3 17 0,-2-1 1 15,0 3-1-15,-5 0 1 16,-1 8-2-16,-2 3 2 15,-2 2 2-15,0 11 8 16,3 4-2-16,-5 4-4 0,5 2-3 16,0 0-1-16,0 0-2 15,4-5 3-15,1-3-5 16,1-6-1-16,4-8-4 16,0-1-1-16,-3-14 6 15,3-7 4-15,-2-6 0 16,-5-7-2-16,-6-1 4 0,-4-7-3 15,-3 3 1-15,-8 0 1 16,-7 1 0-16,-4 6 2 16,0 6 5-16,4 6 10 15,-2 7 0-15,5 8-1 16,2 5-10-16,2 0-7 0,2 9-2 16,1 5-1-16,3 8 1 15,2 1 0-15,0 2-1 16,9-2 2-16,3 0-2 15,3-7 0-15,5-1 1 16,-1-8-2-16,0-7-3 0,3 0-2 16,-5-15 5-16,0-8 2 15,-4-4 1-15,-2-7 0 16,-3-1 1-16,-3-4-3 16,-5 1 3-16,0 3-1 15,0 2-1-15,0 7 0 16,0 10 1-16,-2 1-2 0,1 10 8 15,-3 3 3-15,4 2-4 16,0 0-7-16,0 10-3 16,2 8 5-16,8 4-1 15,2 5 0-15,7 1 0 16,-1 3 0-16,1-3 0 0,5-3 0 16,-2-3 0-16,-3-10-1 15,-1-7 0-15,-2-5-2 16,-1-8 3-16,-5-19 3 15,-3-4-1-15,-2-8-4 16,-4-4-4-16,-1-1-1 0,0 3 6 16,-3 3 2-16,-2 8 0 15,0 5 9-15,2 7 2 16,-1 6-1-16,2 6 2 16,2 3-2-16,0 3-4 15,0 5-8-15,7 9-3 0,7 6 4 16,5 6 2-16,3 5-1 15,3 1 0-15,5 2 1 16,1 0-3-16,-1 4 2 16,1-1-1-16,-4-1 0 15,-1-2 0-15,-6-4-9 16,-5-5-8-16,-3-8 5 0,-5-9 7 16,-5-8 5-16,-2-9 5 15,0-16 8-15,0-14-8 16,-2-13-3-16,-5-10-3 15,-3-10 2-15,0-6-14 0,-2-3-4 16,0 1 1-16,-3 3 10 16,5 5 5-16,-4 18 1 15,4 8 3-15,0 17 1 16,-4 14 0-16,0 12 0 16,-2 3-4-16,4 14-1 0,0 11 1 15,5 4-1-15,7 4 2 16,0 3-2-16,13-2 0 15,8-2-4-15,10-9-11 16,6-2 10-16,0-8 1 16,2-2 3-16,1-6 3 15,0-1 1-15,-4 3 10 0,-2 2 1 16,-4 2-3-16,-5 7-2 16,-6 4-8-16,-5 6 5 15,-7 2-2-15,-7 5 0 16,0 1 0-16,-2 3-2 15,-9 1 0-15,-2 1 0 0,-1 3-1 16,-4-6-1-16,2-10-88 16,-4-13-271-16</inkml:trace>
  <inkml:trace contextRef="#ctx0" brushRef="#br0" timeOffset="151096.65">15399 13296 416 0,'-18'-18'-6'15,"-1"4"-23"-15,-3 4 21 0,5 7-73 16,-5 3 20-16,-2 0 56 16,4 2 14-16,1 3 25 15,4 5 29-15,3-4-9 16,5 7-30-16,5 3-18 15,2 0-2-15,0 7-2 16,5 3 2-16,6 3-1 0,7 4 2 16,3 8 4-16,6-1-2 15,5 7 1-15,7 3-3 16,4 3-2-16,5 4-1 16,4 4 0-16,5 1-2 15,1 0 2-15,1 5-1 16,-1-1-1-16,1 0 1 0,-4 3 1 15,-2 1-2-15,-3 2 0 16,-2 1 1-16,-1 3 0 16,1-1 14-16,1 3 0 15,0-3-5-15,2 0 8 0,0-3-9 16,1 1-3-16,2-2-2 16,-2 0-1-16,0-1 0 15,-2 3-2-15,-3-2 0 16,-4 2 2-16,-1-1 0 15,-1-2-1-15,-2-2 0 16,1-3 1-16,1 2-1 0,0-5 3 16,-1 0-2-16,1 1-1 15,-3-1 0-15,-8 1 0 16,-3-1 0-16,-11 1-2 16,-12-6-38-16,-8-6-65 15,-33-10-291-15</inkml:trace>
  <inkml:trace contextRef="#ctx0" brushRef="#br0" timeOffset="151870.58">13114 17691 418 0,'-2'-11'11'0,"2"0"6"15,0 4-6-15,3 0-5 16,9 3-7-16,5 2 3 16,4 2 0-16,6 6 0 0,0 8-3 15,5 11 5-15,2 5-3 16,5 7 1-16,0 8 1 16,4 5-3-16,4 5 1 15,-1 3 0-15,5 6-1 16,-2-2 0-16,2 4 1 0,0 4-1 15,-3 0 0-15,1 3 0 16,-1-2 1-16,0-3-1 16,1-2-1-16,1-5 1 15,-5-10 0-15,3-4 0 16,3-7 0-16,-4-3 0 16,3-7 6-16,-1-3 3 0,-1-8-9 15,0-1 0-15,3-5 0 16,-6-5 6-16,2-3 2 15,1-5 3-15,1 0 1 16,0-5-9-16,4-13 1 16,6-7-3-16,4-7-1 0,5-8 3 15,6-9 5-15,3-8-7 16,0-7 0-16,5-5 1 16,5-10-1-16,1-7 0 15,9-3-1-15,5-7 0 16,4-6 0-16,1-3-1 0,5-4-3 15,-3 0-9-15,1 2 0 16,0 1-9-16,-4 9 23 16,-4 8-1-16,-7 6 0 15,-7 12-2-15,-9 10 2 16,-12 15 0-16,-13 9 0 16,-10 12 4-16,-12 7 1 0,-8 11-3 15,-7 3 0-15,-5-1-5 16,-9-10-61-16,-3-15-325 15</inkml:trace>
  <inkml:trace contextRef="#ctx0" brushRef="#br0" timeOffset="154103.42">6737 15052 414 0,'-15'-1'-56'0,"-2"-6"59"15,2-3 4-15,5 0 14 16,3-1-16-16,0 0-2 16,2 1-3-16,3-1-1 0,2 4 1 15,0-2-2-15,0 5 6 16,0 4-6-16,0 0-2 16,-5 8-29-16,-3 6 27 15,-4 5-1-15,-4 5 5 16,-4 2 2-16,3 5 2 0,-1-1-1 15,2 8 1-15,3 0 4 16,2 11 2-16,6 2-1 16,3 9-2-16,2 6 0 15,4-2 5-15,10 0 5 16,9-3 3-16,4-6-9 0,11-3 0 16,3-4-3-16,8 2-1 15,3-2-4-15,3 2 3 16,1 2-3-16,-2 5 0 15,0 5 0-15,-6 3 1 16,-1 4-2-16,-8 0 0 0,-3 1 1 16,-7-2 0-16,-2-8-1 15,-3-6 0-15,-7-6 0 16,0-10 1-16,-7-8-2 16,3-7 2-16,-6-7-2 15,-7-9-64-15,0-7-55 16</inkml:trace>
  <inkml:trace contextRef="#ctx0" brushRef="#br0" timeOffset="154569.54">6890 16520 340 0,'-10'-10'109'15,"3"-5"-105"-15,2-5 6 16,5-1 0-16,7-11-5 0,11-10-3 16,8-10 2-16,6-3-3 15,5-8 2-15,4-1-2 16,8-1-1-16,-1 2 0 16,1 4 1-16,-4 0-4 15,-4 5-1-15,-5 2-7 0,-5 7-1 16,-8 8 9-16,-4 4 5 15,-4 9-1-15,-4 5-11 16,-6 8-21-16,0 8-6 16,-5 3-20-16,3 1 3 0,-1 12 58 15,1 0-1-15,4 0 6 16,4-2 2-16,3 0-5 16,4 2-3-16,2-1 0 15,3 1-2-15,3 6 0 16,-4 2 3-16,2 3-1 15,-4 4-2-15,-3-1 2 16,2-4-2-16,-5-3 0 0,1-4 1 16,-1-7-1-16,6-7-1 15,-2-2-5-15,-4-11-26 16,-5-13-124-16</inkml:trace>
  <inkml:trace contextRef="#ctx0" brushRef="#br0" timeOffset="154772.11">7277 15366 586 0,'0'6'-21'16,"-5"-6"24"-16,5 3-7 0,5 3-53 15,15 2 12-15,2-2-21 16,-3-4-81-16</inkml:trace>
  <inkml:trace contextRef="#ctx0" brushRef="#br0" timeOffset="155257.3">7703 15477 440 0,'10'4'4'0,"3"-1"-10"15,9 1 8-15,4 3 1 16,3 7-3-16,-2 4 1 0,2 4 0 15,-4 2-2-15,-1 3 0 16,-7 2 0-16,2-1-3 16,-7-3-5-16,-2-5 0 15,-9-3 3-15,-1-4 4 16,0-4 2-16,-1-6 3 16,-9-3 1-16,-1 0 6 0,-1-8 10 15,3-6-1-15,0-8-4 16,2 1-12-16,3-9-1 15,1 1-1-15,3-4 0 16,0 3-9-16,0 2-12 16,0 1-3-16,2 2 9 0,6 3 12 15,3 5 0-15,4 4-1 16,0 3 5-16,9 4 1 16,0 2-7-16,3 4 15 15,5 0 1-15,2 13-10 16,9 5-1-16,9 7-3 0,0 7-29 15,0 0-78-15</inkml:trace>
  <inkml:trace contextRef="#ctx0" brushRef="#br0" timeOffset="156987.62">8358 15289 334 0,'-17'-21'-9'16,"-5"0"5"-16,-2 1 7 0,2 4-3 15,-2 4 15-15,0 2 21 16,1 9-2-16,4 1-6 15,-1 0-10-15,4 9-11 16,-1 7-5-16,7 5-1 16,0 10-2-16,9 3 2 0,1 5-2 15,1 4-1-15,11-2 2 16,7-6 0-16,3-3 3 16,3-6 1-16,5-12-4 15,3-9-1-15,-1-5 3 16,-1-9 5-16,-4-12-7 15,-4-13-3-15,-7-4-12 0,-9-5 2 16,-7 1 0-16,-2-3-4 16,-10 8 17-16,-5 1 3 15,2 8 10-15,1 4 17 16,6 8 3-16,3 6 5 16,5 6-10-16,0 4-18 0,5 0-11 15,8 12 0-15,1 6 1 16,2 6 1-16,2-2-1 15,2 2 1-15,-4-3 0 16,2-5 0-16,-2-5-2 16,-1-4-2-16,2-7-4 0,-4 0 4 15,-3-11-5-15,-1-5 5 16,-1-5-7-16,-4-2 8 16,-3-2 2-16,1 0 2 15,0 3-3-15,0 4 2 16,1 4 5-16,2 7 7 0,7 3-9 15,2 4-4-15,6 2 1 16,2 7 1-16,2 0 1 16,5 4-4-16,-2-4 5 15,0-6-3-15,0-3 1 16,-5 0 1-16,-3-12 0 0,-6-10 0 16,-4-7 1-16,-4-10-3 15,-5-4-1-15,0 1-6 16,-2-5 0-16,-7 10-1 15,0 5-2-15,0 11 5 16,2 6 5-16,0 8 9 0,7 7 14 16,0 0-2-16,0 11-19 15,14 3-6-15,6 4 4 16,4 0-1-16,6-2 2 16,3-6 0-16,4-6 0 15,-3-4-1-15,-2-9-16 0,-6-12 0 16,-6-11 11-16,-6-8 1 15,-9-2 2-15,-5-5-1 16,-2 1 1-16,-12 5-1 16,-6 5-1-16,0 9 2 15,1 4-1-15,4 11 2 0,3 5 7 16,2 7 19-16,5 0-15 16,5 14-14-16,0 11 1 15,0 3 1-15,11 8 1 16,5 2 0-16,2-1 1 15,6-5-2-15,2-3 3 16,1-9-1-16,5-12-1 0,-1-8 2 16,-2-4-2-16,3-20-3 15,-7-10-3-15,-1-8-1 16,-2-7 4-16,-5-5 0 16,-2-1-1-16,-3-2 3 15,-3 5-1-15,-4 2 0 0,-2 4 2 16,-1 9 0-16,-2 6 0 15,0 10 0-15,0 5 3 16,0 9 8-16,0 7 11 16,0 0-12-16,5 15-7 15,7 5 1-15,5 5 0 0,3 2 0 16,6 1-2-16,4-4 0 16,2-5 0-16,1-6 0 15,1-6-20-15,-4-7-37 16,-6-6-82-16</inkml:trace>
  <inkml:trace contextRef="#ctx0" brushRef="#br0" timeOffset="157316.16">9366 13630 515 0,'3'0'18'15,"4"0"-10"-15,8 3-11 16,7 9 2-16,10 6 2 15,4 12-2-15,5 10 3 0,3 11-1 16,0 10 0-16,-5 9 1 16,1 1 2-16,-11-2-1 15,-10-1-15-15,-6-11-80 16,-13-12-176-16</inkml:trace>
  <inkml:trace contextRef="#ctx0" brushRef="#br0" timeOffset="157920.77">9590 14244 548 0,'16'-10'47'0,"0"-6"-41"0,6-11-1 15,10-5-1-15,4-11-1 16,8-7 0-16,-3-7-3 16,0-5 3-16,-1-6-3 15,-4-2-17-15,-9 6-24 16,-10 2-13-16,-6 6 20 15,-11 9 11-15,0 12 22 0,-11 10 11 16,-3 13 30-16,-3 6 22 16,4 6-24-16,-1 16-4 15,4 13-21-15,7 8-10 16,3 9-1-16,0 4-4 16,8 0 5-16,12-5-2 0,2-11-1 15,2-11 1-15,4-14-3 16,-1-9-17-16,-2-11 2 15,-1-17-5-15,-4-11-24 16,-3-8 6-16,-7-3 15 0,-3 4 19 16,-4 3 8-16,-3 11 19 15,0 7 13-15,0 11 7 16,0 8 7-16,0 3-13 16,4 3-19-16,4 3-15 15,4 5-2-15,9 2 0 16,4 5 2-16,4-3 0 0,1-5 0 15,2-5-12-15,-3-2-19 16,-2-4-10-16,0-16-12 16,-7-4 19-16,0-6 26 15,0-5 8-15,-5-4 4 16,7 2 16-16,2-4 10 16,-2 6 2-16,4 4-9 0,-3 10-6 15,1 5-5-15,-2 9-7 16,-1 7-3-16,-5 0-1 15,2 5-2-15,0 4 0 16,5-4-2-16,5-5-9 0,5-18-28 16,7-19-61-16,-3-15-368 15</inkml:trace>
  <inkml:trace contextRef="#ctx0" brushRef="#br0" timeOffset="158421.5">11809 12318 594 0,'0'4'4'16,"-3"-4"-2"-16,-1 0-1 0,3 0-4 16,-1 0 0-16,2 1-2 15,-2 5-2-15,0-1-7 16,1 2 14-16,-1 4-1 15,-2-1 0-15,3 0-3 0,-1-2-8 16,0-2 7-16,0-6-26 16,-2-9-45-16,-8-21-257 15</inkml:trace>
  <inkml:trace contextRef="#ctx0" brushRef="#br0" timeOffset="159545.4">8606 15796 66 0,'-9'-9'335'0,"-3"2"-329"15,-3 4-6-15,1 3 2 16,-1 0-12-16,1 3-14 15,-2 8 4-15,2 2 6 0,-3 1 9 16,0 2 7-16,2 1-1 16,1 4 5-16,-1 1 3 15,1 6 0-15,2 0-4 16,-3 3-1-16,1 10-1 16,1 3-1-16,1 3-2 0,0 5 5 15,4 6 7-15,1-1 0 16,2 0 1-16,5 0-6 15,0-2-2-15,3 2 0 16,8-1-2-16,3 2-2 0,6 3 0 16,5 1 0-1,2 4 1-15,3 2-4 0,6 2 4 16,0 1-2-16,6-3 4 16,1 0-3-16,4-4 2 15,4-2 3-15,2-1-2 16,4 0-2-16,2-2 1 0,6-3-1 15,1 0 5-15,-1-5-5 16,1 1-1-16,2-2-1 16,1 2 2-16,-1-2 0 15,-2 0 2-15,4-4 1 16,4-1-2-16,1-1 2 0,3-4-3 16,2-5 0-16,0-3 2 15,0-1-2-15,-1-6 2 16,-4-4-1-16,3-1 0 15,2-3-1-15,-6 2 1 16,4-5-2-16,-3 0 7 0,0-2 2 16,-2-2-5-16,-5-4 8 15,0-2 2-15,-2-4-4 16,5-2-2-16,-3-8-1 16,5-3-3-16,-1-1-2 15,0-1-2-15,-4 1 0 16,-5 2 1-16,-6 1-4 0,-6 4 3 15,-7-2 1-15,-3 2-2 16,-2-2-1-16,0-4 2 16,-3-1 0-16,3-6 0 15,0 1 1-15,0-1-1 0,-3-3 1 16,-1 5-3-16,-6 0 2 16,-5 8-1-16,-4 1 0 15,-8 2-1-15,-5 5 2 16,-2 0-2-16,-5 2 1 15,2 0-1-15,-2 0 2 16,0 0 0-16,0 0-4 0,0 7-24 16,-4 2-51-16,-8 0-90 15</inkml:trace>
  <inkml:trace contextRef="#ctx0" brushRef="#br0" timeOffset="160059.46">11753 17770 557 0,'0'8'4'16,"-8"-8"-3"-16,4 0-1 16,4 0-1-16,0 0-5 15,0 0 0-15,10 0 3 16,4 2 3-16,6 1 0 16,1 1 0-16,6-1-2 15,2-1 2-15,3 2 2 0,0-1-3 16,4 4 1-16,1 2 1 15,-2 6-1-15,-2 1 0 16,-5 1 0-16,0 5 1 16,-8-2-1-16,-1 5 0 15,-5-4 1-15,-3 0 2 0,-6 2 7 16,-3 4 3-16,-2-2-2 16,0 2 5-16,-10 3-3 15,-7 1-3-15,-5-1-1 16,-2 0-1-16,-7 4 1 15,-4 0-2-15,-4 0-4 0,0 0-1 16,0-2-1-16,5-2-1 16,3-10 1-16,4-9-27 15,3-13-81-15,-1-32-257 16</inkml:trace>
  <inkml:trace contextRef="#ctx0" brushRef="#br0" timeOffset="161179.24">10614 17603 538 0,'-11'5'37'0,"-3"-2"-33"15,5-2 7-15,9 3-6 0,5 0-13 16,14 7 8-16,10 6 0 16,10 1-3-16,5 7 6 15,9 3-2-15,6 2 0 16,4 1-1-16,0-1 0 16,-1-2 1-16,1-6 3 15,-7-8-8-15,-6-8-1 0,-8-6-3 16,-8-11-6-16,-12-16 13 15,-5-10 6-15,-10-8 0 16,-5-12 0-16,-2-5-1 16,-9-9 1-16,-10 0-2 15,0 4-3-15,-2 5 1 0,-3 14-1 16,5 6 2-16,-1 16 17 16,1 8-7-16,4 7 1 15,2 6-3-15,0 3-3 16,5 2-4-16,-2 0 1 15,3 4-3-15,2 8-2 16,1 6 1-16,-1 5 0 0,2 11 0 16,-4 5 0-16,4 9 0 15,-4 8-2-15,4 4 4 16,-3 9-1-16,1 5 4 16,2 6 6-16,-4 0 1 0,4 4 10 15,-2 0-7-15,0 0-1 16,-1-6-5-16,3-2-1 15,-3-7-2-15,2-8-4 16,1-6-2-16,1-7 2 16,-2 1-2-16,3-2-28 15,-6-6-57-15,-12-23-78 0</inkml:trace>
  <inkml:trace contextRef="#ctx0" brushRef="#br0" timeOffset="195178.8">1150 11794 442 0,'-3'0'-19'0,"-3"0"20"0,5 0 0 16,1 2-7-16,0 8-12 16,7 6 18-16,0 8 0 15,4 6 1-15,3 5 0 16,3 8 6-16,-2 3 9 0,5 10-2 16,0 2 2-16,1 3-6 15,-1 4 1-15,-1 6-3 16,-5 0-2-16,4 4-1 15,1 0-2-15,5 0-1 16,3 0 1-16,2-4-2 16,3-10-5-16,-3-11-56 0,-14-14-51 15,-3-21-92-15</inkml:trace>
  <inkml:trace contextRef="#ctx0" brushRef="#br0" timeOffset="195565.31">1150 12275 369 0,'-15'-16'-41'16,"-4"-2"45"-16,5 0 27 0,-1 0-10 16,7-5 1-16,-3 1 10 15,5-5-11-15,6-4-3 16,0-5-4-16,5 2-1 15,7-7-1-15,6 3-6 16,5 0 2-16,0 8-5 16,4 3-1-16,2 9-3 0,-2 10 1 15,0 8-2-15,4 0-2 16,-4 14 4-16,-3 8-2 16,1 4 4-16,1 6-2 15,-6 6 0-15,-4 1 1 16,-10 5 0-16,-1 0 2 0,-5 5 6 15,-5-5 2-15,-3-1 5 16,-4-2-6-16,4-7-6 16,6-7-2-16,2-4 0 15,10-11-42-15,2-12-69 16,3-7-278-16</inkml:trace>
  <inkml:trace contextRef="#ctx0" brushRef="#br0" timeOffset="195862.92">1567 12020 566 0,'-3'15'1'16,"-4"2"-1"-16,1 6-1 15,6 10 1-15,0 2 1 16,6 6-3-16,4 2 2 16,2 3 0-16,7-7 0 0,-5-3 1 15,1-5-2-15,-2-8 1 16,1-9-1-16,-6-11-4 15,1-3-1-15,-6-14 29 16,2-14 10-16,-3-8-14 16,-2-11-13-16,-7-6-6 15,-6-2 1-15,-9 5-6 0,1 4-3 16,-3 10 6-16,4 10 3 16,6 12-1-16,5 10 0 15,5 4-18-15,2 12-84 16,2 1-97-16</inkml:trace>
  <inkml:trace contextRef="#ctx0" brushRef="#br0" timeOffset="196418.38">1815 12336 491 0,'7'8'-1'0,"-2"0"3"15,7-5-1-15,1 1-1 16,1-2 2-16,0-2-6 16,-4-2 5-16,1-14 2 15,-5-5-3-15,-3-10 4 0,-3-8-1 16,0-9-3-16,-5-9 0 16,-10-4 0-16,-2-3-7 15,-7 2-8-15,-3 3-8 16,2 7 13-16,-4 13 10 15,6 8 2-15,1 12 17 16,2 12 8-16,8 7-12 0,3 7-8 16,8 15-3-16,1 6-5 15,5 8 0-15,11 6 1 16,9 2 0-16,4-6 1 16,3 0-1-16,0-11 0 0,0-12-1 15,-1-7 2-15,0-8-3 16,-6-8 2-16,0-13 2 15,-4-8-3-15,-4 1-9 16,-9-8-53-16,-4 1 13 16,-4-5-34-16,-5 7 45 0,-8 1 54 15,-1 7 35-15,1 7 2 16,3 7-4-16,4 11-3 16,2 4-31-16,4 15-10 15,4 8-6-15,9 5 2 16,3 4 1-16,2-2 1 15,4 1-1-15,0-3 0 16,4-5 0-16,-4-4 1 0,-5-12-19 16,-2-10-39-16,-13-4-128 15</inkml:trace>
  <inkml:trace contextRef="#ctx0" brushRef="#br0" timeOffset="196553.3">1930 11604 535 0,'-2'0'-2'16,"2"0"2"-16,0 11-7 16,4 3 4-16,6 1-20 0,3-8-48 15,0-7-226-15</inkml:trace>
  <inkml:trace contextRef="#ctx0" brushRef="#br0" timeOffset="197494.47">2207 11554 569 0,'-13'13'-3'0,"0"-2"4"16,2 8-2-16,8 10-21 0,3 10-11 16,0 10 27-16,0 4 5 15,3 1 1-15,8-4-1 16,2-7 1-16,1-10-1 15,0-8 0-15,3-9 0 16,-1-13-3-16,2-3-1 16,-1-12 6-16,2-18 13 0,1-9-3 15,-3-10-15-15,2-8 7 16,-7-5-18-16,-4 3-6 16,0 2 1-16,-4 9 18 15,-4 14 4-15,0 9 2 16,0 9 11-16,0 12 19 0,0 4-7 15,0 13-31-15,3 10 5 16,4 9-2-16,5 7 1 16,0 6 1-16,4-2 0 15,2-2-1-15,-1-7 0 0,0-9-1 16,0-11 2-16,0-11-1 16,0-3 1-16,-2-23 1 15,0-14 5-15,-4-13-3 16,-5-12-3-16,1-13-5 15,-7-9-2-15,0 1 2 16,0 5 3-16,-8 10-1 0,1 15 2 16,-2 13 2-16,2 19 11 15,-3 10 15-15,4 10-11 16,0 1-14-16,5 14-3 16,1 9-2-16,3 6 0 15,7 6 2-15,11 7-1 0,6 0 1 16,1 5 0-16,5-7-11 15,1-2 3-15,0-9 1 16,-2-10 5-16,0-13-1 16,-1-6 2-16,-6-20-3 15,-3-14 12-15,-5-12-3 0,-2-10-2 16,-4-4-3-16,-6-6-1 16,-3 5-9-16,-2 4 3 15,0 7 10-15,0 10 1 16,0 10-1-16,0 12 7 15,0 10-3-15,0 8-2 0,11 11-13 16,5 19 0-16,6 14 9 16,3 15-2-16,4 16 1 15,1 11 0-15,1 8 1 16,-2 6 0-16,-2 5 0 16,-3-1 2-16,-6-9-4 15,-6-8 2-15,-6-10 2 0,-6-15 8 16,0-14 8-16,-11-14-1 15,-5-15 0-15,-5-10 21 16,-3-14 10-16,1-22-30 16,-1-17-20-16,0-19-1 15,5-16 1-15,7-13-2 0,4-6-8 16,8-5-7-16,6-1-7 16,17 10 8-16,9 10 4 15,8 11 0-15,1 14-12 16,-3 13-42-16,-6 10-131 15</inkml:trace>
  <inkml:trace contextRef="#ctx0" brushRef="#br0" timeOffset="197935.35">1774 13690 581 0,'-6'-17'2'16,"-15"0"5"-16,16 4 15 16,5 3-17-16,0 2-7 15,7 6 3-15,3 2-4 16,5 2-2-16,2 14-7 0,5 11-1 16,0 14 10-16,2 13 1 15,3 10 2-15,2 9 2 16,0 4-2-16,0 1 1 15,-2-1 0-15,-2-8 0 16,-1-7 0-16,-7-12-2 16,-5-15 3-16,-4-14-7 0,-8-17-66 15,-8-11-31-15,-16-29-203 16</inkml:trace>
  <inkml:trace contextRef="#ctx0" brushRef="#br0" timeOffset="198265.39">1749 13550 595 0,'1'-24'8'0,"3"2"-4"15,5-5-1-15,9 6 1 16,7-5-5-16,9 5 3 0,11 6-3 16,9 7 1-16,5 8-3 15,6 14-1-15,5 16-2 16,-4 17-1-16,-3 14-9 15,-8 10 2-15,-7 6 11 16,-14 2 3-16,-13 1-2 16,-10-2-1-16,-11-1 8 0,-5 0 10 15,-17-4 4-15,-9-2-2 16,-8-1-4-16,0-8-3 16,-3-10-2-16,6-9 2 15,4-11-2-15,10-14-4 16,8-8-2-16,9-6-16 0,3-4-55 15,2-4-86-15,0-18-147 16</inkml:trace>
  <inkml:trace contextRef="#ctx0" brushRef="#br0" timeOffset="198633.82">2618 13586 138 0,'0'-7'395'0,"0"4"-390"16,0 3-2-16,0 1-6 15,0 19-4-15,0 6 7 16,3 9-1-16,6 10 0 16,0 7 3-16,2 0 0 15,4 0-5-15,-1-6 5 0,0-6-1 16,-1-14 0-16,1-10-1 15,-1-16-3-15,-1-5 1 16,-5-25 6-16,-4-13 21 16,-3-14-5-16,-3-7-14 15,-14-1-5-15,-7 5-1 0,-1 10 2 16,-2 14 0-16,-2 13 1 16,6 14 7-16,0 9-3 15,4 6-5-15,4 11-4 16,5 8-13-16,5 0-24 15,5-2-27-15,0-10-96 16</inkml:trace>
  <inkml:trace contextRef="#ctx0" brushRef="#br0" timeOffset="199547.07">2835 13372 611 0,'0'7'6'16,"-5"0"-3"-16,5 4-6 16,0 3-4-16,12 9 2 15,3 8 3-15,2 6 1 0,1 8 1 16,1 1 0-16,-2 1 0 16,-5-1 0-16,0-5 0 15,-5-7 1-15,-2-9 0 16,-3-9 0-16,-2-5-1 15,0-9 3-15,0-2 4 0,-7-13 13 16,-4-14-15-16,-2-8-7 16,-1-10-2-16,4-7-9 15,0-1-9-15,5 3 6 16,5 6 8-16,0 4 5 16,0 6 3-16,10 8 1 0,2 4 1 15,0 9 2-15,3 6-4 16,2 7-6-16,0 2 4 15,0 16 0-15,3 9 1 16,-1 5 1-16,0 7 5 16,3 0 0-16,-5 4-1 0,-2-4 0 15,-1-2 2-15,-3-6-2 16,-6-6-1-16,-1-8-1 16,-1-7 0-16,-3-8 1 15,0-2 5-15,-5-15 16 16,-4-12-16-16,-2-6-9 15,1-9 0-15,1-4-18 0,1 0 6 16,6-1 4-16,2 6 6 16,0 2 2-16,5 6 0 15,7 5 2-15,0 4-1 16,3 8 0-16,-1 6 0 16,1 6-4-16,4 4 1 0,-2 5 0 15,0 13 1-15,3 4 2 16,-3 8 0-16,-3 0 1 15,2 2-2-15,-5 1 1 16,-3-1 2-16,2-5 3 0,-5-4-2 16,0-5 1-16,-3-2-1 15,0-12 0-15,-2-4 1 16,0 0 10-16,0-16 11 16,0-7-14-16,0-8-11 15,-4-7 1-15,4-7 0 16,0-4-3-16,0 3 3 15,0-2-7-15,0 5-1 0,0 4 3 16,2 7 2-16,0 3-3 16,1 10 4-16,-1 5 1 15,3 4-3-15,3 7 0 16,4 3-1-16,5 3 1 0,2 12 2 16,6 6-1-16,3 4 2 15,2 4 0-15,-1-1-1 16,-2 3 2-16,-3-1 1 15,-4-3-2-15,0-4 0 16,-4-5 0-16,2-7-2 0,-5-8-70 16,-2-3-79-16,1-19-194 15</inkml:trace>
  <inkml:trace contextRef="#ctx0" brushRef="#br0" timeOffset="200209.32">3849 12819 594 0,'-32'-11'9'15,"-4"1"-4"-15,6 3-3 0,5 3-1 16,3 4 1-16,4 2-3 16,5 16 1-16,4 10-2 15,4 6-1-15,2 11 0 16,3 5 4-16,0 7-2 15,3-1 1-15,9-3-1 16,3-5 0-16,-1-8 1 0,3-14-1 16,-3-8-1-16,2-12-2 15,-3-10-6-15,1-18 9 16,-3-12 7-16,-2-9-2 16,-6-3-2-16,-3-1-26 15,0 3-14-15,-7 8 25 0,-3 8 15 16,0 8 7-1,3 6 11-15,4 9 7 0,1 5-5 16,2 0-15-16,0 12-10 16,7 9 2-16,8 10 0 15,2 2 1-15,3 7 1 0,5-6-1 16,-1 0 0-16,0-9 1 16,0-8-1-16,0-7-1 15,-7-9 1-15,3-1 0 16,-5-18 3-16,-5-8 3 15,-1-10-1-15,-5-7-1 0,-4-5-2 16,0-2-2-16,-7 2 0 16,-2 3 1-16,-1 8 1 15,5 8-2-15,2 11 0 16,-1 6 4-16,2 6 6 16,2 6-2-16,0 0-11 15,7 11-2-15,6 7 3 0,7 5 2 16,0 1 1-16,3-2-1 15,0 2 1-15,2-8-1 16,-1-6 0-16,-1-6-1 16,-4-4 1-16,3-4-1 0,-3-15 3 15,-4-12 0-15,2-6 0 16,-12-9-33-16,-5-8-111 16,-7-7-169-16</inkml:trace>
  <inkml:trace contextRef="#ctx0" brushRef="#br0" timeOffset="200358.19">3934 12347 517 0,'0'15'60'0,"0"-2"-61"16,0-1-1-16,4 5 0 15,6 1-8-15,3-3-44 0,-2-4-101 16</inkml:trace>
  <inkml:trace contextRef="#ctx0" brushRef="#br0" timeOffset="200553.2">4211 12571 730 0,'5'13'6'0,"0"3"-14"15,12 7-18-15,-2 9-7 16,7 9-19-16,5 9-14 16,-1-5-27-16,-6-3-49 15,-3-13-104-15</inkml:trace>
  <inkml:trace contextRef="#ctx0" brushRef="#br0" timeOffset="200737.84">4365 12589 503 0,'0'-43'46'0,"0"8"17"16,4 8-28-16,8 9-24 0,1 9-9 16,4 9-8-1,0 0 3-15,2 12-3 0,1 13 4 16,0 4-3-16,-1 5 0 16,0 2 1-16,-4-2-7 15,0-8-23-15,-4-6-45 16,-10-16-66-16</inkml:trace>
  <inkml:trace contextRef="#ctx0" brushRef="#br0" timeOffset="201846.39">2533 15537 496 0,'0'2'-3'16,"-5"-2"5"-16,5 0-6 15,0-8 1-15,12-8 4 16,5-4 0-16,6-7-1 16,6-5 0-16,3-4 0 15,4-5 5-15,5-5-5 0,4-8 0 16,5-8 1-16,6-6 3 16,5-7-4-16,5-7 1 15,5-7-1-15,4-2 0 16,0-4 1-16,6-2-2 15,2-5 1-15,2 2 0 0,0-2 0 16,7-1 0-16,1-4 1 16,7 1 2-16,-4-2-1 15,6-1 1-15,-3 0-2 16,-4 5-1-16,5-5 3 16,-5 7-3-16,0 0 6 0,-10 5 3 15,0 7-1-15,-6 5-4 16,-7 10-1-16,-9 13-3 15,-8 7 2-15,-8 10 3 16,-11 11 2-16,-9 7 5 16,-8 10-6-16,-5 6 4 0,-7 4 5 15,-4 3 0-15,-1 3-1 16,-2 1-7-16,0 0-5 16,0 0-3-16,0-2-59 15,0-7-73-15</inkml:trace>
  <inkml:trace contextRef="#ctx0" brushRef="#br0" timeOffset="202238.9">4827 11876 543 0,'-22'-10'-7'16,"0"4"11"-16,11 0-2 15,6 5 2-15,5 1-6 16,2 0-3-16,14 0-11 16,11 0 15-16,10 0 0 15,10 0 2-15,9 0 2 16,7 0 0-16,-2 0 0 15,0 8-3-15,-5 9-16 0,-12 6-7 16,-8 9 13-16,-12 7 8 16,-16 5-2-16,-8 5 5 15,-6 1 15-15,-18 0 21 16,-5 0 4-16,-3-3-6 0,0-2-11 16,-2-2-11-16,7-7-12 15,4-6 1-15,3-12-51 16,5-18-104-16</inkml:trace>
  <inkml:trace contextRef="#ctx0" brushRef="#br0" timeOffset="202987.73">4559 12419 495 0,'-11'4'7'0,"2"-2"-2"15,5-2-3-15,4 0-5 16,0 0-27-16,2 0 7 16,6 0 16-16,0-8 7 15,5-2 4-15,2-8-4 0,4-3 5 16,3-6 13-16,3-5-3 16,4-2-7-16,1 0-4 15,-3 2-4-15,-8 5-69 16,-9 0-210-16</inkml:trace>
  <inkml:trace contextRef="#ctx0" brushRef="#br0" timeOffset="204169.44">6179 11851 485 0,'-5'-16'-2'16,"-2"2"19"-16,7 7-8 0,0 3-8 15,2 4-2-15,10 5-4 16,-2 15 1-16,8 10 1 16,3 15 2-16,3 13 1 15,5 15 0-15,5 11 0 0,3 14 0 16,5 8 0-16,-3 6 1 16,-3-5 1-16,2 0-1 15,-8-9-1-15,-5-16 0 16,-6-16 0-16,-9-19 1 15,-5-13-1-15,-5-18 9 16,-7-11 50-16,-13-5-15 0,-6-14-27 16,-9-13-8-16,-4-10-4 15,0-8-3-15,-5-10 0 16,1-6 0-16,6-5-1 16,3-4 0-16,3 3-3 0,1-3 3 15,1 2-1-15,2 4-1 16,0-1 2-16,2 7 0 15,5 1-1-15,4 3-3 16,5 4 3-16,3 8-1 16,7 2 1-16,1 11-5 15,11 1 6-15,7 10-5 16,7 8 4-16,7 10-2 0,2 2-2 16,8 23 1-16,1 12 2 15,4 14 0-15,3 12 0 16,4 6 3-16,-4 6-2 15,-2-1-1-15,-4-8-12 0,-7-13-3 16,-4-10-12-16,-10-18-25 16,-11-16-18-16,-10-9-129 15</inkml:trace>
  <inkml:trace contextRef="#ctx0" brushRef="#br0" timeOffset="204334.81">6498 12469 566 0,'11'0'20'16,"-2"-10"-22"-16,0-12 4 15,7-6 1-15,2-8-4 16,4-5 1-16,-3-5-31 0,1-8-73 16,-10-3-103-16</inkml:trace>
  <inkml:trace contextRef="#ctx0" brushRef="#br0" timeOffset="204946.22">6584 11604 586 0,'0'-3'22'15,"-3"1"-1"-15,3 2-15 16,7 11-11-16,13 14 3 16,1 12 1-16,9 13 1 0,8 10 1 15,4 7 0-15,2 6-1 16,0-1 1-16,-3-5-4 15,-7-8-22-15,-7-13-2 16,-10-12 2-16,-12-14 9 16,-5-11 10-16,-18-9 14 0,-10-7 2 15,-4-15 0-15,-5-6 0 16,-3-11 2-16,2-6 0 16,4-5 1-16,5-2-4 15,5-2-4-15,4 1-3 16,5 0 0-16,8 5-4 0,3 2 4 15,4-1-2-15,0 3 1 16,11 0-1-16,9 1-1 16,5 3 3-16,2 9-1 15,-1 8-2-15,-5 12-1 16,-3 11-2-16,-6 11-18 0,-8 23 10 16,-4 9 7-16,0 9 3 15,-9 8 2-15,-2-1 1 16,4-2-1-16,3-11 1 15,4-10 1-15,4-12-1 16,12-13 0-16,6-11-2 16,5-4 0-16,11-13 1 0,2-4 3 15,4 2-1-15,1-1-3 16,-4 4-33-16,-3 9-3 16,-7 5 23-16,-9 2 10 15,-3 7 2-15,-11 11-1 16,-6 2 1-16,-2 6 9 0,0 3 20 15,-10 1 7-15,-3 2-3 16,-5 0-9-16,1 1-9 16,2-3-5-16,0-5-7 15,3-6-1-15,1-13-33 16,2-10-60-16,2-28-147 0</inkml:trace>
  <inkml:trace contextRef="#ctx0" brushRef="#br0" timeOffset="205196.93">7250 11080 641 0,'-16'16'-9'16,"-2"7"9"-16,4 9-3 15,7 16 1-15,4 18 0 16,3 13 1-16,0 10 1 0,10 4-1 15,8 3 2-15,0-12-2 16,0-11 1-16,3-16 1 16,3-19-2-16,1-24-5 15,2-14 0-15,4-30-32 0,-1-25-39 16,-1-19-221-16</inkml:trace>
  <inkml:trace contextRef="#ctx0" brushRef="#br0" timeOffset="205339.29">7669 11289 681 0,'0'12'34'0,"0"-6"-34"16,3-3-22-16,8-3-33 16,4-3-88-16,-1-21-183 15</inkml:trace>
  <inkml:trace contextRef="#ctx0" brushRef="#br0" timeOffset="205632.36">7976 10578 617 0,'-20'-15'6'15,"9"15"0"-15,8 5-8 16,-2 23-3-16,-3 10 3 0,-3 15 2 16,3 14-3-16,-5 9-4 15,4 6-3-15,4-1-5 16,3-6 13-16,2-8 1 16,7-13 1-16,9-13 1 15,9-16-3-15,4-12-8 0,7-13 8 16,4-4-5-16,-1-21-18 15,-2-15-136-15</inkml:trace>
  <inkml:trace contextRef="#ctx0" brushRef="#br0" timeOffset="206032.48">8149 10440 628 0,'-17'12'4'15,"5"1"-2"-15,8 10-3 16,4 6-3-16,0 11 0 16,14 7 1-16,6 6 1 15,3 2-1-15,6-1 3 0,-2-4-1 16,2-8 1-16,-4-9 0 15,-5-10-3-15,-2-8-3 16,-4-15 1-16,2-4 5 16,-5-23 12-16,-4-13-5 0,0-11-1 15,-5-13-3-15,-2-4-2 16,-5-2-1-16,-8 11 1 16,-3 9-1-16,-1 14 2 15,2 12 2-15,-4 13 1 16,0 11-4-16,-4 0-4 15,-4 18-23-15,1 9-32 16,1 3-32-16,8 2-82 0,4-3-71 16</inkml:trace>
  <inkml:trace contextRef="#ctx0" brushRef="#br0" timeOffset="206571.25">8450 10388 351 0,'9'-16'288'0,"-5"4"-276"16,1 7-9-16,5 1-4 0,2 4-2 16,2 4-2-16,4 11-1 15,3 12 3-15,3 5 3 16,-1 7 1-16,1 8-1 16,-5 3-9-16,-4-7-1 15,-8-2-4-15,-4-14 2 0,-3-7-2 16,-7-19 22-16,-11-6 6 15,-1-29-6-15,-1-6-2 16,1-13-1-16,5-10-4 16,6-3 1-16,4 2-2 15,4 7 1-15,0 10 0 16,9 14-2-16,1 9 1 0,3 18-2 16,0 6-9-16,-1 16 6 15,3 12 0-15,-1 6 4 16,6 3 0-16,2 3 2 15,3-1-1-15,-1-10 0 16,0-8 1-16,-2-9-3 0,-3-10 2 16,-3-5 5-16,-2-22 7 15,-1-14-2-15,0-10-6 16,3-6-3-16,-2 3-19 16,-1 0-10-16,-2 11 18 15,-1 15 10-15,-4 8 0 16,0 9 0-16,-1 9 4 0,5 0-2 15,3 12 12-15,8 5 1 16,11 0-3-16,16-1-5 16,9-5-2-16,15-9 1 15,9-6-1-15,7-25-3 16,-3-17-42-16,-7-18-108 0</inkml:trace>
  <inkml:trace contextRef="#ctx0" brushRef="#br0" timeOffset="210096.92">4733 14804 391 0,'-11'-12'0'0,"-3"2"2"16,2 0-1-16,6 3-1 16,-1 6-47-16,1 1-14 0,3 0 15 15,-2 1 14-15,0 4 30 16,2 5 4-16,-1-3 6 15,3 0 19-15,-3-3 9 16,2 2 10-16,-1-3-3 16,-1 0-4-16,1-3 5 0,-1 0-6 15,-2 2 3-15,3-2-8 16,-2 0-10-16,-1 0-2 16,5 0-9-16,-5 0-6 15,5 0 0-15,-1 0-2 16,-3 0-1-16,5 0-1 15,-1-2 3-15,-3 0-3 0,2 1 3 16,1 1-1-16,-1 0 5 16,0-3-6-16,-1 3-1 15,1-2 4-15,-1 2-4 16,1 0 0-16,-3-1 1 16,2-2-4-16,1 3 3 0,0 0 1 15,2-1-2-15,0 1 0 16,0 0-1-16,-1-2-2 15,1 2 5-15,0 0-4 16,0 0 3-16,-2-1-3 16,2 1 4-16,-2 0-3 0,2 0 0 15,0 0 0-15,-2 0 0 16,2 0 1-16,0-2-5 16,-1 2-35-16,-6-5-87 15,-12-5-199-15</inkml:trace>
  <inkml:trace contextRef="#ctx0" brushRef="#br0" timeOffset="211485.3">4674 14945 363 0,'-4'-12'80'15,"-9"3"-80"-15,-2 5 2 16,0 4 15-16,-3 0-12 15,-2 0-2-15,2 6 4 16,0 2-4-16,0 5 0 16,2 1-1-16,0 2-1 0,0 2 3 15,1 2 1-15,3 1 0 16,-1-3 0-16,3-3 1 16,1-1 1-16,4-8 6 15,-2 2 0-15,6-7-4 16,-1-1-1-16,0 0-4 15,2 0-8-15,0-9 1 0,0-1-12 16,0 1-22-16,0-2 11 16,0 4 8-16,0 0 9 15,0 1 9-15,2 3 0 16,0-2 3-16,-2 3 8 0,0-3 12 16,0 3-1-16,1 0 3 15,1 2-3-15,4 0-11 16,1 0-4-16,6 6 1 15,3 10 2-15,6 5 0 16,4 13-3-16,5 7-3 0,4 10-20 16,-1 11 38-16,1 7-17 15,-1 8-1-15,-1 3-1 16,-3 0-1-16,-8-3-1 16,-6-14-21-16,-8-16-14 15,-6-18-15-15,-2-22-16 16,-14-14-105-16</inkml:trace>
  <inkml:trace contextRef="#ctx0" brushRef="#br0" timeOffset="211820.65">4510 15136 600 0,'-11'-9'1'0,"1"2"4"15,-1 0 8-15,4 2-3 16,1-1-6-16,1-1-1 15,0-4 0-15,1-4-3 16,0-7-1-16,2-6-2 0,2-7 4 16,0-2-5-16,12-8-10 15,3 1 12-15,4 2 5 16,3 6-4-16,2 10 1 16,3 8-2-16,0 14-1 15,-2 4-1-15,1 16-3 16,-4 16 5-16,-2 3 1 0,-5 8 2 15,-6 5 3-15,0 7 0 16,-8 0-6-16,1 5 13 16,-2-5-7-16,0-5-2 15,0-5 2-15,0-15-3 0,-2-13-66 16,-1-15-105-16</inkml:trace>
  <inkml:trace contextRef="#ctx0" brushRef="#br0" timeOffset="212753.6">4991 14897 520 0,'2'-10'14'16,"-2"-5"13"-16,-9 3 6 16,-4-4-12-16,3 4-9 15,-4 0-6-15,-3 7-4 0,7 5-3 16,-2 0-5-16,4 22 5 15,4 10-11-15,4 12 6 16,0 13 7-16,6 6 0 16,10 2 0-16,3-2 0 15,8-6-2-15,0-9-2 0,0-14-10 16,2-16-6-16,-5-15-9 16,-5-8 1-16,-4-25 26 15,-5-17 5-15,-4-8 0 16,-3-11-4-16,-1 2 2 15,-2 4-2-15,0 8 0 0,-2 11 1 16,-3 10 1-16,0 13 17 16,-1 10 6-16,1 6 3 15,3 2-18-15,1 5-6 16,1 12-5-16,0 5 1 16,0 2 0-16,8 3 0 0,3-3 0 15,2-4 1-15,1-6-2 16,-2-11-7-16,1-3-11 15,-1-8 14-15,1-13 5 16,0-8 0-16,0-5-1 16,-1-2 1-16,-2-1-1 15,4 5 1-15,-6 3 0 16,1 5 0-16,1 13 1 0,-2 6-2 16,1 5-3-16,0 4-5 15,0 15 4-15,4 6 4 16,0 7 4-16,-1 1-4 15,2 5 5-15,-3-1 0 0,1-1-3 16,0-6 0-16,-5-5 0 16,1-5-1-16,-4-7 1 15,-2-12 4-15,-1-1 4 16,-1-16 8-16,0-15-10 0,0-9-3 16,0-20-2-1,0-6-1-15,0-11-11 0,0-3-6 16,2 5 11-16,2 8 1 15,0 14 4-15,-4 14 0 16,0 12 2-16,-6 9 7 16,-12 16 9-16,2 2-14 15,-3 9-3-15,2 9-3 0,1 4 2 16,8 3 1-16,8 1-4 16,5-1 2-16,12-4-2 15,10-1 3-15,9-2-1 16,0-6-2-16,4-4-1 0,-2-2-10 15,-1-3-2-15,-6-2 11 16,-3 3 3-16,-4 0 2 16,-7 8 0-16,-3 4-2 15,-6 2-1-15,-3 7 9 16,-3 3 10-16,-2 4 3 0,0 1-6 16,0-3-4-16,0-3-6 15,0-4-2-15,0-6 1 16,0-7-10-16,0-10-77 15,0-11-107-15</inkml:trace>
  <inkml:trace contextRef="#ctx0" brushRef="#br0" timeOffset="213073.5">5835 14221 667 0,'4'8'4'15,"-4"2"-10"-15,6 10 3 0,4 10 1 16,1 6-1-16,2 8 2 16,2 3 2-16,2-5-2 15,-3-2-1-15,1-10-4 16,-3-12-3-16,-2-6-5 0,-2-12-6 16,-2-1 9-16,-5-20 13 15,-1-8 6-15,-1-7-2 16,-10-9 0-16,-6 2 1 15,0 6 2-15,-3 5-1 16,2 7 7-16,2 11-5 0,3 10-5 16,1 4-2-16,5 2-8 15,0 11-19-15,2 4-38 16,4-1-49-16,1-5-168 16</inkml:trace>
  <inkml:trace contextRef="#ctx0" brushRef="#br0" timeOffset="213551.75">6053 14180 603 0,'2'0'110'0,"-2"0"-108"16,3 0-8-16,6 11-5 16,2 9-6-16,5 3 5 15,2 7 6-15,2 0-11 16,0 1-8-16,-1-5-9 15,-1-4 3-15,-4-12 6 16,-4-6 2-16,-5-4-17 0,-1-18 41 16,-4-10 11-16,0-8-2 15,-4-5 3-15,-1 0 12 16,-3 4 2-16,3 8-8 16,1 8 11-16,1 6-5 15,1 10-7-15,2 5-8 0,0 0-10 16,3 7-10-16,8 7 7 15,4 4 4-15,5 0 3 16,-1-2-3-16,1-5-3 16,0-6-9-16,-4-5 1 15,-4-5 6-15,-6-15 8 0,-4-3 0 16,-2-9-1-16,-8 0-1 16,-4-2 1-16,-4 4 0 15,-2 4 1-15,3 7 3 16,1 6 3-16,5 6-2 15,4 7-2-15,1 0-10 16,4 7-2-16,6 6-12 0,8 0-20 16,4-5-35-16,5-4-22 15,2-4-203-15</inkml:trace>
  <inkml:trace contextRef="#ctx0" brushRef="#br0" timeOffset="213989.24">6464 13452 619 0,'-5'-16'6'0,"1"10"-2"15,4 6-6-15,4 6-9 0,8 16 5 16,5 6 5-16,0 10 1 16,3 6 5-16,0 4-4 15,-1 1 1-15,0-3-2 16,-4-2 2-16,0-6-2 15,-3-4 2-15,-3-4 4 0,3-3 0 16,-6-8-2-16,3-2 0 16,-1-5-1-16,-3-3-2 15,1-3 0-15,-3-5-2 16,1-1 1-16,-3 0 4 16,-1 0 0-16,2 0 3 0,-2 0 11 15,0 0-3-15,0 0-8 16,0 0-3-16,0 0-2 15,0 0-2-15,0 0 2 16,0 0-2-16,0 0 2 16,0 0-1-16,0 0 0 0,0 0 0 15,0 0 0-15,0 0 0 16,0 0-1-16,0 0 0 16,0 0-1-16,3 0 0 15,1 0-10-15,-4-3-55 16,0-8-111-16</inkml:trace>
  <inkml:trace contextRef="#ctx0" brushRef="#br0" timeOffset="214449.97">6293 13984 436 0,'-2'0'-5'16,"-1"0"14"-16,1 0 14 15,2-2-13-15,0 2-9 16,0-2 9-16,2 1 6 16,3-1-4-16,1-2 4 15,1 2 1-15,0 2-5 0,0-1 3 16,0 1-5-16,6 0-3 15,1 9-2-15,1 5-1 16,1 7-1-16,0 2 0 16,-2 3 0-16,-1 0-1 15,-4 3 2-15,-2-1-1 16,-4-3-2-16,-3 0 0 0,0-2-5 16,-5-5 10-16,-9-2 1 15,-4-6-4-15,2-9 10 16,0-1 10-16,0-16-6 15,5-6-5-15,7-8-11 16,4-3 3-16,0-3-4 0,9 0 0 16,6 2-2-16,-3 4-25 15,3 5-23-15,-5 5-12 16,-5 6-34-16,-3-1-133 16</inkml:trace>
  <inkml:trace contextRef="#ctx0" brushRef="#br0" timeOffset="-214642.21">6583 13937 307 0,'0'-7'95'0,"0"0"-30"16,-2 0-19-16,-3 0-4 16,-3 0-18-16,1 0-5 15,0 2-10-15,-2-1-5 16,-2 2-1-16,0 4-1 16,-2 0-4-16,1 11-2 15,-2 11 4-15,1 10 1 0,3 3 1 16,0 6-2-16,8-1 1 15,2-5-3-15,5-6 3 16,10-9-6-16,4-12 3 16,2-8 0-16,2 0 3 15,2-17 5-15,-3-8 1 0,-4-4-6 16,2-5 2-16,-10 2-3 16,-3 3-5-16,-5 3-41 15,-2 8-44-15,-9-2-167 16</inkml:trace>
  <inkml:trace contextRef="#ctx0" brushRef="#br0" timeOffset="-214058.01">7104 12998 0 0,'-17'-15'535'16,"1"3"-531"-16,0-2 9 15,4 3 10-15,4 5-4 0,1 5-12 16,3 1-2-16,2 12-7 16,2 17-3-16,0 12 4 15,7 16 0-15,10 15 1 16,7 6 1-16,3 8 0 0,7 4 1 15,0 2 0-15,1-11-2 16,-1-4 2-16,-7-13-2 16,-3-10 1-16,-8-19-24 15,-9-15-30-15,-7-17-28 16,-7-6-94-16</inkml:trace>
  <inkml:trace contextRef="#ctx0" brushRef="#br0" timeOffset="-213925.63">7111 13591 492 0,'0'-3'5'16,"0"-1"-5"-16,0 0-2 15,0 0-20-15,3-6-72 16,-1-2-106-16</inkml:trace>
  <inkml:trace contextRef="#ctx0" brushRef="#br0" timeOffset="-212839.02">7067 12980 406 0,'-18'-2'-3'15,"4"1"6"-15,3 1-1 16,2 0 0-16,4 6 0 16,3 9 9-16,1 8-5 0,1 9-2 15,0 11 4-15,3 11-1 16,9 8 1-16,2 4 7 15,8 2 0-15,9 1 6 16,4-1 8-16,7 0 0 16,6-4-15-16,-1-4-7 15,1-5-5-15,-4-8 0 16,-6-15 2-16,-10-12-4 0,-8-17-13 16,-11-10 7-16,-9-27 17 15,0-16-2-15,-16-14-5 16,-10-11-4-16,-3-9 0 15,-6-4 0-15,1 8-1 0,-2 4 0 16,5 17 0-16,1 15 2 16,-1 15 1-16,4 15 10 15,2 14-3-15,1 5-9 16,-2 20-1-16,4 11 0 16,5 10 2-16,6 8-1 15,5 3 0-15,6 1 0 0,7 4 0 16,13-9 0-16,4-7-1 15,0-8 1-15,3-16-2 16,-3-12-1-16,1-10-5 16,-3-18 6-16,1-20 7 15,-1-6-4-15,-6-8 1 0,0-6-7 16,-3 0-5-16,-6 4 8 16,-2 0 2-16,-5 5 0 15,0 6 0-15,0 8 7 16,0 8 3-16,0 7 3 15,0 8 7-15,0 8-3 16,0 4-10-16,0 0-10 0,2 13-7 16,7 12 10-16,2 7-2 15,5 9 4-15,2 7 1 16,6 3-1-16,2-1 0 16,3-5-2-16,3-2 1 0,-2-9-1 15,-1-13-3-15,0-7-4 16,-4-14-1-16,-3-7 2 15,-6-18 12-15,-1-16-4 16,-7-12 0-16,-4-9-5 16,-4-6-7-16,0 2 6 0,0-3 1 15,-7 9 3-15,0 7 1 16,2 10-1-16,0 14 3 16,3 7 12-16,2 9 0 15,0 6-5-15,0 7-5 16,0 0-7-16,8 17-6 15,5 12 7-15,0 7 0 0,6 10 1 16,-1 8 3-16,5 6-2 16,-1-1 1-16,0 0-1 15,-2-3 0-15,0-3 0 16,-1-1-1-16,-5-5 1 16,-1-4 1-16,-3-1-2 0,-1-6 1 15,0-3 0-15,4-5-1 16,1-4-1-16,4-6 1 15,4-4-1-15,1-3-11 16,4-4-25-16,-2-7-49 16,-7-6-130-16</inkml:trace>
  <inkml:trace contextRef="#ctx0" brushRef="#br0" timeOffset="-212189.07">7744 13301 523 0,'-18'-21'5'0,"0"-1"-2"16,2-3-1-16,0-4-1 16,-2-11-1-16,-2-5 2 15,-3-10-2-15,0-8 0 16,1-3 0-16,4 2 1 0,2 3-1 15,7 6-1-15,3 7 5 16,6 7 0-16,0 7-3 16,0 9-4-16,10 5 3 15,-3 8-47-15,-4 10-74 16</inkml:trace>
  <inkml:trace contextRef="#ctx0" brushRef="#br0" timeOffset="-212012.13">7581 13394 669 0,'7'-18'-6'16,"6"-12"3"-16,4-8-21 15,10-10-39-15,0-6-62 0,0-6-100 16</inkml:trace>
  <inkml:trace contextRef="#ctx0" brushRef="#br0" timeOffset="-211635.67">7947 12469 678 0,'-5'0'9'15,"-4"4"0"-15,8 14-11 16,1 12-1-16,0 8 1 15,12 8 3-15,8 13-1 0,6 4 0 16,4 1-1-16,5-2 2 16,-2-8-7-16,-7-11-12 15,-3-13-5-15,-3-20-5 16,-6-10-5-16,-4-23 41 16,-7-17-2-16,-1-9-2 15,-2-10-1-15,-2-5-2 0,-4-2 1 16,-2 7-1-16,-1 11 6 15,4 12 7-15,3 11 6 16,-2 9-3-16,4 16-7 16,0 2-12-16,6 18-7 15,2 8 9-15,6 10 3 0,3 4 2 16,1 7-3-16,1 0 0 16,8 0-1-16,1-10-2 15,0-10-45-15,1-21-46 16,0-11-97-16</inkml:trace>
  <inkml:trace contextRef="#ctx0" brushRef="#br0" timeOffset="-211335.85">8493 12280 397 0,'0'-37'233'16,"-9"14"-181"-16,-2 8-1 0,-1 8-19 16,1 7-20-16,-5 4-14 15,-4 12 3-15,4 6-3 16,1 6 0-16,7 6 2 15,8 1-18-15,0 1-15 16,18-2-3-16,5-4 5 16,7-5-7-16,2-3-8 15,-1-6 15-15,-7 1 20 0,-1-2 11 16,-9 1 1-16,-3 3 32 16,-5 1 23-16,-5 0-12 15,3 1 6-15,-4 1-9 16,0-3-18-16,2-3-16 0,-1-3-4 15,5-6-2-15,7-7-41 16,-1-5-56-16,0-28-25 16,1-15-231-16</inkml:trace>
  <inkml:trace contextRef="#ctx0" brushRef="#br0" timeOffset="-211051.12">8860 12204 401 0,'10'0'283'0,"-3"0"-273"15,-3 1-7-15,5-1-4 16,0 2 2-16,0 0 0 16,-6-2-17-16,-3 0-43 0,0 0 11 15,-14 0 39-15,-6 0-11 16,-7 0 17-16,-2 9 13 16,-5 7 4-16,4 7 3 15,5 4 11-15,7 3-1 0,9 6 0 16,9 1-11-16,11 1-9 15,14-2-3-15,6-4 1 16,8-8-4-16,-2-7-2 16,5-14-2-16,-3-3 10 15,-1-23-25-15,-7-12-37 16,-6-12-78-16,-10-12-221 0</inkml:trace>
  <inkml:trace contextRef="#ctx0" brushRef="#br0" timeOffset="-210545.06">9313 11457 565 0,'0'0'11'15,"2"7"-13"-15,11 14-9 16,11 13 9-16,5 16 2 16,3 10 1-16,5 10 8 15,-1 3-4-15,-4 1-3 0,-6-9-18 16,-12-12-86-16,-13-24-205 16</inkml:trace>
  <inkml:trace contextRef="#ctx0" brushRef="#br0" timeOffset="-210117.99">9328 11891 451 0,'20'0'147'16,"-1"-6"-146"-16,5-8-2 16,8-6 4-16,4-7 0 0,-4-5-1 15,2-7 0-15,-5-4-2 16,-4-7 2-16,-4-1-18 15,-9 6-22-15,-7 2 11 16,-5 13 26-16,0 8 1 16,-9 12 17-16,-1 8 17 0,0 2-2 15,1 10-11-15,8 12-9 16,1 4-5-16,5 8-2 16,13 4 1-16,9 1-2 15,4-5-2-15,3-5 0 16,-2-10-2-16,0-13-2 15,-1-6-8-15,-7-17 7 16,-7-11 9-16,-2-15-2 0,-6-5-2 16,-8-6-2-16,-1-1 4 15,-10 3-2-15,-10 6 1 16,-4 8 5-16,-5 12 9 0,1 10-3 16,-3 8-5-16,4 8-11 15,4 9-1-15,7 13-20 16,10 3-22-16,6-2-38 15,2-5-119-15</inkml:trace>
  <inkml:trace contextRef="#ctx0" brushRef="#br0" timeOffset="-209576.04">10025 11049 577 0,'-6'0'12'16,"4"0"-1"-16,2 0-12 15,0 8-2-15,10-1-3 16,2 0 4-16,2-2 3 0,4-1 4 16,3-1 0-16,-1-3 8 15,2 0-3-15,-2 0-4 16,1-3-3-16,-1-4 0 15,-5-4-1-15,-1-2 0 16,-3 1 1-16,-3-2-1 0,-7-2 1 16,-1-2 1-16,0-3 9 15,-8-1-1-15,-4 1-3 16,-4-2 1-16,-2 3-4 16,-2 0-4-16,-4 4-3 15,0 2 0-15,1 6 3 0,-1 0-3 16,2 6-2-16,3 2 3 15,2 10-2-15,3 12-3 16,1 11 4-16,5 13-3 16,1 5 4-16,7 12 1 15,0 9-2-15,12 0 3 16,11 5 1-16,11 0 1 0,6-5 0 16,10-12 0-16,1-10-2 15,2-16-1-15,-1-18 2 16,1-16 1-16,-5-9 1 15,-3-25 0-15,-2-12-2 16,-6-12 1-16,-3-7-4 0,-7-7-48 16,-5-5-60-16,-10 0-98 15</inkml:trace>
  <inkml:trace contextRef="#ctx0" brushRef="#br0" timeOffset="-209383.08">10461 10918 607 0,'0'7'31'0,"7"-2"-28"16,14 1-6-16,9-3 10 15,11 2-2-15,10-5 3 16,4 0 7-16,0 0-9 0,1-7-4 16,-2-5-4-16,-6-6-58 15,-7-3-17-15,-11-4-29 16,-7-4-79-16</inkml:trace>
  <inkml:trace contextRef="#ctx0" brushRef="#br0" timeOffset="-209162.77">10885 10582 433 0,'-33'-28'14'15,"1"4"45"-15,8 5-18 16,4 8-6-16,3 7-12 16,3 4-11-16,4 6-8 15,0 16-4-15,1 11-3 0,1 14 1 16,0 7 1-16,2 13 2 15,-1 8-3-15,4 1 4 16,-1 6-1-16,4 1 7 16,0-1 4-16,6-6-1 15,6-4-5-15,3-13-4 0,2-13 0 16,3-17-14-16,0-29-56 16,-2-18-91-16</inkml:trace>
  <inkml:trace contextRef="#ctx0" brushRef="#br0" timeOffset="-208924.49">10952 10438 666 0,'3'-3'7'0,"4"3"-6"16,4 0-6-16,2 8 2 15,2 16-2-15,6 9 1 0,0 13 4 16,5 4 3-16,5 6 0 15,1 6-3-15,3 0 1 16,-4-1-2-16,-1-4 1 16,-4-8 1-16,-5-10-8 0,-7-13-45 15,-8-15-27-15,-6-11-21 16,-7-20-23-16</inkml:trace>
  <inkml:trace contextRef="#ctx0" brushRef="#br0" timeOffset="-208707.48">11144 10766 171 0,'-36'-55'183'0,"4"-1"-119"15,1 3-11-15,8 1 12 0,4 4-17 16,7 6-24-16,7 4-5 16,3 4-12-16,2 4-3 15,5 3-3-15,11 1-3 16,6 4 1-16,5 2 1 16,2 10-3-16,-2 10 0 0,-5 2 0 15,-5 22-6-15,-8 14 3 16,-8 10 3-16,-1 11 4 15,-3 7 3-15,-8 1-2 16,6 0-1-16,2-12-10 16,1-14-106-16,2-20-340 0</inkml:trace>
  <inkml:trace contextRef="#ctx0" brushRef="#br0" timeOffset="-208152.3">11724 9787 518 0,'-25'20'37'0,"-1"-14"-31"15,4 2-1-15,5 1-5 16,-1-2-1-16,4-2-25 16,-1-5 5-16,6 0 4 0,4-10 5 15,5-12-15-15,2-5 6 16,12 1 0-16,9-5-3 16,6 6 1-16,1 6 26 15,1 8 0-15,-7 9-2 0,-5 4 4 16,-1 16 4-16,-9 8 26 15,-6 12 0-15,-3 6 3 16,0 3-3-16,0-1-10 16,0-1-2-16,0-9-12 15,0-8-6-15,10-8-2 0,2-6-3 16,5-7-2-16,2-1-1 16,3-3-10-16,1 1-9 15,-2 1 19-15,-1 0 1 16,-1 6 2-16,-7 1 2 15,-4 7-2-15,-4 2 0 16,-4 6 10-16,0 3 19 16,-7 5 1-16,-5 5 0 0,-3 1-8 15,-1 0-9-15,0-3-8 16,2-3-3-16,2-6-2 16,5-11-45-16,4-15-62 15,3-10-144-15</inkml:trace>
  <inkml:trace contextRef="#ctx0" brushRef="#br0" timeOffset="-207808.44">12184 9839 611 0,'0'0'56'0,"-5"3"-54"15,-5 6-2-15,1 11-1 16,-1 3 0-16,-2 12 0 15,4 9 0-15,2 6 1 16,5 5 0-16,1 0 0 0,1 0 1 16,10-3-1-16,4-13 0 15,-1-8-1-15,1-13-1 16,0-17-1-16,-1-6-6 16,1-26 12-16,-3-13 3 15,-1-11 0-15,-4-10-4 0,-3-1-1 16,-4 2 0-16,0 9 0 15,-11 12 5-15,-7 9-1 16,-2 12 1-16,-1 14 0 16,-4 4-6-16,3 4-16 15,3 4-22-15,6 3-49 16,6-6-97-16</inkml:trace>
  <inkml:trace contextRef="#ctx0" brushRef="#br0" timeOffset="-207394.41">12437 9403 555 0,'1'0'70'0,"-1"4"-71"16,2 11-4-16,7 11 3 0,4 8 2 15,4 5 0-15,5 8 1 16,5 4 1-16,0 1-1 15,2 2-2-15,-3-1 2 16,-1-5 0-16,-6-5-3 16,-2-7 3-16,-5-9-1 0,-7-10 0 15,-2-4 1-15,-1-10-1 16,-2-3 3-16,0-9 18 16,-9-8-4-16,-6-7-15 15,-2 1-1-15,-5 0-1 16,0 7-1-16,0 7 2 15,-2 9-3-15,2 5 2 0,-1 19 2 16,2 6-3-16,3 6 2 16,4 1-1-16,2 4 1 15,9-2 0-15,3-3-1 16,0-5-1-16,13-10 1 16,4-9-16-16,5-12-56 0,3-5-16 15,-2-18-72-15</inkml:trace>
  <inkml:trace contextRef="#ctx0" brushRef="#br0" timeOffset="-206399">12788 9726 608 0,'-9'-13'20'0,"-4"1"20"16,-4 3-11-16,5 2-16 15,-3 4-6-15,4 3-2 16,-3 0-1-16,5 7-9 15,2 14 2-15,0 8 1 0,2 7 1 16,5 2 0-16,0 2 0 16,2-3-2-16,8-3 0 15,0-11-5-15,2-8 2 16,7-12-1-16,1-3-2 0,-1-18 7 16,1-8 5-16,0-10-13 15,-4-4-12-15,-5 0 4 16,-5 0 7-16,-6 3 10 15,0 9 2-15,0 6 3 16,-8 7 22-16,4 5 4 0,1 8-2 16,1 2-16-16,0 9-15 15,2 7-2-15,0 6 5 16,4 5 0-16,7 1 1 16,3-1-2-16,1-4 1 15,2-5-1-15,2-6-2 0,-4-5-5 16,-2-7-3-16,-4 0 3 15,0-8 7-15,-6-11 6 16,-3-4-2-16,0-5-2 16,-1-4 0-16,-8-2 1 15,2 1 2-15,0 3-2 16,-1 5 4-16,1 4 0 0,5 6 0 16,1 9-1-16,-3 0-3 15,2 6-3-15,2 0-5 16,0 6 2-16,0 10 0 15,7 9 4-15,7 1-1 16,5 8 1-16,6 2 1 0,5 0-1 16,4 3 0-16,0-4 0 15,2 1 1-15,-4 0 0 16,-3-2 0-16,-7-4-1 16,-8-3 0-16,-12 0 1 15,-2-6-2-15,-9 1-1 0,-8-7 6 16,-2-5 0-16,1-3 6 15,2-7 2-15,6-2 1 16,0-16-9-16,5-11-9 16,5-8 0-16,0-13-9 15,2-5-21-15,8-4 3 0,3-4-6 16,1 3 6-16,3 5 28 16,-5 8 10-16,-1 7 7 15,-4 10 0-15,-5 10 6 16,-2 5 11-16,-3 7 5 15,-10 6-10-15,0 2-7 0,-2 0-10 16,3 0-3-16,4 1-1 16,1 6 0-16,7 5-5 15,0 2-1-15,3 4 0 16,11 4-8-16,6 1-9 16,5 2-5-16,0-5 0 15,0-2 8-15,-3 1 7 0,-6-6 8 16,-2-3 2-16,-7 0-2 15,-1 0 12-15,-6 1 18 16,0 1 7-16,0 0-2 16,0 1-14-16,0 0-8 15,1-4-5-15,9-2-6 0,0-4-3 16,7-3 1-16,6 0-19 16,-1-14-26-16,-2-14-49 15,-1-13-319-15</inkml:trace>
  <inkml:trace contextRef="#ctx0" brushRef="#br0" timeOffset="-198590.84">6437 11001 146 0,'10'-8'230'0,"-2"-1"-234"0,-4 3 3 16,1 4 1-16,-3 2-17 15,1 0-2-15,-1 0 15 16,-2 0 13-16,3 4-8 15,-3 0 0-15,2 1-11 0,0-3-66 16,0 0 15-16,-2-2-119 16</inkml:trace>
  <inkml:trace contextRef="#ctx0" brushRef="#br0" timeOffset="-198299.14">6570 10930 485 0,'0'-16'-38'0,"-18"-7"-153"16</inkml:trace>
  <inkml:trace contextRef="#ctx0" brushRef="#br0" timeOffset="-197305.55">2919 17820 284 0,'-23'-10'-19'15,"1"-1"25"-15,3 4 5 16,4-2-6-16,3 2-1 15,3-2-4-15,1 0-3 0,1 0 3 16,2-2-1-16,0-3 14 16,0 4 11-16,0-3 6 15,0 4-13-15,0 0 6 16,-2 4-2-16,2-3-2 16,1 5-2-16,-2 0 3 15,2-1-7-15,3 0 3 0,-1 3-7 16,0-5-1-16,2 1-7 15,0-1-3-15,0-1 2 16,0-1 2-16,0 1-2 16,4-4-32-16,3 4-14 15,1 0-22-15,2 0-60 0,-5 1-9 16</inkml:trace>
  <inkml:trace contextRef="#ctx0" brushRef="#br0" timeOffset="-196348.5">2641 17441 93 0,'-11'-11'68'15,"0"5"35"-15,4 2-50 16,2 4-2-16,-1 0-4 0,2-1 1 15,4 1-21-15,0 0-16 16,4 0-10-16,11 1 0 16,5 13 0-16,9 6 1 15,5 8-2-15,7 9-1 16,5 13 2-16,6 12 0 16,1 10-4-16,3 8 5 0,1 7-2 15,-4 3 1-15,-2-7 1 16,-7-9-3-16,-7-19 1 15,-14-16 1-15,-8-17-2 16,-10-21-11-16,-5-8 23 16,-9-21 41-16,-11-10-40 0,-7-10-10 15,-7-10-3-15,-5-7-5 16,-3 1-5-16,1-2 3 16,2 2 4-16,1 3 2 15,9 4 2-15,2 5 2 0,9 4-1 16,2 6 2-16,5 4 3 15,2 4 3-15,7 10-3 16,2 0 3-16,0 10-2 16,11 6-6-16,12 8-3 15,6 8-5-15,10 13 3 16,9 15 6-16,1 4 0 16,7 10 3-16,-2 2-1 0,0 2-2 15,-1-6-1-15,-4-3-1 16,-1-8 2-16,-9-7-14 15,-7-8-26-15,-12-11-17 16,-15-11-52-16,-5-6-162 0</inkml:trace>
  <inkml:trace contextRef="#ctx0" brushRef="#br0">2967 18079 568 0,'0'8'7'16,"0"-8"-18"-16,12-4-6 15,0-12 23-15,3-6-8 0,4-10 4 16,1-9 6-16,0-5-7 16,-1-7 1-16,-2-7-4 15,-5-2-52-15,-5-1-1 16,-3 1-16-16,-4 2 19 15,0 6 43-15,-2 12 19 0,-3 13 25 16,1 7 40-16,2 12 3 16,2 6-32-16,7 4-37 15,8 7-15-15,8 10 8 16,6 2 1-16,3 2 0 16,6 6 0-16,2-6-2 15,-3-1 0-15,-3-8 1 0,-5-6-3 16,-9-6-12-16,-8-6-8 15</inkml:trace>
  <inkml:trace contextRef="#ctx0" brushRef="#br0" timeOffset="-194771.49">4329 16012 384 0,'9'-18'280'16,"-2"-7"-278"-16,2-5-2 16,6-5 0-16,-7-5-42 0,-4-1-68 15,-4 0-290-15</inkml:trace>
  <inkml:trace contextRef="#ctx0" brushRef="#br0" timeOffset="-194593.59">3697 16183 823 0,'-4'7'9'0,"-1"-7"-7"16,-2-7-30-16,-3-24-149 16</inkml:trace>
  <inkml:trace contextRef="#ctx0" brushRef="#br0" timeOffset="-190628.42">3174 17382 137 0,'-5'0'18'0,"3"-9"-15"15,1-2 5-15,-1 1-9 16,2-5 1-16,0 1 15 15,0 0 0-15,-2 0-7 16,2-1 6-16,0 2 1 16,-2 5-9-16,2 1-3 15,0 2-3-15,0 1 1 0,0 4 19 16,0-2-11-16,0 2 23 16,0 0 10-16,0 0-9 15,0 0-10-15,0 2-13 16,0 5-10-16,6 5 11 0,0 3-2 15,3 3 1-15,1-1 2 16,0 0-2-16,1-2-6 16,2-1-1-16,-1-3-1 15,3 2 3-15,-3-4 0 16,2 2-1-16,-1-5-2 16,-1-2 0-16,0 1 0 15,-4-2 1-15,-1-3-3 0,-1 0 4 16,-3 0-1-16,0 0 0 15,-1 0-1-15,-1 0 1 16,-1 0 0-16,0 0-2 16,0 0 0-16,0 0 1 15,0 0 0-15,0 0 0 0,0 0-3 16,0 0 4-16,0 0 7 16,0 0 5-16,0 0-5 15,-3-1 3-15,0-4 2 0,0 0-5 16,1 1-3-16,0 1-3 15,2-1-2-15,-2 0-1 16,2 1 1-16,-3-2-1 16,1-1-2-16,-1-4 2 15,-1 4-1-15,1 0 1 16,-2 0 0-16,3 2-2 16,1 2 2-16,1 0-3 0,0 2-5 15,0-2-1-15,-2 2 4 16,2 0 0-16,0 0 0 15,0 0-7-15,0-1-3 16,0 1-5-16,0 0 12 0,0 0-2 16,0 0 1-1,0 0 8-15,0 0 0 0,0 0 1 16,0 0 0-16,0 0 1 16,0 0 7-16,0 0 4 15,0 0-2-15,0 0-7 0,0 0-2 16,5 0-5-16,8 0 1 15,1 5 2-15,8 7 1 16,3 0-3-16,4 8 2 16,2-1 0-16,-1 2 2 15,-1-2-1-15,-2-1 0 16,-2 1-1-16,-9-6 3 0,-2-1-2 16,-3-4 3-16,-5-3-1 15,-5-1-2-15,-1-2 2 16,0-2 0-16,-3 0 1 15,-7-7 3-15,-7-8-1 0,-1-7-6 16,-5-5-8 0,-4-3-1-16,0-7 7 0,0 0 1 15,3 1-1-15,2-1 0 16,1 2-1-16,3-3 0 16,4 4 5-16,4 0-3 15,2 4-1-15,4-2 0 0,4 1-1 16,0 5 1-16,14 2 2 15,5 5 0-15,6 10-4 16,7 9 0-16,4 2 1 16,-2 19 1-16,0 8 6 15,-2 7-1-15,-5 3 3 0,-5 0-3 16,-3 0-3-16,-4-9 2 16,-3-5-4-16,-4-7-15 15,-1-5-8-15,-2-7-33 16,-5-6-131-16,0 0-48 15</inkml:trace>
  <inkml:trace contextRef="#ctx0" brushRef="#br0" timeOffset="-189684.35">3603 17097 481 0,'0'-2'10'0,"-3"-3"-10"0,1-3-3 15,0 1-1-15,-1-1 7 16,1-1 0-16,1-1-2 15,-2 0 0-15,1-1 0 16,2 2-1-16,0-1 3 16,0-1 0-16,6 4-2 0,8 0-2 15,3 7-2-15,2 0 2 16,3 3 2-16,0 9-1 16,-2 3 0-16,-1 5 1 15,-2-3 2-15,-2 5-2 16,-3-4-1-16,1 0 1 0,-6-4 1 15,-1-2-3-15,-3-5 4 16,-3 0 2-16,0-7-2 16,-5 0 8-16,-7-10 0 15,-7-10-11-15,-1-8 2 16,-1-8-7-16,0-9-13 16,0-3 0-16,9-2 7 0,4-2-6 15,2 6 10-15,6 3 3 16,0 8 4-16,9 6 7 15,5 8 4-15,1 6-3 16,0 10 0-16,0 5-7 16,-2 9 1-16,-5 16 5 0,0 9-8 15,-6 7-1-15,-2 5 5 16,0 2-2-16,0-1 0 16,0-6-1-16,0-11 2 15,2-8-3-15,-1-10 1 16,5-9-1-16,1-3-6 0,6-1 5 15,2-10-1-15,9 0 10 16,-1-3-2-16,3 3 0 16,-4 1 1-16,0 3-5 15,-2-1 1-15,-6 1-1 16,-1 0-1-16,-6-4 3 16,-1-1 0-16,-5-8-2 0,-1-1 4 15,-3-6-4-15,-12-3-1 16,-2-2-9-16,-7 0-11 15,0 5 5-15,5 5 8 16,4 6 8-16,3 5 8 0,9 8 18 16,3 3-14-16,3 5-14 15,9 10 0-15,9 8 0 16,-1 0 2-16,4 2 11 16,3 2-7-16,0-6-4 15,0-7 2-15,-2-6-2 16,-1-8-2-16,-3-13 0 0,-4-17-4 15,-7-15 2-15,-1-8-24 16,-5-15 5-16,-4-2 13 16,0-9-30-16,-10 1-17 15,-3 3-4-15,-4 15-19 16,1 8 111-16,1 14 63 16,3 16-1-16,3 9-21 0,3 9-22 15,6 4-26-15,0 5-22 16,10 15-10-16,7 9 6 15,10 6 2-15,6 5-1 16,4 0 2-16,5 0 0 0,-4-7-1 16,3-3-11-16,-11-5-34 15,-10-8-33-15,-9-10-154 16</inkml:trace>
  <inkml:trace contextRef="#ctx0" brushRef="#br0" timeOffset="-189544.05">4286 16269 631 0,'11'0'15'15,"5"-13"-20"-15,6-13 1 0,6-12-5 16,3-17-83 0,-2-16-112-16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19T09:34:17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24241 11704 392 0,'0'0'-19'0,"0"-8"24"15,-2 4 6-15,2 1 1 16,0 3 5-16,0 0-5 16,0 0-2-16,-1 0-1 0,1 0-1 15,0 0-1-15,0 0-3 16,0 0-2-16,0 0-2 15,0 0-2-15,0 0 0 16,7 0 2-16,6 2-2 16,8 1 3-16,11-1 2 0,10-2 2 15,11 0 2-15,14 0-1 16,12-7-3-16,12-4 1 16,14-2-2-16,11-3-2 15,8 0 2-15,6-2-2 16,3 0 0-16,-3 3 3 15,1-2-7-15,-9 3 9 0,-6 2-1 16,-8-1 4-16,-15 4-2 16,-14 4 5-16,-11-2 0 15,-14 1-2-15,-15 3-1 16,-10-1-4-16,-13 1-1 16,-5 1 3-16,-6-2 10 0,-5 1 5 15,0 1-12-15,0 0-5 16,0 0-2-16,0 0-2 15,0 2-1-15,0 0-8 16,0 0-9-16,-9 0-11 16,-5 2-7-16,-9 2-12 0,-9-4-86 15</inkml:trace>
  <inkml:trace contextRef="#ctx0" brushRef="#br0" timeOffset="915.18">25486 11651 238 0,'-8'2'3'0,"5"-1"-3"0,-1-1 1 16,4 2 3-16,0-2 14 16,2 0-1-16,8 0 4 15,5 0-7-15,4 0 15 0,5-2-8 16,7-3-7-16,3 2-1 16,11-2-2-16,7-1 1 15,5-1 2-15,9 1 0 16,5 1-7-16,4 0-1 15,3-1-5-15,5 1 1 16,-3 0 0-16,4-2-1 0,5 1 4 16,-6 1 0-16,2-1 1 15,0 1-1-15,-3 0 0 16,0 0-1-16,1 1 2 16,-2-2-3-16,-2 5-1 15,0-3-1-15,-7-1 0 16,-11-1-1-16,-7-1 2 0,-13 0-2 15,-9 2 6-15,-13 0 8 16,-7 1 3-16,-5 0-9 16,-4 2 1-16,-3-1-7 15,0 1-1-15,0 1-8 0,-12 1-33 16,-4 0-27-16,-9 0-70 16,-7 0-156-16</inkml:trace>
  <inkml:trace contextRef="#ctx0" brushRef="#br0" timeOffset="1511.99">24507 11747 229 0,'0'0'11'0,"0"0"9"16,0 0 1-16,0 0-5 15,0 0-7-15,0 0 1 16,0 0 1-16,0 0 6 16,0 0 5-16,0 0-12 15,0 2-7-15,0 0-3 0,0-2-1 16,0 3 0-16,0 1 1 16,0-1-1-16,0 0 2 15,0 0 9-15,-1 1-3 16,1-4-2-16,-2 1 0 0,2 1 0 15,-2-2 1-15,2 0 0 16,-2 0-2-16,0 0-3 16,-2 0 0-16,-1 0-3 15,-4 0-59-15,-6 0-68 16</inkml:trace>
  <inkml:trace contextRef="#ctx0" brushRef="#br0" timeOffset="3007.22">24202 11806 264 0,'-2'0'38'15,"0"-2"-4"-15,1 2-12 16,1 0-17-16,0 0-4 16,0 4 0-16,5 3 0 15,0 4 1-15,2 3-2 0,-2 4 1 16,0 6-1-16,-5 0 0 16,0 5 1-16,0 6-1 15,-10 5 1-15,0 4-1 16,-1 6 0-16,-2-2 1 15,1 5-1-15,2 1 0 16,2 1 1-16,-1-1-1 0,0 3 0 16,1-2 1-16,0-3-1 15,-1-2 0-15,2-4 0 16,-1-3 0-16,1-3 0 16,2 0 1-16,1-4-1 15,3 0 3-15,1-4-2 0,0-2 0 16,0-3-1-16,1-6 2 15,6 1-2-15,-2-4 3 16,2-4-4-16,1-1 3 16,1-1-2-16,0-3 2 15,4-3 1-15,4-1 0 0,3-2-1 16,9-3 5-16,5 0-4 16,9 0 0-16,9 0-1 15,6 0 1-15,6-3-2 16,11-4 0-16,8-1-2 15,7-2 2-15,14-5 1 16,13 1-2-16,10-6 0 0,15-1 1 16,2 1-1-16,6-1 0 15,0 0 1-15,-5-1-3 16,-2 4-6-16,-11-3-1 16,-1 5 7-16,-7-4 4 0,-5 2-2 15,1-1 7-15,-5 1 8 16,-4 2 0-16,-6-2-4 15,-12 6-4-15,-15-1-5 16,-11 2-1-16,-18 1-3 16,-17 1-19-16,-19 0-9 0,-11-5-18 15,-2-1-82-15</inkml:trace>
  <inkml:trace contextRef="#ctx0" brushRef="#br0" timeOffset="3669.73">27078 11778 74 0,'-15'1'190'0,"-2"-1"-157"16,5 0-33-16,-1 0 0 16,4 0 1-16,2 0-1 15,0 0 1-15,4 0 3 16,0-3 21-16,3-2-7 15,9-2-10-15,9-6-3 0,11 4-4 16,8-5 2-16,12-4 2 16,7 4-2-16,5-4-1 15,5 2 3-15,1 0-1 16,-1 2 12-16,-5 3-6 16,-7 5 0-16,-11 3-5 0,-8 3-1 15,-11 2-2-15,-6 12-4 16,-5 4 1-16,-2 7 4 15,1 7-3-15,-3 6 0 16,1 6 0-16,-5 4 0 0,-5 5 1 16,0 4-1-16,-9 3 1 15,-9 1-1-15,-4 0 1 16,-1 0-1-16,-4 0-1 16,2-1 2-16,-2-5 0 15,5-3-1-15,-5-2 0 0,3-7 0 16,-5-4 0-16,0-6 0 15,-2-9 0-15,3-4 0 16,4-8 3-16,2-4 4 16,8-3 2-16,6-2-4 15,3-1-4-15,2-2 1 16,3 0 0-16,0 0-16 0,0 0-49 16,0-2-30-16,0-12-72 15</inkml:trace>
  <inkml:trace contextRef="#ctx0" brushRef="#br0" timeOffset="3964.53">26508 12766 282 0,'0'5'-7'0,"0"-3"8"15,5-2-3-15,11 0 25 16,11 0-4-16,7 0-5 0,11-7-4 16,7-4-3-16,10-7 0 15,6 0 2-15,5-3 0 16,-2-4-4-16,0 0-4 15,-8-4-4-15,-15-5-179 0</inkml:trace>
  <inkml:trace contextRef="#ctx0" brushRef="#br0" timeOffset="4632.84">24487 12402 299 0,'0'-11'22'0,"0"-1"-16"15,0 1-1-15,2 2 3 16,1 2 5-16,-1-1-2 16,-2 5 7-16,0-1 15 15,0 4-2-15,0 0-11 16,-7 7-14-16,-3 8-4 16,-3 6 0-16,0 8-2 0,-1 5 0 15,1 0 0-15,3 0 1 16,0-2-1-16,5-2 1 15,3-3-1-15,2-6 0 16,0-3 1-16,6 0-2 16,7-4 1-16,2 0-36 0,4-6-51 15,4-7-93-15</inkml:trace>
  <inkml:trace contextRef="#ctx0" brushRef="#br0" timeOffset="4952.43">24681 12484 176 0,'0'-7'257'16,"0"-1"-245"-16,-7 8 7 16,-2 0-12-16,-1 2-4 15,-5 11 0-15,1 3-1 16,-1 5 0-16,8 2 0 0,2 2-1 16,5 0-2-16,0-3 0 15,9-4 0-15,7-4 0 16,3-5 1-16,5-7 1 15,1-2 2-15,1-6 1 16,-2-13 3-16,1-6 4 0,-5-9 0 16,-6-2-7-16,-4-1 3 15,-7-1-6-15,-3 6-1 16,-8 7 0-16,-7 9 1 16,-7 9 4-16,-1 7-3 15,-4 7-3-15,0 13-1 0,2 4-23 16,3 3-28-16,10-2-73 15</inkml:trace>
  <inkml:trace contextRef="#ctx0" brushRef="#br0" timeOffset="5865.77">24904 12450 509 0,'0'-3'4'15,"0"-1"-2"-15,0 4-2 16,0 0-2-16,0 5-10 0,0 8 12 16,0 5-1-16,0-1 1 15,0 6 0-15,0-3 1 16,0 0-1-16,2-6 0 16,-2-2 2-16,2-4-3 15,-1-5 1-15,-1-3 2 0,2 0 1 16,3-14 16-16,2-4-15 15,3-5-3-15,2-2 1 16,5-2-4-16,-2 2 4 16,-2 8-3-16,2 5-2 15,-7 9 2-15,-1 3-1 16,-2 7-1-16,-2 9 2 0,1 4 1 16,-1 3 0-16,1 0 1 15,1 0 1-15,2-3-4 16,2-5 4-16,-2-7-2 15,5-2 0-15,0-6-2 16,0-2 5-16,3-14 0 0,1-5-2 16,-3-3 0-16,-3 3-7 15,1 3-7-15,-4 4 10 16,1 6 3-16,-7 8 0 16,4 0-6-16,-1 15 5 0,5 1-1 15,0 5 2 1,3 2 2-16,-1-3-2 0,2-2 0 15,1-6 1-15,-1-8-3 16,-1-4 2-16,3-9 0 16,-3-14 1-16,2-9-3 15,1-6-11-15,-1-3-2 0,3 2 9 16,-5 5 7-16,-1 9-1 16,-4 7 4-16,0 11 10 15,-3 7-4-15,-1 12-9 16,2 12 0-16,2 6 4 15,-1 7-3-15,1 5 0 16,0 2 0-16,3-1-2 0,-3-2 2 16,-2-3-2-16,-1-4 2 15,-4-8-2-15,0-6-10 16,0-8-9-16,-4-6 2 0,-3-6 9 16,-4-8 6-16,0-14 3 15,3-7-3-15,-1-9-12 16,1-5 12-16,8-3-5 15,0 2 9-15,0 0 7 16,8 6 0-16,2 6-1 16,3 5 2-16,3 7 2 15,-2 4-1-15,8 5-2 0,-2 4-3 16,-1 5-2-16,0 2 0 16,-5 9-2-16,-7 11-1 15,-7 7 0-15,-7 7-1 16,-13 5 3-16,-3 2 0 15,-1 2 0-15,2-3-1 16,9-2-1-16,6-11-5 0,7-9-56 16,0-13-148-16</inkml:trace>
  <inkml:trace contextRef="#ctx0" brushRef="#br0" timeOffset="6356.22">25722 12429 451 0,'-1'14'14'16,"-8"-3"-12"-16,0 4-2 0,3 3-1 16,1 6 2-16,1-3-1 15,3 1 1-15,1-3-2 16,0-5 2-16,1-3-1 16,10-11-16-16,6 0-4 15,3-21 8-15,0-8-20 16,6-8 5-16,-3-3 27 0,-2 1 2 15,-4 5 9-15,-7 11 11 16,-2 7 7-16,-8 9 8 16,0 7-4-16,-1 9-29 15,-9 10-3-15,1 10 0 16,0 6 2-16,4 3-2 0,5 1 0 16,0-1-1-16,4-6 1 15,8-9 0-15,3-9-2 16,0-8-9-16,7-6 3 15,-3-20 6-15,5-14 1 16,-2-9 2-16,0-9-3 0,-3-4 1 16,-1 2-7-16,-6 8 2 15,0 8 5-15,-4 13 1 16,-2 11 7-16,-5 12 5 16,-1 4-2-16,0 18-11 15,-3 8 3-15,-4 8-2 16,0 8 5-16,1 5-4 15,1 2-2-15,1-4 2 0,2-3-5 16,-1-8-60-16,1-9-117 16</inkml:trace>
  <inkml:trace contextRef="#ctx0" brushRef="#br0" timeOffset="6641.79">26016 12550 505 0,'7'-9'7'0,"1"-5"-8"15,4 1 2-15,7-1-1 0,1-4 1 16,4 0 1-16,3-3-2 16,-3-3 0-16,0 2-11 15,-6 0-91-15,-9 2 18 16,-2 2 91-16,-4 4 52 16,-3 9-7-16,0 3-3 15,-3 2-32-15,-4 13-13 0,1 12-3 16,3 3 3-16,-1 9 2 15,3 1-4-15,1 1 1 16,1-3-2-16,12-7 2 16,7-6-4-16,4-6 1 15,7-13-3-15,1-4-34 0,3-9-139 16</inkml:trace>
  <inkml:trace contextRef="#ctx0" brushRef="#br0" timeOffset="6928.99">26496 12379 532 0,'-3'-2'8'16,"-2"0"2"-16,3 2 1 16,2 0-10-16,0 0-2 15,0 0 1-15,0 2-2 16,12 7-6-16,5 5 8 16,8 2 2-16,2 7 3 0,4-1-2 15,-7 1-3-15,-4-2-2 16,-3-3-5-16,-9-4 5 15,-4-3 2-15,-2-7 0 16,1-4 2-16,1 0 31 16,1-11 25-16,3-7-33 0,2-5-17 15,5-6-5-15,1-3-1 16,0 2-1-16,2 0-5 16,-3 3-28-16,0 4-42 15,-3 5-90-15</inkml:trace>
  <inkml:trace contextRef="#ctx0" brushRef="#br0" timeOffset="7290.6">27227 12232 109 0,'0'0'318'16,"-1"-2"-351"-16,-5 1-19 16,0-1-62-16,-2 0-7 15</inkml:trace>
  <inkml:trace contextRef="#ctx0" brushRef="#br0" timeOffset="7803.91">27093 12154 565 0,'-8'-16'-3'0,"3"-2"2"16,0 6 1-16,3 2 1 16,2 3-2-16,-2 4 2 15,2 3-1-15,-1 0-1 16,1 10-13-16,0 8 9 0,0 9 3 16,0 7 2-16,-2 4 1 15,5 4 1-15,1 6 0 16,1-1-1-16,-3-1 1 15,1-1-1-15,0-8 0 16,-3-1-2-16,0-8 4 0,0-5-3 16,0-6 1-16,0-7-1 15,0-6 2-15,-3-4-8 16,3-11 7-16,0-10-7 16,0-6-21-16,3-5 5 15,6 0 15-15,1 4 2 16,5 3 11-16,-3 7 0 0,3 5-1 15,-3 6 0-15,-1 5 3 16,0 2-2-16,-2 0-2 16,-1 4 1-16,-4 10-4 15,-4 0 0-15,0 7 0 16,-12-1 2-16,-7 4-1 0,0 1-5 16,1-2-31-16,4-6-28 15,6-4-128-15</inkml:trace>
  <inkml:trace contextRef="#ctx0" brushRef="#br0" timeOffset="8116.21">27288 12387 605 0,'0'-3'11'16,"-6"1"-10"-16,-3 2-3 15,-3 4-9-15,0 10 6 0,-3 2 5 16,1 3-1-16,4 0 1 15,6 0-1-15,4-1-2 16,1-7-11-16,16-6-36 16,8-5 0-16,4-5-5 15,2-13-17-15,-1-2 44 0,-7-1 33 16,-5 0 30-16,-6 6 26 16,-6 5 4-16,-6 2 3 15,0 8-30-15,-7 0-26 16,-4 4-10-16,-1 7-1 15,-1 1 0-15,2 2-1 16,3-1 1-16,6-2-11 0,2-6-81 16,3-5-87-16</inkml:trace>
  <inkml:trace contextRef="#ctx0" brushRef="#br0" timeOffset="8421.66">27528 12337 556 0,'8'0'17'0,"5"15"-17"15,-13 5 4-15,-9-1 7 16,0 6-3-16,0-2-5 16,3-3 0-16,-1-4-3 0,4-4-12 15,3-8-38-15,0-4-16 16,8-4-9-16,7-16 89 16,11-4-13-16,-1-10 3 15,3-2-3-15,5 2-2 16,-1 2 2-16,-4 5-1 15,-1 9 0-15,-5 6 17 0,-2 9 17 16,-8 3-13-16,-5 8-8 16,1 10 5-16,-4 0 0 15,3 2-9-15,1-1-6 16,4-2 0-16,5-10-1 0,8-7-43 16,6-6-18-16,5-19-194 15</inkml:trace>
  <inkml:trace contextRef="#ctx0" brushRef="#br0" timeOffset="9450.62">28116 12457 189 0,'-10'-7'17'0,"2"0"-1"15,1 1 32-15,0 3 2 0,0 1-13 16,1 2-17-16,1 0-11 16,0 0-1-16,-2 0 3 15,0 0-5-15,-1 0 1 16,2 0-2-16,1 0-4 15,0 0 0-15,3 2 0 0,2-2 0 16,2 0-7-16,10 0 5 16,10 0 1-16,9-5 5 15,6-7 0-15,9-1-5 16,3-9 6-16,11 2-5 16,-1-6 0-16,2 1 5 0,-2-2-2 15,-5 0-1-15,-7 4-5 16,-13 0-67-16,-11-2-98 15</inkml:trace>
  <inkml:trace contextRef="#ctx0" brushRef="#br0" timeOffset="9871.44">28634 12054 285 0,'-4'0'24'0,"1"0"-20"0,0 0 3 16,3 0 3-16,0 0-5 16,0 0 5-16,0 0 1 15,0 0-1-15,0 0 12 16,0 0-5-16,0 0-11 0,0 0-2 16,12 0 0-16,1 0-1 15,8 2 1-15,6 3 0 16,7 6 3-16,1 5-4 15,5 4-2-15,0 2 1 16,-4 8-2-16,-4 0 2 16,-5 2-2-16,-10 1 1 0,-5-1-1 15,-11 3 2-15,-2-2-3 16,-21-1 2-16,-12 0-2 16,-4 1 2-16,-9-1 13 15,-5-4 0-15,2 1-1 16,1-6 0-16,5-2-6 15,4-1-3-15,6 0-1 0,9-6-2 16,9 0 0-16,10-6-8 16,6-7-77-16,11-1-225 15</inkml:trace>
  <inkml:trace contextRef="#ctx0" brushRef="#br0" timeOffset="11189.25">28086 13613 338 0,'0'-18'9'16,"0"0"-11"-16,0 6 25 16,3-1-14-16,-1 4-5 15,2 4 3-15,-1 5 4 0,2 3-6 16,1 15-3-16,1 7 3 15,2 13 4-15,3 5-4 16,-2 5-1-16,0 2-3 16,0-2 0-16,-3-2 1 0,2-8-1 15,-1-10-1-15,4-4 2 16,-4-16-2-16,5-4-2 16,-2-4-1-16,5-11 12 15,-1-10 13-15,0-4-5 16,0-5-9-16,1-1-8 0,-1 1 3 15,-7 7-1-15,1 3-1 16,-5 7 1-16,-2 5 2 16,0 4 4-16,-2 4-3 15,0 0-7-15,5 12 3 16,0 1-1-16,1 3-1 16,4 0 2-16,5-1-1 15,1-1 0-15,0-5-2 0,4-6-1 16,-1-3 4-16,0 0 1 15,-2-7 4-15,-2-11 13 16,-1-7 5-16,-4-3 12 16,-3-12-9-16,-4 0-14 0,-3 2-9 15,0 2-5-15,0 10 4 16,-2 8-3-16,-6 9-5 16,-4 7 0-16,0 2-20 15,-3 5-21-15,5 4-33 16,1-1-134-16</inkml:trace>
  <inkml:trace contextRef="#ctx0" brushRef="#br0" timeOffset="11424.97">28732 13545 389 0,'-8'7'7'0,"1"2"-5"16,4 7 6-16,3 9-6 0,0 2 8 16,0 5 4-16,8 2 3 15,-3-2-2-15,2 0-9 16,-3-7-5-16,-1-4 0 16,-3-8-7-16,0-8-85 15,-5-5-136-15</inkml:trace>
  <inkml:trace contextRef="#ctx0" brushRef="#br0" timeOffset="11944">28569 13508 476 0,'0'-7'2'0,"0"-3"-1"0,0 2 12 16,9 2-5-16,-4 5-8 15,2-1 2-15,3 2-3 16,-3 0 1-16,-4 0 1 15,2 0-3-15,-1 0-6 0,-1 0-3 16,-3 0-8-16,0 0 8 16,2 0 11-16,1 3 1 15,0 4-4-15,4 9 3 16,4 0 1-16,4 8-2 16,-2 4 1-16,8 5 2 15,2-1-3-15,-2-2 2 0,3 2 1 16,-3-2 1-16,-1 0-3 15,3-3 0-15,-4-4 0 16,-6-3 1-16,2-4-1 16,-8-4 0-16,0-4 0 15,-3-6 0-15,-3-2 1 0,1 0 0 16,-2-15 4-16,0-6-3 16,0-8-2-16,0-6 2 15,0-5-1-15,0 3-1 16,0 3 0-16,0 11-3 15,4 5 6-15,0 13 7 0,0 5-3 16,1 7-7-16,0 14 3 16,0 8-2-16,4 3 2 15,2 2-1-15,2 0-2 16,1-7 0-16,-1-4 0 16,1-11 0-16,2-8 1 0,1-4-5 15,-5-18-26-15,0-13-77 16,-2-15-56-16</inkml:trace>
  <inkml:trace contextRef="#ctx0" brushRef="#br0" timeOffset="12322.36">29087 13235 288 0,'0'-13'61'0,"-1"10"3"16,1 3-18-16,0 5-39 15,0 13-10-15,0 8 5 16,6 7 2-16,1 5-1 15,3 6-1-15,3 0 0 0,1 3 0 16,3-3-2-16,0-1 1 16,3-2 0-16,-1-7-1 15,0-9 1-15,-4-6-1 16,-1-9-1-16,-7-9-2 0,-4-1 3 16,-3-16 7-16,-2-7-3 15,-8-6-8-15,-10-3-11 16,-3 2-7-16,0 3 16 15,-3 9 8-15,4 6 0 16,3 10 4-16,3 2 5 16,4 14-7-16,-2 11-2 0,6 6-1 15,1 6 1-15,2 1 0 16,5-1-1-16,0-5-1 16,6-5 0-16,8-9 0 15,3-7-9-15,0-11-20 16,5 0-25-16,-2-14-55 0</inkml:trace>
  <inkml:trace contextRef="#ctx0" brushRef="#br0" timeOffset="12605.84">29291 13496 415 0,'0'-3'32'0,"0"3"5"16,0 4-26-16,0 10-14 15,-2 5 6-15,-2 10-2 16,4 0 2-16,0 3-3 15,0-4 0-15,13-3-2 16,2-8 2-16,4-9-1 0,2-8-3 16,3-7 1-16,-2-19 9 15,2-9 0-15,-4-4-3 16,-3-2 0-16,-8-1-3 16,-8 8 4-16,-1 10 8 15,0 7 11-15,-12 10 2 16,-4 7-17-16,-3 8-9 0,-3 12 1 15,5 3-20-15,0 4-39 16,9-7-68-16,6-6-198 16</inkml:trace>
  <inkml:trace contextRef="#ctx0" brushRef="#br0" timeOffset="13240.41">29620 13390 550 0,'-2'0'-3'0,"-10"6"0"16,-1 9-1-16,2 7 3 0,-2 3 1 16,6 0-1-16,2 0 1 15,5-4 0-15,0-5-3 16,2-10-6-16,10-6-12 16,8-13 13-16,-1-14 13 15,3-7 3-15,0-3-6 16,1-3-1-16,-5 5-1 0,-5 4 2 15,-5 11-2-15,-2 6 8 16,-5 6 11-16,-1 8 0 16,0 5-13-16,-5 12-3 15,0-1-3-15,0 10 0 0,-1-3 0 16,6-1-1-16,0-4 1 16,0-4-2-16,11-9 0 15,3-5-1-15,2 0 2 16,2-14 1-16,2-9 7 15,0-7-4-15,-1-2 0 16,-2-6-2-16,-5 1 0 0,-5-1-1 16,-1 4 2-16,-6 4-2 15,0 5 1-15,-3 3-1 16,-7 7 0-16,0 2-2 16,-1 6 4-16,0 4 0 15,2 3 0-15,2 0-1 16,4 1-4-16,3 11-1 0,0 6 1 15,1 4 0-15,10 1-13 16,4 2-8-16,6 0 8 16,4-4 2-16,0-3 1 15,-1-2 7-15,-2-2 5 0,-5-2-1 16,-3 4 4-16,-7-2 9 16,-7 2 0-16,0 6 7 15,-14 2 6-15,-8 1-4 16,-5 1-7-16,3-2-8 15,-3-1-3-15,10-7-1 0,7-9-1 16,8-7-40-16,2-7-50 16,15-21-215-16</inkml:trace>
  <inkml:trace contextRef="#ctx0" brushRef="#br0" timeOffset="14209.39">30298 13356 73 0,'-5'6'405'0,"-1"-6"-400"16,4 0 0-16,2-10 6 15,0-9-5-15,0-10 10 16,5-7 1-16,5-10 9 0,-1-7-9 15,1-8-12-15,0-5-4 16,-5 1-14-16,-3 0-16 16,-2 8 13-16,-2 14 10 15,-10 11 9-15,-3 14 18 16,-1 14-3-16,0 4-10 16,2 8-4-16,6 9-5 0,1 5 0 15,7 6-1-15,0 3 2 16,9 1-4-16,9-1-13 15,4-3-4-15,5 0 2 16,1-1 4-16,1-2 11 16,-4 0 3-16,-2 0-1 0,-4 2 2 15,-9 3 1-15,-3-1 7 16,-7 0 3-16,0-3-1 16,-7-1 3-16,-8-2-3 15,-2-5-3-15,-7-6-1 16,3-4-3-16,0-6-1 15,4-2-1-15,8-17-13 0,9-6-18 16,0-7-5-16,16-2-8 16,11-1 6-16,2 0 28 15,5 5 15-15,0 2 16 16,-4 3-2-16,-1 5-8 16,-7 6-6-16,-7 1 0 0,-5 5 8 15,-4 1 4-15,-5 2 2 16,-1-4 0-16,0 0-9 15,-1-3-3-15,-6 0-3 16,-2 3 3-16,-4 3-1 0,1 4 0 16,-2 0-1-16,2 13 1 15,2 8-1-15,0 6-1 16,7 3-1-16,3 0-1 16,0 2-2-16,13-3 0 15,-1-8 0-15,8-3-2 0,1-7-1 16,1-6-38-16,-2-5-37 15,-4-9-178-15</inkml:trace>
  <inkml:trace contextRef="#ctx0" brushRef="#br0" timeOffset="14508.49">30592 13007 281 0,'-5'-2'240'0,"3"-2"-236"0,2 3 3 15,0-1-13-15,2 0 1 16,9 2 5-16,3 0 7 15,3 0 4-15,0 5-3 16,3 11-3-16,0 4-4 0,-4 7 3 16,-2 1-3-16,-1 2 2 15,-4-2-2-15,-4-7-2 16,-3-5 3-16,1-7-3 16,-1-9 2-16,3 0 2 15,-2-20 17-15,2-6-1 0,4-10-12 16,0-1-3-16,0-1-1 15,0 4 0-15,-4 9-5 16,2 5 2-16,-1 8-1 16,-6 4-13-16,0 3-24 15,0 0-38-15,0 0-148 16</inkml:trace>
  <inkml:trace contextRef="#ctx0" brushRef="#br0" timeOffset="14822.26">30948 12915 478 0,'4'8'55'0,"-1"-3"-57"16,1 0 1-16,-1 2 2 15,1-1-1-15,0-2-1 16,0-4 0-16,-3 0 0 16,-1-11 9-16,2-7 0 0,-2-7-5 15,0-6-2-15,0-2-1 16,0-1 2-16,0 2-3 15,0 9 3-15,-2 3 2 16,-3 11 22-16,-3 7 5 16,-1 2-21-16,1 15-8 0,1 6-4 15,-1 2 0-15,6 4 1 16,2 2 1-16,5-3 0 16,10-4-2-16,1-4 0 15,7-8-34-15,-1-8-42 16,0-2-39-16,-3-10-165 15</inkml:trace>
  <inkml:trace contextRef="#ctx0" brushRef="#br0" timeOffset="15136.08">31074 12667 514 0,'-2'-5'6'16,"-1"0"23"-16,1 1-8 0,2 2-11 15,0 2 4-15,10 0-3 16,7 0-5-16,2 8 0 15,6 10-3-15,-1 6-3 16,0 7 1-16,-9 3-3 16,-2 1-8-16,-7 1 3 0,-5-8-1 15,-1-6 6-15,0-6 2 16,0-11 0-16,0-5 0 16,2-10 10-16,3-19 16 15,4-3-15-15,2-7-9 16,2-4 2-16,-1 4-3 0,-1 5-1 15,-2 9 0-15,-7 5 2 16,-2 10-1-16,0 2-1 16,-11 3-18-16,-4 2-35 15,5-3-60-15,1-5-237 16</inkml:trace>
  <inkml:trace contextRef="#ctx0" brushRef="#br0" timeOffset="15841.48">31542 12375 421 0,'-5'0'8'16,"2"-2"20"-16,1-5-3 15,2-2-7-15,0-4-2 16,0-1 4-16,3-2-5 16,10-4-2-16,3 1-2 15,8-2 9-15,5 5-1 0,1 5-5 16,2 9-9-16,4 4-5 15,-5 19-3-15,-8 15 0 16,-5 9 3-16,-13 10 0 16,-5 9-3-16,-21 0 4 15,-10 3 1-15,-11-7-1 16,-4-5 1-16,-3-8 0 0,0-10-3 16,-2-8 4-16,6-11-3 15,7-8 1-15,8-10-6 16,6 0-14-16,10-16 8 15,11-3 5-15,3-3-5 16,10 2-7-16,12 3 18 0,5 4 1 16,4 8-10-16,1 5 15 15,2 0-4-15,2 10-4 16,-1 5 3-16,-1 1 0 16,3 2-1-16,-3 0 1 15,0-2 1-15,2 0-2 0,-4-3-1 16,0-7 3-16,-5-4-39 15,-5-2-72-15,-6-14-123 16</inkml:trace>
  <inkml:trace contextRef="#ctx0" brushRef="#br0" timeOffset="16185.38">31882 12414 563 0,'-18'0'5'0,"3"8"-4"16,2 13-4-16,5 9 1 15,1 8 0-15,3 1 2 16,4 2-1-16,0-5 1 16,5-6 0-16,7-7-2 15,7-9 0-15,3-8-3 0,5-6 2 16,2-9 11-16,3-15 6 15,-2-9 4-15,-3-7 1 16,-4-4-10-16,-20 1-5 16,12 3 2-16,-15 8 3 0,-7 8 11 15,-13 10-4-15,-7 6-13 16,-3 8-4-16,-4 4 2 16,-2 12-23-16,5 0-28 15,10 0-28-15,7-9-97 16</inkml:trace>
  <inkml:trace contextRef="#ctx0" brushRef="#br0" timeOffset="16475.53">32124 11968 562 0,'-3'-2'1'0,"-11"-8"3"15,1 1-1-15,13 6 3 16,0 3-8-16,0 7-2 0,1 8 2 16,5 10 2-16,2 9 1 15,-1 9 0-15,0 5 4 16,1 4 3-16,2 0 6 16,-5-2-6-16,2-8-5 15,2 0-2-15,2-7 2 16,0-5-4-16,2-2 2 0,2-6 0 15,-1-6-51-15,-1-8-74 16,0-8-204-16</inkml:trace>
  <inkml:trace contextRef="#ctx0" brushRef="#br0" timeOffset="16858.95">32442 11865 581 0,'-11'-14'3'16,"4"6"-3"-16,0 3 0 0,3 5 1 16,-1 0 2-16,0 3-1 15,1 17 0-15,-1 7-4 16,-2 7 6-16,1 12 0 16,-1 9 3-16,3 4-2 15,3 0-2-15,1 0 2 16,0-5 0-16,8-4 0 0,5-13-4 15,3-3 1-15,4-11-1 16,2-7-1-16,1-11-1 16,2-5 2-16,2-3 2 15,-3-13 1-15,-5-2 0 16,-4 0-2-16,-9-2-1 0,-6 5 1 16,0 4 8-16,-15 4 11 15,-4 7-11-15,-6 0-6 16,0 11-3-16,-1 8-2 15,4 4 1-15,4 2 0 16,7-2-35-16,8-6-72 0,1-9-213 16</inkml:trace>
  <inkml:trace contextRef="#ctx0" brushRef="#br0" timeOffset="17322.41">32717 11776 448 0,'-7'-4'14'16,"1"-1"25"-16,5-1 0 15,1 1-15-15,-2 3-10 16,2 2-5-16,0 0-1 16,0 17-6-16,2 13-11 15,12 12 11-15,0 19 7 0,7 17 7 16,3 0-2-16,-1 2-10 16,1-5-2-16,-5-6 1 15,3-9-9-15,-7-11-47 16,-5-10-43-16,-4-16-123 15</inkml:trace>
  <inkml:trace contextRef="#ctx0" brushRef="#br0" timeOffset="17771.15">32670 11744 548 0,'-16'-3'7'0,"4"-5"-5"16,5 1 3-16,7 0 0 16,0-2-4-16,5 0-4 0,14-3 2 15,8-3 3-15,12 1 4 16,5 5 4-16,7 5 5 16,2 4-11-16,-1 13-3 15,-6 12-3-15,-14 12-1 16,-13 8 2-16,-17 9 0 15,-8 4 2-15,-22 6 3 0,-10 7-2 16,-5-8-1-16,0-4 0 16,7-13-2-16,7-8 4 15,9-15-7-15,10-12-4 16,8-10 2-16,2-1-2 0,14-3 3 16,8-5 4-16,3 4 1 15,6 2-2-15,6 2 3 16,1 3 5-16,-2 13-1 15,2 2-4-15,-4 4-1 16,-5 3 0-16,-4 1 1 16,-6 1 0-16,-4 0 0 0,-3 0 0 15,-2-4-1-15,-3-6-37 16,-2-6-90-16</inkml:trace>
  <inkml:trace contextRef="#ctx0" brushRef="#br0" timeOffset="18206.03">33171 12114 466 0,'-9'-24'-27'16,"11"-2"-8"-16,-2 0 39 16,16-2-2-16,9 1 17 15,6 2 3-15,8 3 9 0,3 12 6 16,-3 6-4-16,-3 4-13 16,-6 19-17-16,-15 16-5 15,-15 11 2-15,-11 11 4 0,-25 8 4 16,-5 7-3-16,-6-1 12 15,4-4-3-15,9-10-7 16,11-14-3-16,12-12-3 16,11-9-1-16,5-15-3 15,17-7 2-15,11 0 8 0,6-10-2 16,5-10-2-16,7-3-3 16,3-3 0-16,2-2 2 15,-3 0-1-15,-1 3-3 16,-11 1-24-16,-8 5-56 15,-10 2-139-15</inkml:trace>
  <inkml:trace contextRef="#ctx0" brushRef="#br0" timeOffset="18871.5">30490 14468 455 0,'4'3'9'0,"-1"-1"-9"16,1-2 8-16,4 0 4 16,0 0-4-16,3-9 7 15,2-7 10-15,4-9-1 16,0-5-11-16,2-8-9 15,-4-3-1-15,-6-2 2 16,-6 4-5-16,-3 5 2 0,-7 9 0 16,-11 9 0-16,-3 11 12 15,1 5-5-15,-2 19-3 16,1 11-3-16,6 10 1 16,3 6-2-16,9 6 0 15,3 0-2-15,1 0 1 0,13-8-1 16,8-6-1-16,2-10-1 15,4-12 4-15,6-10-6 16,0-8-1-16,2-21-38 16,-2-17-77-16,-2-13-173 0</inkml:trace>
  <inkml:trace contextRef="#ctx0" brushRef="#br0" timeOffset="19411.45">30799 13888 211 0,'-5'-16'318'15,"3"3"-313"-15,-1 9 19 0,3 4-7 16,0 0-13-16,8 20-3 16,3 12 0-16,5 11 0 15,0 12 0-15,1 6 2 16,1 3-1-16,1 1-1 16,1-5-1-16,-1-6 1 0,-2-10-1 15,-3-10 2-15,-3-11-4 16,-4-10 4-16,-5-13-4 15,-2-4 6-15,-2-15-3 16,-10-6-2-16,-5-4-18 16,-3 2 1-16,-4 4-2 0,-1 11 11 15,1 6 9-15,1 6 0 16,3 8 1-16,2 11 0 16,4 6-1-16,6 3 0 15,3 3 0-15,5-1-1 16,3-3 0-16,9-4-2 0,5-9-1 15,3-4 0-15,4-10 2 16,0 0 0-16,3-17 3 16,0-8-5-16,-1-5 6 15,-6-2 2-15,-3-2-10 16,-10 4-3-16,-1 3 8 16,-6 7 3-16,0 6 15 0,-1 5 2 15,-6 2 0-15,4 7-3 16,-1 0-4-16,4 0-7 15,0 15-5-15,0 0-1 16,6 7 1-16,5 1-1 16,3-3 3-16,3 0-4 0,0-8 1 15,1-7 2-15,0-5-4 16,-2-4-40-16,-3-14-37 16,-5-10-122-16</inkml:trace>
  <inkml:trace contextRef="#ctx0" brushRef="#br0" timeOffset="19574.6">31031 14077 462 0,'-4'0'21'16,"2"2"7"-16,2 10-21 15,0 4 0-15,10 7 4 16,-2 4 0-16,3 2-6 16,2-1-2-16,-1-3-2 0,5-3 0 15,0-5 1-15,0-6-27 16,-2-9-67-16,-1-2-303 15</inkml:trace>
  <inkml:trace contextRef="#ctx0" brushRef="#br0" timeOffset="19789.09">31216 13718 562 0,'2'0'7'16,"0"7"-7"-16,3 18-2 15,3 7 3-15,6 9 5 16,-2 13 5-16,4 3-1 16,4 2-7-16,0-2-2 15,-3-4 1-15,0-4-2 0,-3-10 0 16,-6-5-29-16,-7-11-47 16,-1-8-106-16</inkml:trace>
  <inkml:trace contextRef="#ctx0" brushRef="#br0" timeOffset="20074.34">31233 14200 492 0,'0'0'-5'0,"4"-4"14"15,9-5 1-15,5-1 5 16,3-8 9-16,5-5 3 16,-3-6-17-16,2-3-14 15,-9-4-38-15,-2 0-7 0,-6 1 25 16,-4 4 26-16,-3 5 9 15,-1 6 19-15,0 8 14 16,0 5 6-16,0 5-10 16,0 2-22-16,2 5-15 15,3 13-4-15,4 0 2 16,1 7 0-16,-2 0 1 0,3 1-2 16,-2-4 0-16,0-1-1 15,-2-3-39-15,2-9-36 16,-6-3-30-16,3-6-139 15</inkml:trace>
  <inkml:trace contextRef="#ctx0" brushRef="#br0" timeOffset="20414.93">31557 13813 430 0,'2'0'66'0,"-2"0"-27"0,0 10-18 15,0 8-14-15,0 7-1 16,2 6 0-16,5 2 0 15,0-2 0-15,2 1-1 16,3-7-3-16,2-6-2 16,1-8 0-16,-1-9-5 15,3-4-21-15,-2-17 11 0,2-8 1 16,-5-4 8-16,0-3-6 16,-9 2 10-16,-3 6 4 15,0 6 11-15,-3 6 8 16,-9 5 7-16,2 5-11 15,-1 4-8-15,0 0-8 0,1 6 1 16,3 6-1-16,1 3-1 16,4 0 0-16,2 3 0 15,0 0-1-15,9-2 0 16,3-5 0-16,3-6-9 16,3-5-34-16,4-3-80 0</inkml:trace>
  <inkml:trace contextRef="#ctx0" brushRef="#br0" timeOffset="20578.94">31990 13609 132 0</inkml:trace>
  <inkml:trace contextRef="#ctx0" brushRef="#br0" timeOffset="21127.62">32191 13396 462 0,'0'-10'12'0,"0"1"-12"16,-2 6 5-16,-7 3 17 16,-1 0 0-16,-3 2 17 0,-1 10-9 15,-6 4-12-15,4 6-5 16,3 2-6-16,2 0-4 15,8 3 1-15,3-2-3 16,15 0-7-16,11-2 5 16,6 1 4-16,9 0 0 15,6 1-2-15,-6-4 1 0,-3 2-1 16,-10-1 1-16,-7-1-1 16,-16 3-1-16,-5-2 2 15,-12 3 2-15,-15 2 6 16,-4 0-2-16,-5-2 4 0,-6-4-6 15,3-3-3-15,3-4-1 16,4-8-3-16,3-6-24 16,9-16-46-16,10-16-56 15,10-11-162-15</inkml:trace>
  <inkml:trace contextRef="#ctx0" brushRef="#br0" timeOffset="21313.13">32374 13365 531 0,'11'-19'31'15,"-9"7"28"-15,-2 8-15 16,0 4-13-16,0 0-16 16,0 20-10-16,-5 2-5 0,2 15 1 15,-1 10 0-15,4 3-1 16,0 5 1-16,6-3-1 16,9-2 0-16,5-7-1 15,1-8-27-15,-3-8-46 0,-4-11-85 16</inkml:trace>
  <inkml:trace contextRef="#ctx0" brushRef="#br0" timeOffset="22103.33">32297 13650 462 0,'0'-5'59'0,"10"-4"-63"15,4-4 4-15,6-4 20 16,4-5 7-16,5-1-18 15,-2-4-21-15,0 1-58 0,-4-5 13 16,-2 4 5 0,-4 1 42-16,-8 6 16 0,-4 4 38 15,-3 7 4-15,-2 4-5 16,0 5-4-16,-9 0-11 16,-2 12-19-16,-2 8-4 0,3 3-4 15,-1 9 1-15,4 0 2 16,5-1 0-16,2-3-3 15,9-4-1-15,9-10-2 16,6-7 0-16,4-7-2 16,3-7-12-16,-1-15-14 15,1-5-1-15,-7-5 9 0,-4 0 4 16,-7 1 10-16,-6 4 8 16,-5 8 12-16,-2 2 17 15,0 10-2-15,-2 2-1 16,-3 5-11-16,1 0-7 15,2 8-3-15,2 5-5 0,0 4 0 16,8 1 1-16,8 1-1 16,4-6 0-16,5-1-2 15,1-9 2-15,-1-3 1 16,-1-3-2-16,0-16-7 16,-7-6 7-16,-4-6-3 0,-4-6 0 15,-2-4 2-15,-4-3 2 16,-3 3 0-16,0 2 0 15,-5 5 0-15,-2 9 0 16,2 9 1-16,0 7 3 16,-3 7 5-16,6 2 2 15,2 11-9-15,0 9-3 0,0 6 1 16,3 5-1-16,12 2 2 16,4 0-1-16,0-1 0 15,6-7 0-15,-1-4-16 16,-2-7-17-16,0-9-12 15,-3-5 14-15,-4-9 25 0,-3-15 8 16,-2-5-1-16,-1-6-2 16,2 2 3-16,-6 4-2 15,2 5 2-15,-3 6 5 16,-1 10 17-16,-1 2 12 0,4 6-7 16,-1 0-23-16,2 11 3 15,7 3 8-15,1 2-6 16,4 3-9-16,3 1 2 15,-2 0-4-15,2 0-51 16,-5-1-52-16,-3 2-173 16</inkml:trace>
  <inkml:trace contextRef="#ctx0" brushRef="#br0" timeOffset="22979.15">30375 15595 361 0,'15'0'12'0,"-1"-6"-8"15,4-2 4-15,1-5-2 16,3 2-4-16,0-1-2 0,2-2 0 16,0 3 0-16,1-5 17 15,6 0 2-15,6-4-5 16,5-3-8-16,8-6 1 15,13-8 1-15,18-9 11 0,17-14 11 16,16-7-3-16,11-12-6 16,19-3-5-16,13-2-6 15,1 2 4-15,-2 10-10 16,-7 4-21-16,-3 7-43 16,-9 8 32-16,-6 4 27 15,-3 1 3-15,-6-2 3 0,8-3 5 16,2-1-3-16,6-1 6 15,1-4 3-15,-3 7 9 16,-6 6 0-16,-16 6-11 16,-17 14-9-16,-21 6-3 15,-22 6-13-15,-18 7-3 16,-17 2 14-16,-4 3 0 0,-10 2 0 16,-5 0-4-16,2 0 4 15,-2 0 0-15,2 0 0 16,-2 0 1-16,1 0 0 15,-1 0 0-15,0 0-2 0,0 3 0 16,0 1 0-16,0-3 1 16,-3 1 1-16,1 2 0 15,2-2-1-15,-2 0 1 16,2-2 0-16,0 0 0 16,0 0 0-16,0 0 0 0,0 0-1 15,0 0 0-15,0 0-1 16,0 0 2-16,-5 0 2 15,-6-4-2-15,-12-12-1 16,-7-13 1-16,-14-17-4 16</inkml:trace>
  <inkml:trace contextRef="#ctx0" brushRef="#br0" timeOffset="24811.53">29264 15614 465 0,'0'-17'6'0,"0"-3"-4"16,0 2-1-16,0 4 2 0,0 3-2 16,1 8 0-16,3 1-3 15,-4 2-31-15,0-7-65 16</inkml:trace>
  <inkml:trace contextRef="#ctx0" brushRef="#br0" timeOffset="30242.76">27309 13440 255 0,'0'0'9'0,"0"-4"11"16,0 1 9-16,0-1-4 15,0 1-10-15,0-2-2 16,3 2 1-16,1-4-5 16,-1 4-7-16,2 1 4 15,2 2-5-15,-2 0 0 0,0 0-2 16,0 0-1-16,-3 6 2 16,3 4 0-16,-2-2-3 15,1 6 6-15,0 0 3 16,2 0 0-16,-1 5-3 15,0 2 1-15,2 5 0 0,3 2-2 16,-3 7 1-16,3 0 0 16,-3 2 3-16,-1 6 1 15,1 0-1-15,-3 1 0 16,-1 1-2-16,-1 0-1 16,1 3-2-16,-1-2 1 0,0 1-2 15,1-2 1-15,2 1 0 16,0 0 4-16,2 1 3 15,0 1 2-15,0 2 0 16,1 3-1-16,-1 1-1 16,0-1-4-16,0-1-1 0,-1 2-2 15,-1-3-1-15,2 2 1 16,0-2 1-16,0-1-1 16,3 0 1-16,-2 0-1 15,1-6 1-15,1 2 1 16,0 3 1-16,2-5-2 15,-2 2-1-15,0-1 2 0,-3 2 2 16,0-3 12-16,1 1 4 16,-4 1-4-16,-1-1-6 15,-3-1-3-15,0-1 1 16,0 0-5-16,0-2 0 16,0-3 2-16,0-4-2 0,0-6-3 15,0-3 4-15,2-4-1 16,1-4 0-16,-1-2-1 15,-2-2-3-15,2-2 0 16,0-6-4-16,-1-5-47 16,-1-4-39-16,0-22-76 0</inkml:trace>
  <inkml:trace contextRef="#ctx0" brushRef="#br0" timeOffset="31838.98">27446 13780 363 0,'17'0'9'0,"2"0"-11"15,6-7 16-15,11-3-2 16,1-5 3-16,4-3-7 16,3 1 2-16,3-5-1 15,1 1-3-15,5-2-4 0,-1-4 0 16,4-2 1-16,3-1-2 16,1-1 3-16,3 2 0 15,1-6 1-15,2 2-2 16,8-4 5-16,0-3 0 15,4-2 5-15,5-1-4 16,5-4-4-16,6 2-3 16,-3 1-1-16,3-1 2 0,-3 5 0 15,3-3 0-15,-5 1 7 16,-1 2-4-16,0 0-1 16,2 0 0-16,-1-2 2 15,3 3-1-15,5 0-2 0,1-2-2 16,4 0 1-16,0-1 1 15,3 0-4-15,0-1 1 16,-1 0 0-16,-3 5-1 16,-6 1 0-16,0 1-1 15,-5 3 1-15,-3 2 1 16,3 1 0-16,0 2 0 0,-2-1-2 16,0 0 2-16,-1-1-4 15,-3 3 1-15,2-1 3 16,-2-1 1-16,6 2-3 15,2 2 1-15,-2 2 0 16,-4 2 1-16,-6 3-1 0,0 0 0 16,-7 4-1-16,-2-2 1 15,-3 3 2-15,0-1-3 16,0-1 1-16,4-2 0 16,0 3 0-16,-1-4 0 15,3 0 0-15,-6 3-1 0,0-3 0 16,-3 0-1-16,-2 1-3 15,-2 2-2-15,-5-3 2 16,3 1 4-16,-5 3 1 16,-2-2 0-16,-2 2 0 15,1 1 1-15,-7 0-2 0,2-2 2 16,-4 3-2-16,-4 1 4 16,-4 0-5-16,-2-2 3 15,-3 7-2-15,-4-4 2 16,-1 3-2-16,-3 2 1 15,1 1 0-15,-2 3 0 16,-1-1 1-16,3 2 1 0,-4 0-2 16,-2 0 2-16,-1 2-2 15,-3 3-2-15,1-2 4 16,-8 3-2-16,4-1 0 16,-2 3 0-16,2-3 0 15,-2 3 0-15,-1 3 0 0,2 2 0 16,-1 3 0-16,3 0 0 15,-3 6 0-15,-7 0 2 16,0 2 0-16,0 2-1 16,0 2 1-16,0-4-2 0,0 6 1 15,0 1 0-15,0 1-2 16,0 2 1-16,0 1 1 16,0 3 0-16,0-1 0 15,0 6 0-15,0-2 0 16,0 4 0-16,0-3 2 15,0-1 0-15,0 1 0 0,0-3-1 16,0-2-1-16,0 1 0 16,0-2 1-16,0 2 3 15,0-2 0-15,0 2-1 16,0-1 1-16,0 2-1 16,0 3-2-16,0-2 1 0,0 4-1 15,0 2 0-15,0 2 0 16,0 2 1-16,0-2-1 15,0 0 2-15,0-1 0 16,0 1-1-16,0-7 0 16,0 4 0-16,0-3-1 0,0 2-1 15,0-2 0-15,0 2 0 16,0-1 0-16,0 2-1 16,0-1 1-16,0 0-1 15,0 2 0-15,0-2 2 16,0 1-3-16,0-4 1 15,0-2 0-15,0-4 1 0,0-2 0 16,0-5 1-16,0-1 0 16,0 0 4-16,0-2 1 15,0-2-1-15,0-1 0 16,0-1-3-16,0-4-1 0,0 3 1 16,0-2-3-16,0 4 1 15,0-1 0-15,0-5 0 16,0-5-15-16,0-8-27 15,-63-3-86-15,-42-7-218 16</inkml:trace>
  <inkml:trace contextRef="#ctx0" brushRef="#br0" timeOffset="33124.56">27969 16146 372 0,'-2'-9'2'16,"0"0"4"-16,2-1 24 16,0 2-9-16,2 0-8 15,7 2-9-15,4-1-2 0,1 1 1 16,4 1-4-16,0 2 2 16,4 1-1-16,-1-2 2 15,5 4-4-15,1 0 4 16,1 0-4-16,2 0 1 15,2 0 2-15,5 0-1 16,-3 3 0-16,4 0 2 0,-1 0-2 16,3 0 1-16,1-1 0 15,0-2 4-15,3 0-1 16,0 0 6-16,-1 0 0 16,8 0 0-16,-1-7 1 15,4 0-3-15,1-4 2 16,5 3-3-16,3-5-1 0,-1-1 0 15,3-1-3-15,-1 1-1 16,5-2 2-16,-1-1-1 16,-3-1-3-16,1 0 2 0,-3-3 1 15,0 3-5-15,-6-2 4 16,3 2-1-16,-3 0-1 16,-1 0 0-16,0 0 1 15,-1-1 0-15,3-1 3 16,-1 1 0-16,1-3-1 15,3 2-1-15,-5 3-1 0,0-3 1 16,-3 0 0-16,-1 5-1 16,-1-3 1-16,-5 1-1 15,3 0 1-15,-3-1-1 16,3-3 0-16,-1-1-2 16,2-1 2-16,3-2 1 0,-2 3-2 15,5-2 2 1,-2 0-1-16,2 3 2 0,-5 1 2 15,4 1-4-15,-3 1 2 16,0-2-2-16,-4 4 1 16,3-3 2-16,-1-1 0 0,-2-2 1 15,5-1-1-15,-2-2-1 16,5 0-2-16,3-2 1 16,1 2-1-16,1 0 0 15,0 3 0-15,3-2 0 16,-4 2-1-16,1 1 2 15,-2 2-2-15,0 1 1 0,3-6 0 16,-1 3 1-16,7-2-2 16,1-1 1-16,4 0-1 15,2 1-1-15,1 2 3 16,-3 3-2-16,-8 1 0 16,-6 8-1-16,-11 1 1 0,-11 0 1 15,-9 4-1-15,-5 3 0 16,-1-2 1-16,0-2-1 15,6-1 1-15,5-1 0 16,4-1-1-16,4-3-1 16,6-2 1-16,1 1 1 0,3-5-1 15,-7 3 2-15,0 2-2 16,-6 1 0-16,-6 2 0 16,-7 4-1-16,-1-1 2 15,-7 1-1-15,-4 0 0 16,-1 1 0-16,-1 0-1 15,0 1 1-15,-6-1-5 0,4-1-5 16,-1-2-4-16,-1 0-18 16,-7-7-43-16,-2-13-104 15</inkml:trace>
  <inkml:trace contextRef="#ctx0" brushRef="#br0" timeOffset="49729.17">19432 15295 408 0,'-7'-2'3'16,"-4"-2"15"-16,6 4 8 0,0 0-3 16,1 0-6-16,2 0 3 15,2 0 2-15,0 11-7 16,0 5-4-16,0 7-2 16,0 11 2-16,0 11 0 15,0 10-3-15,0 6-3 0,0 5-2 16,0 6-1-16,0-1 0 15,0 2-1-15,0 0 1 16,0 0-1-16,2-1 0 16,5 0 0-16,0-11-1 15,-1-5-1-15,-2-14-5 0,-4-12-6 16,0-12 6-16,-4-16 9 16,-5-7-2-16,-4-24-6 15,-1-14 3-15,0-11 0 16,-5-8-3-16,4-8-12 15,0-1-5-15,1 8 1 16,2 0 17-16,0 6 2 0,7 5 3 16,2 0-1-16,3 5 1 15,0-5 1-15,0 0 0 16,5-3 1-16,3-1 5 16,2 7 2-16,-1 5-3 15,-4 9-2-15,0 12-2 0,-3 10-2 16,-2 6 4-16,0 5 0 15,0 2-3-15,0 0-1 16,-2 7-3-16,-1 2-2 16,1 4-10-16,2-1 2 15,0 1 8-15,0-1-4 0,0-1-2 16,0-4 8-16,0-3 2 16,0-2 3-16,0-2 3 15,0 0 5-15,0 0 6 16,-2 0-8-16,-1 0-1 15,1 0-3-15,0 0 1 16,2 0-4-16,-1 0 0 0,1 0-2 16,0 0 1-16,0 0 0 15,-2 0-1-15,0 0 2 16,2 0-2-16,0 0 2 16,0 0-2-16,0-2 0 0,-2 0 0 15,-4-4 3-15,3 3-2 16,-3-2 0-16,3-5 1 15,-4 5-1-15,4 0 0 16,-4-2 0-16,4 0 0 16,-1-1-1-16,3-2-2 15,1 1 1-15,0-3-1 0,0-1-2 16,1 2 8-16,8-3-3 16,8 2-1-16,5-1 2 15,0 2 1-15,7 8-1 16,3 1 0-16,-1 2-3 15,-1 14 0-15,-3 11 0 0,-1 11 0 16,-10 9 1-16,-3 14 2 16,-8 5-4-16,-5 9 5 15,-5 2-1-15,-14 4-3 16,-3 1 4-16,-7 0-1 16,-5-5 1-16,-2 2 4 0,-1-4 0 15,3-5-1-15,5-5-4 16,4-6-1-16,8-16-1 15,6-7 0-15,10-12-24 16,1-15-65-16,0-7-165 16</inkml:trace>
  <inkml:trace contextRef="#ctx0" brushRef="#br0" timeOffset="50155.6">19573 15629 396 0,'-11'-17'8'15,"4"5"22"-15,1-2 15 16,5 1-2-16,-1 6-9 16,2 2-9-16,0 3-10 0,0 2-12 15,0 9-8-15,2 7 7 16,3 9 1-16,4 5 9 15,-1 8-6-15,5-3-2 16,3 2 2-16,2-6-4 0,4-2 0 16,1-8-1-16,2-8-3 15,2-8 1-15,0-5-1 16,2-14 3-16,-4-11 5 16,-6-9-2-16,0-5 1 15,-9-8-3-15,-6 1 1 0,-4 2 0 16,-2 2 3-16,-10 10-2 15,-7 9-2-15,-3 9 0 16,-5 12 0-16,-2 2-2 16,0 13-2-16,2 3 2 15,5 3-5-15,8-1-15 16,7 0-30-16,7-7-37 0,7-5-83 16</inkml:trace>
  <inkml:trace contextRef="#ctx0" brushRef="#br0" timeOffset="51353.29">19867 15441 563 0,'-4'-2'8'0,"-1"2"-10"16,2 0 3-16,3 2-5 16,0 11-4-16,3 6 5 15,8 7 0-15,-3 0 4 16,7 4 1-16,-4-3-1 0,2-2 1 15,-5-5-1-15,-2-6-1 16,-1-5 2-16,-3-5-2 16,-2-4 7-16,0-11 25 15,-4-9-5-15,-3-10-26 16,4-6-2-16,-1-3-2 0,4-4 6 16,0 7-1-16,4 6-4 15,4 9 2-15,4 6 0 16,0 12 0-16,-2 3-2 15,4 3-1-15,-2 13 3 16,3 4 1-16,-1 5 0 0,-1 2 2 16,4 0-2-16,0-2-1 15,-2-7-1-15,-1-10 1 16,-1-8 0-16,0-3-3 16,1-24 4-16,-3-12 1 15,0-8 1-15,1-4-3 0,-1-1-1 16,4 3 0-16,-6 12 0 15,1 9 1-15,-2 10 0 16,-3 9 0-16,0 7-2 16,1 2-1-16,0 12 3 15,8 7 3-15,-2 0-1 0,4 3-1 16,4-1 0-16,1-5-1 16,5-9 0-16,-1-5-1 15,-2-2 0-15,2-9-4 16,-1-16-1-16,-4-9-1 15,-3-7 8-15,-6-9 3 16,-2-3-3-16,-7 1 1 0,-2 2-2 16,0 11 1-16,-11 7-1 15,-3 9 2-15,-2 8 0 16,-1 9 11-16,0 6-1 16,0 6-9-16,1 14-2 15,3 4-1-15,5 11 1 0,3 4-1 16,5 5 0-16,0 3 0 15,5-6-1-15,7-4 0 16,5-8 1-16,2-11-1 16,6-15-3-16,-1-4-7 15,1-26 14-15,-3-13-6 0,0-6-9 16,-5-11-4-16,-8-2-6 16,-4 4 9-16,-5 3 12 15,0 9 3-15,0 12 3 16,0 9 16-16,-2 8 2 0,0 9 1 15,2 5-6-15,0 0-12 16,0 7-10-16,0 6 2 16,2 8 3-16,7 1 0 15,6 2-1-15,2-3 1 16,7-3-1-16,-1-7 0 16,1-7-2-16,-2-4-10 15,-1-3 3-15,-5-16 1 0,-4-9 7 16,-5-5 3-16,-3-5-1 15,-2 1-1-15,-2 4 2 16,0 4-2-16,0 8 2 16,-2 8 3-16,0 5 4 15,0 4-1-15,1 4 0 0,1 0-9 16,0 7-6-16,1 8 6 16,9-3 3-16,2 9-3 15,7-3 2-15,1-4-3 16,6-5 3-16,1-5-3 15,0-4-6-15,-2-10-2 0,-6-11 3 16,-2-10 7-16,-8-3 3 16,-1-10-2-16,-6 2 3 15,-2-1-2-15,0 5 2 16,0 6 8-16,0 11-1 16,0 5 4-16,0 7 7 0,0 9-6 15,0 0-13-15,3 9-13 16,4 7 9-16,3 1 3 15,5 3 1-15,-1 0-33 16,1-2-39-16,-6-9-111 16</inkml:trace>
  <inkml:trace contextRef="#ctx0" brushRef="#br0" timeOffset="51503.36">20623 14241 637 0,'-6'-2'16'16,"1"-1"-14"-16,3 1-7 16,2 0 3-16,0-1-62 15,4-8-130-15</inkml:trace>
  <inkml:trace contextRef="#ctx0" brushRef="#br0" timeOffset="52308.22">21100 14213 58 0,'4'0'308'15,"1"0"-289"-15,3 5 1 16,1 6 30-16,3 1-15 15,5 4-6-15,0 2 4 0,5 1-9 16,-2 1-6-16,2-2-4 16,-3-2-6-16,-1-3-6 15,-4-3 0-15,-4-1-2 16,-5-6 1-16,-5-3 1 16,0-3 3-16,0-11 5 0,-8-9-7 15,1-6-4-15,0-3 0 16,4 0-1-16,3 5 0 15,0 5 6-15,0 10 4 16,3 7-3-16,6 5-1 16,2 0-2-16,1 14 5 15,7 6 2-15,0-1 0 0,6 7-4 16,2-7-3-16,2-3-1 16,0-5-4-16,-2-11-44 15,-3-9-79-15,-4-18-138 16</inkml:trace>
  <inkml:trace contextRef="#ctx0" brushRef="#br0" timeOffset="52550.37">21609 13452 489 0,'-8'-6'22'0,"-2"0"30"15,5 4-13-15,-1 2-14 16,1 6-17-16,-1 15-7 15,2 14-3-15,3 15 1 16,1 6 3-16,0 11 3 16,1 7 7-16,9-5 1 0,4-3 1 15,6-7-6-15,1-13-4 16,6-10-2-16,2-14-15 16,3-19-49-16,0-8-82 15,-3-27-181-15</inkml:trace>
  <inkml:trace contextRef="#ctx0" brushRef="#br0" timeOffset="53333.98">21923 13506 133 0,'-7'0'500'16,"-4"5"-480"-16,2 13-8 0,2 9-10 16,2 7-1-16,5 6 1 15,0 5 0-15,5 2 1 16,11-3-1-16,4-8-2 15,5-9 0-15,6-11-3 16,6-13-1-16,2-6-8 0,-3-20 0 16,1-11-5-16,-9-9 15 15,-6-7 3-15,-14-2 4 16,-8-1 6-16,0 6 6 16,-12 8 5-16,-3 7-2 15,-6 12 3-15,3 12 1 0,-5 8-10 16,2 0-10-16,-5 12-5 15,6 6-1-15,-1 4-1 16,6 0-19-16,5 3-17 16,7-3-8-16,3-3 1 15,0-5-30-15,8-10-11 16,4-4 21-16,3-14 63 0,4-13 20 16,-2-5 35-16,1-1-1 15,0-4-3-15,0 7-11 16,0 7 3-16,-2 9-7 15,-2 6-2-15,4 8-21 16,-4 2-8-16,1 14-1 0,-1 6-1 16,3 1 1-16,-3 1 0 15,-3-7 2-15,-4-3-1 16,0-8-5-16,0-6 3 16,1-18 4-16,-3-13 2 15,-1-10-3-15,3-9-3 16,-4-4-6-16,0-2-4 0,-1 8 0 15,3 7 11-15,-4 12-2 16,1 10 3-16,3 6 5 16,-1 10 1-16,1 3-3 15,6 0-10-15,2 7 4 16,7 3 0-16,2 3 2 0,7-2 0 16,-2-4-2-16,0-7-46 15,-7 0-42-15,-4-18 2 16,-9-7 71-16,-7-3 17 15,0-7 8-15,-9-2 22 16,-3 5 11-16,2 4-5 0,3 5-11 16,1 6 10-16,2 8-2 15,4 9-15-15,0 2-20 16,7 16-6-16,6 5 7 16,6 10 9-16,1 4-3 15,6 4-4-15,-5 0 0 0,2 0-7 16,-5-4-50-16,-9-5-83 15,-7-8-287-15</inkml:trace>
  <inkml:trace contextRef="#ctx0" brushRef="#br0" timeOffset="53734.32">22444 13246 641 0,'0'-16'3'0,"9"-6"8"16,6-4-6-16,-1-3-2 15,2-5-1-15,0-3-2 0,0-1-38 16,0-3-66-16,1 3-1 16,-3 0 29-16,-2 6 80 15,4 4 56-15,-2 9 6 16,3 4-7-16,1 9-9 16,1 4-9-16,7 2-11 15,-3 18-1-15,1 6-5 0,-3 12-14 16,-5 5-8-1,-5 9 1-15,-8 2-1 0,-3-1-2 16,0-2-9-16,-8-12-13 16,-5-10 5-16,0-15 12 15,3-12 10-15,0-22 5 0,5-18-8 16,5-13 1-16,0-7-3 16,11-4 1-16,7 2 2 15,5 5-5-15,3 7 1 16,-1 11 1-16,-4 8 0 15,-1 8-1-15,-6 7-41 0,-3 5-23 16,-2 6-67-16,0 1-125 16</inkml:trace>
  <inkml:trace contextRef="#ctx0" brushRef="#br0" timeOffset="53982.06">22941 12707 403 0,'0'0'102'16,"0"2"-15"-16,0 0-47 15,0 4-22-15,0 5 7 16,0 2-4-16,-1 3-8 15,-1 0-9-15,2 0-4 16,0 0 1-16,0-5-5 16,8-4-15-16,6-7 4 15,0 0 6-15,4-16 16 0,-2-9-1 16,-4-4-2-16,-3-7 0 16,-5 1 1-16,-4 3 7 15,-4 3 2-15,-12 9-2 16,-2 4-5-16,-3 10-6 0,-1 6-2 15,4 0-1-15,3 3-21 16,7 6-55-16,6-6-127 16</inkml:trace>
  <inkml:trace contextRef="#ctx0" brushRef="#br0" timeOffset="55015.58">23110 12794 614 0,'6'4'17'0,"-3"-4"-24"16,6-11 11-16,-2-9 0 0,4-4 2 15,0-12-4-15,-3-7-2 16,1-9 1-16,-3-3 1 16,-4-6 0-16,-2-1 1 15,0 3-2-15,-10 7-2 0,-4 13 1 16,1 9 1-16,-2 12 21 15,1 11 7-15,-1 7-11 16,1 11-14-16,3 11-4 16,4 10-3-16,1 6 3 15,6 5 1-15,0-1-1 16,6-2-1-16,10-6 0 0,3-8-2 16,5-11-1-16,1-10 2 15,1-5 0-15,0-20 11 16,-1-10-6-16,-5-9 1 15,-4-2-1-15,-1-2-3 16,-8 2 3-16,-2 9-1 16,-3 9-2-16,-2 5 2 0,0 9 3 15,0 8 2-15,0 1-5 16,0 7-11-16,0 11 6 16,0 1 4-16,0 6 1 15,7-2-1-15,6 0 0 0,2-3-2 16,4-6-2-16,1-5 0 15,3-9 3-15,-2-1 6 16,-1-19-3-16,-6-7 1 16,-4-7 0-16,-7-9-1 15,-3-5-1-15,0 0-1 0,-9 0-2 16,-2 7 2-16,1 5 3 16,3 12-3-16,1 10 0 15,0 4 0-15,3 10 1 16,-2 10-6-16,3 9 2 15,2 9 0-15,0 9 1 16,0 3 2-16,10-3-2 16,5-3 0-16,1-5 1 0,2-6-1 15,0-7 0-15,0-9-1 16,1-7-2-16,0 0 6 16,-1-14 0-16,-2-15-1 15,0-3-6-15,-5-9-1 0,-1-2 4 16,-4 1 1-16,-4 3 1 15,-2 9 2-15,0 6-2 16,0 7 8-16,0 9 3 16,0 4-7-16,0 3-3 15,0 1-6-15,0 4-2 0,0 8 6 16,7 3 1-16,0 8 0 16,2-1 0-16,-1 0 0 15,2-3-1-15,0-3 1 16,0-4 0-16,-3-7-1 15,2-5 1-15,0-12 4 16,0-11-1-16,-2-4 0 0,0-5-6 16,-3-1 3-16,2-3-1 15,-6 4 1-15,0 5 2 16,0 3-3-16,0 6 2 16,0 7-1-16,0 4 7 0,0 7 0 15,0 0-6-15,0 4-8 16,0 5 4-16,5 6 2 15,5 3 0-15,7 1 1 16,-1 2-1-16,7 0 1 16,3 0 1-16,-1 1 0 15,-1-6-11-15,-2 4-72 0,-7-11-185 16</inkml:trace>
  <inkml:trace contextRef="#ctx0" brushRef="#br0" timeOffset="55635.51">21511 15609 154 0,'3'0'-120'16</inkml:trace>
  <inkml:trace contextRef="#ctx0" brushRef="#br0" timeOffset="56348.3">21553 15475 433 0,'0'-10'-24'15,"-3"2"21"-15,-1 5 4 16,3 3-2-16,1 0-1 15,0 0 0-15,0 0 9 16,0 0 5-16,0-2 6 16,0 2 5-16,0-2-8 0,0 1-2 15,0-1 3-15,0-4 20 16,0-3-1-16,1 2-5 16,1-2-6-16,0 0-6 15,1 2-12-15,-1 4-3 0,-2-1-1 16,0 2-1-16,0 0 1 15,2 2-1-15,-2 0-4 16,1 0-11-16,1 0-12 16,-2 0 7-16,2 2 5 15,-2 0 11-15,3 0 5 0,-3-2 0 16,0 0 7-16,0 0 11 16,0 0 1-16,0 0-6 15,0-2-7-15,0-2-3 16,0 3 2-16,0-1 0 15,0 2 5-15,0 0-2 0,0 0-2 16,0 5-6-16,0 15-9 16,7 10 2-16,5 13 0 15,3 12 6-15,2 13 7 16,0 7 2-16,0 5 8 16,0 4-9-16,-2-4-3 0,-2-1-5 15,1-3 1-15,0-6-2 16,-1-9-5-16,-4-11-25 15,-4-17-33-15,-5-16-41 16,-5-17-97-16</inkml:trace>
  <inkml:trace contextRef="#ctx0" brushRef="#br0" timeOffset="56724.59">21526 15593 140 0,'0'-16'82'0,"-2"-2"-57"15,-1 4 68-15,1-2-14 16,1 2-12-16,1-4-1 16,0 2-14-16,0 3-12 15,0 2-12-15,1 3-14 0,1 4-11 16,3 2-1-16,2 2-5 15,6 2 2-15,1 8-3 16,8 10 4-16,10 5 2 16,4 6 7-16,5 4 4 0,4 4 13 15,-2 3-9-15,-1 0-8 16,-3 3-3-16,-1 0-1 16,-6-2-3-16,-3-3-1 15,-2-1 2-15,-3-6-4 16,-2-3 1-16,-3-7-1 15,-9-5-30-15,-7-4-43 0,-3-7-80 16,-13-7-157-16</inkml:trace>
  <inkml:trace contextRef="#ctx0" brushRef="#br0" timeOffset="56966.27">21648 16205 439 0,'-3'8'12'0,"3"-6"18"16,0-2-4-16,3-7 11 16,6-11 19-16,9-10-4 0,3-8-10 15,6-10-5-15,2-8-23 16,3 0-12-16,1-2-1 16,-3 4-7-16,-3 6-25 15,-3 3 6-15,-2 7 3 16,-5 2-11-16,0 4 10 0,0-2-28 15,-5 1-87-15,-2 0-162 16</inkml:trace>
  <inkml:trace contextRef="#ctx0" brushRef="#br0" timeOffset="57239.4">21952 15231 614 0,'-7'0'13'15,"4"2"1"-15,3 4-6 16,0 11-8-16,7 4 1 16,5 10 4-16,6 8 5 0,5 5 7 15,7 4 5-15,1 2-2 16,4-2-2-16,-3-3-1 16,0-4-7-16,1-5-5 15,-6-6-4-15,-7-5 2 0,1-3-1 16,-8-6-2-16,-1-4-5 15,-7-3-34-15,-5-7-25 16,-5-2-7-16,-14-6-64 16,-11-11-212-16</inkml:trace>
  <inkml:trace contextRef="#ctx0" brushRef="#br0" timeOffset="57551.55">21921 15461 473 0,'-14'-25'8'15,"1"0"25"-15,1-2 3 16,4-1-15-16,3-5-12 16,2-1 5-16,3 1-4 0,0-5-5 15,5 3-2-15,8-1 3 16,6 4-5-16,5 3-1 16,3 8 1-16,2 4-4 0,-2 7 3 15,1 6 1-15,-5 4 2 16,-3 2-3-16,-6 13 2 15,-6 6 7-15,-5 5 8 16,-3 7 0-16,-3 2-4 16,-12 5-3-16,-4 3-4 15,-5-1-1-15,-4 1-1 0,0-4-3 16,5-3 0-16,6-7-20 16,3-12-41-16,9-15-84 15,5-4-237-15</inkml:trace>
  <inkml:trace contextRef="#ctx0" brushRef="#br0" timeOffset="58066.8">22241 14951 623 0,'-2'0'8'0,"-7"1"-1"15,1 12 5-15,8 1-12 0,0 8 1 16,0 8-3-16,7 5 7 15,1 8 1-15,7 2 0 16,-1 2 3-16,3 1-1 16,-3-4 0-16,-1-3-1 15,2-3 0-15,-2-3-1 16,0-4 2-16,-5-6-1 0,1-4-4 16,-4-6-2-16,1-5 1 15,-6-4-1-15,0-6 2 16,-1 0 2-16,-14-16 4 15,-1-10-10-15,-4-9-5 16,-3-6-4-16,-3-9 3 0,5-2 1 16,-1-4-1-16,1 6 0 15,5 2 5-15,1 9 1 16,8 6 1-16,5 3 3 16,2 4 0-16,0 5 5 0,11 1-1 15,4 0 0-15,7 2 0 16,0 10-4-16,3 6-2 15,6 2-3-15,1 23-2 16,2 9 3-16,-1 13 1 16,2 7 3-16,0 5 3 0,-1 3-1 15,0-1 0-15,0-5-2 16,-1-6 0-16,-6-9-2 16,-5-7-5-16,-7-10-31 15,-8-12-31-15,-7-6-82 16,-3-4-189-16</inkml:trace>
  <inkml:trace contextRef="#ctx0" brushRef="#br0" timeOffset="58257.98">22302 15649 336 0,'-5'12'225'0,"1"-9"-219"15,4-3 22-15,0 0-22 16,11-10 16-16,5-12 13 15,5-8-8-15,8-11-13 16,0-7-11-16,3-11-1 16,-2 0-28-16,-3-2-63 0,-5-2-54 15,-3 1-112-15</inkml:trace>
  <inkml:trace contextRef="#ctx0" brushRef="#br0" timeOffset="58619.71">22665 14612 427 0,'7'-26'38'16,"-4"5"27"-16,1 4-21 15,-4 5 5-15,0 8-14 16,0 4 2-16,-6 1-13 0,-2 19-19 16,-4 9-6-16,0 9 4 15,3 12 0-15,8 8 2 16,1 6 2-16,3-4 2 15,13 3 0-15,7-8-3 16,4-5-1-16,6-9-1 16,1-8-2-16,3-12-2 0,3-12 4 15,1-9 0-15,0-11-2 16,0-16 1-16,-2-11 0 16,-5-6-3-16,-4-2 0 15,-6-4 3-15,-8 4-2 16,-3 4-2-16,-8 11-2 0,-5 4-2 15,0 9-13-15,-5 10-12 16,-8 4-14-16,-1 4-26 16,2 0-20-16,-3 4-59 15</inkml:trace>
  <inkml:trace contextRef="#ctx0" brushRef="#br0" timeOffset="60031.47">23214 14225 465 0,'0'-12'24'16,"0"4"22"-16,0 6 5 15,0-1-13-15,0 3-4 0,4 1-17 16,-1 14-19-16,6 8 8 16,6 9-3-16,4 10 0 15,3 8 6-15,3 1 1 16,0 1-4-16,-2-6-3 15,-1-3-1-15,-5-9-2 0,-4-8 3 16,-4-8-3-16,-4-9-9 16,-5-7-1-16,-7-2 5 15,-13-16 4-15,-7-8-16 16,-9-7 5-16,-6-10 9 16,1-4 2-16,0-5 2 15,2-1-1-15,9-3 5 0,6 2 2 16,5 4-4-16,9 3-1 15,5 4-2-15,5 2 1 16,0 7-4-16,13-2 4 16,8 4 2-16,3 5 3 15,6 3 2-15,3 11-3 0,3 10-4 16,-2 4-4-16,-1 26 2 16,-11 10-2-16,-9 13 0 15,-9 9 0-15,-4 4 7 16,-5 3-4-16,-7-3 4 15,-2-13-4-15,6-12 2 16,-1-11-2-16,5-13 1 0,2-14 1 16,2-2-3-16,0-11 7 15,0-3-6-15,2-1 0 16,5 3 2-16,-1 1-2 16,-1 2 2-16,2 6 0 0,0 3-1 15,2 0 0-15,4 0-2 16,5 9 0-16,-1 2 1 15,7-3 0-15,0 2 1 16,1-3-2-16,4-4-21 16,3-3-1-16,-1 0 0 0,-1-13-19 15,1-6-20-15,-3-8 16 16,-3-2 44-16,-2-3 6 16,-4 0 0-16,-5 4 18 15,-3 5 6-15,-6 3 5 16,-1 4 0-16,-4-2-10 0,0 6-9 15,-6-2-9-15,-8-3-2 16,-2 3-1-16,-8-2-4 16,1 5 2-16,-3 4-2 15,6 5 5-15,-1 1 13 16,8 6 0-16,3 9-9 16,5 11-5-16,3 4-2 0,2 1 2 15,0 4-2-15,9-7 0 16,6 0 0-16,2-10-2 15,5-7-5-15,0-10-11 16,3-10 7-16,-2-15 5 16,-3-9-6-16,-6-5-14 0,-3-3 9 15,-9-3 8-15,-2 7 10 16,-2 5 1-16,-8 6 13 16,0 9 20-16,1 7-2 15,0 9-6-15,2 2-16 16,3 13-12-16,4 8 1 0,0 8 0 15,13 10 0-15,5 6 0 16,7 5 1-16,2 3 1 16,3 4-1-16,-1 4-1 15,-2-4 0-15,-4-2 1 16,-5-3-1-16,-7-8 0 16,-3-5 2-16,-8-11-2 0,0-10-2 15,-8-13-2-15,-4-5 6 16,-5-23-3-16,1-17-11 15,-2-13 9-15,4-13-1 16,3-9-4-16,2-4-2 16,7 1 5-16,2 6 3 0,2 6 3 15,9 8-1-15,1 8 11 16,2 5 6-16,0 11-4 16,-2 8-6-16,-3 4-4 15,-2 9 0-15,-1 6-1 0,1 7-2 16,1 0-3-16,4 15-4 15,0 2 6-15,6 8 1 16,0 4 3-16,2-2-1 16,3 3 2-16,-2-5-2 15,-1-4 0-15,-3-6 1 16,-7-10-27-16,-10-5-53 0,0-9-92 16</inkml:trace>
  <inkml:trace contextRef="#ctx0" brushRef="#br0" timeOffset="60166.39">23754 13755 633 0,'-3'-2'11'15,"3"1"0"-15,0 1-9 16,0 0-2-16,5 3-7 16,3 1-78-16,1-2-150 15</inkml:trace>
  <inkml:trace contextRef="#ctx0" brushRef="#br0" timeOffset="60480.48">24073 13745 528 0,'0'7'159'16,"-2"4"-159"-16,-6 5-5 15,3 5-6-15,3 8 8 16,-1-1 3-16,3 1 0 15,0-8-5-15,7-6-5 16,6-10-4-16,4-5-3 0,0-16 14 16,0-15 12-16,2-8-3 15,-6-9-1-15,-1-2 0 16,-5 4 11-16,-7 1 12 16,0 11 10-16,-5 7-5 15,-7 12 0-15,-5 7-16 0,-3 8-11 16,-1 2-6-16,1 12-1 15,0 11 0-15,2 7-20 16,2 4-76-16,3 3-107 16</inkml:trace>
  <inkml:trace contextRef="#ctx0" brushRef="#br0" timeOffset="60932.12">23255 15893 634 0,'-7'-7'22'15,"0"3"5"-15,6 0-7 16,1 2-6-16,0 2-9 15,0 10-7-15,10 8-3 0,4 10 10 16,3 9 5-16,6 6 5 16,0 5-3-16,-1-2-5 15,0-1-4-15,-1-8 0 16,-3-6-2-16,-3-6-15 16,-8-4-35-16,-7-2-49 0,-2-1-60 15,-17 2-176-15</inkml:trace>
  <inkml:trace contextRef="#ctx0" brushRef="#br0" timeOffset="61191.61">23121 16767 425 0,'-10'19'41'0,"7"-8"36"16,3-4-34-16,0-4-27 15,0-1-12-15,10-2 0 16,0 0 8-16,4-12 14 15,4-8 1-15,6-10-6 0,6-10-8 16,8-13-1-16,9-11 0 16,10-13 8-16,5-9 5 15,7-4-7-15,1 3-13 16,-7 6-2-16,-11 12-2 16,-12 15-31-16,-15 13-16 0,-16 14 4 15,-9 5-23-15,-7 7-31 16,-20 0-95-16</inkml:trace>
  <inkml:trace contextRef="#ctx0" brushRef="#br0" timeOffset="61457.3">22717 16228 627 0,'-17'14'17'0,"7"-8"32"0,5-4-25 16,5-2-25-16,5-5-8 16,7-12 5-16,12-13 11 15,5-12 5-15,10-13-7 16,5-12-3-16,3-3 0 0,2-3-2 16,-3 4-9-16,0 8-47 15,-5 9-11-15,-7 9 2 16,0 11-45-16,-7 7-24 15,0 9-82-15</inkml:trace>
  <inkml:trace contextRef="#ctx0" brushRef="#br0" timeOffset="61883.55">23374 15664 519 0,'0'13'36'0,"2"-1"-13"16,1 8-3-16,4 3-4 0,5 9 5 15,3 6-1-15,7 3 4 16,2 0-9-16,3 0-4 16,3-5-5-16,1-4-2 15,-7-6 0-15,0-6-3 0,-8-7 1 16,-4-3-2-16,-5-8 0 16,-7-2-1-16,0-8 7 15,0-9 8-15,-10-10-4 16,-2-5-8-16,-1-7-2 15,-1-1-1-15,4 3-2 16,0 2-6-16,6 2 7 0,2 5-2 16,1 6 8-16,1 5-7 15,0 2 3-15,0 6 3 16,5 3-5-16,2 4 2 16,4 2 0-16,1 0-1 15,9 12 2-15,-2 4 4 0,3 5 1 16,1 1 1-16,0 3 0 15,-1-2-1-15,-2-5-3 16,-1-4-3-16,-1-5 0 16,-1-7-18-16,-3-2-24 0,-4-20-66 15,0-12-60-15</inkml:trace>
  <inkml:trace contextRef="#ctx0" brushRef="#br0" timeOffset="62673.87">23774 15124 574 0,'-3'-4'28'16,"-1"4"-9"-16,4 0-1 15,0 9-18-15,4 11-3 16,8 7 3-16,6 10 0 16,6 4 2-16,2 5 0 0,5 4 1 15,2-3-1-15,-1-3 1 16,-1-4 0-16,-5-6-2 15,-1-10 1-15,-5-6-1 16,-8-7 0-16,-6-6-2 16,-6-5 2-16,0 0-1 15,-18-9 2-15,-7-3-14 0,-9-3-2 16,-2 3-2-16,-1 3 15 16,0 6 1-16,3 3 0 15,5 3 0-15,2 17 1 16,6 5 3-16,1 7-1 15,6 2-2-15,5 3 0 0,5 1 2 16,4-8 1-16,2-1-3 16,13-8 0-16,0-9-1 15,9-6-4-15,-1-6 2 16,3-6 2-16,1-11 3 16,-1-10 3-16,-2-4-12 15,-4-1-6-15,-6-5 5 0,-3 1 10 16,-6 1-1-16,-3 1-1 15,-2 4 8-15,0-1 1 16,0 8 1-16,-4 7-7 16,1 3-2-16,-2 4 4 0,2 8 9 15,3 1 1-15,0 5-11 16,0 15-8-16,11 1 7 16,3 10 1-16,5-3-2 15,6 0 0-15,-1-2 1 16,5-8-5-16,0-8 3 0,-2-10-3 15,-2 0 1-15,-1-12-2 16,-7-12 2-16,-5-8-7 16,-5-5-13-16,-7-4 1 15,0-4 16-15,-7 4 0 16,-8 0 3-16,1 7 0 0,1 5 2 16,1 8-2-16,3 7 6 15,3 3 7-15,4 10 9 16,0 1-3-16,2 1-16 15,0 11-4-15,0 8 2 16,10 2 4-16,2 1 3 0,5 4 3 16,0-6-6-16,3 0 0 15,1-6-3-15,-3-3-2 16,1-5-8-16,-7-7-30 16,-3 0-19-16,-9-10-89 15,0-14-155-15</inkml:trace>
  <inkml:trace contextRef="#ctx0" brushRef="#br0" timeOffset="62810.65">23961 15065 628 0,'-9'0'27'0,"4"0"12"0,1 0-26 16,4 1-16-16,4 5-37 15,5-2-35-15,5-1-89 16</inkml:trace>
  <inkml:trace contextRef="#ctx0" brushRef="#br0" timeOffset="63222.38">24406 15048 459 0,'-28'-1'5'15,"-1"-2"-1"-15,4 3 16 16,3 7-11-16,7 12 4 16,1 9 9-16,9 5 3 15,5 2-2-15,0 3 2 0,9-3-5 16,9-3-5-16,6-6-6 16,0-10-7-16,3-8-1 15,0-8-2-15,-5-5 1 16,-2-18 0-16,-9-7 9 15,-6-10-18-15,-5-6-13 16,0 0 2-16,-2 1 17 0,-7 7 5 16,0 10 3-16,0 6 14 15,4 10 11-15,-2 9 15 16,3 3-16-16,0 5-20 16,2 9-8-16,2 6 2 15,0 2-2-15,0 0-1 0,13-2 1 16,3 0-11-16,4-11-38 15,7-6-27-15,2-3-75 16,3-14-173-16</inkml:trace>
  <inkml:trace contextRef="#ctx0" brushRef="#br0" timeOffset="63701.07">24746 14644 574 0,'-6'-37'20'15,"-10"10"19"-15,-9 13 9 16,-4 14-21-16,-5 7-16 15,0 14-7-15,-3 8-1 0,8 5-3 16,7-2 0-16,10 1 0 16,12-7 0-16,0-2-14 15,21-9-5-15,13-5 5 16,11-6 10-16,5-4 0 16,4 0-9-16,0 0 2 0,-5 6 7 15,-10 2 4-15,-12 6-3 16,-11 5 0-16,-11 5 4 15,-5 2 16-15,-7 0 3 16,-7-3-4-16,-4-4-8 16,2-8-3-16,2-4-3 15,1-8 1-15,2-8-5 0,11-17-33 16,0-9-4-16,6-12-41 16,12-5-27-16,7-7 39 15,5-1 45-15,4 5 45 16,2 4 44-16,-2 8-16 15,-7 11-29-15,-8 11 9 0,-9 6-5 16,-7 10 19-16,-3 5 16 16,0 2-30-16,-5 10-16 15,2 6-9-15,1 5-1 16,2 2 2-16,0 2 6 16,2 0-6-16,5-4-2 0,1-2-2 15,0-6-1-15,-2-3-40 16,-6-10-54-16,0-4-124 15</inkml:trace>
  <inkml:trace contextRef="#ctx0" brushRef="#br0" timeOffset="63853.5">24847 14157 654 0,'-2'0'45'16,"2"7"-30"-16,0 6-18 15,0 3 4-15,7 4-2 0,0-1-57 16,4-5-105-16</inkml:trace>
  <inkml:trace contextRef="#ctx0" brushRef="#br0" timeOffset="64055.62">25049 14169 706 0,'0'0'17'15,"0"0"8"-15,0 0-21 16,6 8-6-16,5 6 0 0,4 9 3 16,5 6 0-16,6 4 0 15,2 5 0-15,1-1-2 16,4-1-6-16,-6 2-40 16,-5-6-10-16,-3 0-27 15,-9-9-46-15,-2-5-105 16</inkml:trace>
  <inkml:trace contextRef="#ctx0" brushRef="#br0" timeOffset="64390.52">25244 14496 610 0,'0'-14'12'0,"1"-6"6"16,10-9-3-16,7-6-5 15,0-5 0-15,3-5-6 16,-1-5-3-16,-2 1-1 15,-5 4-10-15,-4-1-7 16,-8 7 15-16,-1 5 2 0,0 5 1 16,-1 10 7-16,-6 8 20 15,-1 7 8-15,-1 4-13 16,-1 16-13-16,-2 10-7 16,-2 8 5-16,4 8-5 15,2 1 2-15,8 0 1 16,0-5 4-16,18-8-1 0,13-11 5 15,8-6 9-15,10-10-2 16,2-3-13-16,4-14-3 16,-5-5-1-16,-5-6-3 15,-7-4-27-15,-12-5-65 16,-9-10-152-16</inkml:trace>
  <inkml:trace contextRef="#ctx0" brushRef="#br0" timeOffset="70185.47">26683 13451 315 0,'-19'-10'-89'0,"-1"2"107"0,4-3 17 15,1 7-7-15,8-2-24 16,4 6-15-16,3 0 1 16,0 0-65-16,12 9 38 15,3-1-3-15,-1-3-2 16</inkml:trace>
  <inkml:trace contextRef="#ctx0" brushRef="#br0" timeOffset="71065.94">26657 14068 350 0,'2'12'-62'0,"-2"-3"65"15,0 2-4-15,0 5 1 0,0 7 2 16,1 2-3-16,-1 2 2 16,2 3-1-16,2 2-1 15,-1 4 3-15,4 7 3 16,2 5-2-16,-1 5-1 15,2 10 1-15,-1 5 0 0,0 8 11 16,0 4-13-16,2 7-1 16,-2 3 2-16,3 10-2 15,1 4 1-15,1 3 2 16,0 5-3-16,0 4 1 16,-1 0 0-16,-1-4 1 0,-3-3 2 15,-1-6-3-15,-1-6 4 16,-1-6 17-16,1-9 11 15,4-11-19-15,4-7 6 16,4-11-2-16,3-6 0 16,5-6-3-16,0-3-4 15,2-3-4-15,-2 3-5 0,-3-1-2 16,-4-1 2-16,-4-7-2 16,-1-5 2-16,-2-4-5 15,1-11-20-15,-2-9-62 16,-5-23-114-16</inkml:trace>
  <inkml:trace contextRef="#ctx0" brushRef="#br0" timeOffset="79277.09">23856 17314 584 0,'-5'-14'-3'0,"-5"4"7"16,8 0-3-16,0 5 3 0,2 3 0 15,-2 1-2-15,2 1-1 16,0 0 1-16,0 5-5 16,9 15-9-16,1 6 11 15,2 17 0-15,2 11 1 16,-1 16 0-16,-1 4 1 0,0 8-1 16,-2 2 0-16,2-6 1 15,3-1-1-15,-3-9 1 16,3-10-1-16,-3-14 0 15,-1-12 0-15,-3-11 4 16,-7-14 2-16,-1-7 4 0,-3-14 29 16,-12-18-11-16,-2-13-17 15,-3-14-9-15,-2-14-2 16,1-8-7-16,1-4-11 16,5 0-5-16,5 5 1 15,3 5 4-15,5 8 10 0,2 9 9 16,0 8 1-16,2 5 1 15,5 4 4-15,3 2 2 16,3 8 4-16,1 3-1 16,3 10 0-16,2 9-2 15,1 9-7-15,0 15-2 16,-1 18 3-16,1 9 3 16,-3 15 4-16,2 4 2 0,-1 1 1 15,0 8-2-15,4-2-2 16,-2-2-9-16,2-3 4 15,0-8-3-15,0-5 0 16,-5-7-1-16,2-5-1 16,1-10 1-16,-5-5 0 0,0-5-3 15,-4-7-19-15,-4-11-28 16,-7-8-47-16,-11-13-182 16</inkml:trace>
  <inkml:trace contextRef="#ctx0" brushRef="#br0" timeOffset="79482.57">23866 18038 489 0,'4'0'172'0,"4"-14"-181"16,4-11 13-16,7-9 0 15,4-9 1-15,6-6 4 16,2-7-6-16,3-5-1 0,0 1-2 15,-2 0-1-15,-3-2-57 16,-7 4-50-16,-9 4-89 16</inkml:trace>
  <inkml:trace contextRef="#ctx0" brushRef="#br0" timeOffset="80080.86">24187 17120 671 0,'0'21'15'0,"0"-1"-2"16,8 3-13-16,11 7 5 16,6 4-4-16,4 5-1 15,3 1 0-15,1 3 1 16,-1 4-1-16,0-2 2 0,-3 2 5 15,-5-1 2-15,-4-5-3 16,-5-4-4-16,-4-4-1 16,-3-8 1-16,-3-8-3 15,-3-5-21-15,-2-8-13 16,-4-4-5-16,-9-8 1 0,-6-12-43 16,-10-6 13-16,-1-2 27 15,-3-6 25-15,3-1 16 16,1-2 21-16,7 0 19 15,7 0 0-15,5-1-1 16,5 0-10-16,5-4-7 16,0 0-7-16,7-2-4 0,6-3-6 15,2 3-1-15,7-5-2 16,5 4 0-16,4 5 10 16,5 7 12-16,1 8-4 15,5 11-11-15,-3 9-6 16,-3 5-1-16,-4 19-3 0,-3 11 1 15,-4 6-1-15,-3 9 2 16,-6-1 2-16,-4 5 2 16,-1-3-1-16,-7 1 12 15,-4-2 3-15,0-1-2 16,-12 3-2-16,-5-3-2 0,-6 0-6 16,-1 1-3-16,-2-6-3 15,2-5 0-15,-1-7-10 16,1-12-32-16,7-9-43 15,0-6-68-15</inkml:trace>
  <inkml:trace contextRef="#ctx0" brushRef="#br0" timeOffset="80453.28">24879 16672 434 0,'3'0'108'16,"-3"0"-99"-16,0 2 3 15,2 9-5-15,5 5 4 16,8 8 14-16,2 5 0 15,7 8-11-15,6 10-9 16,1 1-2-16,0 7-1 0,-4 1 0 16,-4 1-1-16,-5-6 1 15,-7-4-1-15,-4-6-2 16,-2-7 3-16,-3-11 0 16,-2-7-3-16,0-12-4 15,0-4-35-15,-4-16-26 0,-1-16-39 16,-4-10-44-16,-4-9-29 15</inkml:trace>
  <inkml:trace contextRef="#ctx0" brushRef="#br0" timeOffset="80728.92">25013 16851 170 0,'-12'-31'168'0,"-1"2"-116"0,2 3 4 16,5-4-2-16,2-4-25 16,4-6-10-16,4-1-4 15,11-4-4-15,7-1-2 16,9 1 2-16,4 5-7 0,5 2 5 15,1 10-7-15,-3 6 1 16,-2 8-1-16,-8 10 0 16,-4 4-3-16,-4 18-2 15,-8 13 5-15,-1 9 4 16,-3 8 5-16,-5 8 2 16,-3 5 3-16,0 4-2 0,0 2-4 15,0-1-1-15,-3-5-7 16,-2-10-1-16,4-13 1 15,-3-13-18-15,4-20-35 16,0-14-60-16,0-29-134 16</inkml:trace>
  <inkml:trace contextRef="#ctx0" brushRef="#br0" timeOffset="81186.03">25729 16126 700 0,'3'-21'10'0,"-6"0"-4"0,-10 10 6 16,-9 6 8-16,-5 5-19 16,-7 5-1-16,-6 16 1 15,-2 15 0-15,0 9-3 16,3 5 2-16,1 5 1 0,9-4 0 16,13-1 0-16,9-9-1 15,7-9-2-15,18-9 0 16,13-8-5-16,6-6 1 15,6-8 6-15,2-1 3 16,1 0-6-16,0-7 6 0,-4 0-2 16,-8 0-1-1,-5 5 0-15,-3 2 1 0,-5 0-2 16,-5 5 1-16,-3 8-1 16,1 3 1-16,-3 4 0 15,-3 3 0-15,-3 0 1 16,-5 4-5-16,0-2 2 0,-7 1 3 15,-6 2 5-15,-8-7 7 16,-1-2 5-16,-2-4 3 16,1-4-6-16,-3-6-8 15,7-5 1-15,3 0 0 16,5-16-9-16,8-7-3 0,3-6 4 16,12-7-24-16,10-1-29 15,3 1-66-15,2-1-168 16</inkml:trace>
  <inkml:trace contextRef="#ctx0" brushRef="#br0" timeOffset="81847.74">25848 17434 437 0,'-12'-22'4'0,"7"2"-5"15,3 1 4-15,2 0 3 0,0 1 8 16,5 4 10-16,11 4-2 15,2 6-10-15,6 4 1 16,3 0-6-16,2 14-3 16,-2 8-2-16,7 9-1 15,-6 6 0-15,-1 6 5 16,-6-2-2-16,0 5 4 0,-8-1 7 16,-2-4 6-16,-7-5 1 15,-4-2-7-15,0-9 5 16,0-7-4-16,0-10 3 15,-1-6-1-15,-7-4 1 16,4-19-9-16,1-9-12 16,3-10 3-16,0-6 2 0,0-7-2 15,12-3 0-15,5 2-5 16,-1 3 2-16,0-1 3 16,0 10-1-16,-3 4-17 15,-6 9-27-15,-7 9 22 0,0 5 1 16,-4 8-1-16,-6 7-43 15,-4 0-42-15,-1 13-30 16,2 1-126-16</inkml:trace>
  <inkml:trace contextRef="#ctx0" brushRef="#br0" timeOffset="82217.08">26281 17398 634 0,'8'0'26'0,"-5"0"-31"0,1-2 5 16,1 0-9-16,0 2 7 15,0 0-1-15,5 8 2 16,-1 2 2-16,-1 2 1 16,2 4-1-16,1-2 0 0,-5-6 0 15,1-1-2-15,1-7-7 16,1 0 1-16,-2-10 1 15,0-12 9-15,3-6-1 16,-3-6 2-16,-4-7-2 16,-1 4-1-16,-2-2 1 15,-2 4 4-15,-10 5 8 0,-3 9 12 16,-2 3 5-16,-3 7-11 16,-1 8-7-16,4 3-10 15,0 0-4-15,2 12-1 16,3 4-10-16,5 3-8 15,2 3-18-15,3-2-31 16,2-4-100-16</inkml:trace>
  <inkml:trace contextRef="#ctx0" brushRef="#br0" timeOffset="83109.51">26599 17486 586 0,'0'0'53'16,"0"-17"-37"-16,0-8-9 16,0-8-4-16,-1-9-1 15,-7-5-9-15,-6-8-13 16,-1 0 5-16,-4-3 9 0,0 1 6 15,2 7 0-15,-1 5 0 16,2 10 1-16,-1 6 0 16,3 11 9-16,0 6 10 15,5 4-3-15,-1 6 1 16,5 2-5-16,5 11-11 0,0 13-6 16,2 8 3-16,11 8 0 15,-1 7 0-15,6-1 2 16,1-3-1-16,0-4 0 15,1-7 1-15,-3-8-2 16,2-10 1-16,0-9-4 0,-1-5 0 16,4-5 5-16,-5-15 4 15,2-5-2-15,-5-7-5 16,-3-3-1-16,-6-3 1 16,-5 1 2-16,0 4 2 15,-7 5 4-15,-4 3 5 16,-1 4 1-16,3 8 0 0,-2 5 0 15,4 2 0-15,2 4-3 16,3 2-7-16,2 8-8 16,0 7 4-16,3 8 3 15,8 4-2-15,4 2 1 16,0 0 2-16,4-7-3 0,0-4 3 16,1-5-5-16,0-9 1 15,1-4 4-15,1-10-5 16,1-11 6-16,1-9 1 15,0-7-2-15,-2-10 1 16,-2-5-1-16,-9-3-2 0,0 3 2 16,-11 0-3-16,0 6 2 15,-6 7-1-15,-6 9 1 16,-7 6-1-16,2 8-2 16,0 9 6-16,0 4 2 15,2 3-1-15,4 5-2 16,5 13-3-16,2 3-1 0,4 10 0 15,0 2 1-15,0 1 0 16,7 2 2-16,3-2 6 16,4-2-2-16,3-7 5 15,5-3-3-15,1-7-2 0,2-4-3 16,2-7-2-16,2-4 0 16,1 0-2-16,-1-9 3 15,0-9 2-15,0 0 0 16,-2-5-5-16,-2-4-7 15,-3 2-5-15,-1 0-17 0,-7 4-33 16,-7 5-103-16,-7 3-356 16</inkml:trace>
  <inkml:trace contextRef="#ctx0" brushRef="#br0" timeOffset="83792.76">25510 18800 179 0,'-1'5'137'0,"-3"2"-132"16,4-7 31-16,0 0 1 0,5-2 0 15,9-8 5-15,0-3 0 16,6-1-15-16,1-6-5 15,2-1-10-15,2-2-5 16,4-2-4-16,2-4 0 16,3-4-2-16,8-5 1 0,4-5 0 15,10-7-2-15,7-1 5 16,6-8 0-16,9-1-2 16,6-5 4-16,0-1 1 15,4-4 10-15,2-3-7 16,2 0-5-16,-2-2 4 0,5-4 1 15,2 1 0-15,1-4-2 16,1 2-6-16,-1-2 0 16,2 1 1-16,-3 4-1 15,-4-1-1-15,-3 7 5 16,-7 7 4-16,-10 7-6 0,-12 7-1 16,-10 7-3-16,-12 9 0 15,-14 11 0-15,-9 7 0 16,-5 5 6-16,-7 6 12 15,-2 2 0-15,-2 3 0 16,0-2-8-16,0 2-7 16,0 0-2-16,0 0-2 0,0 0-5 15,-4 2 4-15,-1 6-15 16,-3 7-23-16,-1-1-30 16,-3 0-49-16,-3-5-118 15</inkml:trace>
  <inkml:trace contextRef="#ctx0" brushRef="#br0" timeOffset="112103.54">22823 18199 167 0,'1'0'74'0,"1"0"-67"16,0 0-6-16,0-4 7 15,3-3-4-15,-1-2-3 16,1-1 7-16,2-1-6 16,-1-2 8-16,1 5-4 0,1-2-3 15,-3 5-1-15,2 0 4 16,-2 3 2-16,5 2 9 16,-3 0 5-16,1 0 4 15,4 5-4-15,2 6 7 16,-2 5-1-16,1 6-10 0,1 1-1 15,2 2-4-15,2 3-6 16,2 3-2-16,2 1 1 16,-1 1-1-16,2 2 1 15,1 0 0-15,-2 3 3 16,-2-1 1-16,-1-1 3 16,-4 0-5-16,0-6-7 0,1-5 2 15,-5-5-2-15,0-8-1 16,-4-5-2-16,0-7-33 15,1-5-11-15,-5-19-6 16,-3-11-26-16,-11-17-185 16</inkml:trace>
  <inkml:trace contextRef="#ctx0" brushRef="#br0" timeOffset="113186.14">22675 17910 338 0,'-3'-18'10'16,"-3"0"2"-16,6-3-4 0,2 1-4 16,7-3-2-16,4 3-1 15,3-3-4-15,-1 0 5 16,2-2 0-16,5-6-1 15,0-1-2-15,0 0 17 16,9-5-5-16,-1-8-3 16,9-1 8-16,-2-2-3 0,8-4-4 15,4-2 4-15,5 2-2 16,3-4 1-16,4 1-4 16,6-1 1-16,1 3-5 15,3-4-3-15,3 0-1 16,0 3 1-16,-1 1 0 0,1-3 0 15,3 1 0-15,-1 2-2 16,-1-5 1-16,6 1 1 16,-1 2 0-16,5-6-2 15,-1 1 1-15,1-1 0 16,-5 1-2-16,0-1 2 0,-2 0-2 16,-4 3 2-16,1 2 0 15,-7 5 0-15,3-1 1 16,-3 4-1-16,0 3 1 15,-7 0 2-15,2 4 2 16,-5 4-2-16,-2 0 3 0,-2-1-4 16,-5 2-1-16,0 1 3 15,1 2 1-15,-3 5-2 16,-4 1 1-16,-3 6-2 16,-4 5 0-16,-1 3 2 15,-4 4-1-15,-4 2 0 0,0 4 1 16,-2 3-1-16,1 0-1 15,2 0 1-15,-1 3-2 16,1 6 1-16,1 0-1 16,0 4 1-16,2 1 0 15,-1 2 0-15,-1 2 2 0,1 3-1 16,3 2 1-16,-1 2 0 16,0 2 0-16,1 2-1 15,-1 1-1-15,2 0 0 16,0 2 0-16,3 3 0 15,-2-2 3-15,6 4-2 16,0-1 1-16,1 3-3 0,1-1 2 16,1 3-3-16,2 0 0 15,-4 3 2-15,2 0 2 16,-3 0 8-16,-2 0-4 16,0 0-3-16,0 0-2 15,-1-3 1-15,5-4 1 0,-2-3 0 16,-3 0 0-16,1-4-2 15,1-1-1-15,-4 0-1 16,-2-1-1-16,-2 1 1 16,-3-1 0-16,1 0 1 15,3 1 1-15,-1 2 0 0,0-5 8 16,-1 1 3-16,1 0-9 16,-1-2-3-16,-1 2-1 15,-3-4 0-15,0 2-1 16,0 0 0-16,-1 0 1 15,-2 1-1-15,1 0 1 16,-3-2-2-16,2 2 0 0,-5-3 3 16,-1-2-3-16,-2-3 2 15,2 0 0-15,-4-2-3 16,1-2 3-16,-1-1-2 16,-1-1-4-16,-1 3-39 0,-7-2-22 15,-5-3-46-15,-17-7-137 16</inkml:trace>
  <inkml:trace contextRef="#ctx0" brushRef="#br0" timeOffset="114393.43">23442 18830 231 0,'-3'4'82'15,"-3"-4"-74"-15,1 0 2 16,2 0 8-16,1 0-6 15,-1 0 12-15,1 0-5 16,2 0 4-16,0 0-10 0,0 0-13 16,7 3 1-16,0 5 4 15,3 2 0-15,1 5 1 16,2 0-3-16,-1 3-3 16,1 2 0-16,-1-2 0 15,1 0 3-15,-1 3 0 0,5-3 1 16,-3 3-1-16,3 1 8 15,-4-11 0-15,6-11-6 16,-2 0-1-16,2 0-1 16,-4 0 0-16,4 0 2 15,-2 0-1-15,1 0-2 16,2 0 2-16,0 0 0 0,5 0 2 16,2 0-1-16,2 0 0 15,3 0 2-15,4 0-2 16,3 0 3-16,1 0-1 15,-2 0 0-15,3 0-3 16,-1 0-2-16,-1 0-1 0,0 0 1 16,1 0-2-16,3 0 1 15,0 0-1-15,2 0 0 16,3 0 0-16,3 0 1 16,3 0-1-16,1 0 2 15,6-20 0-15,0-3-2 16,2-1 0-16,-2-1 0 15,0 2-2-15,0 2 2 0,0 2 2 16,-5-1-2-16,2-2 0 16,-3 1 2-16,3-1-2 15,1-3 1-15,2 1-1 16,1-3 0-16,0-4-1 0,1-1 1 16,2-3 0-16,-2-3 0 15,3-1 0-15,-2 0 0 16,-1 3 1-16,5 1-3 15,-2 0 2-15,0 3-3 0,-1 6 1 16,1-1 2-16,-2 2 2 16,4 3-5-16,-1 1 3 15,-1 0-1-15,3-2 2 16,1-3-5-16,1-2 3 16,2-10 2-16,0-1-1 15,-2-6-1-15,-2-3 2 0,1-5-4 16,-3-1 4-16,-3 3 0 15,2 1-4-15,-1 4 4 16,4-1-1-16,1 6-3 16,5 0-14-16,6-2-13 15,3-2-21-15,0-3-50 0,3-8-105 16</inkml:trace>
  <inkml:trace contextRef="#ctx0" brushRef="#br0" timeOffset="116664.72">28341 17266 444 0,'-18'-18'8'16,"3"-7"6"-16,1 0 4 16,5 2-7-16,2-2-10 15,3 2 9-15,-1 5-2 16,5 6-3-16,-2 3 5 0,2 3 3 15,0 4-7-15,0 2-5 16,0 0-3-16,0 0-1 16,0 0 1-16,2 4 1 15,3 5 1-15,2 6 1 0,1 4-2 16,-1 6 1-16,4 3 0 16,-4 9 2-16,2-2-1 15,3 4 2-15,-1-3 1 16,5-1 1-16,0 1 0 15,6-7-3-15,5-1 1 16,4-3-2-16,3-2 0 0,0-3-2 16,-4-5 0-16,-3-5 1 15,-2-9-3-15,-4-1 2 16,-8-11 4-16,0-11-1 16,-4-7 5-16,-2-9-1 15,-2-6-2-15,-3-6 2 16,0-1 3-16,-2-5-1 0,0-1-1 15,-4 4-2-15,-1 5-2 16,2 5 0-16,-6 7-1 16,1 8 0-16,-1 4 2 0,-1 8-5 15,-7 6 0-15,-2 4-1 16,-3 6-41-16,-1 0-40 16,-1 0-65-16</inkml:trace>
  <inkml:trace contextRef="#ctx0" brushRef="#br0" timeOffset="117116.75">28851 16770 269 0,'2'0'210'0,"-2"-3"-207"16,0-3-2-16,-4 2 1 15,-4 4-9-15,0 0 5 16,-5 13-1-16,-3 7 2 16,0 8 1-16,-2 8 6 0,0 7 2 15,4 1-1-15,3 1-3 16,6-4-2-16,0-7-1 16,5-7-2-16,7-7-1 15,8-10 2-15,5-5-2 16,11-5 2-16,6-5 2 0,3-8 5 15,3-1-4-15,-2 3-2 16,-1 3 0-16,-8 6-3 16,-7 2 0-16,-5 9 2 15,-4 5 5-15,-5 8 6 16,0-3 8-16,-4 5-6 0,1-3 5 16,-7 0-5-16,-1 1-1 15,0 1-6-15,0-4 2 16,-9 3-4-16,-2 0 0 15,-4-5-1-15,1-1-2 16,1-3 0-16,-4-5-6 0,-3-8-48 16,2-8-76-16</inkml:trace>
  <inkml:trace contextRef="#ctx0" brushRef="#br0" timeOffset="117458.88">29039 16883 631 0,'0'5'3'16,"0"-5"-4"-16,7 0-5 15,0 0-14-15,5-7 9 16,2-9 7-16,2-8-5 0,-4-6-13 16,2-4-37-16,-9 2-6 15,-3 6 29-15,-2 6 31 16,-12 9 7-16,-2 11 20 15,-2 0 7-15,2 16 6 16,0 11 2-16,2 7-10 0,5 8 1 16,4 12-12-16,3 3-5 15,0 2-7-15,12-1-1 16,6-5-3-16,6-11 1 16,4-7-2-16,2-16-1 15,9-8 1-15,-2-8 4 0,3-3-26 16,2-16-31-16,-3-8-52 15,-5-14-199-15</inkml:trace>
  <inkml:trace contextRef="#ctx0" brushRef="#br0" timeOffset="118092.54">29606 17162 413 0,'4'10'101'0,"0"-10"-101"16,0 0 15-16,-1-17 6 15,1-8-6-15,-4-8-5 0,0-10-6 16,0-6-4-16,-15-8-26 16,-2 4-27-16,-7 5-37 15,-3 3-70-15,-5 13 36 16,-4 11 60-16,2 10 134 16,-5 11 16-16,2 0-6 15,3 11-1-15,2 7-22 0,3 5-14 16,8 0-16-16,3 5-16 15,5-2-5-15,10-3-2 16,3-5-1-16,2-8-6 16,12-10-2-16,6-3 13 0,2-21-8 15,7-4 0-15,3-8-14 16,-1-3-16-16,-2 0 9 16,-4 3 6-16,-7 6 7 15,-2 4 12-15,-6 9 1 16,-5 4 22-16,-3 6 8 15,-1 4-6-15,1 3-2 0,0 0-14 16,0 0-11-16,3 5-1 16,3 6 0-16,-1 3 0 15,3 4 1-15,1 9-2 16,2 0 0-16,-5 1-1 16,6 6 1-16,-6 2 1 0,3-2 1 15,2 0-2-15,1-2 0 16,4-4 1-16,3-5-1 15,4-5 0-15,2-7 2 16,6-8 1-16,1-3 5 16,5-14 5-16,5-9-2 0,3-9-4 15,2-4-4-15,-1 0-1 16,-1-3-2-16,-3 5 2 16,-5 4 0-16,-3 5-4 15,-7 5 4-15,-4 6-4 16,-7 5 5-16,0 0-6 15,-6 2-29-15,-7-4-52 0,-5-5-140 16</inkml:trace>
  <inkml:trace contextRef="#ctx0" brushRef="#br0" timeOffset="119104.64">29944 16701 431 0,'-5'0'0'0,"0"-9"6"0,5-2 9 16,0-5-9-16,10 0 0 16,7-9 6-16,8-2 7 15,6-7-4-15,11-4 8 16,7-4 5-16,10-3-7 16,6-5-7-16,-2 2-11 0,-2 3-3 15,-8 5-15-15,-11 4-12 16,-11 9 3-16,-16 10 2 15,-8 2 0-15,-7 7-3 16,0 2-26-16,-12 3-98 16</inkml:trace>
  <inkml:trace contextRef="#ctx0" brushRef="#br0" timeOffset="119332.44">30309 16156 325 0,'-11'2'9'0,"3"0"38"16,3-2 11-16,5 0-38 0,2 0-16 15,9 0 6-15,5-2 14 16,4 0-3-16,4 2-9 16,3 6-6-16,-3 13-4 15,1 8-4-15,-6 5 4 16,-4 6-3-16,-5 1 1 16,-5 4 1-16,-3-2 0 0,-2 0 7 15,2-6 0-15,-1 3-7 16,3-8-1-16,1-3-47 15,-1-13-77-15</inkml:trace>
  <inkml:trace contextRef="#ctx0" brushRef="#br0" timeOffset="119703.84">31086 15752 488 0,'5'3'5'16,"-4"3"-10"-16,3 2 4 0,-1 9 0 16,2 4 2-16,-1 6-1 15,-1 7 0-15,-1 9 2 16,-2 0 1-16,2-1 0 16,-2 3-2-16,2-6-1 15,-1-3 3-15,1-4-5 16,-2-2-4-16,0-2-76 0,-3-1-138 15</inkml:trace>
  <inkml:trace contextRef="#ctx0" brushRef="#br0" timeOffset="119938.74">30913 16519 465 0,'0'1'5'15,"0"-1"11"-15,0 0-7 16,6-8-2-16,8-7 0 0,1-1 7 16,9-5 0-16,3-5 5 15,7-7-1-15,5-3-3 16,2-5-8-16,-1-2-5 16,-4-4-1-16,-2 0-12 15,-7-2-45-15,-11 4-57 0,-11-2-50 16</inkml:trace>
  <inkml:trace contextRef="#ctx0" brushRef="#br0" timeOffset="120471.99">30821 15780 456 0,'-15'6'7'15,"8"-3"8"-15,5 1 0 16,2-3-13-16,4 1 2 15,4-2-1-15,4 2 5 16,2-2-3-16,4 0-2 0,0-12 2 16,5-6 12-16,6-7-7 15,3-6-5-15,0-8-3 16,2-3-2-16,0 0 0 16,-1 2 2-16,-8 6-2 15,-3 7 0-15,-4 9 2 0,-6 11 5 16,-3 7 3-16,3 10-6 15,-2 17 2-15,6 9 2 16,2 10-3-16,4 9 0 16,3 10-4-16,4 2 1 0,2 3-3 15,-4-5 2-15,-1-7-8 16,-3-12-15-16,-3-10 8 16,-6-16-9-16,-1-15 17 15,0-6 7-15,-5-23-6 16,4-12 8-16,2-6 0 15,-1-6-9-15,6-2-12 0,-1 4 8 16,0 6 7-16,-3 13 6 16,-7 8-2-16,-1 10 0 15,-3 7 7-15,-3 2 5 16,-1 11 0-16,0 5-3 16,0 5-3-16,7 2-4 0,0 3 0 15,5-4-3-15,4-4-1 16,3-5 3-16,3-8-6 15,2-5-29-15,-2-7-47 16,-1-16-141-16</inkml:trace>
  <inkml:trace contextRef="#ctx0" brushRef="#br0" timeOffset="121038.03">31863 15234 519 0,'-8'-7'14'15,"-3"1"0"-15,4 5 19 0,7 1-19 16,0 11-16-16,4 10-1 16,6 11 2-16,7 11 2 15,-2 5-1-15,6 6-1 16,0-1-2-16,0-4 1 0,-1-5 1 16,-1-10 0-16,-4-7-9 15,2-22 2-15,-8 18 0 16,-2-19 0-16,-6-4 7 15,-1 0 5-15,-8-11 3 16,-11-1-3-16,-3 1-7 16,-9 0 1-16,1 8 3 0,-7 3 10 15,5 2-2-15,-2 12-5 16,1 7-4-16,6 4-2 16,5 4 3-16,5 1-2 15,8-2 2-15,6-1-3 16,3-4 3-16,7-8-3 0,10-6-1 15,10-9-3-15,15-6 1 16,-1-15 11-16,4-9-9 16,2-4-28-16,-6-4 0 15,-3-3 12-15,-12 4 18 16,-7 1 2-16,-7 6 4 16,-4 7 7-16,-5 5 22 0,-3 7-9 15,0 6-5-15,0 5 2 16,0 0-17-16,4 7-8 15,-1 9 4-15,4 3-2 16,3 5 1-16,0 1 3 16,6-2-4-16,1-3 2 0,3-1-1 15,1-6-1-15,2-5-2 16,2-8-42-16,-5 0-29 16,-2-14-94-16</inkml:trace>
  <inkml:trace contextRef="#ctx0" brushRef="#br0" timeOffset="121178.55">32218 15263 538 0,'-16'-9'9'15,"-1"4"49"-15,5-1-20 16,1 4-18-16,2 2-14 0,4 0-4 16,1 0-4-16,4 2-50 15,0-2-101-15</inkml:trace>
  <inkml:trace contextRef="#ctx0" brushRef="#br0" timeOffset="121716.06">32582 15356 415 0,'-10'-11'14'0,"-5"2"22"15,1 6-5-15,-6 3-5 0,0 0 2 16,-3 8-7-16,3 7-4 16,3 2-8-16,5 7-3 15,9-3-4-15,3 2-3 16,2-5-3-16,11-4 3 15,9-6-11-15,7-8-6 0,2-4 5 16,1-16 6 0,4-6-4-16,-2-8 1 0,-4-4 7 15,-1-3 6-15,-7 6-1 16,-4 1 12-16,-7 6 7 16,-4 9-1-16,-4 5 2 15,-3 7 15-15,0 7-6 0,0 0-15 16,0 8-18-16,0 11 2 15,0 4 1-15,0 4 0 16,0 1 1-16,15 2-1 16,4-3-2-16,3-4 3 15,3-8-4-15,6-5 2 0,5-8 0 16,1-2 2-16,3-12-1 16,3-10-3-16,-2-6-8 15,1-6-5-15,-12 2-21 16,-4 0-23-16,-9 3-20 15,-10 4-43-15,-7 5-76 16</inkml:trace>
  <inkml:trace contextRef="#ctx0" brushRef="#br0" timeOffset="125075.83">32216 16084 223 0,'0'-8'-5'0,"0"0"13"0,-2-4 12 16,-1 2 16-16,1-2-20 16,-2 0-1-16,4 1-11 15,0 0 2-15,0 4-3 16,0 0 1-16,0 1 6 16,0 4 5-16,0 0-4 15,0 2 3-15,4 0 0 0,-2-1 7 16,1 1 8-16,1 0-3 15,-3 0 1-15,-1 0-2 16,4 0-12-16,-4 0-6 16,0 0-3-16,0 0-2 0,0 0 0 15,0 0-2-15,0 0 6 16,0 0-4-16,0 1 1 16,2 1 1-16,-1 1 1 15,4 2 0-15,-4-2 3 16,-1 1-2-16,6-1 2 0,-6-1-5 15,1 0 2-15,1-1 1 16,-2 0 0-16,2 2 0 16,-2-3 0-16,2 3 0 15,-2 1-2-15,1 0-2 16,3 3 1-16,-4 1-2 16,3 4 1-16,1 0 0 0,0 2-1 15,1 6 0-15,1-1 1 16,1 4 1-16,1 2-1 15,0 3 0-15,-1 1 0 16,2 0 0-16,-2 4 1 16,-1-3 0-16,-1-1 0 0,2 0-1 15,-2 0 0-15,-1-2-1 16,1-2-1-16,0-2 1 16,-2-2-1-16,1 1 2 15,-3-3-2-15,3-3 1 16,-4 2 0-16,2-2 0 0,-2 0-1 15,0 2 1-15,0-2 0 16,-4 2-1-16,-1-2 0 16,-7 2 1-16,4-4 0 15,-3 2 0-15,2-3 0 16,0-2 0-16,-1-1 1 0,1 1-2 16,1 0 0-16,-1-1 1 15,2-1-1-15,-2 2 1 16,-2 1-1-16,1 1 0 15,-3-2 2-15,0 3 0 16,-3-2 0-16,2-1 1 0,-1 0-1 16,-1-1 0-16,1-1 0 15,2 0 0-15,-1-1 2 16,-1-3 0-16,1 2-1 16,1-1 1-16,-3-1 0 15,-1 2-2-15,2 0 1 16,-5 0 1-16,1 0-5 0,2 0 2 15,0 1 0-15,3-3 0 16,-1 0 1-16,3 0-2 16,2-1 2-16,-2 2-1 15,4-3-1-15,-3 1 0 16,3-2 2-16,0 1-2 0,1-1 1 16,-4 1-1-16,-2 1 1 15,-1 0-1-15,-2-2 0 16,-3 3 1-16,-2-2-3 15,1 1 2-15,1 1 1 16,-1-2 1-16,0 1-2 0,3 0-1 16,-2 1 0-16,2-1 2 15,-2-1-1-15,1 2 0 16,1-1 1-16,-2 2-1 16,0-3-1-16,-1 1 1 15,2-1 1-15,0 1-1 16,2 0-1-16,0-3 3 0,-2 1-2 15,2 2-1-15,-1-4 2 16,-1 3 1-16,1 1 1 16,-3 1-1-16,4-2-3 15,-4 5 3-15,0-3-4 16,2 4 4-16,-2 0-1 0,-1-2-2 16,0 0 1-16,-1 0 0 15,-2 4-2-15,3-2 3 16,-1 1-1-16,-1 1 0 15,2 0 0-15,-3 2-1 16,3-2 1-16,-1 1-1 0,-1-2-1 16,0 7-1-16,-3-3-2 15,-1 0 1-15,0 2 1 16,-2 2 0-16,0 0 2 16,-1-1 1-16,1 0 1 15,-3 2-1-15,1-1-1 16,-1 0 2-16,-2 2-1 0,2-5 0 15,0 1 0-15,1 1-1 16,-5-2 3-16,4-2-2 16,0 1 0-16,-1-3-1 15,1 1 1-15,-2 1 0 16,4-2 0-16,-1 2-7 0,1-3 3 16,-1 0-1-16,2 1 1 15,-3 0 3-15,0-1-1 16,1 0 1-16,-3 0 1 15,2-1 0-15,-3-3 0 0,3 1 1 16,-1-2-2-16,-1-2 1 16,4 1 1-16,-1 0-2 15,-1-2 1-15,3 1 0 16,-3 1-1-16,0-1 3 16,1 0-2-16,-3 3 0 15,2 0 0-15,-2-3-2 0,1 1 3 16,3-1-1-16,-2 1-1 15,-1 1 1-15,3-1 1 16,-1 1-1-16,1 0 0 16,-2 2 0-16,-3-1 0 15,1 1 0-15,-2 4 0 0,-2 0 0 16,1 1-2-16,1 2 2 16,0 0 0-16,-2 1 0 15,4 1-1-15,-2 0 1 16,0-2 2-16,4 2-3 15,0-1 2-15,-1-2 0 0,1 0-3 16,2 1 2-16,3 1 0 16,-2-3 0-16,0 4 1 15,4-2-2-15,-2 1 1 16,0 3 0-16,4-4-2 16,-1-1-3-16,4-1-7 15,1 0-8-15,4-4-11 0,3-1-26 16,1-6-52-16,4-1-55 15</inkml:trace>
  <inkml:trace contextRef="#ctx0" brushRef="#br0" timeOffset="125937.9">28569 17851 443 0,'-15'4'4'0,"3"-4"0"16,-1 0 8-16,3 0-8 16,-3 0-3-16,4 0 1 15,-2 0-2-15,-1 0 3 16,1 0 9-16,-3 0-6 15,1 8-1-15,-3 3 4 0,-1 0 0 16,0 3-1-16,0 4 7 16,0 3-6-16,0 1 0 15,3 3-2-15,1 5-1 16,1 2 4-16,2 2 1 16,2 4-3-16,-1 1-5 0,0-2-2 15,1-1 0-15,-2-2 0 16,3-4 0-16,2-3 0 15,0-2-1-15,4-4 1 16,-3 2-2-16,4-3 4 0,0-2-2 16,0-2 0-1,0 0-2-15,0-1 0 0,5-1 1 16,2-3 0-16,1-1 2 16,1-1 1-16,4-2-4 15,-1 0 0-15,3-3 1 16,3-4-1-16,2 2 1 0,1-2 6 15,6 0-2-15,0-2 0 16,1-3-5-16,1-2 0 16,4-1 2-16,-3 3-1 15,1-4 2-15,-4 2-2 16,1 1 0-16,0 1 2 16,-5 2-1-16,0-3 2 0,-1 3 2 15,-2-5 5-15,-5 5 2 16,0-2 0-16,-4 0 2 15,-3 3 0-15,-2 0-5 16,-2 0-3-16,-2 2 2 0,-2 0 1 16,0 0 0-16,0 0 5 15,0 0-6-15,0 0-1 16,0 0-2-16,-4 0-2 16,-2 0-4-16,-1-2-20 15,-3-2-33-15,-2-4-38 0,-3-14-102 16</inkml:trace>
  <inkml:trace contextRef="#ctx0" brushRef="#br0" timeOffset="127370.8">29674 14920 445 0,'0'7'-1'0,"-5"-1"1"16,2-5 2-16,-2 2 9 0,-1-3 18 15,3 0 5 1,-2 0-4-16,3 0-8 0,-3 0 4 15,2 0 3-15,-1 0-5 16,3-6-6-16,-1 2-3 16,-1-1-4-16,1-1-2 15,2 3-2-15,-2-2 1 16,2 1 7-16,0 1-1 0,-2-1-6 16,1 4-3-16,1 0-2 15,0-2 1-15,-2 2-3 16,2 0 0-16,0 0 1 15,-2 0-1-15,2 0 0 0,0-1 0 16,-2 1-1-16,2 0 0 16,0 0 1-16,-1 0-1 15,1 0 0-15,-5 0 1 16,3-2-2-16,1 0 2 16,-1 2 0-16,-2-2-1 0,3 2 1 15,-4-1 0-15,3 0-3 16,0-2 4-16,-1 1-1 15,1 0-3-15,-3 0 4 16,4 1-1-16,-5-1-3 0,5 0 4 16,-1 0-2-1,-3 2 0-15,1-1-1 0,1 1 2 16,-2-3-1-16,0 3 1 16,0 0-3-16,0 0 4 15,1 0-4-15,1-1 2 16,-2 1 0-16,1 0 2 0,-4 0-4 15,3 0 2-15,-2 0 0 16,0 0 0-16,-1 0 0 16,-1 0 0-16,2 0 0 15,0 0 0-15,-1 0 0 16,5-1 2-16,-2 1-4 0,1 0 4 16,1-2-3-16,-2 0 1 15,3 2 0-15,-2 0 0 16,3-2 0-16,-4 2 0 15,3 0 0-15,1 0 0 16,-3 0 0-16,3 0 0 0,1 0 0 16,0 0-1-16,-2 0 1 15,2 0-1-15,0 0 1 16,0 0-1-16,0 0 1 16,0 0-1-16,0 0 2 15,0 0-2-15,0 0 2 0,0-2-1 16,0 2 1-16,0 0-1 15,0 0 0-15,0 0-1 16,0 0 0-16,0 0 0 16,0 0 1-16,0 0 0 15,0 0-1-15,0-2 2 16,0 2-1-16,-2 0 0 0,2-2 0 16,-2 2 0-16,2 0 1 15,0-1-1-15,0 1 0 16,0 0 0-16,0-3 0 15,0 3-2-15,0 0 0 16,0-1 0-16,0-1 2 0,0-1 0 16,0 0 1-16,-1 1 0 15,-1-2 1-15,2 0-3 16,-4 1 1-16,1-1 0 16,-2 1 1-16,2-1-1 15,-1 3 0-15,1-3 0 0,0 1 0 16,1-2 0-16,-2 4 1 15,3-2-2-15,-1 2-2 16,2 1-17-16,0 0-21 16,-8 0-46-16,-4-8-98 15</inkml:trace>
  <inkml:trace contextRef="#ctx0" brushRef="#br0" timeOffset="143347.22">18092 15647 201 0,'-5'-8'12'15,"2"1"-10"-15,-1-2 3 0,1 2 9 16,1 2 5-16,0-1 14 16,2 0-5-16,-2-2-12 15,2 1-5-15,0 0 2 16,0-4-10-16,0 2-4 15,4-1 3-15,-1 2-2 16,3 1 1-16,-1 6 0 0,1-1-2 16,1 2 0-16,2 2 2 15,-1 10 6-15,2 2 6 16,1 4-3-16,-1 4-3 16,3 3-4-16,1 5 3 15,3 2-2-15,0 6 1 16,5 4-1-16,3 8-1 0,2 4-1 15,2 4 2-15,3 9-2 16,2 4 0-16,-1 3 5 16,1 3-4-16,-2 0 2 0,0-6-4 15,-3 0 1-15,0-3-1 16,1-11 0-16,1-5-2 16,-1-9 3-16,1-7-4 15,1-11-3-15,4-9 4 16,1-7 2-16,5-6 0 15,-6-3-55-15,-7-18-49 0,-8-10-176 16</inkml:trace>
  <inkml:trace contextRef="#ctx0" brushRef="#br0" timeOffset="144533.78">18106 15466 396 0,'-9'6'12'0,"1"-5"-11"0,8 3-2 15,0 1-11-15,11-1-6 16,8-2 4-16,7-2 13 16,8 0 6-16,6-11-5 15,6-9 3-15,7-5-3 16,2-8-2-16,0-5-4 0,3-7 6 16,1-5 0-16,6-5-2 15,1-2 5-15,6-3 1 16,2-3 0-16,7-2 1 15,1 0-3-15,4-3-1 16,2-3 1-16,4-4-2 16,1-2 0-16,2-3 2 0,0 0-1 15,5-1-1-15,0 1 3 16,1 0 2-16,-3-2-2 16,5 2-3-16,-3-3 1 15,1-1 0-15,1-1 0 16,4 1 1-16,-2 2-2 0,1 0 1 15,-1-3-1-15,4 2-1 16,-6 5 2-16,0-2-1 16,0-1 1-16,-4 3 0 15,-5 3-1-15,-3 3 0 16,-5 3 0-16,-3 1-1 0,-3 2 3 16,-4 0-2-16,0 4 0 15,-3-1 0-15,-2 1 0 16,0 0 0-16,-4 1 1 15,-5 2-2-15,0 0 2 16,-1 5 2-16,-3 0 4 0,-1 2 2 16,4 5-1-16,-6 2-2 15,-1 5-3-15,-3 2-1 16,-1 3-1-16,-8 4 1 16,-2 3-2-16,0 1 1 15,-3 6 0-15,-4 3 0 0,2 1 1 16,-2 2 2-16,2 2-4 15,2 1 2-15,2 1 2 16,3 2-3-16,-3 0-1 16,3 2 1-16,-1 1-1 15,-1-1 1-15,-1 2-2 16,3 0 2-16,-6-3-1 0,-5 5 0 16,-2-1 0-16,-4-1 0 15,-2 2 0-15,-2-1 0 16,-3 1 0-16,5-1 0 15,2 0 1-15,0 2-2 16,3 1 2-16,2 1 0 0,1 0 0 16,-1 0-1-16,-2 0 2 15,0 3-2-15,-5 6 2 16,-3 2-2-16,-2-1 1 16,-5 7 0-16,-1-3 1 15,-2 4-1-15,0 1-1 16,1 5 3-16,2-1-2 0,1 4 0 15,4 3-1-15,0 2 2 16,2 0-1-16,1 2-1 16,-4 2 1-16,0-2 1 15,-5 5 1-15,1-2-2 16,-3 3 0-16,-3 0-1 0,-1 1 2 16,2-2-1-16,-2 1 2 15,3-1-2-15,1-4 0 16,3 0 0-16,1 0 1 15,-3-1-2-15,4 0 1 16,-2-4 0-16,-2-1-1 0,0-3 1 16,-3 0-1-16,0-3 1 15,-4 0 0-15,-1-3-1 16,-2 3-9-16,-5-5-66 16,-19-11-144-16</inkml:trace>
  <inkml:trace contextRef="#ctx0" brushRef="#br0" timeOffset="146141.57">19044 16909 232 0,'6'0'81'0,"1"0"-83"16,4-1 9-16,4-7 0 16,-1-4 1-16,6 3 1 0,-1-2 0 15,4 0-4-15,-1 1-2 16,4-4 2-16,-6 1-4 16,7-3-1-16,2 0 1 15,5-5 1-15,2-6-1 16,4 0 0-16,3-5-1 0,4-4 2 15,3-2-2-15,-1 3 2 16,0-4 0-16,0 1-1 16,2 1 1-16,0-2-1 15,2-2 0-15,-3-4-1 16,3-1 4-16,1-4-4 0,4-3 0 16,-2-1 2-16,3 0-2 15,2-3 0-15,0 2 1 16,6 2-1-16,-4-4 0 15,1 5 1-15,1 0-1 16,-4 4 2-16,0 1-1 16,0 1-2-16,-4 1 2 0,-1 1-1 15,-3-1 1-15,2 1-1 16,-1 2 0-16,0 0 1 16,-5 3-3-16,4-1 3 15,-1 3-2-15,-2-3 2 16,2 1 8-16,1 2-5 0,-4-1-1 15,0 3 0-15,0-3-1 16,-1 4 3-16,3-2-3 16,-2 0 0-16,2 0 0 15,1-2-2-15,-2 1 1 16,-1-3-1-16,1 3 3 16,-2-1-3-16,0 5 1 0,-4 1 0 15,1-2-1-15,2 1-1 16,-2 1 2-16,-1 0-1 15,1-1-1-15,2-3 2 16,4 0-2-16,-3 1 3 16,1-3-2-16,-2 4 0 0,1 2 1 15,-4 0-1-15,-2 1 0 16,-3 1 0-16,-1 0 0 16,-1 3 0-16,0-3-1 15,2-1 1-15,-1-3 0 16,1 0 1-16,-2 1-1 0,4-1 1 15,-4-2-1-15,2 1 2 16,2 2-1-16,-6-1-1 16,3 2 0-16,-2 2 1 15,-2-2-1-15,-2 3 0 0,2 1 0 16,-5-1 0-16,-1 4 0 16,3 0 1-16,-2 0-2 15,0-2 0-15,3 5 1 16,-2-4 2-16,3 0-2 15,-5 2 0-15,1 2 0 16,-3-2 0-16,-1 3 0 0,-6 0-1 16,-2 3 2-16,1 0-2 15,-4 2 2-15,0 0 4 16,4-2-1-16,1 0 0 16,-2-1-1-16,3 1-2 15,-3 1 1-15,2 0-1 16,-3 2-1-16,-3 3 1 0,0-1-1 15,-1 3 2-15,-2 1-2 16,-1-2 0-16,-1 3 0 16,-1 2 0-16,-2-1 0 15,0 0 1-15,-1 0-1 0,1 1 0 16,1-1 1-16,-4 0-1 16,1 0-1-16,1 1 2 15,-2-3-1-15,1 4 0 16,-1-2 1-16,0 3-1 15,-1 1 0-15,1 1 0 16,-2 2-1-16,0-2 0 0,0 2-2 16,2 0 1-16,2 0-4 15,-4 0-55-15,-1-3-51 16</inkml:trace>
  <inkml:trace contextRef="#ctx0" brushRef="#br0" timeOffset="148768.64">28407 14346 228 0,'0'-7'-7'0,"-2"-2"10"0,-3 2 5 16,0 2 6-16,-1 3 1 15,1 2 2-15,-1 0 0 16,4 0 13-16,1 0-13 16,1 0 1-16,0 0-9 0,0 0-13 15,1 3 4-15,7 4 0 16,-1 3 6-16,-2 2-4 15,1 6-3-15,-3-1-5 16,-1 5 6-16,0-1 3 16,0 3 0-16,0-3-2 0,3-1 0 15,2-6 0-15,4-4 1 16,4 0-1-16,5-7 1 16,6-3 14-16,4 0-4 15,9-13-4-15,2-4 6 16,7-8-12-16,4-5 3 15,4-5-3-15,3-4-1 0,2-5 0 16,0-3 0-16,4 3-2 16,-8 5-4-16,-2 3-28 15,-13 9-22-15,-8 4-24 16,-15 9-85-16</inkml:trace>
  <inkml:trace contextRef="#ctx0" brushRef="#br0" timeOffset="149260.13">28320 14801 104 0,'-8'14'11'16,"6"-3"22"-16,2 2-16 0,0-7 2 16,4 3-3-16,3 1 2 15,0-4 0-15,0 3 3 16,2 2-3-16,-1-3-3 15,4 4-6-15,0-2-7 16,3 3-2-16,-1-1 0 16,4-1 1-16,-2 2 2 0,4-5 2 15,0 3-1-15,1-1 7 16,-1 1 4-16,6-1 4 16,-3-2-2-16,4-4-5 15,1-2-2-15,11-2 0 16,5-9-3-16,8-13 9 0,9-4-5 15,6-10-7-15,8-9-1 16,4-2-2-16,-2 1-1 16,1 4 0-16,-5 2-21 15,-10 3-90-15,-14 4-95 0</inkml:trace>
  <inkml:trace contextRef="#ctx0" brushRef="#br0" timeOffset="154793.96">15466 14037 468 0,'1'-30'-10'15,"-1"-2"10"-15,4 2 0 16,5-4 4-16,-2 5-6 0,-1 4 4 15,-3 6-2-15,-3 1-12 16,0 5 5-16,-5 4 3 16,-6 2 5-16,-5 6 0 15,2 1 0-15,-3 0 5 16,-3 8 4-16,1 12-6 16,1 7-4-16,-1 10 1 0,0 10-1 15,4 6-1-15,-2 4 3 16,5-1 0-16,4-5 1 15,6-4 1-15,2-11 1 16,17-10-3-16,12-10-9 16,8-9 6-16,7-5 2 15,7-2 4-15,1 0-1 0,0 0-2 16,-5 0-1-16,-9 6-1 16,-4 6 1-16,-9 4-1 15,-5 2 11-15,-6 0 3 16,1 1 1-16,-7 3 1 0,-1 1-6 15,-5 2 0-15,-2 4-5 16,0-3-1-16,-9 3-1 16,-9-2 4-16,-3 1-6 15,-4-2-1-15,-6-5 2 16,1-4-42-16,1-9-17 16,2-8-43-16,3-20-187 15</inkml:trace>
  <inkml:trace contextRef="#ctx0" brushRef="#br0" timeOffset="155102.32">15789 14168 501 0,'23'-9'9'16,"0"-5"-11"-16,3 1 3 16,3-6-1-16,-6-1 1 15,-4-5-5-15,-6 0-12 16,-7-4-10-16,-6-1 2 0,-4-2 2 15,-14 5-27-15,-6 5-11 16,0 9 15-16,0 9 78 16,2 4 59-16,9 4-40 15,6 13-11-15,7 10-10 16,3 5-12-16,16 7-7 0,10 6 1 16,8 0 1-16,7-3-9 15,2-4-1-15,5-12-1 16,0-4 0-16,-5-11-1 15,-2-6-38-15,-10-5 2 16,-12-5-76-16,-10-13-176 16</inkml:trace>
  <inkml:trace contextRef="#ctx0" brushRef="#br0" timeOffset="155451.45">16032 13947 504 0,'-5'0'83'0,"2"0"-71"16,1-2-3-16,2-6-5 16,10 0-7-16,7-1 2 15,9 4 2-15,8 1 0 0,1 4-1 16,6 2 0-16,-4 14-21 16,-3 5-5-16,-7 8-8 15,-6-1 10-15,-8-1 11 16,-2-4 10-16,-10-1 3 15,-1-12 2-15,0-3 14 16,-3-5 16-16,-8-2 8 0,-2-7-5 16,1-13-8-16,2-6-8 15,2-12-10-15,6-3-4 16,2-2-4-16,2 2-2 16,7 4 0-16,3 5-20 15,-1 7-26-15,0 3-19 0,-2 6-4 16,-5 0-41-16,-3 4-121 15</inkml:trace>
  <inkml:trace contextRef="#ctx0" brushRef="#br0" timeOffset="155771.69">16348 13729 565 0,'14'5'46'15,"-1"-1"-43"-15,2 6-1 16,7 0-2-16,2 4 2 15,0 2 0-15,5 1-3 0,1 3 3 16,-1 2-2-16,3-1-1 16,-3 1 3-16,-2-7-2 15,-1-2-17-15,-8-8-2 16,-4-5 9-16,-4-7 5 16,-3-18 8-16,-6-7 2 0,-1-12 3 15,0-5 7-15,-9-4-7 16,-2-2 7-16,3 3-4 15,0 5 1-15,1 4 0 16,1 7-5-16,3 12-5 16,-1 1 0-16,1 8-1 15,-1 1-5-15,3 4-43 0,-2 2-59 16,0-2-192-16</inkml:trace>
  <inkml:trace contextRef="#ctx0" brushRef="#br0" timeOffset="156470.86">16867 13369 550 0,'14'7'82'0,"-6"-7"-84"16,5 1 4-16,1 1-3 0,5-2-20 15,-4 0-15-15,-1-3 7 16,-4-5-28-16,-8-8 0 15,-2-2 2-15,-2 2-40 16,-12-1 52-16,-3 0 11 16,2 7 33-16,3 5 81 0,4 5 28 15,2 3-40-15,6 17-52 16,0 10-10-16,2 7-3 16,10 10 2-16,3 6 1 15,6-3-5-15,4 2 1 16,2-9-4-16,1-11-1 0,4-12-1 15,0-13 2-15,4-7 4 16,-6-20 2-16,4-14-1 16,-5-10-3-16,-5-6-13 15,-4-6 3-15,-8-3-1 16,-7 5 6-16,-3 2 4 16,-2 11 2-16,0 7 13 0,-5 11 18 15,0 9 16-15,-2 6-16 16,1 5-16-16,2 3-13 15,0 1-7-15,3 10 2 16,1 3-1-16,0 4-5 16,0-4-6-16,5-1-14 0,5-11-15 15,0-2 7-15,3-9 21 16,-1-16 10-16,-1-3-3 16,-2-8-13-16,-2 2 0 15,0 4 15-15,-3 8 6 16,-1 8 4-16,1 8 16 0,-2 6 5 15,4 6-13-15,1 10-4 16,8 5 1-16,2 6 5 16,5 2-2-16,4-4-4 15,1-6-5-15,2-6-2 16,-2-8-2-16,2-5 3 0,1-14-2 16,-5-13 0-16,3-5 0 15,-5-11-10-15,-6 0-12 16,2-1-5-16,-7-3-15 15,-3 6-32-15,2 0-110 16,-2 7-89-16</inkml:trace>
  <inkml:trace contextRef="#ctx0" brushRef="#br0" timeOffset="156721.2">17766 12801 623 0,'0'4'42'16,"0"-4"-18"-16,0 0-27 16,2-11-1-16,12-6 5 15,6-7 1-15,5-10-1 16,6-8-16-16,6-5 11 0,1-1 3 16,2-2 0-16,-4 0-3 15,-4 3-30-15,-3 5 4 16,-8 6 5-16,-5 2-21 15,-7 9-1-15,-9 4-34 16,0 1-116-16</inkml:trace>
  <inkml:trace contextRef="#ctx0" brushRef="#br0" timeOffset="156997.33">17890 12262 451 0,'0'4'39'0,"0"-4"-38"15,2 2-10-15,8 0 16 16,7 0 3-16,2-1 1 16,8 6 7-16,2 0-8 15,3 6 1-15,4 5-5 16,-1 7-3-16,-3 7 0 0,-3 5-2 16,-10 5 1-16,-2 0-3 15,-9 1 3-15,-1-2-1 16,-7-5 2-16,2-6 3 15,-2-3 4-15,0-6-5 0,2-6-1 16,7-7-4-16,0-8-36 16,3-14-83-16,1-25-184 15</inkml:trace>
  <inkml:trace contextRef="#ctx0" brushRef="#br0" timeOffset="157527.19">18547 11765 410 0,'11'2'207'0,"-7"14"-200"0,8 7-12 16,6 7 4-16,3 16 1 16,5 10 1-16,2 10-1 15,-4 5 2-15,-1 1 0 16,-5-7-2-16,-2-2 1 0,-5-13-1 15,-4-7 1-15,-5-13-2 16,-2-11-41-16,-4-13-6 16,-12-6 0-16,-5-21-4 15,-5-15-39-15,1-8 76 16,-4-13 46-16,3-4 20 16,-1-2-8-16,2-3-12 15,6 7-8-15,4 1 6 0,3 3 4 16,7 5-4-16,5 3-11 15,2-1-11-15,13 4-7 16,7-3 1-16,5 2-3 16,10 5 3-16,4 5-1 15,0 9 0-15,3 15-2 0,-7 11 0 16,-8 11-22-16,-13 25-1 16,-7 13 7-16,-9 16 16 15,0 5 7-15,-15 3 1 16,3-1 7-16,-1 0 9 15,1-7 2-15,3-5-8 0,1-7 0 16,5-9-6-16,1-6-6 16,2-8-2-16,0-3 0 15,8-8-2-15,4-2-59 16,7-14-48-16,0-3-160 16</inkml:trace>
  <inkml:trace contextRef="#ctx0" brushRef="#br0" timeOffset="158344.33">19337 11864 648 0,'-13'-15'6'0,"-4"1"3"16,0 3 0-16,2 4-1 15,-4 7-5-15,2 0-2 16,-3 5-2-16,-2 11-5 0,4 11 3 15,4 9 0-15,3 6 1 16,9 9 0-16,2 7 0 16,7 1 1-16,13-5-1 15,0-8 0-15,1-13-12 16,1-12-8-16,-3-16 7 0,1-7 3 16,-3-23 11-16,-5-13 6 15,-1-7-10-15,-3-7-26 16,-7-4 17-16,-1 7 11 15,0 4 4-15,0 9 3 16,0 11 19-16,0 7 10 16,0 7-11-16,0 9-14 0,4 2-1 15,5 2-8-15,7 12 0 16,2 3 1-16,5 2 1 16,8 6-1-16,-3-2 1 15,8-3 1-15,-3-3-3 16,1-6 1-16,-6-7 0 0,-1-4-1 15,-1-3 2-15,-7-15-2 16,-3-7 1-16,-2-6-10 16,-2 0 2-16,-5 0-2 15,-4 5 7-15,1 5 5 0,-4 6 6 16,1 6 12-16,-1 5 2 16,0 4-7-16,6 2-13 15,3 11-4-15,3 4 3 16,5 5-1-16,6 2-1 15,2-3 2-15,0-6-1 16,2-4 1-16,-3-5 1 0,-3-6-2 16,-5-11 1-16,-3-12 1 15,-5-12-1-15,-7-7-3 16,-1-8-3-16,0-2 2 16,-9 2 3-16,-2 6 0 15,3 10 1-15,-2 9 3 0,5 9 12 16,1 9 7-16,4 5-5 15,0 2-14-15,2 16-9 16,15 7 0-16,0 6 5 16,6 3 0-16,10 0 0 15,-3-9-2-15,6-7 2 0,-4-9-3 16,2-7 2-16,-3-14 0 16,-2-12 1-16,-6-7 3 15,-1-10 0-15,-6-3 0 16,-7-4-2-16,-7 4-11 15,-2 4-51-15,-25 9-75 0,-11 15-212 16</inkml:trace>
  <inkml:trace contextRef="#ctx0" brushRef="#br0" timeOffset="158878.64">18674 12212 341 0,'2'0'51'0,"1"0"-25"16,0 0-10-16,6-1 5 0,3-3-6 15,8 1 15-15,5-3-4 16,-1 1-13-16,2 2-5 15,-1 3-4-15,-1 0 2 16,-4 0-2-16,-6 0 0 16,3 8 1-16,-2 3-1 0,4 2 2 15,2 3 4-15,7 1 0 16,5 1-3-16,9 0 2 16,2 0 4-16,7-2-2 15,-7-2-2-15,2-1-5 16,-12-3-1-16,-4 0-1 15,-13-5 0-15,-3 0-2 0,-7-3 1 16,-7-2 1-16,0 0-11 16,-14-5-28-16,-10-10-67 15,-10-6-216-15</inkml:trace>
  <inkml:trace contextRef="#ctx0" brushRef="#br0" timeOffset="159194.71">18073 11824 496 0,'-3'0'5'0,"3"0"-6"15,0 0-15-15,10 0 18 16,5 4-3-16,1 4 2 16,2 3 2-16,1 2-3 15,-2 1 1-15,-2-2 0 16,0-1 0-16,-1 0-1 0,-2-4 0 16,0-2 1-16,0-3-3 15,3-2-19-15,-1-6-67 16,-1-7-131-16</inkml:trace>
  <inkml:trace contextRef="#ctx0" brushRef="#br0" timeOffset="159747.32">18428 11899 453 0,'0'0'38'0,"-1"0"-17"16,-6 2-8-16,1-2-6 15,3 0-2-15,-1 2-4 16,3-2 1-16,1 1-1 0,0 3-5 16,5 2 0-16,5 0 5 15,5 7 0-15,-1 5 1 16,1 3 0-16,1 4-1 15,-1 6 2-15,-2 2-2 16,0 4 1-16,0 5 5 0,2-2 4 16,0 3-1-16,-1 4-2 15,3-1 2-15,0 0-1 16,0-1-2-16,0 2-2 16,2-5 2-16,-3 3-3 15,-4-6-1-15,-3 2-1 0,-1-5 1 16,-5-4-2-16,1-2 2 15,-2-1 1-15,-1-8 0 16,1-1 2-16,3-2-2 16,-3-2 2-16,5-4-1 15,-1 1-3-15,1-3 2 16,2-1 0-16,0 2-4 0,0-2 2 16,-2 0-1-16,2-2 0 15,-2 2 0-15,4 0-1 16,-4 0 1-16,2 3 1 15,4 1-3-15,-2 3 2 0,-3 0-1 16,4-2 1-16,-2-1 0 16,-3-13-22-16,-7-13-133 15</inkml:trace>
  <inkml:trace contextRef="#ctx0" brushRef="#br0" timeOffset="172755.31">9028 13476 10 0,'5'-7'37'15,"-1"-3"-5"-15,4 3 6 16,-3 1 6-16,0-2-7 16,2 0-4-16,-2 4 5 15,1-3 2-15,-2 0 6 0,-2 3-8 16,-1-2-9-16,-1 1-5 15,0 0 0-15,0-1-2 16,-1-1-5-16,-5 0-11 16,-3 0 0-16,0-2 3 15,-1 3-3-15,-3-4 1 16,0 6-3-16,-3 2-2 0,2 2 5 16,-3 5 3-16,0 7-5 15,-3 6-2-15,0 5-4 16,2 7 2-16,0 4 1 15,2 6-1-15,3-2-1 16,6 4-1-16,4 0 3 0,3-4-2 16,0-1 0-16,10-7-3 15,7 0 1-15,0-8-1 16,5-6-4-16,5-2 3 16,2-6 6-16,5-3-4 15,2-3 1-15,1-2 4 0,1 2-3 16,-2 3 2-16,-2 2-2 15,-3 2 0-15,-4 5 1 16,-4 4-2-16,-2 2-1 16,-4 3 2-16,-3 2 0 0,-1-2 0 15,-6 4 0-15,-2 1-6 16,-5-1-12-16,0 0-5 16,-5-4 20-16,-7 0 3 15,-3-3 2-15,1-4 0 16,-4-2 0-16,-1-3-1 15,-2-2 0-15,-2 0 5 16,-1-2-3-16,1-3-1 0,4-1-15 16,2-3-63-16,3-1-40 15,5-14-171-15</inkml:trace>
  <inkml:trace contextRef="#ctx0" brushRef="#br0" timeOffset="173608.88">9477 13379 447 0,'-8'-29'5'0,"-4"1"0"15,0 7 14-15,-1-1 0 0,-3 11-8 16,-2 1 8-16,-1 8-9 16,-3 2-1-16,-2 9 0 15,1 13-1-15,4 10-3 16,-3 8-3-16,3 10-1 0,6 12 0 15,2-3 0-15,5 9 0 16,4-1 0-16,2-2-1 16,10-4 0-16,7-5-1 15,7-8 1-15,5-9-2 16,-1-12 2-16,6-13 0 16,-1-14-3-16,4-4-3 0,-6-24 8 15,-2-13-1-15,-6-9 2 16,-7-11-9-16,-5-3-16 15,-11-5 1-15,0-1 11 16,-13 4 8-16,-4 9 2 0,-7 10 3 16,0 8 9-1,-1 16 23-15,-1 9-7 0,3 11 0 16,-1 3-20-16,2 7-8 16,3 9 1-16,2 6-1 15,5 6-1-15,1 6 0 0,9-3-5 16,2 4-6-16,0-2 7 15,13-2-8-15,3-9 5 16,6-7 6-16,5-6 1 16,5-8-4-16,5-1 5 15,1-1 0-15,4-8 0 16,-5 0 2-16,-1 3-2 0,-4 5 0 16,-5 1-1-16,-1 1 0 15,-3 10 0-15,-7 5 0 16,2 2 1-16,-4 0-1 15,3 5 0-15,-5-4-18 16,1 0-25-16,-8-8-59 0,-5-11-197 16</inkml:trace>
  <inkml:trace contextRef="#ctx0" brushRef="#br0" timeOffset="174093.34">9540 12914 479 0,'-2'0'1'0,"2"-2"-3"0,0 0 1 16,0 2 2-16,4 0-3 15,3 0 3-15,5 0 0 16,-2 7-1-16,0 8 1 15,3 3 2-15,-4 5-2 0,1 7 2 16,-1 6 1-16,-1 3 1 16,1 5 1-16,-1 3 0 15,2-1 5-15,-1-3 0 16,1-4-2-16,2-7 0 16,-2-9-1-16,6-7 1 15,4-13-5-15,9-3 2 0,3-9 2 16,9-17-3-16,10-10-2 15,6-14 1-15,4-10-1 16,5-2-2-16,1-2 3 16,-4 3 24-16,-8 6-4 0,-7 10-9 15,-14 9 0-15,-7 14 1 16,-13 5 1-16,-6 8-1 16,-4 4-5-16,-4 5-3 15,0 0-3-15,-5 2-9 16,-2 7 6-16,-6 1-10 15,-2 3-38-15,0-3-34 0,-2-4-65 16</inkml:trace>
  <inkml:trace contextRef="#ctx0" brushRef="#br0" timeOffset="174799.54">8850 15289 414 0,'-3'-10'7'15,"3"-4"4"-15,0-4 2 16,5-6-7-16,4-2-1 0,2-1-4 16,4-4-1-16,0 1-1 15,2-2 2-15,0 0-1 16,5-2 1-16,2-1 3 16,5-10 2-16,3-3 8 15,9-11 4-15,8-8-3 16,6-12 1-16,7-5 0 0,9-7 2 15,1 1-7-15,7-4-8 16,-4 7-1-16,3-4 0 16,-3 5-2-16,2 2 2 15,0-1 8-15,4-1 6 16,0-1-2-16,2 3-3 0,-1 0-4 16,0 1-2-16,0-2-2 15,0 5-1-15,-3 2-2 16,-5 3 1-16,-1 5-1 15,-12 8 1-15,-6 10-1 16,-14 9 1-16,-9 9 1 16,-9 8 10-16,-10 10 3 0,-5 3-2 15,-3 6-5-15,-5 3-3 16,0 3-5-16,0 1-21 16,0 0-41-16,-2 3-54 15,-9 10-146-15</inkml:trace>
  <inkml:trace contextRef="#ctx0" brushRef="#br0" timeOffset="175336.33">8028 14080 477 0,'0'-3'6'0,"7"3"-18"15,-7 7 13-15,9 9-2 16,4 7 1-16,5 7 0 15,7 4 1-15,5 11 5 16,8 7 2-16,6 10 2 0,3 6 2 16,6 11-5-16,-3 4 3 15,2 3-5-15,0 3-1 16,4-4-1-16,-3-5 0 16,1-6-1-16,-1-13 3 15,-7-17-3-15,-9-19-5 0,-11-25-27 16,-11-14 3-16,-15-36-19 15,-9-23-226-15</inkml:trace>
  <inkml:trace contextRef="#ctx0" brushRef="#br0" timeOffset="176039.87">8025 13982 358 0,'-27'0'-1'15,"5"0"5"-15,2 0 10 16,9-3 12-16,6-1-1 16,3-1-8-16,2-2-11 15,0-3-4-15,11 2-4 0,6-8 9 16,3-6-6-16,7-6-1 15,7-8-1-15,8-9 7 16,3-10-2-16,7-9-2 16,8-7-1-16,4-10-1 0,4-6 2 15,7-3 3-15,8-10 11 16,2 0 1-16,3-6 2 16,5 1-9-16,2 5-2 15,2-2-3-15,-5 6 0 16,6 3-3-16,-4 7-1 15,-5 3-1-15,-2 4 0 0,-6 6 0 16,-6 10 2-16,-4 4-2 16,-9 12-2-16,-7 9 4 15,-7 9-2-15,-7 11-3 16,-11 10 2-16,-5 4 1 16,-6 4-4-16,0 3 0 0,-1 6-2 15,0 6 7-15,2 5-1 16,3 7 0-16,2 2 1 15,3 5-1-15,1 6 0 16,2 2 1-16,-2 5-1 0,-1 5 3 16,3-2-2-16,-1 3 1 15,1 4 1-15,3-2-2 16,3-1 1-16,7-1 2 16,1-4-3-16,2 1 1 15,1-6-1-15,-1 3 1 16,-4-3-2-16,-3-1 1 15,-6-2 0-15,-4-5 0 0,-3-1 5 16,-4-3-2-16,-1-3 2 16,-4-3 1-16,-2-3-6 15,-3-1 1-15,-4 0-1 16,-2-1-1-16,-7-1-27 16,-2-1-75-16,-22-4-147 0</inkml:trace>
  <inkml:trace contextRef="#ctx0" brushRef="#br0" timeOffset="176729.57">8858 15191 408 0,'-6'0'54'0,"6"0"-57"15,0-12 0-15,0-2 4 0,6-2 1 16,4-4 1-16,3 0-9 16,3-3 9-16,2 0 1 15,5-4-3-15,4-3 0 16,2-2 1-16,3-8-2 16,4-2 0-16,4-6 1 15,3-7 0-15,6-4-1 0,2-6 1 16,5-2 1-16,5-3 0 15,2-3-2-15,2 1 3 16,-1 0-3-16,4-2-1 16,1 0 3-16,-1-2-2 15,4 0-2-15,0-1 5 0,3-4-4 16,0 0 1-16,1 2 3 16,-3 1-1-16,2 1 0 15,-6 0 0-15,1 4 0 16,-5 4 0-16,-4 4 2 15,-4 8-2-15,-8 7 1 0,-6 8-2 16,-9 9 1-16,-11 8-1 16,-2 8 2-16,-9 6 3 15,-5 2 7-15,-2 2-1 16,-1 4-3-16,2 1-3 16,-3 0-6-16,1 2 0 0,-1-2-1 15,0 2 1-15,-1 0 1 16,2 0-3-16,-3 0-11 15,6 4-10-15,-6 3-8 16,-1 2-28-16,-1-2-177 16</inkml:trace>
  <inkml:trace contextRef="#ctx0" brushRef="#br0" timeOffset="180718.79">30982 11986 365 0,'0'-16'-1'0,"0"-1"18"0,5 0-9 16,1 7 0-16,0 0-6 15,1 5 1-15,-4 2-3 16,-1 1 2-16,-2 0-2 16,2 1 1-16,-2 1 5 15,0 0 7-15,0 0-7 0,0-2 0 16,0 2-1-16,0 0 0 16,0 0 7-16,2 0 8 15,1 0-1-15,2 0 1 16,3 0-3-16,1 0-10 15,0 0 7-15,-1 0-7 0,-2 0-4 16,-2 0-3-16,1 0 0 16,-3 0 1-16,-2 0 0 15,0 0 0-15,0 0 0 16,0 0 1-16,0 0 0 16,0 0 0-16,0 0 1 15,0 0 1-15,0 0 0 0,2 0-1 16,-1 0 2-16,-1 0-4 15,0 0 2-15,2 0 0 16,2 0 0-16,-4 0 1 16,1-2-2-16,-1 2 1 0,2-2 3 15,0-1-1-15,1 3-2 16,0 0-3-16,-1 0 0 16,3 0 0-16,2 3-2 15,5 3-4-15,1 5-21 16,3-1-9-16,-3 6-16 0,-1 0-29 15,-10-6-26-15,-2-6-110 16</inkml:trace>
  <inkml:trace contextRef="#ctx0" brushRef="#br0" timeOffset="181509.72">25824 13300 291 0,'0'-11'-31'15,"0"0"57"-15,0-2 15 16,0 2-13-16,0 3-10 16,0-1-9-16,0 1-1 15,0 3 8-15,2-1-6 0,3 2 3 16,-2-2-5-16,1 4-1 15,-1 0 0-15,1 1 4 16,-1 1-4-16,2 0-3 16,7 11-3-16,3 1-6 15,4-9-63-15,3-8-213 0</inkml:trace>
  <inkml:trace contextRef="#ctx0" brushRef="#br0" timeOffset="185872.56">9522 15052 473 0,'0'0'19'0,"3"-4"-16"16,14 1-46-16,2-8-122 15</inkml:trace>
  <inkml:trace contextRef="#ctx0" brushRef="#br0" timeOffset="192951.95">9734 15664 40 0,'-4'-14'236'15,"-1"1"-233"-15,-2 1 1 16,-1-1 2-16,3 5 7 16,-2-1-5-16,0 0 5 15,-1 0 0-15,1 2 6 16,2 1 3-16,0 1 0 15,1 1 4-15,3 1 0 0,-1 1-5 16,2 1-4-16,0-1-5 16,0 2-5-16,0 0-3 15,0 0 0-15,0 0-2 16,0 0 0-16,0 0 4 0,0 0-6 16,0 0-3-16,0 0 3 15,7 5 0-15,0 0 0 16,1 2 2-16,2 1-2 15,-1 2 0-15,3 3 3 16,3 3-2-16,2 7 0 0,3 0 0 16,0 7 1-16,1 1-1 15,3 6 0-15,0 2 0 16,-3 1 1-16,2-2-2 16,-3 1 1-16,0-2-1 15,-6-2-17-15,-1 0-20 16,-2-1-21-16,-4-3-70 0,-6-4-29 15</inkml:trace>
  <inkml:trace contextRef="#ctx0" brushRef="#br0" timeOffset="193545.22">9669 15607 342 0,'-12'0'4'0,"-3"0"-7"15,3 0 5-15,1 0-1 0,0-3 0 16,1-1 1-16,-2-1 6 16,2-4 23-16,1-4-10 15,1-3-9-15,1-5-4 16,4-6-13-16,3-7 10 15,0-7-5-15,15-2-3 16,7-5 17-16,7-2 2 0,7 8-3 16,4 7-4-16,1 12-9 15,0 11 0-15,-4 12-4 16,-5 3 2-16,-1 15 0 16,-7 9-1-16,0 5-5 15,-8 4-8-15,-5 6 6 0,-10 7 6 16,-1 1 5-16,-7 0 5 15,-11-2-1-15,1-2 6 16,-5-5 8-16,0-5 1 16,6-4-8-16,0-7-7 15,2 0-2-15,2-5-2 0,7-4-2 16,2-4-17-16,3-5-26 16,0-7-78-16,5 0-27 15</inkml:trace>
  <inkml:trace contextRef="#ctx0" brushRef="#br0" timeOffset="193924.21">9922 15411 396 0,'0'0'-9'15,"0"0"7"-15,5 5-8 0,3 6 6 16,3 9 3-16,3 5 2 15,4 3 1-15,6 3 9 16,1 2 3-16,1-2-3 16,3-4-1-16,0-6-3 0,-2-5-2 15,0-7-3-15,-2-7 2 16,-3-2-3-16,-3-9 6 16,-2-11 0-16,-9-7 15 15,-2-6-4-15,-6-5-4 16,0 0-3-16,-11-1-2 15,-2 5-5-15,-3 6 1 0,-2 8 1 16,1 8 2-16,-5 5-4 16,-2 5 0-16,2 2-3 15,-2 3 2-15,4 8-2 16,-2 3 0-16,6 2-3 16,2 0-34-16,3 2-32 0,2-5-117 15</inkml:trace>
  <inkml:trace contextRef="#ctx0" brushRef="#br0" timeOffset="194327.78">9788 15705 444 0,'0'0'3'15,"3"-6"2"-15,10 1 0 16,7 0 1-16,3 3-2 15,3 1-1-15,4 1 0 16,-2 0-2-16,5 0 1 16,3 1 0-16,1 3-1 0,6 4 3 15,-1-2 2-15,4 3 0 16,-2-4-2-16,-5 3-1 16,0-3 0-16,-3 0 0 15,3-1-2-15,-4-1-1 16,1-3-7-16,-2 0-62 0,-2-7-186 15</inkml:trace>
  <inkml:trace contextRef="#ctx0" brushRef="#br0" timeOffset="195090.78">10682 15475 442 0,'-10'-10'5'0,"-5"-6"-3"16,-1-6 6-16,0-5 4 15,-5-5-7-15,-3-9 5 0,-1-7 5 16,-7-5-5-16,-4-10-3 15,-4 2-4-15,2-3-2 16,1 5 0-16,-1 11-1 16,8 11 2-16,3 9 15 15,6 13 9-15,8 8 3 16,-1 7-10-16,7 0-13 0,4 14-5 16,3 5-2-16,0 10 0 15,10 5 0-15,7 3-1 16,4 6 2-16,8 6-1 15,5-2-1-15,8 0 2 16,-1-1 0-16,4-6-3 0,-2-10-15 16,-4-10 1-16,-2-13 3 15,-2-7 0-15,-6-13 6 16,-6-12 6-16,-7-9-3 16,-2-9 5-16,-8-5 1 15,-6-4 0-15,0-1-5 0,-7 3 0 16,-7 4-2-16,-1 6 4 15,-1 10 1-15,0 9 2 16,2 9 4-16,0 5 16 16,4 4-4-16,0 3-7 15,2 4-7-15,4 10-3 0,4 5-1 16,0 7-1-16,13 2-1 16,5 6 1-16,7 0 1 15,4-2 0-15,7-1 2 16,-1-10-2-16,4-7 1 15,-2-12-1-15,1-6 1 16,-4-22 1-16,-5-10 5 0,-6-12-2 16,-4-10-2-16,-4 0 2 15,-8-2-3-15,-3 2 5 16,-4 7-1-16,0 6-2 16,-7 8 5-16,0 10 0 0,0 7-1 15,-1 6-3-15,4 4-2 16,1 6-5-16,1 0-49 15,0 1-55-15,1-1-241 16</inkml:trace>
  <inkml:trace contextRef="#ctx0" brushRef="#br0" timeOffset="195540.29">11124 13989 412 0,'3'-5'11'0,"-1"3"-7"0,0 2-5 16,-1 0 0-16,2 2 0 16,0 5 0-16,3 2 7 15,1 5-3-15,1 4 4 16,9 5 4-16,3 9 8 15,4 4-3-15,7 7-2 0,3 2-3 16,3 1-1-16,2 4-2 16,-2 0-6-16,4-2 0 15,-4-3-1-15,-5-6-4 16,-7-9-48-16,-7-13-31 0,-11-14-54 16,-7-6-9-16</inkml:trace>
  <inkml:trace contextRef="#ctx0" brushRef="#br0" timeOffset="195916.8">11205 13913 528 0,'-19'0'6'16,"4"-10"-17"-16,0 0 8 15,4-6 2-15,4-4-18 0,6-3-9 16,1-6 12-16,0-3-1 16,12-3 15-16,8-3 1 15,4 4-1-15,5 9 2 16,3 9 2-16,-1 14-19 0,-4 6-53 16,-9 23 47-16,-7 14 28 15,-11 7 3-15,0 7 35 16,-7 0 1-16,-5-1 1 15,0-8-2-15,7-4-9 16,5-10-19-16,0-7-12 16,17-11-7-16,7-5 3 0,8-9 4 15,7 0-5-15,3-2-38 16,-1-7-9-16,5 2-37 16,-9 2-69-16,-4 5-7 15</inkml:trace>
  <inkml:trace contextRef="#ctx0" brushRef="#br0" timeOffset="196033.48">11663 14052 29 0,'10'12'67'0,"-3"3"48"0,-5 1 10 15,-2 0-32-15,0 3-35 16,0 1-16-16,0-1-13 16,-2 1-19-16,2 2-6 15,0-3-2-15,0-1-3 16,2-3-34-16,1-10-74 0,-1-5-191 16</inkml:trace>
  <inkml:trace contextRef="#ctx0" brushRef="#br0" timeOffset="196575.49">11582 13588 581 0,'-26'18'-1'0,"3"5"-24"0,9 4 10 15,7 10-17-15,5 8 5 16,2 8 22-16,0 6 3 16,14 2 0-16,4-1 2 15,1-2 1-15,5-3 0 0,0-10-2 16,1-10-1-16,2-13 0 16,-4-12-3-16,-2-10 0 15,0-5 6-15,-4-18 9 16,-4-13 9-16,-6-7-4 15,-3-7 2-15,-4-5-4 16,0-4-6-16,-4 2 2 16,-6 4-4-16,0 8-5 0,1 5 1 15,4 13 0-15,0 10-1 16,1 6 4-16,4 8 1 16,0 3-7-16,0 5-1 15,11 13 4-15,3 5-2 16,8 9 3-16,5 2-3 0,5 0-9 15,0 3 6-15,4-6-5 16,-4-8 0-16,-1-9 1 16,-1-10 7-16,-3-4 1 15,-1-9 1-15,-3-12-1 0,-2-8 3 16,3-1-3-16,-1-5 0 16,-4 5 1-16,-4 0 1 15,-1 3-5-15,-4 1-14 16,-7-1-58-16,-3 0-286 15</inkml:trace>
  <inkml:trace contextRef="#ctx0" brushRef="#br0" timeOffset="196893.07">11975 13312 231 0,'-18'6'372'0,"0"0"-369"16,0 4-8-16,6 6 1 16,4 3-14-16,6 6 1 15,2 7 16-15,0 8-3 16,15 2 3-16,1 4 3 0,4 2-3 15,2-5 2-15,0-5-2 16,2-6 0-16,3-11-2 16,0-10 0-16,0-11-19 15,4-14-14-15,-3-21-10 16,-7-16-80-16</inkml:trace>
  <inkml:trace contextRef="#ctx0" brushRef="#br0" timeOffset="197491.3">12079 12896 553 0,'0'7'8'0,"0"7"-14"16,11 8 0-16,7 10 8 16,9 9-1-16,3 7-1 15,4 7 1-15,7 6 1 16,-1-2 0-16,1 2-2 0,-5-6 0 15,-4-6 1-15,-5-9 2 16,-5-8-3-16,-6-8 0 16,-5-11 0-16,-4-6 0 15,-7-7-3-15,0-4-11 16,0-12 18-16,-8-15-4 0,-6-10-5 16,2-7-2-16,-3-6 7 15,5 0 2-15,3-4-2 16,4 3 7-16,3 5-3 15,0 3 0-15,5 6 2 16,7 4 2-16,3 5-8 0,-1 9 4 16,1 5-3-16,-5 11-1 15,-1 7-2-15,-6 12-1 16,-3 20-5-16,-10 13 5 16,-6 10 3-16,-4 6 1 15,-2 3 3-15,5-5 8 0,2-7 0 16,5-8 0-16,1-10-9 15,4-12 0-15,2-6-2 16,1-8 0-16,2-6 1 16,0-2 1-16,0 0-2 15,0 0 1-15,7-5 0 16,6 0-2-16,3-1 0 0,7 2 0 16,6 2 1-16,5 1-6 15,4 1 4-15,5 0-1 16,0-4-8-16,1 1-6 15,0-8 0-15,-1-4-12 16,-8-9-20-16,-6-10-27 0,-10-11-64 16,-10-8-13-16</inkml:trace>
  <inkml:trace contextRef="#ctx0" brushRef="#br0" timeOffset="197742.6">12731 12758 458 0,'-9'-17'46'0,"2"9"-9"16,3 5-20-16,4 3-8 15,0 0-12-15,0 14-6 16,2 9 3-16,7 8 6 16,7 6-1-16,5 6 2 15,3 2-5-15,5-4 0 0,0-7-2 16,-1-7 3-16,1-12-6 16,-4-13-2-16,-2-5 8 15,-3-24 1-15,-2-16 6 16,-4-9-2-16,-3-8 1 15,-1-3-4-15,-7 2 3 0,-3 6-2 16,0 7-11-16,0 12-25 16,0 8-83-16</inkml:trace>
  <inkml:trace contextRef="#ctx0" brushRef="#br0" timeOffset="198012.05">13223 12477 528 0,'9'17'28'16,"3"1"-45"-16,9 11 4 16,7 5 15-16,8 12-1 15,5 6 0-15,0 5 0 16,3 2 0-16,-3 2 0 15,-6-6 0-15,2-2-1 0,-9-4 0 16,-3-12 1-16,-5-10-10 16,-6-13-46-16,-9-14-51 15,-5-8-80-15,-12-23 62 16</inkml:trace>
  <inkml:trace contextRef="#ctx0" brushRef="#br0" timeOffset="198253.23">13395 12662 466 0,'-28'-48'29'0,"2"3"5"15,11 1-6-15,1-1-9 16,7 4-11-16,2-1-7 16,0-1-1-16,3 0-3 0,2 2-8 15,0 0 3-15,2 3 2 16,7 4-1-16,5 6 7 16,2 10 0-16,0 7 3 15,1 11-1-15,-4 15-4 16,1 20 0-16,-7 13 3 15,-4 19 3-15,-3 7-2 0,0 10 3 16,-2-3-2-16,2-5-3 16,0-10 0-16,9-19-26 15,9-24-129-15</inkml:trace>
  <inkml:trace contextRef="#ctx0" brushRef="#br0" timeOffset="198801.28">14284 12072 600 0,'-21'5'7'16,"-8"0"-9"-16,-4-1 2 0,-2 0 2 15,-5-3-3-15,-7 2 3 16,-7-3-1-16,-9 0-10 16,1 0-9-16,-5-9-14 15,4-6 2-15,8-8 18 16,7-8-3-16,10-7 1 0,13-11-13 16,12-4 7-16,9-2-3 15,4 3 18-15,7 5 4 16,12 4 12-16,2 10 7 15,0 11 1-15,-2 8-1 16,-3 13-3-16,-2 7-8 0,-7 28-6 16,-5 18 2-16,-2 16 5 15,0 17-2-15,-2 15-3 16,-3 7 2-16,5 2 0 16,0-2-4-16,7-11 1 15,10-19-2-15,3-18 3 16,7-24-8-16,2-22 3 0,5-13 17 15,5-23 14-15,3-13-8 16,6-8-2-16,1-6-4 16,2-2-1-16,-5 0 6 15,-1 7-4-15,-9 6-9 16,-9 7-5-16,-9 13-2 0,-9 6-22 16,-9 5-23-16,-8 8-23 15,-19 4-90-15</inkml:trace>
  <inkml:trace contextRef="#ctx0" brushRef="#br0" timeOffset="200122.68">12052 14862 622 0,'0'-11'2'0,"0"2"-13"15,11 7-2-15,3 2 9 0,6 0-2 16,6 12 0 0,2 12 5-16,3 12 2 0,1 8 0 15,2 8 0-15,0 9-1 16,0 4 1-16,-5 3 0 16,-2 0 0-16,-2-2-1 15,-6-9 1-15,0-7 3 16,-5-12-4-16,-3-10 0 0,-6-10 0 15,-5-14 0-15,-9-4 0 16,-12-16-12-16,-10-18-28 16,-9-9 12-16,-3-14 15 15,-3-8 9-15,4-6 3 0,5-4 9 16,6 0 10-16,6 0 6 16,9 3-5-16,3 1-6 15,8 6-4-15,5-5 3 16,0 0 2-16,10 5-3 0,7-2-4 15,5 13-5 1,2 5 1-16,0 19-3 0,3 17-24 16,-2 15-31-16,-3 32 23 15,-3 22 26-15,-6 15 6 16,-1 12 1-16,-8 9 0 16,-1-2 6-16,-3 1 11 15,-1-9 0-15,-10-8-5 0,-5-12-2 16,-4-10-5-16,0-14-4 15,3-10 1-15,0-12-2 16,5-15 3-16,6-1 13 16,6-19-10-16,0-8-7 0,11-2 0 15,8-3 0-15,3 4 2 16,5 6-11-16,2 8-2 16,0 7 5-16,3 5 4 15,1 2 2-15,2 0 0 16,5 0 0-16,1 2 2 15,0-2-2-15,0 0 1 0,1-2-1 16,-6-12 1-16,0-7-1 16,-7-10-2-16,-8-5 4 15,-7-4 0-15,-5-9 1 16,-3-2 5-16,-4 2-4 16,-2 5-3-16,-2 3-1 15,-9 9 3-15,-1 9-3 0,-3 7-2 16,1 7-1-16,-1 9 0 15,1 0 0-15,7 6 5 16,5 13-4-16,2 4 3 0,7 11-1 16,12 2-1-16,2 5 2 15,6-1-1-15,3-3-1 16,2-6-12-16,-3-12-14 16,-2-9 9-16,-1-10 4 15,-3-13 4-15,-4-17 9 16,-2-13 3-16,-5-8 1 0,-3-8-2 15,-3-2 0-15,-2 0-1 16,-4 6 1-16,0 9 1 16,-8 8 2-16,-3 10 12 15,-1 8 5-15,1 4 0 16,-2 7-6-16,1 4-10 16,-1 5-2-16,3 0-4 0,1 9-4 15,1 10-2-15,3 6 6 16,5 6-1-16,0-1 2 15,13 1-1-15,10-5 1 16,7-6-3-16,8-8 1 16,5-8-6-16,3-4-9 0,2-6 6 15,-7-3 9-15,-9-1 3 16,-5 3-2-16,-9 7 1 16,-9 0 2-16,-6 12 17 15,-3 4 14-15,0 4-10 16,0 2-1-16,-1-3-4 0,-3-4-10 15,2-2-6-15,2-6-2 16,-1-7-35-16,-1-4-53 16,0-24-20-16,-3-15-150 15</inkml:trace>
  <inkml:trace contextRef="#ctx0" brushRef="#br0" timeOffset="200299.9">13198 14037 581 0,'7'0'35'0,"-3"2"-32"16,4 16-8-16,1 7 5 0,4 6 0 16,-1 13 0-16,3 4 1 15,-1 8 0-15,1 2 0 16,-3-1 0-16,3 0-1 16,-4-1-15-16,-6-13-42 15,-5-13-55-15</inkml:trace>
  <inkml:trace contextRef="#ctx0" brushRef="#br0" timeOffset="200726.4">13237 14358 601 0,'9'-19'8'16,"2"-1"-9"-16,3-5 0 15,7-5-1-15,-1-2-23 16,4-9 6-16,1-2 3 15,-3-5-34-15,-4 0-6 0,-8 1-43 16,-4 5-1-16,-6 9 18 16,-2 10 30-16,-11 11 97 15,-1 12 78-15,1 0 10 16,5 8-69-16,1 12-16 16,3 7-17-16,4 7-17 15,2 7-9-15,10 7-1 0,6 0-5 16,5 4 4-16,6-4-1 15,0-6-2-15,1-12-1 16,1-7-1-16,-1-16 1 16,1-7 1-16,-4-16 4 0,-5-16-1 15,-1-7-5-15,-5-13-2 16,-5-2 3-16,-5 1 1 16,-6 1 1-16,0 9 0 15,-12 9 5-15,-2 13 9 16,0 9 0-16,-6 8-12 15,4 4-6-15,0 2-26 0,3 8-31 16,3 1-92-16</inkml:trace>
  <inkml:trace contextRef="#ctx0" brushRef="#br0" timeOffset="200911.43">13816 14139 562 0,'10'0'32'16,"-4"0"-30"-16,-1-3 1 16,-4-14-3-16,1-2-12 0,-2-10-1 15,0-8-5-15,-8-6-32 16,-8-5-14-16,-6-2-53 16,-3-2-39-16</inkml:trace>
  <inkml:trace contextRef="#ctx0" brushRef="#br0" timeOffset="201446.42">13577 13729 406 0,'-9'14'47'0,"3"1"-38"16,2-5-6-16,4 2-1 15,0-4-3-15,10-5-5 16,-1-3 3-16,3 0 8 16,3-11 7-16,1-4-5 0,4-2-5 15,0 3 0-15,-1 5-3 16,3 6-2-16,-2 3-4 15,-3 8 5-15,2 10 2 16,-4 6 2-16,2 2 8 16,-2 5 7-16,-1-1 2 0,0 1-3 15,-1-6-5-15,1-4-1 16,0-7-4-16,0-5-3 16,7-7-3-16,-4-2 2 15,1-14 0-15,-2-13-11 16,1-3-21-16,-4-12 0 0,-3-3 10 15,-3 0-4-15,-3-5 11 16,-4 0 7-16,0 5 6 16,0 2 6-16,0 6 15 15,-6 5 1-15,-2 5-2 0,0 4 4 16,1 8-3-16,0 3 1 16,2 6-2-16,-2 0-3 15,6 6-6-15,-1 0-9 16,2 10-5-16,0 9 3 15,0 9 0-15,3 4 1 16,9 3-1-16,0 5 1 16,5-3-1-16,0-3 1 0,5-8 4 15,5-8-1-15,2-12-1 16,8-6 0-16,1-27-1 16,5-13 1-16,4-18-4 15,3-13-21-15,0-12-27 16,-1-9-28-16,-8 3-149 0</inkml:trace>
  <inkml:trace contextRef="#ctx0" brushRef="#br0" timeOffset="202313.7">11646 17118 495 0,'12'0'9'0,"-2"-10"-10"16,6-5 1-16,4-6 2 15,7-3-2-15,0-2 2 16,3 1-1-16,3-4 0 16,1-1-2-16,3-2 2 0,4-7-2 15,3-4 3-15,4-9-2 16,2-5 0-16,6-7 0 15,2-6-1-15,6-4 1 16,4-3 0-16,2-9 0 16,3 0 2-16,5-5-2 15,2-1-1-15,0-2 2 0,3 0-1 16,1 0 0-16,4-5 0 16,2 0 0-16,-3-5 1 15,5-1 0-15,1-6-2 16,2 2 1-16,-2-1 0 0,0 2 0 15,3 4 0-15,-7 2 0 16,-1 4-1-16,-4 5 3 16,-3 6-2-16,-2 3-1 15,-3 5 2-15,-6 3-1 16,4-3 0-16,-1 2 2 16,2 1 1-16,1-4 1 15,-3-1-1-15,1 2-3 0,-2 3 0 16,-1 3 1-16,-4 3-9 15,-3 7 15-15,-4 3-9 16,-3 5 2-16,-8 7 2 16,-5 2-1-16,-5 6-2 0,-9 8 4 15,-7 4-5-15,-3 5 4 16,-6 3 6-16,-2 6-4 16,-6-1-2-16,-2 7-1 15,-4 0-5-15,0 3-49 16,-14 1-122-16</inkml:trace>
  <inkml:trace contextRef="#ctx0" brushRef="#br0" timeOffset="203013.74">8933 15891 398 0,'22'20'50'16,"-3"-1"-55"-16,3 6 4 0,5 3 2 15,5 7 0-15,2 5-1 16,0 4 1-16,6 6-1 16,3 4 1-16,5 3-2 15,4 2 2-15,6 7-1 16,5 4 1-16,1 1-1 16,1 2 0-16,4 6 1 0,-1 3-3 15,3 2 1-15,-1 0-5 16,3 2 1-16,-5-6 3 15,-4-2-1-15,-1-10-6 16,-5-11 1-16,-10-15 4 0,-8-14-2 16,-10-14-16-16,-9-14-49 15,-13-26-20-15,-8-23-34 16</inkml:trace>
  <inkml:trace contextRef="#ctx0" brushRef="#br0" timeOffset="204025.61">9220 15425 200 0,'34'-25'48'15,"4"-7"-50"-15,3-5 6 16,5-8 5-16,2-3 3 15,4-6-5-15,0-6 1 16,3-3 7-16,3-4-3 16,7-7 5-16,3-4 7 0,1-4-10 15,6-8-5-15,2 0-2 16,3-4-7-16,0-1 4 16,0-2-2-16,1 1-4 15,0-2 2-15,0 0 2 16,-5-6-3-16,4-3 2 0,-3 2-3 15,5-2 5-15,-6-1 5 16,6-4 7-16,-2 0-2 16,8 0-2-16,-2-2-8 15,4 3-2-15,0 1 2 16,5 4-3-16,-2 6 1 16,-4 6-5-16,-1 5 0 0,-3 3-2 15,-2 8 0-15,-5 6 2 16,-3 7 3-16,-4 5-1 15,-4 7 2-15,-4 9 0 16,-2 1 0-16,-6 5-1 16,-4 2 2-16,-1 4-2 0,-2 2 2 15,1 2-1-15,-3 3 0 16,5 1 1-16,1-1-1 16,0 2-2-16,0 2 4 15,1-1-3-15,-4 5 2 16,0-1-1-16,-1 1-1 0,-4 4 2 15,-2 0-1-15,-1 2-2 16,-4 3-2-16,-3-2 2 16,-2 3 2-16,-1-2-1 15,-2 0-2-15,0 2 3 16,-2 2 1-16,1 0 0 0,-1 3-1 16,0 0-1-16,0 2 1 15,1 2-2-15,1 7 3 16,2 7 0-16,-1 0 0 15,3 5 0-15,-1 3-1 16,2 2 2-16,-4 1-1 0,4 3 1 16,0 0 0-16,0 1-4 15,-2 3-11-15,4 0 3 16,-4 3 4-16,4-1 5 16,-1 3 2-16,5 0-1 15,0 1 1-15,3 4 0 16,-1 3-2-16,2 0 3 0,-1 0-15 15,-3 1-1-15,-4-3 4 16,-4-1 11-16,-3-6-1 16,-2-1 0-16,-6-5 6 15,6-1 7-15,2-6-8 16,3-4-3-16,-3-12-61 0</inkml:trace>
  <inkml:trace contextRef="#ctx0" brushRef="#br0" timeOffset="206502.64">30088 14350 468 0,'-43'-22'11'15,"1"-8"5"-15,8-2-1 16,9 2-4-16,2-3-10 15,5 5-2-15,0 1 5 16,6 4-3-16,1 5 1 16,3 6-1-16,3 4 0 0,2 5 1 15,1 1-1-15,0 2-3 16,2 0-6-16,0 0-11 16,0 0 11-16,-2 0 9 15,-1 5 1-15,-1 3 1 16,-4-1-1-16,1 4 0 15,-1-1 3-15,3 3 5 0,-2-4-1 16,4-1-1-16,3-2-6 16,0-1-5-16,11-1 0 15,7-3 3-15,5-1 0 16,6 0-3-16,5 0 9 0,2 0-4 16,1-8 0-16,2-3-1 15,0-3-1-15,2-9-3 16,3-4 1-16,4-12 1 15,4-8 0-15,9-6 5 16,5-14 0-16,9-6 1 16,1-1 2-16,7-3-6 0,0 0 2 15,-6 9-5-15,0 8 3 16,-8 10-3-16,-12 8 3 16,-11 12 0-16,-12 9-2 15,-10 3 0-15,-12 8 3 16,-6 8-4-16,-4-2 1 0,-2 4 4 15,0-3 0-15,0 0-1 16,3-3-4-16,3 2-20 16,-1 2-35-16,-5 2-50 15,-2 0-88-15</inkml:trace>
  <inkml:trace contextRef="#ctx0" brushRef="#br0" timeOffset="207299.94">29713 15183 297 0,'-20'-6'-66'0,"2"-8"73"16,5 0 12-16,-1-1-1 15,3 3 18-15,2-1-5 16,2 5-4-16,2-4-9 15,-1 6 0-15,2 0-2 16,3 3-7-16,1 1-3 0,0 2-6 16,0 0 1-16,0-2-2 15,0 2 2-15,0 0-1 16,0 0 0-16,0 0 1 16,0 0-2-16,1 2 1 15,6 3 5-15,-2 2 3 0,0 0 4 16,2-1-8-16,2-1 2 15,6-3-1-15,5-2 1 16,4-7 0-16,12-18 2 16,11-9 2-16,11-20-1 15,11-10-7-15,9-16 1 16,7-13-1-16,9-4 0 0,4-7-1 16,-3 4-2-16,-2 11 4 15,-8 8-6-15,-12 19-17 16,-14 14-15-16,-11 12 12 15,-14 11 14-15,-10 9 4 0,-9 7 8 16,-7 4-2-16,-6 1 14 16,-2 2 12-16,0 1-7 15,0-1 1-15,0-1-6 16,0-3-1-16,0 1-4 16,0-2 0-16,0 1 6 15,0 1 2-15,0 0-7 0,0 3-6 16,0 0-4-16,0 2-2 15,0 0 2-15,0 0-2 16,0 0 2-16,0 0 1 16,0 0 0-16,0 0-1 15,0 0 1-15,0 0-4 0,0 0 4 16,0 0-2-16,5 2-2 16,5 3-7-16,0-5-54 15,-10-7-85-15</inkml:trace>
  <inkml:trace contextRef="#ctx0" brushRef="#br0" timeOffset="210629.93">16949 7140 272 0,'1'-9'10'0,"1"2"25"16,1 1-14-16,0 3-15 16,3-1-3-16,-1 4-2 0,2 0-1 15,0 0 0-15,2 0-1 16,2 6-1-16,2-1 1 16,3 2 2-16,4 0-1 15,2 0 0-15,5 4-1 16,6-4 0-16,3-1 1 0,7-1 2 15,5 0 1-15,6 1-2 16,5-4 5-16,13 1-2 16,9-1-10-16,5-2 8 15,8 0-1-15,6 0-2 16,5-5 1-16,2-5 2 16,5-2 0-16,5-6-3 0,4 2 1 15,7-4 2-15,5 4 2 16,6 2 0-16,0 0-3 15,-3 2-2-15,-1 0 2 16,-9 4-2-16,-11-3-26 0,-13-1 24 16,-7-1 13-16,-10-1 14 15,-10-2 9-15,-9 2 8 16,-8-1-5-16,-7 5-11 16,-11-5-1-16,-4 6-11 15,-10 4-8-15,-6 2-1 16,-6-1-1-16,-5 4-2 0,-4 0-1 15,-1 0-2-15,-2 0-4 16,-1 9 2-16,1 3-6 16,2 4-13-16,-3-5-25 15,-1-11-89-15</inkml:trace>
  <inkml:trace contextRef="#ctx0" brushRef="#br0" timeOffset="211354">14568 16479 340 0,'-25'-7'82'15,"4"-7"-77"-15,6-4 5 16,8-3-2-16,5-6-8 15,2 0-16-15,0 2-55 16,0 4-38-16,0 8-41 16</inkml:trace>
  <inkml:trace contextRef="#ctx0" brushRef="#br0" timeOffset="211567.55">14462 16301 271 0,'-1'4'79'0,"1"3"-8"16,7 1-53-16,12 6-7 15,8 7 1-15,8 5-7 0,6 5-2 16,3 6-2-16,-6 4 0 15,0 6 0-15,-7 2 0 16,-4 1 1-16,-6 4-2 16,-1-4 1-16,-1 3 0 15,1 1 0-15,2 1-1 16,3 4 1-16,4 0-1 0,-3-2 1 16,-4-2-1-16,0-7-19 15,-12-8-39-15,-8-13-43 16,-4-20-93-16</inkml:trace>
  <inkml:trace contextRef="#ctx0" brushRef="#br0" timeOffset="212133.3">14400 16244 399 0,'0'0'8'0,"3"-6"30"0,6-10-30 16,9-10-5-16,-1-3 1 16,11-4-4-16,4 0 0 15,4 5 2-15,-1 3-2 0,6 8 0 16,-4 9-2-16,0 8 0 15,3 0-3-15,-5 11 3 16,-1 13-4-16,0 7 5 16,0 6 1-16,-2 9 0 15,-1 8 1-15,-1 3 2 0,-3 4 0 16,-8 3 6-16,-2 5-4 16,-7 3 1-16,-6-2 1 15,-4 3 0-15,0 0 7 16,-9-5 3-16,-1-8-5 15,-2-6 2-15,2-10-5 16,3-12-2-16,0-8-1 16,1-10-2-16,1-8-7 0,-2-6-53 15,-2-24-47-15</inkml:trace>
  <inkml:trace contextRef="#ctx0" brushRef="#br0" timeOffset="212514.3">15182 15607 380 0,'-15'-10'5'15,"-2"6"3"-15,-5 4 13 16,-3 2-12-16,0 10-9 15,0 4 0-15,1 0 2 0,6 0 5 16,8 2 4-16,8 2-7 16,2 5-1-16,0 7-3 15,10 4 1-15,2 7 0 16,0 3-1-16,3 4 1 16,2 1-1-16,1-2 10 0,3-1 17 15,5 1 3-15,1-6 6 16,5 4-13-16,2-3-10 15,2 0-9-15,2 0-2 16,-4-4-2-16,-3 1 1 16,-8-6-6-16,-7-1-26 15,-9-4-19-15,-7-10-23 0,-12-8-145 16</inkml:trace>
  <inkml:trace contextRef="#ctx0" brushRef="#br0" timeOffset="213084.94">15089 16469 568 0,'8'0'3'16,"7"-11"-15"-16,3-10 8 0,9-10-22 15,2-5-13-15,1-8 16 16,-1-6-11-16,0-1 5 15,-2-9 21-15,2 1 9 16,-1-1-6-16,3-6 15 16,-1-2 2-16,-1-1-6 15,-3-2 5-15,-4 1 4 0,-2 0 1 16,-8 4 9-16,-2 9 11 16,-8 5-3-16,-2 13-7 15,-2 9-10-15,-13 12-2 16,-5 14-7-16,-6 4-4 0,-5 15 2 15,-2 8-10 1,5 11 3-16,5 5 1 0,8 6 2 16,13 1-1-16,2 0-3 15,15 4 2-15,9-2-6 16,5-3-24-16,4-4-2 0,5-5 16 16,-1-11 11-16,1-8 6 15,-1-6 0-15,2-4-2 16,0-3 4-16,-1-1 4 15,-3 1 1-15,-1 3 0 16,-3 3 4-16,-6 0 5 16,-5 6 4-16,-4 2 0 0,-3 5-4 15,-2 6-4-15,-6 4-2 16,-4 3-4-16,-1 5 1 16,0 0-5-16,-5 2 2 15,-3-5-2-15,-3-5-1 16,1-10 0-16,-2-9-21 0,-4-14-40 15,-3-14-60-15</inkml:trace>
  <inkml:trace contextRef="#ctx0" brushRef="#br0" timeOffset="213762.13">16115 15079 600 0,'19'-14'3'0,"4"3"-5"16,13 1-1-16,9 4 1 16,7 6-10-16,6 1 0 0,4 14-14 15,1 10 12-15,0 5 3 16,-4 8-17-16,-5 4 0 15,-11 8-7-15,-9 0 3 16,-14 0 15-16,-14-3 21 16,-6-6 7-16,-7-7 25 15,-12-7 17-15,-3-11 10 0,3-9 2 16,-1-7-21-16,3-7-4 16,-2-16-10-16,7-13-19 15,1-12-14-15,7-11 7 16,4-9-9-16,2-1-15 15,13-1 8-15,1 9 10 0,4 10 1 16,-3 9-37-16,-2 13-19 16,-5 10-12-16,-1 6 6 15,-4 5-22-15,-5-2-101 16</inkml:trace>
  <inkml:trace contextRef="#ctx0" brushRef="#br0" timeOffset="214089.96">16764 14883 536 0,'-4'19'4'16,"4"6"-7"-16,4 9 2 16,14 3-1-16,6 9-1 15,6-4 1-15,8 1 1 16,1-9 1-16,-2-9-8 0,2-12-11 15,-10-13 2-15,-5-4 5 16,-7-23 16-16,-9-9 6 16,-6-9 0-16,-2-2 16 15,-10-5 7-15,-7 0-19 16,-6 8-1-16,2 2-1 16,-1 12 7-16,1 6-3 0,-1 12-5 15,5 3-10-15,0 9-2 16,2 3-24-16,1 15-47 15,3 4-21-15,0 3-133 16</inkml:trace>
  <inkml:trace contextRef="#ctx0" brushRef="#br0" timeOffset="-214723.57">17355 15038 570 0,'5'4'36'0,"-5"-4"-35"16,0 0-1-16,0-13 2 16,0-7 5-16,-5-10-4 15,-4-7-3-15,-5-13-14 16,-8-5-15-16,-7-8-12 0,-3 1-17 16,-7 1-18-16,-3 2-65 15,2 13 40-15,5 8 68 16,2 12 95-16,6 8 47 15,5 9-34-15,9 7-33 16,-2 2-9-16,8 0-17 0,1 15-11 16,6 4-6-16,0 6 1 15,6 7 0-15,9 6 0 16,4 3-1-16,6-2 2 16,4 0 4-16,3-3-3 15,0-8 3-15,1-6-3 16,1-8-2-16,-4-7 2 0,1-7-2 15,-2 0 4-15,3-16 1 16,-2-7 4-16,4-6 6 16,-1-6 3-16,-1-5 0 15,-2-2-9-15,-4-3-7 16,-8-1-1-16,-7 0 1 0,-11-4 0 16,0 1 0-16,-11 5 9 15,-7-1 3-15,-3 6-3 16,1 9-2-16,0 6 3 15,6 8 0-15,2 7-1 16,4 9-6-16,4 2-10 16,2 19 0-16,2 10 1 0,0 11 2 15,0 12 3-15,9 7 0 16,6 1-1-16,4 3 0 16,3-3 0-16,5-9 2 15,4-8-4-15,1-11 2 0,7-10 2 16,0-18 0-16,2-6 7 15,3-18-2-15,3-16 0 16,6-12 1-16,0-12 1 16,4-10-4-16,1-6-5 15,-2 1-7-15,-4 0-31 16,-9 5-54-16,-13 4-179 0</inkml:trace>
  <inkml:trace contextRef="#ctx0" brushRef="#br0" timeOffset="-214380.3">16164 17466 123 0,'41'-42'436'0,"10"-9"-449"16,7-6-2-16,15-7 16 15,13-2-18-15,8-2-21 0,8 0 9 16,6-7-6-16,1-3 0 16,1-4-120-16</inkml:trace>
  <inkml:trace contextRef="#ctx0" brushRef="#br0" timeOffset="-213611.87">29571 15677 359 0,'7'5'11'0,"1"-3"-17"15,2 1 13-15,2 3-1 0,5 0 5 16,-3-3-5-16,1 2 1 16,2 0-5-16,-2-1 4 15,-3 2 4-15,5-1-6 16,-3 2 2-16,4-2 1 16,2-3 3-16,8-2 6 15,12 0 12-15,13-12 5 0,16-17-5 16,15-9-1-1,21-17-11-15,10-9-10 0,16-9-3 16,14-8-2-16,10-6-3 16,10-2-1-16,-4 2-20 15,-7-3-27-15,-18-2-174 0</inkml:trace>
  <inkml:trace contextRef="#ctx0" brushRef="#br0" timeOffset="-210691.69">21352 7093 232 0,'0'0'8'15,"0"0"-2"-15,0 0-4 0,3 2-8 16,5 2 8-16,1 3-2 16,1 2 3-16,2 1-2 15,-2 1-1-15,2 0-1 16,0 3-1-16,0-5 2 15,1 2 0-15,4-6-9 16,5 0 9-16,5-5-5 0,9 0 16 16,10-1 11-16,17-12 31 15,13-1-10-15,12-6-21 16,16 2-8-16,9-1-8 16,9 3-5-16,4 0 1 15,1-7-23-15,-8-13-188 0</inkml:trace>
  <inkml:trace contextRef="#ctx0" brushRef="#br0" timeOffset="-209162.97">6324 17241 413 0,'-29'-14'18'16,"4"-2"-15"-16,5 3 4 15,5-1 2-15,5 5-1 16,5 2 11-16,1 4-8 15,4 3-4-15,0 0 3 16,2 0-15-16,12 12-7 0,8 8 15 16,5 10 3-16,12 9 1 15,7 11-2-15,5 7 0 16,3 10-3-16,9 4-1 16,1 9-1-16,7 3 1 15,-1 1 0-15,0-4-2 16,-6-10-22-16,-10-13-24 15,-20-23-54-15,-20-30-88 0</inkml:trace>
  <inkml:trace contextRef="#ctx0" brushRef="#br0" timeOffset="-208806.19">6060 17075 477 0,'-29'-21'6'0,"2"-4"-2"15,4 1 13-15,9-8 10 16,4-3-12-16,7-5-9 16,3-2-2-16,0-3-3 15,13-1-1-15,4 3 0 16,5 6 0-16,3 6-4 0,4 13 2 15,2 13 0-15,1 5-2 16,2 20 0-16,-2 17 5 16,-1 11-2-16,-2 15-2 15,-6 6 8-15,-2 10-2 0,-3-1-16 16,-2 1 27-16,1-8-3 16,-2-6 8-16,4-8-16 15,1-13-3-15,2-8-63 16,-2-13-176-16</inkml:trace>
  <inkml:trace contextRef="#ctx0" brushRef="#br0" timeOffset="-208123.22">7109 17511 363 0,'8'0'219'0,"-6"-12"-230"16,-2-8 11-16,0-11 6 16,-10-8-7-16,-7-9 4 0,-5-8 0 15,-13-6 0-15,-3-2-3 16,-6-4-8-16,-5 2-21 16,-1 9-7-16,3 10-3 15,1 14 17-15,7 11 20 16,5 13 5-16,7 9 23 0,8 2 11 15,4 14-2-15,6 7-21 16,8 4-11-16,1 7-2 16,8 0-1-16,11 1-1 15,8-1 1-15,5-8-1 16,4-7-4-16,0-12 6 0,1-7-7 16,-3-11 1-16,-5-17 4 15,-4-9 1-15,-6-10 6 16,-9-6-3-16,-3-3-9 15,-4 5 5-15,-3 2 2 16,0 14 1-16,0 9 2 0,0 10-2 16,0 10 11-16,8 6 0 15,5 1-8-15,8 14 3 16,8 1 3-16,10 5-4 16,8 0-4-16,3-1-3 15,3-4 0-15,-4-5-1 16,-7-8 0-16,-4-3-1 0,-13-8-9 15,-9-14 4-15,-13-8 8 16,-3-8 1-16,-7-3 0 16,-12-7 0-16,-4-1 0 15,-6 1-1-15,2 9 0 16,5 6 0-16,3 8 8 0,6 10 19 16,7 6 5-16,6 9-12 15,4 0-22-15,14 13-6 16,9 5 6-16,9 5 4 15,8 2 0-15,5 2-3 16,5-4-1-16,-2-4-19 16,-3-4-36-16,-15-9-31 0,-19-6-106 15</inkml:trace>
  <inkml:trace contextRef="#ctx0" brushRef="#br0" timeOffset="-207929.59">7004 16192 637 0,'-14'-4'6'0,"2"3"2"15,4-5-1-15,6 3-4 0,2-3-4 16,0-1-3-16,0 2 3 16,4 0-3-16,9 1-34 15,-1-1-34-15,-1-3-45 16,-4 0-191-16</inkml:trace>
  <inkml:trace contextRef="#ctx0" brushRef="#br0" timeOffset="-207360.31">7464 16160 514 0,'25'5'6'0,"2"3"7"15,5 0-1-15,1 5-6 0,-3 1-2 16,-3 0-3-16,-8-5-1 16,-5 0-19-16,-11-7-1 15,-3-2 8-15,-3-11 4 16,-13-14 3-16,-6-3-28 15,-7-10 24-15,1 4 16 16,-1 1 1-16,2 6 24 0,5 7 22 16,6 10-2-16,6 5 0 15,5 5-19-15,5 0-21 16,13 8-16-16,13 3 3 16,6 0 1-16,6-6-1 0,4-1 0 15,0-4-4-15,-4-16-12 16,-11-6-21-16,-15-12-7 15,-12-7 5-15,-5-7-2 16,-22-4-26-16,-11-6 21 16,-6-3 50-16,-5 4 27 15,0 0-3-15,4 8 15 0,10 5 10 16,4 10 6-16,11 9 4 16,8 12-19-16,8 5-25 15,4 8-18-15,9 0-7 16,15 8 0-16,10 7 4 15,7 6 4-15,11 3 1 16,4 2 0-16,0-1-1 0,6 2-13 16,-5-4-34-16,-6 0-17 15,-14-7-36-15,-13-3-86 16</inkml:trace>
  <inkml:trace contextRef="#ctx0" brushRef="#br0" timeOffset="-207197.61">7784 15627 175 0,'0'-4'496'16,"0"-7"-468"-16,2-2-23 16,8-11-2-16,7-10-2 0,-2-8-1 15,4-14-1-15,-2-8-27 16,3-6-2-16,-6 0-4 16,-4 3-10-16,-8 8-58 15,-2 15-277-15</inkml:trace>
  <inkml:trace contextRef="#ctx0" brushRef="#br0" timeOffset="-205558.32">8280 17528 431 0,'3'2'193'0,"11"5"-205"15,-10-7-14-15,0 0 19 16,1 0 5-16,-1 0 1 16,-1 0 1-16,-3-7-2 15,0-4-1-15,-7-7 8 0,-13-4-3 16,-7-5-19-16,-7-9-24 16,-4-1 24-16,1-1 14 15,3 2 5-15,2 3 11 16,10 4 15-16,3 6 6 15,9 3-4-15,5 6-6 16,5 7-10-16,0 3-12 0,7 4-5 16,11 4-2-16,6 12 6 15,9 9 3-15,3 5-4 16,2 6 3-16,-2 0-2 16,-2-4-1-16,-9-2-4 15,-9-9 1-15,-8-6 2 0,-8-5 0 16,-2-10 5-16,-15-3 2 15,-6-15-6-15,-3-5 2 16,-3-9-2-16,2-3 0 16,1 0-2-16,8 1 2 15,6 2 0-15,5 4 0 0,5 6-3 16,2 2 4-16,4 6-1 16,8 2 0-16,8 5-1 15,7 1 1-15,4 6-1 16,4 0 0-16,1 0 1 15,-2 2-3-15,-5 2-5 16,-7-1 3-16,-5-3 4 0,-7 0 1 16,-10 0 0-16,0-9 2 15,-5-5 17-15,-5-6-7 16,-4-3-6-16,-1-6 4 16,5-3-3-16,1-1-4 15,3 0-2-15,4 3-1 0,2 7-2 16,0 3-1-16,10 8-1 15,2 8-3-15,6 4 3 16,3 0-1-16,4 2 6 16,2 3-1-16,2-1 2 15,2-4-1-15,-6 0-2 0,-4-14-3 16,-4-6-1-16,-5-5 3 16,-9-2 1-16,-3-3 3 15,-2-2 0-15,-8 2-1 16,-6 1 1-16,0 6-1 15,-1 1-1-15,7 8 1 0,-1 5 1 16,4 4 1-16,3 3 8 16,4 2 0-16,2 0-11 15,11 2-6-15,7 6 4 16,6 1 1-16,9-1 4 16,-1-3-3-16,0-3-7 0,-2-2-9 15,-5-7-7-15,-4-11 7 16,-8-4 2-16,-8-5 8 15,-7-1 5-15,0 0 2 16,-2 1 1-16,-7 4-1 16,0 3 6-16,2 8 7 0,3 5-1 15,1 1-3-15,3 6-1 16,0 0-8-16,7 4-5 16,6 5 6-16,4 1 3 15,2-1-3-15,4-2 0 16,-2-3-2-16,-3-4-3 0,0-7-5 15,-5-9 0-15,-6-8-1 16,-7-4 6-16,0-4-1 16,-4-2 2-16,-8 0 3 15,-3 4 0-15,3 2 3 16,-1 6 12-16,3 6-4 16,3 7 0-16,3 2 5 0,4 5-2 15,0 2-13-15,0 0-8 16,9 5 5-16,3 2 3 15,3-1-3-15,4-4 1 16,-1-2-7-16,-2-2-4 16,-1-13 4-16,-6-8 6 0,-6-5 2 15,-3-6 1-15,-7-4 0 16,-10 2-2-16,-5-2 4 16,-3 4-3-16,1 7 0 15,-3 8 1-15,4 9 0 16,2 7 6-16,2 3 8 15,7 13-15-15,5 6-4 0,7 12 2 16,0 1 0-16,16 5 0 16,11-4 0-16,5 2-1 15,7-7-3-15,3-8 1 16,3-4 2-16,2-8 1 0,-1 2 1 16,-2-3 1-16,-7 0 0 15,-3 2 1-15,-7 0-1 16,-1 5 1-16,-7 1 1 15,-3 2 1-15,-2-3 0 16,-1 1-1-16,0-3-1 16,-3-2-1-16,1-2-1 0,-4-3 1 15,-1-1-1-15,-1-4 0 16,-1 0-3-16,0 0-11 16,-3 0 0-16,1-6 0 15,-2-5-27-15,0-3-73 16,-3 1-151-16</inkml:trace>
  <inkml:trace contextRef="#ctx0" brushRef="#br0" timeOffset="-204888.38">8514 18222 522 0,'0'0'27'15,"0"0"-35"-15,5 0 12 16,2-1-3-16,0-9 1 16,-1 2-1-16,6-7-4 15,0-6 5-15,0-8 2 16,7-8 6-16,2-13-1 0,7-9-3 16,0-11-3-16,6-9-1 15,4-3-1-15,-1-3-2 16,3 0 2-16,-2-1-1 15,1 1 1-15,2 2 0 16,1-2-1-16,1-6 2 0,3-7 12 16,3-9 0-16,5-6-4 15,7-3-4-15,0 0-1 16,0 4 0-16,0 7-1 16,-5 11-4-16,-6 11 1 0,-8 17 0 15,-8 11-1-15,-10 15 1 16,-7 10-2-16,-7 10 3 15,0 10 9-15,-7 5 14 16,-3 1 4-16,2 3-5 16,-2 1-3-16,0 0-5 15,0 0-3-15,0 0-2 0,0 0-2 16,0 0-3-16,0 0 1 16,0 0-3-16,0 0-2 15,0 0-1-15,0 0 0 16,0 0-1-16,0 0 0 15,0 0-2-15,0 0-12 0,0 0-26 16,0 0-40-16,-2-8-81 16</inkml:trace>
  <inkml:trace contextRef="#ctx0" brushRef="#br0" timeOffset="-203393.62">32871 14710 204 0,'-3'0'25'0,"-8"0"20"15,4-5-12-15,1-5-16 0,2 2-10 16,1 1-2-16,-4-3 2 16,4 2-2-16,-4 1 3 15,-1 0 5-15,1-2 12 16,0 3-10-16,0 1 2 0,5 2 2 16,-4-2 2-16,4 4-1 15,2 1-6-15,-2-3-7 16,2 2 0-16,-1 1 0 15,-1-3 9-15,-3 1-3 16,-2-1 2-16,0 0-2 0,-3-1 6 16,0 0-1-16,-1 2-3 15,2-2-4-15,2 3-1 16,0 1-5-16,1-2-1 16,3 2-2-16,-1 0-1 15,-2 0 0-15,3 0 0 16,-2-1 0-16,3 1 2 0,-2 0 7 15,1 0 4-15,-1-3 1 16,0 3-2-16,4 0-4 16,-3 0-4-16,3 0 3 15,-2-1-7-15,2 1 1 0,-2 0 1 16,2 0-4-16,-2 0 4 16,1 0-2-16,1 0-3 15,0 0 5-15,0-2-3 16,0 2-2-16,0 0 4 15,0 0-5-15,0 7-48 16,7-7-43-16,-4-7-85 0</inkml:trace>
  <inkml:trace contextRef="#ctx0" brushRef="#br0" timeOffset="-201164.89">26608 7285 180 0,'2'-17'10'0,"-1"3"-12"16,5-2-10-16,7 3-31 15,-3 3-22-15</inkml:trace>
  <inkml:trace contextRef="#ctx0" brushRef="#br0" timeOffset="-200710.99">26681 7193 28 0,'4'0'36'0,"-4"11"17"15,0 3-17-15,0 3-15 16,0 0-6-16,-2-1 2 16,-3 4-2-16,3-4-1 0,-1 2-7 15,3-4-3-15,0 2-3 16,0-1 0-16,0-3-1 15,5 2-2-15,4-1 0 16,4-5-1-16,2 0 16 16,4-3-10-16,1-5 4 0,5 0 8 15,1 0 5-15,5-7-2 16,4-6-5-16,4-3-2 16,7-3-3-16,5-4-2 15,10-2-2-15,7-8 1 16,10-1 4-16,7-3-3 15,5 2-1-15,8-3-2 0,-2 4 0 16,-4 4-3-16,-7 5 1 16,-9 3-2-16,-13 6 2 15,-10 2 0-15,-16 5 1 16,-10 0-3-16,-13 2 2 16,-1 5 1-16,-9 1 6 0,-1-1 4 15,1-2-2-15,1 3-5 16,0-2-4-16,5 2 0 15,0-3-1-15,4 2 0 16,-3 1-1-16,2-1 3 16,-3 2-3-16,0 0 0 0,-5 0-5 15,2 0-14-15,-4 2 0 16,-3 6-1-16,0-2-17 16,-10-6-63-16</inkml:trace>
  <inkml:trace contextRef="#ctx0" brushRef="#br0" timeOffset="-199390.6">30375 7522 191 0,'0'-15'16'0,"0"7"34"0,2 0 7 16,1 3-17-16,5-2-23 16,1-2-8-16,3 0 8 15,5 0-2-15,-2 2-5 16,-2 5-9-16,-2 2 0 16,0 11-4-16,-4 14 0 0,-2 10 14 15,1 15 9-15,-1 7 3 16,3 8-10-16,-1 3-6 15,5 6-3-15,1 5 1 16,3 3-3-16,2 5 0 16,3 8-1-16,-1 5 0 0,-2-4 0 15,-2-5-17-15,-9-14-14 16,-2-19-17-16,-5-20 11 16,-10-24 23-16,-9-14 26 15,-3-28-22-15,-7-17-23 16,0-10-4-16,-3-9-4 0,3-6 10 15,-1 4 13-15,3 0 16 16,1 5 15-16,-1 4 15 16,5 9-8-16,0 2 12 15,3 2 4-15,7 1 6 16,4-1-10-16,4 0-10 0,4-4-8 16,7-2-5-16,7-3-2 15,6-1-1-15,2 8-5 16,-1 7-1-16,-1 14-1 15,-2 7 1-15,-2 12-7 16,1 6 0-16,0 11 7 16,8 10 3-16,4 4 3 0,7 9 2 15,3 6-5-15,5 10-1 16,0 10-1-16,0 12 0 16,-5 8-3-16,-1 6 2 15,-6 4 2-15,-5-1-1 16,-2-7 2-16,-3-10-2 0,-3-12 1 15,1-11-13-15,-4-18-27 16,-5-21-50-16,-9-12-113 16</inkml:trace>
  <inkml:trace contextRef="#ctx0" brushRef="#br0" timeOffset="-199176.35">30565 8265 485 0,'0'-8'0'0,"13"-14"-6"16,11-5 4-16,10-10 3 16,7-8-2-16,6-5-14 15,3-1-26-15,-1-8 2 0,-7-3-59 16,-4 3-163-16</inkml:trace>
  <inkml:trace contextRef="#ctx0" brushRef="#br0" timeOffset="-198927.95">31065 7382 445 0,'0'-15'38'0,"0"4"22"16,-5 4-23-16,2 5-10 15,1 2-19-15,-3 9-15 16,2 16 4-16,1 14-4 15,0 16 5-15,2 17 4 16,0 15 0-16,9 13-1 0,13 4-1 16,3 0 1-16,6-11-2 15,1-16-2-15,2-18-6 16,3-22-5-16,1-21 11 16,2-16 2-16,-1-12 0 15,4-22 3-15,3-14-9 0,-11-11-92 16,-6-8-328-16</inkml:trace>
  <inkml:trace contextRef="#ctx0" brushRef="#br0" timeOffset="-198066.6">31002 7386 406 0,'4'-7'-9'0,"1"2"10"15,-1-2 0-15,-1 3 1 16,-1 2-1-16,-2 2 1 16,0 0 9-16,0 0-1 15,1 0-5-15,7 11-10 16,1 5 10-16,3 10 7 0,7 14 5 16,3 8-6-16,-2 14-3 15,2 10-4-15,-2 8-1 16,-1 7-1-16,0 6 0 15,-4-3 0-15,0 2-2 16,-4-5 1-16,-3-5 2 0,0-5-2 16,-1-7 5-16,-3-6 1 15,-1-7-2-15,-1-7 1 16,-2-12-3-16,0-10 0 16,0-12 0-16,-2-14-22 15,-8-13-46-15,-7-30-239 0</inkml:trace>
  <inkml:trace contextRef="#ctx0" brushRef="#br0" timeOffset="-197709.12">31167 7525 224 0,'0'-11'196'0,"0"-1"-196"15,0-4-2-15,5 0 10 0,10-2-1 16,3-3 2-16,5 4 11 16,6 2-8-16,2 2 1 15,6 9-5-15,2 4-7 16,2 13-2-16,0 14 1 16,-7 14 0-16,1 12 2 0,-6 15 3 15,-4 11 3-15,-8 8 2 16,-8 5 1-16,-8-4 1 15,-1-3 2-15,-6-8 12 16,-9-7-2-16,-5-11-4 16,-1-13-6-16,-1-6-4 0,3-8-5 15,-1-7-3 1,-2-12 0-16,1-7-35 0,-1-10-95 16,2-24-290-16</inkml:trace>
  <inkml:trace contextRef="#ctx0" brushRef="#br0" timeOffset="-196990.5">32015 7029 80 0,'11'0'19'0,"-3"-1"6"16,4-3-7-16,-2-3-2 0,1-4 0 15,-2-4 8-15,-3-2 38 16,0-4 8-16,-4 1-12 16,2-3-20-16,-3 5-4 15,-1 2-7-15,0 3 0 16,0 4-2-16,0 2-12 0,-7 6 0 15,1 1-1-15,-8 1-6 16,-3 20-1-16,-5 17-6 16,-7 19 1-16,-1 23 1 15,-4 18 5-15,0 18 3 16,7 13-4-16,8 7-1 0,11-4-2 16,8-9 0-16,13-17-2 15,13-18 1-15,11-20-2 16,4-24-1-16,3-19 3 15,3-19-3-15,7-13 6 16,-1-26-1-16,10-17-1 16,3-20-4-16,-8-7-47 0,-5-8-57 15,-10-1-159-15</inkml:trace>
  <inkml:trace contextRef="#ctx0" brushRef="#br0" timeOffset="-196376.92">32704 6838 523 0,'0'27'-11'0,"6"11"11"16,-1 12 0-16,-3 15 1 15,4 14 0-15,2 5 0 16,3 5 0-16,2 4-1 15,-4 0 1-15,5-6-2 16,-3-10 0-16,-7-6 3 0,1-10-1 16,-5-11 3-16,0-9 2 15,0-9-3-15,0-9-2 16,0-7-1-16,0-5 2 16,0-11-1-16,-4-4 4 15,-4-17-1-15,-4-16-17 0,-3-22-8 16,-2-9 7-16,-2-18 2 15,-3-5 8-15,4-7 1 16,5 4 3-16,2 6 6 16,6 11 6-16,3 11 1 15,2 11-5-15,0 9 2 0,0 10-1 16,0 5 1-16,0 9-3 16,0 0 0-16,0 4-3 15,0 6 1-15,0 4-3 16,2 3 1-16,11 3-3 15,3 2-2-15,7 11-4 16,9 7 10-16,2 10 2 0,6 7 2 16,2 9 3-16,0 2-7 15,-2 6 0-15,-2 2-1 16,-2-1-2-16,-7-3-1 16,-6-2 4-16,-7-5-2 15,-4-5-1-15,-2-8 1 0,-5-3-1 16,0-9-1-16,0-3 2 15,-1-2-2-15,-3-1 2 16,-1-2-25-16,0-3-67 16,-6-4-21-16,-12-3-224 15</inkml:trace>
  <inkml:trace contextRef="#ctx0" brushRef="#br0" timeOffset="-196105.75">32765 7575 519 0,'-3'0'9'0,"1"0"-9"16,2 0-9-16,0-1 7 15,5-9 1-15,9-5 3 16,6-9 8-16,6-6 1 16,8-8 7-16,7-8-2 15,11-4-1-15,1-4-1 0,6 1 1 16,-4 5-5-16,-6 5-1 15,-8 9 1-15,-14 8-8 16,-11 11-1-16,-9 8 1 16,-7 7 1-16,-7 0-12 0,-16 16-63 15,-11 9-72-15,-15 5-271 16</inkml:trace>
  <inkml:trace contextRef="#ctx0" brushRef="#br0" timeOffset="-195373.56">30687 9637 504 0,'-14'2'8'0,"4"-2"22"16,2 0-14-16,8 0-12 0,0 0-4 15,0 0-1-15,0 0-10 16,0 0-1-16,6 0 10 16,3-6-3-16,5-2 5 15,9-5 2-15,3-9 1 16,10-5 1-16,6-6 2 16,11-7-3-16,6-6 6 0,9-4-2 15,6-1-7-15,6-6 1 16,3-4-1-16,7-3 2 15,2-4-3-15,5-7 2 16,11-5-1-16,8-6 2 16,8-1 7-16,1-4 2 0,11 4-3 15,-4-1-8-15,-5 8 2 16,-3 5-2-16,-10 7 0 16,-10 4 3-16,-9 6-4 15,-12 8 2-15,-7 10 0 16,-12 4 9-16,-1 4 7 0,-7 7-4 15,-1 2-4-15,-3 2-2 16,-3 1-4-16,-6 6-2 16,-4 1 0-16,-10 7 0 15,-8 2-1-15,-8 0 1 16,-4 4-1-16,-7 0 3 16,-2 0 5-16,0 0 11 0,0 0-3 15,0 0-3-15,0 0-5 16,0 0 2-16,0 0-4 15,0-2-3-15,2 1 0 16,-2 1 0-16,0-3-3 0,3 1-15 16,-3 2-60-16,-7 0-103 15</inkml:trace>
  <inkml:trace contextRef="#ctx0" brushRef="#br0" timeOffset="-194673.96">32110 9232 521 0,'0'-14'15'16,"-3"-2"7"-16,0 4-1 16,3 6-1-16,-2 1-12 15,2 3-1-15,0 2-1 16,0 0-1-16,0 0-3 0,2 12-2 16,4 6 1-16,5 13 7 15,-4 6 1-15,1 13-3 16,4 7-3-16,-2 7-1 15,2 6 0-15,-4 3 0 0,3 5-2 16,0-1 1-16,-2 5 1 16,-2-3 1-16,2-1 3 15,-2-1 5-15,2-6-1 16,-2-3-2-16,2-4-3 16,-1-3-2-16,-1-2 0 15,0-2 0-15,-6 2-1 0,3 3 1 16,-4 5-1-16,0 4 0 15,-5-2 0-15,-4 0 0 16,2-2-1-16,1-10 0 16,1-11-1-16,1-10 1 15,2-10 0-15,2-9-1 16,0-7 0-16,0-5-2 0,0-5 0 16,0 0 0-16,4 0 0 15,-2 0-10-15,-2-7-33 16,0-7-37-16,-14 0-201 0</inkml:trace>
  <inkml:trace contextRef="#ctx0" brushRef="#br0" timeOffset="-193585.22">31866 10896 438 0,'5'-5'0'0,"2"0"7"15,0 1 3-15,5-2 2 16,-4 5 0-16,3-1-6 16,-2 2-3-16,0 0 2 0,2 2 8 15,2 5 6-15,2 9 4 16,5 0 6-16,2 6-9 15,1 4-3-15,4 3-3 16,-4 3-5-16,3 2-1 0,-4 5-4 16,4-2-1-1,-1 6-1-15,-1 0-1 0,1-2 1 16,-2 0 1-16,0 0-1 16,2-5 1-16,-3-2 1 15,2-5-1-15,-5-5-1 16,-2 0-1-16,-3-6 0 0,-1-6 1 15,-5 0-2-15,-1-2 1 16,-1-4 1-16,-3-2-2 16,0-1 2-16,-3-3 1 15,3 0 2-15,-1 0 4 16,1 0 3-16,3-15 5 0,1-10 0 16,3-18-7-1,7-14-6-15,-1-16-3 0,2-15 0 16,0-10-1-16,-1-2 0 15,2 3-1-15,-4 10-1 16,-1 9 2-16,-2 11 0 16,3 16 0-16,-8 6 0 0,3 8 0 15,-3 5 0-15,4 6 0 16,0 2 0-16,-2 5 0 16,4 2 1-16,-1 2-2 15,-1 1 1-15,0 3 0 0,-1 1 0 16,-2 3 0-16,-4 4 0 15,1-1 0-15,-2 4 0 16,-1-1 0-16,0-1-2 16,-1 2 4-16,1 0-2 15,0-2 0-15,0 2 0 0,-1-2 0 16,1 2 1-16,-2 0-1 16,2 0 4-16,-2 0 4 15,0 0-3-15,0 0 0 16,0 0 0-16,0-2 1 15,0 2-3-15,0 0-2 16,0 0 0-16,0 0 0 0,0 0-1 16,0-2 0-16,0 2 1 15,0 0 0-15,0 0 0 16,0 0 2-16,0 0-1 16,0 0-1-16,0 0 1 15,0 0-2-15,0 0 1 0,0 0-1 16,0 0 0-16,0 0-1 15,0 0 2-15,0 0-1 16,0 0 0-16,0 0 0 16,0 0 0-16,0 0 0 15,0 0-1-15,0 0-1 0,0 0-6 16,0 8-48-16,-12-1-57 16,-12 2-234-16</inkml:trace>
  <inkml:trace contextRef="#ctx0" brushRef="#br0" timeOffset="-192421.68">32320 14426 406 0,'0'18'28'0,"0"-4"-20"16,0 1-2-16,0-2-2 16,8-5 1-16,4-1 0 15,3-5-3-15,-1-2 11 0,-1 0 6 16,4 0-7-16,-3-3-5 16,-4-1-3-16,-2 1-3 15,-1 1 1-15,3-2 2 16,-1 4 5-16,6-5 17 15,5-2-4-15,11-11-1 0,6-9-1 16,11-14 1-16,7-12-6 16,8-22-8-16,7-9-3 15,5-14-3-15,3-8 5 16,-3 1-18-16,-1 0-9 16,-6 10 4-16,-7 13 3 0,-10 16 10 15,-12 15 1-15,-12 15 2 16,-8 12 2-16,-8 12 0 15,-5 7 6-15,-6 5 6 16,0 0 2-16,0 0-1 0,0 0-2 16,0 0-3-1,0 0 0-15,0 0-2 0,0 0-1 16,0 0 0-16,0 0-3 16,0 0 1-16,0 0-1 15,0 0 0-15,0 0-1 16,0 0 3-16,0 0 3 0,0 0 2 15,0 0-1-15,0 0-2 16,0 0 2-16,0 0 0 16,0 0 0-16,0 0 0 15,0 0-4-15,0 0-3 16,0 0 4-16,0 0-1 0,0 0 0 16,0 0 3-16,0 0-2 15,0 0-1-15,0 0-2 16,0 0-1-16,0 0 0 15,0 0-1-15,0 0-3 16,0 0 4-16,0 0-2 0,0 0-1 16,0 0 2-16,0 0-1 15,0 0 1-15,0 0-1 16,0 0 1-16,0 0 1 16,0 0 0-16,0 0-1 15,0 0 0-15,0 0 0 16,0 0 0-16,0 0-2 0,0 0 4 15,0 0-1-15,0 0-1 16,0 0 3-16,0 0-2 16,0 0-2-16,0 0 1 15,0 0-1-15,0 0 3 16,0 0-4-16,0 0-2 0,0 0 3 16,0 0-3-16,-2 0 1 15,-3 0-2-15,-12-6-11 16,-15-12-23-16,-26-22-95 15</inkml:trace>
  <inkml:trace contextRef="#ctx0" brushRef="#br0" timeOffset="-186704.82">15281 7514 300 0,'0'0'6'16,"0"0"-1"-16,0 0 12 15,0 0-6-15,1 0-8 16,3 0 0-16,7-3 5 15,1 1 5-15,5-1 0 0,4-2-5 16,13-3-5-16,15-6-1 16,15-8-2-16,26-15 4 15,25-13-1-15,23-14 3 16,18-6-4-16,15-5 1 16,-6 0-48-16,-16 4-143 15</inkml:trace>
  <inkml:trace contextRef="#ctx0" brushRef="#br0" timeOffset="-186340.81">17613 7457 338 0,'14'24'-74'0,"5"-12"74"0,10 1-8 16,5 1 10-16,7-3 24 15,4-1-15-15,3-2-2 16,4-5-3-16,8-3 0 16,6-3 9-16,15-19-2 15,16-6 0-15,10-12-5 0,20-8-3 16,7-11-33 0,-1-5-104-16</inkml:trace>
  <inkml:trace contextRef="#ctx0" brushRef="#br0" timeOffset="-185886.59">21860 7156 127 0,'16'16'6'0,"-1"2"-2"15,1 0 7-15,2-1 16 16,4-2 4-16,2-4 10 16,8-5-2-16,5 0-2 0,4-6-2 15,8 0-13-15,4-6-6 16,12-10-7-16,5-3-4 15,14-6 1-15,9-2-3 16,10-3-26-16,1-4-98 16,3-4-79-16</inkml:trace>
  <inkml:trace contextRef="#ctx0" brushRef="#br0" timeOffset="-185529.68">25020 7390 224 0,'39'9'5'15,"2"-4"1"-15,3 0-3 16,10-3 12-16,4-2-8 16,6 0-2-16,11-7 6 15,6-6 5-15,11-6-5 16,16-4-8-16,5-2-2 0,7-6-21 15,1-5-32-15,-3 1-119 16</inkml:trace>
  <inkml:trace contextRef="#ctx0" brushRef="#br0" timeOffset="-185329.86">27260 7424 333 0,'47'3'-8'16,"6"-3"41"-16,10-9-9 15,13-2-14-15,15-5-5 16,8-1-1-16,11-5-3 16,4-5-15-16,1-12-81 15</inkml:trace>
  <inkml:trace contextRef="#ctx0" brushRef="#br0" timeOffset="-183711.26">31306 17209 200 0,'0'13'-20'0,"-3"-8"-14"16,-9-2-44-16</inkml:trace>
  <inkml:trace contextRef="#ctx0" brushRef="#br0" timeOffset="-182174.27">3990 15725 349 0,'-22'-16'91'16,"-1"-9"-89"-16,-1 2-1 0,8-6 15 16,1 1-5-16,5-4-4 15,1 1 0-15,1 6-2 16,7 2 3-16,1 7-3 15,0 4-3-15,8 8-5 16,7 4-1-16,11 5 4 16,4 13 2-16,9 7-1 0,8 5 0 15,5 12 2-15,7 2-2 16,0 8-1-16,4 5-6 16,-3 5-4-16,-1 6-1 15,-7 4 2-15,-5-2 2 16,-7-4 5-16,-10-13 4 0,-7-15-4 15,-10-13 2-15,-9-12 2 16,-4-13 21-16,-14-5 37 16,-12-18-50-16,-8-10-7 15,-9-11-4-15,-5-13 2 16,-5-9-1-16,-4-7 1 0,1-4 1 16,2 0-2-16,4 1 2 15,6 1-4-15,12 2-2 16,10 1 0-16,3 5-1 15,12-3 31-15,7 6-22 16,0 1-2-16,12 4 0 16,10 9-3-16,5 11 0 0,7 10 0 15,4 15-6-15,3 14-8 16,4 6-5-16,-2 22 9 16,1 9 8-16,-4 10 5 15,-4 6 1-15,-3 2-3 0,-6-1 2 16,-6-8-1-16,-3-2 1 15,-3-9 0-15,-7-8 12 16,4-5-2-16,-5-5-6 16,-4-4-4-16,2-6-1 15,-3-2 0-15,-2-5-2 16,0-7 4-16,0-16 1 0,-9-9-11 16,1-8-8-16,-4-6-3 15,4-4 2-15,1 4 21 16,2 7 0-16,2 8 0 15,3 8-1-15,-2 7 13 16,2 9-15-16,0 3-5 0,0 4 2 16,-2 0-5-16,2 6 0 15,0 4 10-15,0 5-11 16,0-1-17-16,0-2 22 16,0 1-2-16,2-4-3 15,6-2-5-15,1 1-17 0,3 2-30 16,-2-3-79-16</inkml:trace>
  <inkml:trace contextRef="#ctx0" brushRef="#br0" timeOffset="-181856.58">4306 15547 387 0,'-7'7'5'0,"-1"-4"19"16,6-3 8-16,2 0-28 15,0 0-8-15,4 0 3 16,4 0 2-16,-2 0 3 16,3 0-1-16,3 0 0 0,-5 2-21 15,-4 3-86-15,-3 3-69 16</inkml:trace>
  <inkml:trace contextRef="#ctx0" brushRef="#br0" timeOffset="-181422.55">3924 14994 486 0,'-8'0'3'16,"-1"4"1"-16,6 13-2 16,3 4-5-16,3 8 2 15,11 8 0-15,11 4-3 16,8 9 3-16,8 2 1 0,9 9-1 15,6 5 1-15,5 5-2 16,5 4 3-16,-1 2 1 16,-1 1-3-16,3-2 2 15,-2 1 0-15,3-3-1 16,4-1 0-16,4-5 1 0,-5-4-2 16,1-9 1-16,-15-13-1 15,-8-13-32-15,-18-18-7 16,-24-11-44-16,-18-30-145 15</inkml:trace>
  <inkml:trace contextRef="#ctx0" brushRef="#br0" timeOffset="-180973.65">4253 15416 430 0,'-23'-17'-1'16,"5"-3"1"-16,5-3 9 16,8 0 34-16,5-6-25 15,5 0-8-15,15-3 2 0,9 0 1 16,7 5-6-16,8 8-8 16,3 13-24-16,4 8-19 15,-1 25 2-15,-1 16-2 16,-8 14-3-16,-13 11-1 15,-6 8 34-15,-13 3 17 0,-9-3 1 16,-5-4 26 0,-14-12 43-16,0-11-15 0,-1-15-11 15,3-14-10-15,0-12 0 16,7-8-14-16,5-8-11 16,5-16-16-16,0-2-2 15,12-5 12-15,11 4-4 16,6 4-1-16,5 11-12 0,4 5-10 15,4 7 1-15,4 0-5 16,-4 12 10-16,7 1 12 16,1 4 2-16,-1-4-1 15,2-1-17-15,-7-2-14 0,-7-10-48 16,-8-3-59-16</inkml:trace>
  <inkml:trace contextRef="#ctx0" brushRef="#br0" timeOffset="-179840.42">4902 15081 565 0,'-22'0'1'15,"-4"8"-4"-15,2 9 6 16,6 3-4-16,7 3 2 16,4 5-3-16,7 4 1 15,4 10-7-15,11 4-2 16,14 11 11-16,7 4-3 0,6 1 4 15,6-3-3-15,2-6 1 16,3-11 1-16,-5-16-1 16,-3-15-3-16,-7-11 1 15,-6-27-8-15,-10-19 7 0,-12-18 6 16,-8-12-19-16,-2-6-12 16,-18-5-8-16,-10 5 14 15,-7 9-15-15,-1 18 9 16,-3 13 34-16,1 17 12 15,4 18 27-15,7 9 8 0,5 21-32 16,10 9-11-16,9 11 1 16,3 2-4-16,12 7-3 15,15 1-3-15,5-5-1 16,6-3 1-16,3-9 0 16,2-13-3-16,2-11 0 0,-1-12 4 15,-5-12-1-15,0-20 2 16,-7-15-1-16,-6-12 1 15,-8-10 1-15,-6-8-6 16,-12-4 3-16,-5-4 2 16,-17 1-2-16,-5 3-4 15,-5 4 0-15,-4 7-1 0,0 10 4 16,6 11 2-16,3 17 0 16,5 9 15-16,4 14 2 15,7 9 16-15,6 4-33 16,3 19-6-16,2 9 3 15,4 11-3-15,14 11 8 0,9 1-4 16,7 4 1-16,7-6-1 16,3-5-1-16,4-7 1 15,-1-9 0-15,-1-12-2 16,-4-9 1-16,-6-11-1 16,-6-10-6-16,-6-18 4 0,-5-13 4 15,-6-14 7-15,-6-13-6 16,-5-4-4-16,-2-4 1 15,-4 7 1-15,-12 6 1 16,-2 8 0-16,-2 14 1 16,-4 9 0-16,4 12 1 0,0 7 4 15,3 10 2-15,5 3-4 16,5 11 0-16,5 14-5 16,2 9 0-16,9 6 1 15,11 9 0-15,9 6-5 16,5-1 6-16,5-1-1 0,5-8-1 15,0-11 0-15,-5-10 1 16,-5-16-2-16,-5-12-2 16,-9-28 3-16,-8-14 8 15,-5-20-4-15,-7-15 0 16,0-6-2-16,-5-6-1 0,-9 2 0 16,-6 6 0-16,1 9 1 15,-3 12-1-15,0 14 2 16,-1 15-1-16,2 13 3 15,1 15-3-15,0 7-3 16,2 16-1-16,2 13-1 0,7 10 1 16,4 4 5-16,5 0 1 15,8-2-3-15,14-7-1 16,4-7-1-16,6-10-1 16,4-6 0-16,-1-2 2 15,1-6 1-15,0 1 3 0,-4 0-1 16,-5 4 0-16,-3 5-2 15,-4 3 2-15,-10 9 6 16,-3 5 10-16,-2 4 4 16,0 2-2-16,-2 1-7 15,3-3-11-15,2-3-3 0,7-15-27 16,-6-16-86-16,0-13-223 16</inkml:trace>
  <inkml:trace contextRef="#ctx0" brushRef="#br0" timeOffset="-179255.53">6796 13469 566 0,'-47'8'4'0,"-5"-6"-1"16,1-2 1-16,-7 0 0 16,0-13-5-16,-6-9-1 15,-1-13-13-15,-9-13-8 16,6-10-6-16,0-12-12 15,7-6 0-15,5 1-7 0,15 5 30 16,9 8 5-16,8 10 11 16,12 11 43-16,4 16-6 15,5 7-11-15,1 16-9 16,-2 13-12-16,-1 30-3 16,-2 20 3-16,-2 21 0 15,3 16-2-15,3 11 2 0,3 3 10 16,3-2 14-16,16-8-10 15,8-7-8-15,5-13-4 16,9-11-4-16,6-17 1 16,5-17-2-16,3-17-2 15,5-20 2-15,4-7 1 0,1-31 1 16,-1-16 5-16,-6-6-4 16,-6-3 2-16,-12 3 10 15,-8 6 9-15,-9 15-7 16,-6 10-10-16,-10 12 4 15,-2 10-2-15,-3 7-2 0,-2 10-13 16,0 27-34-16,-3 12-59 16,-11 15-163-16</inkml:trace>
  <inkml:trace contextRef="#ctx0" brushRef="#br0" timeOffset="-178875.86">6254 14852 549 0,'-16'-28'3'15,"1"11"-3"-15,7 4 3 0,6 11-2 16,2 5-20-16,2 21 23 16,10 13-1-16,4 11 0 15,10 13 2-15,1 10 4 16,9 6 1-16,6 9 9 0,1 3 7 16,4 0-5-16,1 0-4 15,4 0 0-15,2-3 5 16,1-4-7-16,-1-5-8 15,-3-11-4-15,0-10-4 16,-9-19-28-16,-9-18-35 16,-17-16-49-16,-16-9-156 0</inkml:trace>
  <inkml:trace contextRef="#ctx0" brushRef="#br0" timeOffset="-178402.39">6559 15714 697 0,'-7'0'1'0,"-4"0"-4"16,4-9 1-16,3-15-1 15,4-8-2-15,0-15 5 16,0-8 6-16,13-11-3 0,3-8-4 16,6 3 2-16,-1 1 0 15,1 6-23-15,-2 7-33 16,-5 9-12-16,-1 9 11 15,-4 10 37-15,-1 6 14 16,-1 11 3-16,-1 6 6 0,0 6-3 16,0 0 14-16,-2 7 7 15,3 2 4-15,-3 0-5 16,4-3-8-16,-4-6-6 16,0 0-3-16,-1-15 10 15,-4-6-3-15,0-4-2 0,-7-6-6 16,-11 5-2-16,-9 4-10 15,-2 9 3-15,-1 13 1 16,-4 4-1-16,3 18 10 16,6 10 3-16,9 5 10 15,12 4 5-15,6 4-4 16,21-1-11-16,16-1-2 0,8-5 1 16,11-8-2-16,1-11-1 15,-1-7-3-15,0-12 0 16,-9-15 2-16,-3-14 0 15,-9-15-13-15,-11-10-73 16,-13-13-200-16</inkml:trace>
  <inkml:trace contextRef="#ctx0" brushRef="#br0" timeOffset="-177831.74">6961 14491 641 0,'-25'10'23'0,"0"-1"-19"16,2 2 2-16,3 0-2 16,3 8-2-16,3 8-2 15,2 9-1-15,4 10 1 0,7 4 0 16,1 5-1-16,3 0 0 16,14-3 1-16,1-9-1 15,1-11 0-15,3-10-1 16,-2-15-10-16,-2-7-3 15,-5-17 0-15,-5-18 8 0,-4-12 2 16,-4-10-10-16,0-5-14 16,-9-1 7-16,-4 8 16 15,-1 7 9-15,1 16 8 16,4 11 20-16,4 10 11 16,3 11-9-16,2 0-23 15,6 18-15-15,10 7 8 0,5 2-1 16,6 5-2-16,11-2 1 15,0-7-1-15,6-5-1 16,-1-7 2-16,-1-11-1 16,-3-4-3-16,-8-18 0 15,-9-10 2-15,-8-15-2 0,-11-7 6 16,-3-8-1-16,-14-6-2 16,-8-2 0-16,-6-1 1 15,-3 5-2-15,2 7 1 16,7 7 1-16,2 15-2 0,6 12 2 15,7 9-1-15,6 10 1 16,1 6-3-16,11 16-6 16,6 10 10-16,9 7-1 15,6 7 2-15,2 3-2 16,2-1-2-16,-6 1-66 16,-6-4-37-16,-10-3-120 15</inkml:trace>
  <inkml:trace contextRef="#ctx0" brushRef="#br0" timeOffset="-176492.4">7207 14466 601 0,'9'-20'17'16,"1"-7"-15"-16,4-10 1 15,2-11-1-15,5-8-4 16,-1-4-13-16,0-6-43 15,-6 0-23-15,-2 3 5 0,-5 3-46 16,-6 10 62-16,-1 9 64 16,0 10 19-16,-8 8 58 15,3 10 18-15,2 6-12 16,-1 6-10-16,4 1-32 0,0 8-35 16,7 10-7-16,8 11 0 15,4 9-1-15,5 4 3 16,-1 3-3-16,4-2-1 15,0-6 0-15,1-5 0 16,-2-12-1-16,-1-8 1 16,-1-10-3-16,-4-2-8 0,-5-18-3 15,0-12 0-15,-6-11-11 16,-7-7-13-16,-2-8 16 16,0-1 21-16,-11 0 2 15,0 7 0-15,-3 4 3 16,2 9 11-16,2 6 2 0,3 9 4 15,2 8-5-15,1 7-8 16,4 4-2-16,0 3-7 16,4 12-13-16,10 10 13 15,2 6-1-15,5 4 6 16,3 2-2-16,-1-5-2 16,-1-8 0-16,-1-8 0 0,1-10-3 15,-2-3 2-15,-3-12 1 16,-2-13-1-16,-3-9 6 15,-6-5-4-15,-6-6-5 16,0 1-4-16,-7-1 6 0,-7 7 2 16,-5 8 0-16,1 11-1 15,1 6 0-15,0 8-4 16,3 5-1-16,5 0-1 16,0 11 7-16,5 1-2 15,4 2 1-15,0-1-5 0,0-3-10 16,6-6-4-16,3-4 3 15,2-3 1-15,-4-9 8 16,1-12 5-16,4-2 5 16,-5-2-2-16,-2 3 0 15,-2 2 0-15,1 8 2 16,-1 6 14-16,-2 1 0 0,3 8 4 16,-1 4-14-16,2 9-2 15,6 7 2-15,2 3-1 16,1 4-2-16,3 2-2 15,-2-7-1-15,4-1-1 16,-4-10-1-16,2-3 1 0,-5-8-3 16,-1-2-1-16,-2-14 8 15,-5-10 0-15,-3-6 0 16,-1-11 0-16,-1-6-3 16,-12-6 4-16,-3-2-4 15,-2 0 1-15,-2 6-1 0,2 4 0 16,2 13 0-16,5 8 0 15,2 9 3-15,2 9 1 16,6 8-1-16,1 1-8 16,0 20-2-16,3 8 9 15,7 9-1-15,5 8-2 0,3 1 0 16,2-3 0-16,2-6 1 16,0-10-2-16,2-8 1 15,1-17-2-15,0-3-1 16,1-25 0-16,-4-14 8 15,2-15-1-15,-6-13-2 0,1-12 0 16,-4-8 3-16,-1-2 2 16,-4-1-1-16,-1 12-2 15,-6 8-2-15,-1 18-1 16,-2 17 0-16,0 15-2 16,-7 17 4-16,-6 5-6 15,-1 19 3-15,-3 11 3 0,5 3 0 16,3 7 1-16,8-1-1 15,1-4-2-15,12-3-3 16,10-9 1-16,6-7-1 16,6-5 0-16,7-8-8 15,3-4-1-15,-1-1 8 0,-6 2 5 16,-4 4-1-16,-10 6 0 16,-6 10 1-16,-9 10 24 15,-6 5 18-15,-2 9 4 16,0 3-10-16,0 1-13 15,0-2-11-15,0-6-9 0,0-7-5 16,7-9-1-16,12-10-3 16,3-14-39-16,5-14-49 15,0-31-71-15</inkml:trace>
  <inkml:trace contextRef="#ctx0" brushRef="#br0" timeOffset="-173098.63">29313 15076 358 0,'-9'0'61'0,"-4"0"-55"16,6-6 7-16,1-3 9 15,3 4-9-15,3-4-9 0,0 0-3 16,0 0-1-16,0-1 2 16,2 0 18-16,3 2-6 15,-2 1 0-15,1-1 1 16,1 3-6-16,-1 1 3 16,-1 1 2-16,2 1 6 15,-5-1-2-15,0 3-3 0,0-3 1 16,0 2-3-16,0-1-1 15,-2 0-1-15,-4-1 1 16,4 1 0-16,-3 0 2 16,3-1-1-16,0 0 0 0,0 2-4 15,2-1-2-15,0 1 0 16,0-3-4-16,0 1-1 16,0-1-1-16,0 2 0 15,0-2 0-15,0 3 0 16,0-1 0-16,0 2 0 0,0-2 0 15,0 0 0-15,0 2 0 16,0 0 0-16,0-1-1 16,0 1 1-16,0 0-1 15,0 0-1-15,0 0 2 16,0-3-1-16,0 3 0 16,0 0 0-16,0-1 0 15,0-1 0-15,0 2 0 0,0-3 0 16,0 1 0-16,0 0 2 15,0-2 0-15,0 0 1 16,0 3 2-16,0-2-2 0,0-1 1 16,0 1-1-16,0 2-2 15,0-4 1-15,0 3-2 16,0 0 1-16,0 1-1 16,0-1 0-16,0 0 0 15,0 2 0-15,0 0 0 16,0-2 0-16,0 2 0 15,0-1 0-15,0-2 0 0,0 2 0 16,0 0 1-16,0-3-2 16,0 0 1-16,0 2 0 15,0-1 1-15,0-1-1 16,2 2 0-16,-2-1 1 16,0 1-1-16,0-1 0 15,0 2 0-15,0-2 0 0,0 2 0 16,0-2 0-16,0 1 0 15,0 1 0-15,0-3 0 16,2 1 1-16,-2-1-1 0,0-1-1 16,2 2 1-16,-2-3 1 15,0 0-2-15,0 3 2 16,0 0-1-16,0 0 0 16,0-3 0-16,0 3 0 15,0 0 0-15,0-1 0 0,0 3 1 16,0-3-2-16,1 1 1 15,-1-1 0-15,0 1 0 16,0-1 1-16,0 0-2 16,0-1 2-16,0 2-1 15,0-3 0-15,0 3 0 16,0-1 0-16,2-2-1 16,-2 1 2-16,2 2-1 0,-2-4 0 15,2 0 0-15,-1 3-1 16,-1-3 2-16,5 2-2 15,-3-1 1-15,-1 0 0 16,-1 2 0-16,2 2 0 0,-2-2 1 16,0 1-1-16,0 1 0 15,0 1 1-15,0-3-1 16,2 4-1-16,-2-2 1 16,0-1 0-16,0 3 0 15,0 0 0-15,0 0-1 16,0-1 1-16,0 1-1 0,0 0-1 15,0 0-2-15,0 0 0 16,0 0-3-16,0 0 2 16,2 0-3-16,-1-2-8 15,4 2-10-15,2 0-23 16,-3-6-38-16,-6-14-135 0</inkml:trace>
  <inkml:trace contextRef="#ctx0" brushRef="#br0" timeOffset="-158541.45">12271 7434 222 0,'-7'0'26'0,"3"0"-25"0,1 0-8 16,3 0 1-16,0-2 6 16,0 1 5-16,0-1 0 15,0 2-2-15,0-2-1 16,0 2 4-16,0 0 14 0,0 0-18 16,0 0-14-16,3 0 28 15,1 0-2-15,1 4-2 16,1 1 2-16,3 0-7 15,1 1 1-15,0 1-1 16,0-4 3-16,1 3-2 16,2-3 2-16,-1-1-1 0,0-2 1 15,3 0 2-15,-1 0-6 16,6 0 4-16,6-5-1 16,4-4 5-16,6-4-6 15,3-1-3-15,5-4-1 0,2 2-4 16,5-3 3-16,0-3-2 15,-2 4-1-15,3-5 0 16,-2-3 1-16,2-2 0 16,1-2-1-16,-4-2 1 15,0 0-1-15,0 0-2 0,-10 2 4 16,1 3 3-16,-12 2 4 16,-4 7 5-16,-8 2 8 15,-5 5-4-15,-6 6-1 16,-1 3 7-16,-4 0-3 15,0 2-8-15,0 0-5 16,0 0-7-16,1 0 1 0,1-2-2 16,3 2 0-16,1-2-1 15,-2 1 1-15,3-4 0 16,-3 5 1-16,-1-4-1 16,1 4 1-16,-4-2 1 15,0 2 1-15,0-1-1 0,0-1-1 16,0-2 2-16,0 0 0 15,1 1-1-15,-1 1-3 16,2-1 2-16,0-1-1 16,-1 1 0-16,-1-1 0 15,2 2 1-15,-2-1 0 0,0 0-1 16,0 2-1-16,0 1 3 16,0 0-4-16,0 0-6 15,0 0 4-15,0 0-1 16,0 4-18-16,-2 6-42 15,-13-6-62-15</inkml:trace>
  <inkml:trace contextRef="#ctx0" brushRef="#br0" timeOffset="-157262.41">12713 17093 309 0,'0'-55'-11'16,"0"7"22"-16,-11 3 3 15,2 2 8-15,-1 2-4 0,-4 2-3 16,2 0-4-16,-2-1-3 15,1 4 1-15,1 6-3 16,-1 4 13-16,4 6-5 16,-3 11 0-16,-3 7 8 15,0 4-12-15,-4 16-6 0,-1 12-4 16,-1 7 1-16,1 10-1 16,8 10 1-16,2 5-1 15,10 6-1-15,4 2 1 16,14-2-1-16,11-6 1 15,3-5-2-15,7-5 0 16,5-10 2-16,4-7-1 0,6-4 0 16,2-5 1-16,3-2 2 15,-3 0-2-15,2-1 4 16,-3 4-4-16,-3 3 0 16,-3 7 1-16,-5 2-1 0,-4 4 1 15,-12 0 2-15,-6 2-1 16,-8-4 5-16,-8-2 5 15,-6-5 6-15,0-7 4 16,-13-4-2-16,-7-11 3 16,-3-6-4-16,-7-6-6 15,-4-18-3-15,2-16-11 0,-1-12-5 16,5-13 2-16,4-7-1 16,9-4-25-16,6 3 5 15,6 2 21-15,3 9 2 16,0 11 8-16,2 10-5 15,3 9-1-15,0 10-1 0,1 9-55 16,-2 0-41-16,-2-2-63 16</inkml:trace>
  <inkml:trace contextRef="#ctx0" brushRef="#br0" timeOffset="-156406.29">12596 16900 139 0,'-18'8'185'0,"-3"-5"-183"16,1 3 4-16,-2-3 0 15,3-1 6-15,-1-2 4 0,6 0 3 16,2 0-5-16,6 0-5 16,0 0-5-16,6 0-3 15,0 0-3-15,0 9-1 16,7 8-3-16,6 8-21 15,1 11-58-15,5 2-65 16</inkml:trace>
  <inkml:trace contextRef="#ctx0" brushRef="#br0" timeOffset="-155697.93">12666 16735 447 0,'-29'-16'-18'16,"-3"4"20"-16,0 4 12 0,1 1-11 15,2 3-2-15,-1 4 3 16,7-2 11-16,1 2 8 15,7 2-3-15,5 17-17 16,5 14-3-16,5 13-1 16,0 15 1-16,5 12-1 0,10 5 1 15,4 3 1-15,5-6-2 16,6-9 2-16,2-13-2 16,4-12-1-16,3-13-2 15,5-11 3-15,-3-10 2 16,6-7-3-16,-6-7 4 15,-3-10-4-15,-6 0 5 0,-5 0-2 16,-7 6-7-16,-6 4-1 16,-6 7-8-16,-3 8-1 15,-5 19 7-15,0 12 13 16,0 13-4-16,2 8 3 16,3 10 5-16,7 0 6 0,5 2 3 15,6 1-1-15,6-1-8 16,7 0-5-16,3-5-1 15,4-2-1-15,4-12 0 16,-1-10 2-16,1-9-5 16,-4-17 1-16,1-9 0 0,-7-8-2 15,1-21 4-15,-6-13 0 16,-1-18 0-16,-8-14 10 16,-3-18-13-16,-14-14-74 15,-6-13-135-15</inkml:trace>
  <inkml:trace contextRef="#ctx0" brushRef="#br0" timeOffset="-155162.4">13100 17190 412 0,'-20'-20'7'15,"-1"-5"-5"-15,9 0-5 16,3-2 15-16,5-1 10 0,2-2 4 16,2 4-7-16,6 2-10 15,9 4-4-15,4 5-4 16,6 8-4-16,5 7-1 16,5 5 0-16,-1 15 0 15,-4 9 10-15,1 4-3 16,-8 7 1-16,-1 1 3 0,-2 0 2 15,-6-2 2-15,-4-7 1 16,0-5-4-16,-6-10-1 16,-3-5 2-16,-1-9 2 15,0-3 13-15,-7-9-13 16,-6-12-12-16,1-14-7 0,-5-10-20 16,5-9-2-16,-1 1 6 15,6 3 6-15,2 5 13 16,3 11 7-16,2 11-1 15,0 7 3-15,0 7 7 0,0 4 6 16,0 5-10-16,9 0-7 16,4 5 3-16,6 9 4 15,7 6-1-15,1-1 0 16,3 5 1-16,2-3-3 16,-1 1-2-16,-2-10-1 15,-6-2-1-15,-2-7-1 0,-2-6-23 16,-7-18-11-16,-11-21-32 15,-1-16-102-15</inkml:trace>
  <inkml:trace contextRef="#ctx0" brushRef="#br0" timeOffset="-154941.62">13475 16570 512 0,'-12'-3'26'16,"0"-2"-3"-16,3 2-11 15,2 3 0-15,0 0-7 16,1 0-1-16,6 4-3 15,0 14-2-15,13 8-5 16,7 11 4-16,7 11 2 0,3 5 1 16,4 4-1-16,-1-2 0 15,-1-4 0-15,-3-11 0 16,-2-9 1-16,-2-15-2 16,-2-16-2-16,-3-10-31 0,-8-32-21 15,-10-22-75-15</inkml:trace>
  <inkml:trace contextRef="#ctx0" brushRef="#br0" timeOffset="-153702.63">13350 16242 570 0,'0'21'6'0,"13"8"-13"15,11 3 4-15,6 11 4 0,4 5-1 16,9 2 1-16,-1-2 0 16,1-2-1-16,-4-4 1 15,-5-5-1-15,-4-5-6 16,-6-10-2-16,-6-8-7 16,-7-13-10-16,-6-4 0 0,-5-24 22 15,0-14 10-15,-2-9-7 16,-6-3-19-16,-1-5 7 15,1 10 12-15,3 9 21 16,1 13 11-16,4 9-3 16,0 9-16-16,4 5-8 0,4 3-8 15,11 0 5-15,3 6 2 16,6 1-1-16,5 2-1 16,4 0-1-16,2 0 0 15,1-5 0-15,-2-4 0 16,-2 0 0-16,-7-9 0 0,-4-13-1 15,-8-8-13-15,-4-11-24 16,-7-9-33-16,-6-9-86 16,-4-2 19-16,-11 3-28 15,0 1 264-15,-4 10 34 16,4 10-15-16,0 6-34 16,4 14-22-16,3 8-20 0,1 5-7 15,0 4-8-15,2 2-19 16,4 14-3-16,1 9-3 15,5 9-4-15,10 4 2 16,9 2 0-16,1 5 0 16,4-7-2-16,0-6 0 0,-2-10-10 15,-5-8-2-15,-5-11 2 16,0-7-3-16,-5-21-8 16,-7-10-2-16,-3-13-19 15,-2-6-9-15,-4-3 5 16,-6 9 32-16,0 10 26 0,2 10 49 15,4 10 12-15,4 12-18 16,0 6-42-16,9 0-7 16,9 15 2-16,9 1 11 15,4 5-7-15,5 2-4 16,1 1-3-16,1-6-2 0,-3-7 1 16,-3-7-3-16,-10-4-8 15,-1-8-8-15,-8-16 3 16,-3-9 2-16,-8-9 5 15,-2-5-4-15,-5-3 0 16,-9 0 9-16,2 7 3 0,-1 9 5 16,3 9 28-16,1 10 1 15,4 7-17-15,3 8-1 16,-1 2-13-16,3 10-3 16,7 8 2-16,6-1-2 15,9 4 1-15,4-5-2 16,2-2 0-16,3-11-2 0,-5-5-9 15,-2-8-11-15,-4-23 4 16,-8-10 4-16,-7-10 6 16,-5-12 4-16,-2-6 6 15,-13-10-1-15,-9 0 1 16,-3 6-1-16,0 11 0 0,3 12 9 16,2 16 20-16,2 14 5 15,6 13-8-15,1 7-6 16,2 9-7-16,4 13-12 15,2 4-4-15,5 6 1 16,0 2-2-16,11 0 1 0,9-2-4 16,6-8-15-16,6-5 5 15,3-10 6-15,2-4-2 16,3-5 2-16,-5 0 7 16,1 0 3-16,-5 0 1 15,-6 0 3-15,-1 0 9 0,-4 4 1 16,-5 12-2-16,2 4 1 15,-5 5-1-15,-1 0 3 16,0-2 1-16,-2-5-5 16,1-6-7-16,0-3-2 15,2-9-3-15,3-4-2 0,1-19-17 16,-2-14-20-16,-1-15-23 16,-5-10-68-16,-1-10-140 15</inkml:trace>
  <inkml:trace contextRef="#ctx0" brushRef="#br0" timeOffset="-153048.89">14789 15095 471 0,'-2'3'13'15,"0"-3"-2"-15,0 0-9 16,2 0 5-16,0 0-6 0,0 0 4 16,0 0-2-16,0 0-6 15,0 0 12-15,0-7 2 16,2-3-1-16,0-6 0 16,-2-2-3-16,0-9-3 0,0-5-1 15,0-4 0-15,0-6 3 16,-4-4-3-16,-1-2 0 15,-2 4 1-15,-4 8-4 16,6 7 1-16,-2 9 1 16,3 9 1-16,-1 10 9 15,5 1-9-15,0 14 2 0,3 16 0 16,10 11-7-16,7 11 3 16,5 6 3-16,6 1-1 15,1-5-1-15,-2-10-3 16,-1-13 1-16,-3-13-2 15,-2-13 2-15,-1-9-1 0,-1-22 3 16,-4-16 11-16,0-9-8 16,-6-10-2-16,-3 1-13 15,-5 5 15-15,-4 10-8 16,0 13 4-16,0 13-1 16,-6 11-4-16,-1 8 1 0,-3 19 6 15,1 12-6-15,-4 5-80 16,-1 1-57-16</inkml:trace>
  <inkml:trace contextRef="#ctx0" brushRef="#br0" timeOffset="-152089.44">13607 17651 516 0,'4'-3'9'0,"-4"1"-9"16,0 2-4-16,2 0 6 15,3 0-5-15,2 0 0 0,2 0 4 16,5 2-3-16,1 5 2 16,1 4-1-16,6 4-1 15,-2 9-1-15,1 8 5 16,4 11 0-16,-1 5 0 15,1 5 1-15,-1 6 4 16,0 0 2-16,-1-2 1 0,4-7 0 16,-1-3 0-16,4-8-5 15,4-9 9-15,4-1-3 16,3-6 4-16,6-4-9 16,-3-4-2-16,5-4 0 15,-4-3 1-15,0-4-2 0,-2-2 0 16,-2-2 0-16,3 0 2 15,0-7-3-15,3-10 1 16,1-4 7-16,6-6-2 16,0-5-9-16,4-2 3 15,-4-3-3-15,-1-1-25 0,-7 3-31 16,-12-3-36-16,-13 2-55 16</inkml:trace>
  <inkml:trace contextRef="#ctx0" brushRef="#br0" timeOffset="-151820.74">14751 18011 581 0,'0'0'-9'0,"0"0"12"15,-3 0-3-15,3 0-4 0,0 0 5 16,12 0-1-16,6 4 7 15,6 5 1-15,10 5 3 16,1 4-4-16,5 9-2 16,3 5-5-16,0 6 0 0,-4 4 5 15,-1 6-4-15,-1 6-2 16,-5 5 0-16,-5 7-11 16,-6-2-28-16,-8-9-56 15,-13-23-242-15</inkml:trace>
  <inkml:trace contextRef="#ctx0" brushRef="#br0" timeOffset="-148656.73">14412 18040 246 0,'-12'0'284'0,"-5"-3"-282"16,5-7-32-16,6 5-10 16,6 2-12-16,0 1 17 0,0 0 23 15,1 0-7-15,2 2 17 16,-1 0 6-16,1 0-1 15,2 0-16-15,1 0-136 16</inkml:trace>
  <inkml:trace contextRef="#ctx0" brushRef="#br0" timeOffset="-128368.43">16001 8497 354 0,'11'-3'-53'0,"-1"-10"56"15,3-1-3-15,1 3 3 16,1-1-3-16,-3 3 3 16,-5 0-4-16,-2 0 2 15,0 1-1-15,-3 3 3 16,-2 2 10-16,0-1 4 0,0 3-2 15,1 1-3-15,-1 0-9 16,2 0-3-16,0 0 0 16,1 0 0-16,-1 1 0 15,5 6 0-15,-2-2 0 16,3 1 0-16,3 0 1 16,1 0-1-16,4 0 0 0,0 0 0 15,8-1 1-15,-1 0 0 16,8 0 0-16,-1 2 0 15,3-1 0-15,1-1 1 16,-2 0 1-16,4 3-3 16,-2-5 1-16,6 5-2 0,-3-1 3 15,4-2 0-15,5-2 6 16,-2 3-2-16,10-1 2 16,4-1-5-16,-1-1-1 15,3 1 1-15,3 0 0 16,-2-3-2-16,-3 3-1 15,1 0 1-15,1-1 0 0,1-1-2 16,0 0 3-16,0 1-2 16,3-1 0-16,1 3 1 15,-1-3-1-15,-1 4 3 16,3-1 0-16,-3 2-2 0,1 0 0 16,1-4 2-16,1 5-1 15,-1-3-1-15,3 0 0 16,-1 1 0-16,-1-4 2 15,2 1 2-15,-5-1 2 16,0 1-1-16,0 1-1 0,-1-4 0 16,1 2 0-16,0 0-1 15,0 0-1-15,1-2 1 16,-1 0-2-16,2-2 0 16,0 2 0-16,2 0 2 15,-1 0-2-15,0 0-1 16,0-4 0-16,2 0 0 0,1 1 0 15,3-1 2-15,1 3-1 16,3-1-2-16,1-2 1 16,-1 4-1-16,-1 0 0 15,-7 0 0-15,1 0 1 0,-6 0-2 16,-4 0 2-16,-2 4-1 16,2 1 1-16,2 0 0 15,0 1 2-15,0-1-1 16,4-1 0-16,-3-1-1 15,4-1 2-15,-5 0-2 16,2-2-1-16,0 0 2 0,0 0-2 16,-2 0 0-16,5-6 0 15,-2 3 0-15,4 0 1 16,2-3 0-16,4 1-1 16,-4 1-1-16,2-1 2 15,0 3-1-15,0-2 0 0,-3 1 0 16,2 1 1-16,-1 0-1 15,-4 1 0-15,4 1 0 16,-1-4 1-16,-3 4-1 16,1-3 0-16,-5 0 0 15,-2 3 0-15,-1-3 0 16,0 3 0-16,1-3 0 0,-4 1 1 16,5 0-2-16,2-2 2 15,3 2-1-15,-2 1 0 16,3-3 0-16,1 1 0 15,0-1 0-15,-2 0 1 16,3 1-1-16,-3-2 0 0,0 1 0 16,4-1 0-16,1 1 0 15,2 1 1-15,-1-1-1 16,4 2 0-16,-3 0 0 16,-2 2 1-16,7-2-2 15,-3 1 1-15,1 1 0 0,-1 0 0 16,3 0 1-16,-3 0-2 15,1 0 1-15,-3 0 0 16,-3 0 1-16,0 0 0 16,-3 1 2-16,-3 3 0 15,1 0-2-15,-1 1 2 0,1 1-2 16,1-1 0-16,3 0 0 16,-1-1 0-16,4-1 1 15,-6-1 0-15,0 0 1 16,0-2-2-16,-3 0 1 15,-5 0 0-15,1 0 1 0,4 0 3 16,0-2-3-16,2 2-2 16,-2-2 1-16,4 0 0 15,-1 1-2-15,-2 1 1 16,4-2 0-16,-1 2-1 16,-4 0 0-16,2 0 0 0,0 0 1 15,-4 0-1-15,-2 0 0 16,-2 0 0-16,0 0 1 15,1 0-1-15,-2 0 0 16,3 0 0-16,-1 0 0 16,-1 2 1-16,0-2-1 0,2 0-1 15,-1 0 1-15,-2 0 1 16,-1-2-1-16,0 2 1 16,-2-5-1-16,-1 1 0 15,-3-3 1-15,-6 3-1 16,-4-1 0-16,-1-1 0 0,-5 3 0 15,-5-2 1-15,-1-1 0 16,1 3-1-16,3-1 5 16,1 1-1-16,5 1-3 15,2 2-1-15,0 0 0 16,-1 0 0-16,0 0 1 16,-10 0-1-16,-3 0 0 0,-6 0 1 15,-7 0-1-15,-2 0 1 16,-3-4 1-16,0 3 3 15,-1-1 10-15,6 0-10 16,0 2-4-16,5 0-1 16,-2 0 1-16,4 0-1 0,-4 0 0 15,-2-2 1-15,-4 0-1 16,-2 1 1-16,-2-1 1 16,1 0 9-16,-2-2 6 15,1-1-7-15,2 2-3 16,-2 1-4-16,-1-2 0 0,1 2-3 15,0 0 0-15,-2 0 1 16,1 2 0-16,-3 0-2 16,3 0-6-16,-1-3-64 15,-1-26-108-15</inkml:trace>
  <inkml:trace contextRef="#ctx0" brushRef="#br0" timeOffset="-127268.06">25360 8704 156 0,'47'-19'-33'15,"3"3"51"-15,3 0-13 16,15 3-3-16,7 6-1 15,9 5 3-15,11 2 0 16,13 0-4-16,7 0-68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19T10:19:45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24243 9651 200 0,'0'36'-25'16,"0"2"43"-16,3 10 6 15,9 5-1-15,-4 4 5 0,1 5-4 16,-5 1 2-16,-3 0-3 16,-1-3-5-16,-3 3 3 15,-9-4-4-15,-3-4-7 16,-3 0-5-16,-2 0 1 15,1-1 1-15,-4-2-3 0,-1-4-25 16,2-9-17-16,3-8-19 16,-1-18-28-16,2-13 61 15,0-13 12-15,2-29-102 16</inkml:trace>
  <inkml:trace contextRef="#ctx0" brushRef="#br0" timeOffset="832.86">24117 9701 390 0,'7'-26'7'16,"-3"-3"3"-16,0 4-6 16,0 4-3-16,-1 4-3 15,-3 6-17-15,2 5 9 16,-2 3 2-16,3 3-9 15,3 0-28-15,2 9 24 0,7 2-4 16,1 0-25-16,4-2-2 16,-2-2-12-16,-4-4 12 15,-5-3 47-15,-1 0 60 16,-6 0 33-16,-2-1 22 0,0-3-55 16,0-1-15-16,0 3-9 15,0 2-12-15,0 0-13 16,-2 0-6-16,-2 12 2 15,-2 7 3-15,3 6 4 16,-1 8-2-16,2 9 1 16,2 8-5-16,0 8-1 0,0 9 0 15,0 2-1-15,2 6 0 16,0-2 3-16,1-1-1 16,-1-8 0-16,-2-2 3 15,0-6 0-15,0-6-1 16,0-3-1-16,0-5-1 15,0-4 3-15,-2-5-4 0,-1-3 0 16,-1-8 0-16,1-10-2 16,1-2 2-16,-1-4-2 15,-1-6 3-15,-4-1-2 16,1-16-14-16,-3-4-8 16,-5-11 2-16,-2-10 8 0,-3-8 9 15,-2-5 7-15,1-7-2 16,-3-2 6-16,4-2 2 15,3 2 0-15,2-1-4 16,8 3-3-16,2 1-3 0,5 4 1 16,0-2-2-16,7 2 0 15,6 4-2-15,1 5 1 16,0 6 1-16,2 5 1 16,1 5-3-16,-5 4 2 15,2 4 0-15,-1 8 0 16,1 6 1-16,4 7 2 15,1 3-3-15,7 15 0 0,4 12 0 16,3 12 1-16,3 11-1 16,-2 12 2-16,0 8-1 15,-3 3-1-15,-4 6 1 16,-6-1 2-16,2 0-2 0,-6-8 1 16,0-5 0-16,-2-10 0 15,-1-10 0-15,-3-13 0 16,0-11 1-16,-2-10-2 15,-2-11-21-15,-4-4-26 16,-3-21-65-16</inkml:trace>
  <inkml:trace contextRef="#ctx0" brushRef="#br0" timeOffset="1014.96">24224 10236 165 0,'-5'6'158'15,"5"-6"-135"-15,0 0 10 16,7-11-13-16,8-5-5 16,7-3 4-16,7-8-2 15,5-6-8-15,7-2-6 0,-2-8-6 16,1-5-144-16</inkml:trace>
  <inkml:trace contextRef="#ctx0" brushRef="#br0" timeOffset="1627.83">24638 9519 457 0,'0'0'11'16,"0"0"-2"-16,5 7-12 16,2 13 0-16,1 10 3 15,-1 12 1-15,4 7-2 16,0 10 3-16,1 4 1 0,0-3-2 15,1-1-1-15,-2-7 2 16,2-13 1-16,-4-9-1 16,-2-10 1-16,-4-9-3 15,-3-11 1-15,0-2 19 0,0-19 36 16,-7-10-44-16,-3-8-9 16,-2-9-5-16,-2-8 2 15,1 3-1-15,1-2 1 16,3 0-4-16,4 5 1 15,5 5-1-15,0 6 0 16,2 5 1-16,12 3 1 0,4 5-1 16,1 6 1-16,3 5 0 15,0 7 0-15,-3 6-1 16,0 2-3-16,-9 13 2 16,-5 8 6-16,-5 5-2 15,0 6 0-15,-10 1 2 0,-1 1 0 16,-4-1-2-16,5 2 1 15,3-5 0-15,4-5-1 16,3-4 1-16,3-4-10 16,13-5-14-16,6-3 2 15,1-4 13-15,6 2 6 0,1 4 5 16,-5 2-3-16,-2 4 1 16,-8 3 0-16,-6 7 1 15,-9 1 0-15,0 5-1 16,-10-3 1-16,-9 3 9 15,-8 1 4-15,0 0 0 16,-2-3-4-16,-3-4-4 0,3-1-3 16,0-2-1-16,3-7-3 15,6-6-45-15,5-11-72 16</inkml:trace>
  <inkml:trace contextRef="#ctx0" brushRef="#br0" timeOffset="1917.25">25281 9348 466 0,'0'-5'-8'0,"-2"-16"12"16,-9 18-4-16,-1 3 3 15,-7 7-3-15,0 18 0 16,-6 12-1-16,-4 13 2 0,2 8-2 15,4 12 6-15,3 4 7 16,5-1-5-16,9-3 0 16,6-11 0-16,0-11-1 15,10-12-3-15,12-17-1 16,7-15 1-16,5-8 7 16,11-20-3-16,5-14-4 15,2-8-44-15,0-9-187 0</inkml:trace>
  <inkml:trace contextRef="#ctx0" brushRef="#br0" timeOffset="2073.99">25622 9557 586 0,'-9'1'20'0,"0"-1"-13"15,4 0 5-15,1-1-9 16,2-5-3-16,2-2-40 0,0-13-90 15,0-5-312-15</inkml:trace>
  <inkml:trace contextRef="#ctx0" brushRef="#br0" timeOffset="2351.19">26099 8938 455 0,'0'0'12'0,"0"0"-17"16,0 4 0-16,0 6 1 16,0 12 2-16,0 6 2 15,0 9 2-15,-1 8 2 0,-5 2 2 16,-1-1 1-16,4 4-3 15,3-8 0-15,0-4-1 16,12-7 0-16,13-13-55 16,11-17-130-16</inkml:trace>
  <inkml:trace contextRef="#ctx0" brushRef="#br0" timeOffset="2722.53">26651 8833 438 0,'-9'0'12'16,"-1"0"2"-16,0 9-6 15,-1 9-7-15,-1 12 0 16,-3 7-1-16,2 11 0 16,3 8 2-16,5 2-1 15,5-2 0-15,0-5 1 16,16-8 0-16,8-11 1 0,2-14 0 15,4-13-1-15,3-5 1 16,0-23 5-16,-2-12-2 16,-4-15 2-16,-1-9 5 15,-5-5 1-15,-5-6 5 16,-6 4-7-16,-8 6 1 16,-2 10 4-16,-2 8-6 0,-13 14 5 15,-4 8-5-15,-7 15-8 16,-2 5-2-16,-6 5-1 15,0 17-1-15,5 4-19 0,7 5-35 16,15 0-55-16,7-5-187 16</inkml:trace>
  <inkml:trace contextRef="#ctx0" brushRef="#br0" timeOffset="3405.41">27109 8567 86 0,'-11'-9'423'16,"3"2"-418"-16,3 7-5 15,3 0-1-15,2 9-5 16,0 7 4-16,0 9 3 0,5 3-1 16,2 6 0-16,-2 0-1 15,2 4 1-15,0-1 0 16,-1-3 0-16,-1-5 0 15,-1-4 1-15,1-8-1 0,-3-4 0 16,-2-6 2-16,0-2 0 16,0-5 0-16,0 0 14 15,0-12 17-15,0-11-22 16,0-6-10-16,0-9 1 16,0-4-1-16,5-1 0 0,5 0-1 15,0 8 1-15,2 4-2 16,3 8 0-16,-1 7 1 15,1 3-2-15,2 8 1 16,0 5-2-16,2 0 1 16,3 11-1-16,0 10-1 0,0 9-1 15,-5 6 5-15,-4 5 0 16,-2 4 1-16,-6-4 0 16,-2-2 0-16,1-9 1 15,-4-4-1-15,0-8 0 16,0-10 0-16,0-6 0 0,0-2 3 15,3-7 5-15,2-16-3 16,-2-6-2-16,4-7 0 16,2-5-4-16,1-3 0 15,0-1 0-15,4 6-2 16,-1 3 2-16,3 6 0 16,0 3-1-16,2 6 1 0,0 5 0 15,7 3-1-15,1 8-4 16,1 5 8-16,7 2-2 15,-2 14 4-15,2 7-2 16,-2 7 4-16,-3 4-1 16,-4 7-3-16,-5 2 1 0,-7 2-1 15,-3-1 0-15,-3-3 1 16,-2-7-10-16,-3-5-35 16,0-8-37-16,-2-12-80 15</inkml:trace>
  <inkml:trace contextRef="#ctx0" brushRef="#br0" timeOffset="4148.27">25970 9114 449 0,'4'0'1'0,"2"-3"8"15,-1-2-6-15,0-1-3 16,1 5 1-16,-5-1 5 16,3 0 11-16,-4 2 4 0,0 0-2 15,0 0-10-15,0 11-5 16,-4 7-3-16,-1 7-1 16,-2 12 2-16,2 6 0 15,-1 9 0-15,6 6 3 0,0 1-4 16,0 6 3-16,0-6 1 15,0-1-2-15,6-5 2 16,-3-8 0-16,4-11-2 16,-1-11 0-16,1-7-2 15,4-9 1-15,5-7 4 0,5-3 9 16,12-15 8-16,4-6-15 16,9 0-6-16,2-7-3 15,0-1 2-15,-5 6 1 16,-11 4-3-16,-6 6 1 15,-11 5 0-15,-8 6 14 16,-7 3 13-16,0 2-3 0,0 0-7 16,0 0-11-16,-2 2-5 15,-6 3 0-15,3 4-2 16,-2-6-30-16,2-3-66 16,1-20-297-16</inkml:trace>
  <inkml:trace contextRef="#ctx0" brushRef="#br0" timeOffset="6280.06">22632 9969 330 0,'7'-20'13'0,"2"0"-1"16,3 6-7-16,-2 4-2 16,-1 0 0-16,0 2 3 15,-3 3 9-15,-3-1-3 0,0 1 4 16,-3 1-2-16,2 0-4 15,-2 3-5-15,5 1-1 16,3 0-5-16,3 5-4 16,4 10 2-16,7 4 2 15,5 8-1-15,0 7 2 0,6 5-2 16,-5 9 0 0,3 11 2-16,-4 7 0 0,2 11 4 15,1 8-2-15,3 12 1 16,6 10-2-16,4 5-1 15,4 10 3-15,5 2-1 16,0-3-2-16,-2-9 2 0,-7-12-2 16,-9-22-12-16,-11-23 4 15,-8-23 5-15,-9-25-13 16,-6-14 9-16,-9-29 11 16,-13-15-54-16,-8-19-191 0</inkml:trace>
  <inkml:trace contextRef="#ctx0" brushRef="#br0" timeOffset="7090">22441 10310 366 0,'-8'-4'12'16,"-1"-6"13"-16,7-3 6 15,2 0-17-15,15-2-14 16,9-7-2-16,13-6 3 0,8-8-5 16,12-4 7-16,9-4-1 15,8-6 0-15,0-4-1 16,6 1-1-16,1-6 1 15,6 0-2-15,-1-3 2 16,6-6-2-16,8-5 0 16,7-4 1-16,8-5-1 0,6-3 4 15,8-7-3-15,6 2 0 16,5 2 0-16,0 5 1 16,5-2 2-16,1 3-3 15,-1 4 1-15,1 1 0 16,-6-1 0-16,0-3-1 0,0 3 0 15,-3 1 0-15,1 2 0 16,-4 4 0-16,1-3 1 16,1 6-1-16,-7 7 2 15,0-2-4-15,-9 5 1 16,-8 8-3-16,-2 3-3 0,-8 6 6 16,-3 0 0-16,-7 4 1 15,-4 1 0-15,-7 4 1 16,-4 1-1-16,2 5 1 15,-7 1 2-15,-4 5 4 16,-1 3 0-16,-6 4-4 0,-4 6 0 16,0 1-1-16,1 6-2 15,-4 0 1-15,0 7 1 16,-3 10-2-16,0 4 0 16,0 8 0-16,-3 4 1 15,1 6-1-15,-3 6 0 0,3 9 0 16,-2 4 0-16,1 6 0 15,-4 2 1-15,2 4-1 16,-4 2 1-16,0-1 0 16,-3 2-1-16,-1 2-1 15,-1 0 1-15,2 2 1 16,-3-1 0-16,-6-1 1 0,1-2 1 16,-4-7 1-16,-6-3 2 15,0-10 1-15,0-5-2 16,-6-6-2-16,-3-3-1 15,-2 0 1-15,-10 0 1 16,-10-3-45-16,-24-6-147 0</inkml:trace>
  <inkml:trace contextRef="#ctx0" brushRef="#br0" timeOffset="7974.32">23473 11897 368 0,'-9'0'22'16,"2"0"-8"-16,3 0 6 16,4-4-5-16,4-1-24 0,10-1 11 15,8-5-7-15,5-4 1 16,5-3 13-16,4-3-12 16,5-4 4-16,4-3 5 15,0-4-8-15,5-4 2 16,4-2 0-16,3-3 0 15,10-4-1-15,1-1 2 0,7-4-6 16,8-4 10-16,4 1-5 16,-1-1 2-16,3-1-4 15,4 2 4-15,3-3-9 16,1-1 9-16,3-1-4 16,6-2 0-16,4-2 7 15,2-3-7-15,3-2 6 0,4 1-1 16,5-3-2-16,2 0 1 15,7-4 1-15,3 3-1 16,5-4 0-16,2 5 0 16,1 3-2-16,-2-2 2 15,-4 4-1-15,-2 3-1 0,-3 1 0 16,-7 0 1-16,-2 2-1 16,-2-3 0-16,0 0 2 15,0-1-4-15,4-2 4 16,1-4-1-16,4 0 2 15,3-2 0-15,-2 0-1 0,-3 2-2 16,-7 4 1-16,-6 4-1 16,-13 9 1-16,-8 5-1 15,-13 6 1-15,-13 10-1 16,-13 3 1-16,-7 6-1 16,-11 3 0-16,-11 4 0 15,-8 3 1-15,-4 4 0 0,-8 2-2 16,-2 1 1-16,-5 4-6 15,0 0-14-15,0 0-5 16,-2 5-4-16,-8 7-17 16,-7 1-51-16</inkml:trace>
  <inkml:trace contextRef="#ctx0" brushRef="#br0" timeOffset="8830.45">23036 13805 273 0,'-10'-17'10'0,"-3"-6"41"16,2-2-1-16,4 0-21 15,4-2-9-15,-3 2-5 0,4 3-3 16,0 6-2-16,2 4 1 16,0 7-6-16,0 5-3 15,2 5-5-15,9 15 0 16,2 5 5-16,5 8 0 15,-1 9 2-15,7 5-3 0,-1 3 1 16,5 10 0-16,-4 0-2 16,5 8 1-16,-2 0-1 15,0-1 1-15,-4-1 1 16,1-5-1-16,-7-5-1 16,0-10 0-16,-8-5 1 15,-4-7-1-15,-3-8 1 0,-2-6-12 16,0-9-24-16,-6-10-8 15,-9-4-32-15,-11-22-63 16</inkml:trace>
  <inkml:trace contextRef="#ctx0" brushRef="#br0" timeOffset="9406.2">22980 13755 360 0,'0'-2'21'0,"4"2"2"16,7 0-16-16,5 5 6 15,8 9 4-15,6 5-11 16,6 12 0-16,3 10-2 16,5 5-1-16,2 4-1 0,3 5 0 15,5-3-1-15,-1 0-1 16,3-2 0-16,2-9 1 15,-1-7-1-15,-9-6 1 16,-6-10-1-16,-11-11-1 16,-12-7 1-16,-13-10 13 15,-6-17 41-15,-10-11-9 0,-9-10-24 16,-6-14-15-16,-2-4-6 16,-4-9 0-16,1 0-6 15,3 0-12-15,0 8 6 16,6 11 6-16,1 9 4 15,3 12 2-15,5 6 1 0,0 11-1 16,4 8 2-16,1 3 0 16,2 3 3-16,3 4-5 15,2 0-7-15,0 12 5 16,0 13 2-16,8 7-1 16,4 8 1-16,2 4 1 0,0 1-2 15,1-2 1-15,3-8 0 16,-2-1 0-16,2-5 1 15,-2-6-1-15,2-3-1 16,1-2 2-16,3-4-2 16,2 5-1-16,6 3 2 0,-1 1-1 15,3 4 1-15,2 5 0 16,0-3-37-16,-5-5-21 16,-4-11-33-16,-7-13-240 15</inkml:trace>
  <inkml:trace contextRef="#ctx0" brushRef="#br0" timeOffset="10347.8">23886 14027 410 0,'-2'2'12'0,"0"-2"-9"16,2-2 5-16,0-7 5 15,0-7-4-15,4-6-9 16,3-5 2-16,0-3-4 0,0-3 7 15,-2-5-3-15,-2 2-1 16,-3 4 0-16,0 1 0 16,0 11 0-16,-3 3 0 15,0 9 10-15,-1 3 10 16,3 5-4-16,1 3-17 0,0 13 1 16,0 9-1-16,0 5-1 15,8 6 2-15,2 4 1 16,4 0-2-16,2-4 1 15,2-8-2-15,4-5 1 16,1-10 0-16,1-9-2 0,-2-6 0 16,2-22 4-16,0-11 0 15,-5-13 4-15,1-8-3 16,-7-6-3-16,-4 0-3 16,-4 2-2-16,-3 13 5 15,-2 7 1-15,0 13 1 16,0 13 14-16,0 9 7 0,0 5-7 15,0 1-18-15,0 16 1 16,0 4 0-16,8 5 2 16,4 7 0-16,5-1-2 15,1-4 2-15,6-1-1 0,-1-9-2 16,2-6 2-16,0-9-1 16,-3-3-1-16,1-18-3 15,-3-13 7-15,-2-6 1 16,-4-8 0-16,-1-3-1 15,-6 3-2-15,-2 8 0 16,-3 11 0-16,0 6 1 0,-2 9-1 16,0 7 2-16,0 4-5 15,3 4-1-15,1 11 3 16,6 6 0-16,-2 4 1 16,6 3 1-16,1 1-1 15,2-3 1-15,5-6-1 0,-2-2-2 16,3-11 3-16,-1-7-5 15,-2-6 3-15,-1-16 2 16,-2-9 3-16,-5-10 0 16,-1-7-1-16,-6-7 6 15,-3-2 6-15,-2 3-1 0,0 6-2 16,-9 7-3-16,-4 11 2 16,-2 6 1-16,-4 10 0 15,2 7-2-15,-3 5-7 16,1 2-5-16,2 0-1 15,2 11-2-15,8 5-25 16,4 1-26-16,3-6-45 0,0-7-160 16</inkml:trace>
  <inkml:trace contextRef="#ctx0" brushRef="#br0" timeOffset="11073.12">26001 12032 206 0,'-7'-10'236'0,"0"3"-230"15,3 0 11-15,3 3-4 16,1 0-5-16,0 4-3 15,0 0-1-15,0 4-4 16,8 17-3-16,11 12 1 0,2 14 5 16,9 14 10-16,4 13-1 15,5 9-1-15,0 6-6 16,0 3 0-16,-1 0-2 16,0-1-1-16,-7-1 1 15,-5-7-1-15,-5-11-2 16,-10-15-30-16,-7-24-25 0,-4-25-31 15,-13-17-65-15</inkml:trace>
  <inkml:trace contextRef="#ctx0" brushRef="#br0" timeOffset="11431.16">25997 12022 394 0,'-1'-24'2'0,"-3"2"1"15,2-1 10-15,2-2 5 16,0 1-1-16,0 3-2 16,0-1-1-16,0 1-4 15,0 3-4-15,7 2-3 0,6 4-3 16,1 1 2-16,10 7-3 15,3 4 0-15,4 6 1 16,4 13 0-16,1 10 0 16,-2 6 0-16,-5 8 6 15,-9 6-2-15,-6 1 0 16,-12 1 2-16,-2 8 4 0,-9-2-2 16,-6-2-4-16,-1 0-2 15,6-5-4-15,4-10-54 16,6-10-102-16</inkml:trace>
  <inkml:trace contextRef="#ctx0" brushRef="#br0" timeOffset="12151.3">26741 12644 433 0,'0'11'31'0,"3"-4"-29"15,-3-7 1-15,0-12-4 16,-3-10-5-16,-1-8 7 16,-1-16 1-16,-2-10 2 15,-3-5-3-15,-2-10-1 16,-4-2 1-16,2 4-5 0,-2 8-7 16,-2 11-15-16,-3 11 14 15,8 11 13-15,-1 17 4 16,2 10 10-16,4 1-7 15,1 9-5-15,2 11-3 0,5 7 0 16,0 5 0-16,5 2 0 16,7 0 1-16,6-4-2 15,-2-5 0-15,4-9 2 16,1-9-4-16,-1-7-1 16,-2-7 0-16,1-16 14 0,-2-9 3 15,-1-8-3-15,-3-8-4 16,-1-2-3-16,-3 6-4 15,-1 7 3-15,-3 8 0 16,-4 8 9-16,3 10 9 16,-4 7 3-16,0 4-11 15,2 2-18-15,3 11 8 16,0 8-1-16,7 8 1 0,5 4 0 16,5 3-3-16,3 4 2 15,7-4 1-15,1-2-4 16,4-12 2-16,-1-6 1 15,-4-11-4-15,0-5 1 0,-5-17 1 16,-5-13 3-16,-5-10 1 16,-8-10 2-16,-6-4 0 15,-3-4-8-15,0 1-4 16,-7 7 2-16,-1 9 3 16,1 13 2-16,0 6 2 15,2 9 2-15,2 12 8 0,3 1-6 16,0 8-11-16,0 16 4 15,7 6 1-15,8 5 0 16,4 10 1-16,8 2 1 16,5 0 0-16,4-1-1 15,1-4 0-15,3-1-1 0,-4-8 2 16,-5-12-81-16,-9-16-16 16,-14-14-182-16</inkml:trace>
  <inkml:trace contextRef="#ctx0" brushRef="#br0" timeOffset="12320.84">27071 11497 546 0,'-5'4'6'15,"2"2"-6"-15,3 1-15 16,5 3-39-16,7 5-27 15,3-3-99-15</inkml:trace>
  <inkml:trace contextRef="#ctx0" brushRef="#br0" timeOffset="12904.83">27385 11644 419 0,'-5'28'0'0,"-2"6"1"16,7 4-1-16,0 6-2 15,4 1 4-15,4-6-1 16,2-5 0-16,-3-8 0 0,0-9-1 16,-2-6 1-16,-3-11-1 15,-2 0 18-15,0-20 18 16,0-10-29-16,0-9-2 15,0-11 0-15,0-6-4 16,3 2 2-16,5 8-1 16,1 7 2-16,1 12 10 0,-1 13 6 15,2 8-9-15,0 6-12 16,2 12-2-16,-1 7 5 16,5 10 3-16,2 1-2 15,1 4 0-15,2-2-1 0,2-3-2 16,0-8 0-16,-1-9 0 15,-2-12 1-15,-2-5-4 16,-3-29 7-16,-4-16 3 16,-1-14 0-16,-1-16-5 15,-2-8-1-15,-3-1-2 16,-1 7 0-16,-1 10-2 0,-1 15 4 16,-2 18 0-16,0 16 2 15,0 10 18-15,0 10 5 16,-2 3-18-16,2 0-8 15,0 13-7-15,2 7 8 16,11 9-1-16,1 10 0 0,5 10 0 16,2 4 1-16,5 6-2 15,-2 3 2-15,1-3 0 16,-1-5-1-16,-5-10-42 16,-4-9-37-16,-12-12-52 15</inkml:trace>
  <inkml:trace contextRef="#ctx0" brushRef="#br0" timeOffset="13060.91">27770 11571 556 0,'0'1'6'16,"0"-1"-7"-16,0-3-10 16,11-12 16-16,7-2-3 15,1-10 3-15,6-5-1 16,2-7-21-16,2-8-139 15</inkml:trace>
  <inkml:trace contextRef="#ctx0" brushRef="#br0" timeOffset="13395.05">28247 10675 629 0,'0'-3'7'15,"-8"-17"-9"-15,-7 20 4 16,-8 2 1-16,-6 19-2 15,-1 4-1-15,-1 5 0 16,2 8 0-16,9 1-1 16,8 0-3-16,12-3 3 15,5 0-16-15,19-6-11 0,8-7 4 16,6-5 16-16,4-8 8 16,0-4 0-16,-1-4-1 15,-5-1 3-15,-5 2-2 16,-6 4 0-16,-8 3-1 15,-11 6-4-15,-6 8 11 16,0 4 8-16,-13 4 0 0,-6 6 1 16,-1-1-6-16,-2 3-5 15,3-5-1-15,1-4-2 16,4-9-2-16,2-9-57 16,5-13-72-16</inkml:trace>
  <inkml:trace contextRef="#ctx0" brushRef="#br0" timeOffset="13709.43">28540 10864 575 0,'0'9'7'0,"0"-7"-7"16,0-2-4-16,0 1 0 15,0-1-4-15,6-1-7 16,-3-13-1-16,2-6-6 15,-3-7 0-15,0-5 1 0,-2 4 17 16,0-1 4-16,-2 9 4 16,-1 7 19-16,-4 5 18 15,3 8-1-15,2 3-20 16,2 17-18-16,0 7-1 0,4 11 3 16,10 4 3-16,8 5 0 15,1-3-2-15,8-1-4 16,-1-4 1-16,1-10-4 15,-4-11-73-15,-10-11-46 16,-4-7-265-16</inkml:trace>
  <inkml:trace contextRef="#ctx0" brushRef="#br0" timeOffset="13958.93">28651 10741 342 0,'-5'-17'193'15,"5"4"-172"-15,0 2 3 0,13 0-20 16,10 4-2-16,4 0-2 15,7 4 2-15,4 3 0 16,3 3-2-16,-2 15 0 16,-3 9-1-16,-4 11 2 15,-6 8 3-15,-11 4-4 16,-8 3 1-16,-7-3 2 0,0-9-1 16,0-9-3-16,-2-11 3 15,-3-15 1-15,1-10 1 16,4-26 2-16,0-13-10 15,2-16-25-15,7-7-59 16,-2-7-128-16</inkml:trace>
  <inkml:trace contextRef="#ctx0" brushRef="#br0" timeOffset="14257.7">29012 10517 476 0,'0'3'33'0,"2"-1"-10"16,5 5-21-16,4 6 1 15,3 3 1-15,6 12 6 16,1 6 3-16,3 4-4 16,0 4-4-16,-3-1-1 15,-2-2-2-15,0-11-3 16,-7-4 1-16,3-15-4 0,-5-9 3 16,2-7-2-16,-4-22 22 15,3-14 5-15,-2-12-15 16,2-9-4-16,-2-5-1 15,1 3-1-15,0 5-3 16,-5 13 2-16,0 10-2 0,-5 13 2 16,0 9-5-16,0 9-15 15,-3 7-27-15,-1 0-50 16,3 0-187-16</inkml:trace>
  <inkml:trace contextRef="#ctx0" brushRef="#br0" timeOffset="14766.06">29476 10436 586 0,'1'4'38'15,"-1"-4"-32"-15,0 0-8 0,2 0-2 16,2 0 7-16,2-7-8 16,1-9-19-16,0-4-22 15,-2-9 13-15,-2-3 15 16,1 2 17-16,-2 2 1 15,-2 5 5-15,0 6 9 16,0 8 9-16,0 9 6 0,0 4-14 16,0 16-16-16,-2 8 2 15,0 8 2-15,2 5 3 16,0 1 0-16,0-4-4 16,10-8-1-16,2-5 0 15,5-13-1-15,2-9-2 0,6-9-4 16,4-21 11-16,3-13-2 15,2-16 2-15,-2-6-7 16,-1-6 2-16,-2 2 1 16,-6 7-1-16,-5 11 2 15,-5 12 5-15,-6 13 5 0,-7 12 7 16,0 10 9-16,-9 1-21 16,-4 12-8-16,1 11-1 15,3 8 2-15,3 6-1 16,6 2 0-16,6 2 0 15,15-5 0-15,9-7-1 0,11-6 1 16,8-11 0-16,5-3 0 16,6-9-2-16,3 0-10 15,-4 0-14-15,-11 0-49 16,-11-1-37-16,-20 1-146 16</inkml:trace>
  <inkml:trace contextRef="#ctx0" brushRef="#br0" timeOffset="15474.85">26883 13522 441 0,'46'-31'7'0,"5"-4"-6"16,8-9 1-16,9 1 0 15,8-7-2-15,1 0 2 16,4-1-16-16,1-5 3 0,6 1 7 15,5-5 1-15,2-4 2 16,7-5 1-16,8-4-1 16,7-8 3-16,5-4 4 15,9-6 8-15,5-2-4 0,3-1-5 16,3-5-3-16,4 3 0 16,1 2-2-16,-2 0 1 15,6-2 10-15,-5 6 10 16,-7 3-2-16,5 0-1 15,-9 5-7-15,-3 4-4 16,-7 3 2-16,-9 9-3 0,-8 7-1 16,-13 8-4-16,-12 6-1 15,-13 9 2-15,-14 9-3 16,-15 8 2-16,-7 2 0 16,-12 9-1-16,-8-2 6 15,-5 5 10-15,-2 4-1 0,-5-1-4 16,0 0-4-16,1 2-4 15,-1 0-3-15,0 0 2 16,-1-3-39-16,-1-3-51 16,0-10-140-16</inkml:trace>
  <inkml:trace contextRef="#ctx0" brushRef="#br0" timeOffset="15968.6">30140 9239 363 0,'0'15'104'16,"0"0"-106"-16,2 4-4 0,7 6 3 16,9 6 2-16,0 7 4 15,7 6-5-15,4 6 4 16,5 7-1-16,5 8 0 15,3 9 1-15,2 7-1 0,2 5 2 16,0 7 2-16,3 1 3 16,1 3-1-16,4-3 4 15,0-3 1-15,3-2 0 16,1-7 3-16,0-6-2 16,-4-6-1-16,-3-6-1 0,-3-6-2 15,-6-8 2-15,-5-6-5 16,-3-6-2-16,-7-6-3 15,-5-4 0-15,-13-5-5 16,-9-9-71-16,-25-10-133 16</inkml:trace>
  <inkml:trace contextRef="#ctx0" brushRef="#br0" timeOffset="16572.86">25374 11685 467 0,'-7'7'13'15,"2"-5"-9"-15,3 3-3 0,2 4-10 16,4 5 4-16,6 6 7 16,3 7-2-16,3 3 0 15,3 4 0-15,3 5 1 16,4 4 1-16,1 8-1 0,1 6 0 16,1 8 0-16,3 7 0 15,1 4 0-15,1 10 0 16,1 4 0-16,1 5 1 15,4 7 2-15,0 3-3 16,1 6 2-16,-2 1-1 0,-1 2-2 16,-4-5 0-16,0-5 2 15,-3-7 9-15,-2-7 1 16,-1-8-1-16,-2-7 0 16,3-11-4-16,-5-9-3 15,-2-12 1-15,-2-15 1 0,-1-13-6 16,-4-15-16-16,-5-18-50 15,-6-22-53-15</inkml:trace>
  <inkml:trace contextRef="#ctx0" brushRef="#br0" timeOffset="17426.87">25531 11753 187 0,'27'-17'209'0,"0"-8"-203"16,7-1-6-16,10-6 1 15,7-4-1-15,8-2 1 0,7-2-1 16,8-7 1-16,5-3 0 16,7-3 1-16,8-5 1 15,-3 0-3-15,15-7 2 16,0 0-1-16,3-5 1 15,5-2 2-15,3-3-2 0,3-7 0 16,4 0 0-16,2-1 1 16,3 0-2-16,-2-2-1 15,6-1 1-15,-3 1 0 16,4 5-1-16,-7-2 1 16,1 3 0-16,-6 3-1 0,2 2 0 15,-5 5 0-15,-4 4 2 16,-5 3-2-16,0 3 1 15,-6 5-2-15,-1 4 1 16,-8 4 0-16,-1 3 0 16,-11 3 0-16,-2 4 1 15,-1 4-2-15,-10 5 3 0,-8 5-3 16,-7 7 1-16,-4 0 0 16,-9 8 2-16,-12 1-1 15,-2 6 2-15,-11 0 1 16,0 0-1-16,-5 0 3 15,-1 6-4-15,-4 3-1 0,2 1 2 16,-2 2-3-16,4 3 1 16,0 4 0-16,-1 7-1 15,7 6 1-15,-3 6-1 16,2 7 0-16,-2 2 0 16,1 6 0-16,1 5 1 0,-2-1-1 15,2 5 2-15,-1 5-1 16,1 2-1-16,2 0 0 15,-2 5 0-15,4 3 2 16,-2-5-4-16,3 2 4 16,1-1-3-16,0-3 1 15,0-5 0-15,2-4 2 0,-2-5-4 16,1-9 3-16,-2-6 1 16,-1-7-2-16,0-7 1 15,-1-9-1-15,-5-9-28 16,-7-9-176-16</inkml:trace>
  <inkml:trace contextRef="#ctx0" brushRef="#br0" timeOffset="21175.06">26954 14343 264 0,'-14'-15'51'16,"-2"-2"-35"-16,0 2 12 16,1 1-9-16,3 0-5 0,5 1-4 15,-3 1 1-15,4 3 3 16,2 0-3-16,1 3-9 16,-1 3-1-16,1 1 0 15,1 2 0-15,-3 0 1 16,4 0-2-16,-1 0 1 0,-2 0 3 15,4 4 2-15,0-1 1 16,0 1-5-16,0 0 3 16,0-4 2-16,0 1 19 15,0-1 28-15,0 0-13 16,0 0-15-16,0 0-14 16,0 0-9-16,0 2-2 0,0 3-3 15,-5 2-42-15,-15-7-94 16</inkml:trace>
  <inkml:trace contextRef="#ctx0" brushRef="#br0" timeOffset="29025.8">27608 14057 350 0,'-16'-21'19'0,"1"-4"10"15,5-2-8-15,5 0-10 16,1 6-7-16,2 1 1 0,2 6 8 16,0 5-3-16,0 6-5 15,6 1-2-15,-1 2 0 16,5 7 0-16,0 9-1 16,2 7 0-16,3 4 2 15,1 9 0-15,0 3-2 16,0 4 5-16,2 1 3 0,-2 6-2 15,2 2 3-15,2 1-2 16,-4 5-5-16,2-3-2 16,-4-3 2-16,-3-6-3 15,-5-10 0-15,-6-13-3 0,0-14-9 16,-17-9-24-16,-5-17-50 16,-6-16-172-16</inkml:trace>
  <inkml:trace contextRef="#ctx0" brushRef="#br0" timeOffset="29359.21">27536 13955 460 0,'-12'-16'20'15,"-1"0"3"-15,2 0-4 16,6-1-4-16,0-3-11 16,3-2-3-16,2-4-5 15,0-3 3-15,4-3 3 0,10-2 0 16,2 0-1-16,7 0 0 15,2 5-2-15,4 5 0 16,3 6 0-16,4 7 2 16,3 10-2-16,-2 1 1 15,-5 19-1-15,-5 11 1 0,-8 10 1 16,-11 6-1-16,-8 6 5 16,0 0 7-16,-13 1 7 15,-2-6 6-15,-2-5-7 16,3-4-8-16,1-8 0 15,6-3-4-15,4-6-6 0,3-5 2 16,0 0-24-16,5-5-52 16,5-2-55-16,9-4-118 15</inkml:trace>
  <inkml:trace contextRef="#ctx0" brushRef="#br0" timeOffset="29816.11">27978 14264 288 0,'-26'0'5'0,"0"0"-9"0,3 0-24 16,1 0 3-16,1 0 9 16,4 0 17-16,2 0 19 15,0 0 22-15,3-3 8 16,2-5-14-16,0 1-27 15,1-5-8-15,2 1 9 0,-1-1-9 16,1-4 5-16,2 1-4 16,1-2 14-16,1-3 10 15,3-4-6-15,0 0-12 16,3-5 0-16,9 4-2 0,5-2-1 16,2 8-2-16,1 4-4 15,0 10 0-15,1 5 1 16,-2 5 0-16,-4 13 2 15,-2 2 3-15,-2 3-4 16,-6 4-1-16,-5 1 3 16,0-1 8-16,-2 2 12 0,-8-1 3 15,-1 1-3-15,-5-1 0 16,0-1-9-16,-2 3-8 16,1 1-4-16,3-3-2 15,2-1 0-15,4-4-33 16,5-3-30-16,3-7-54 0,3-10-92 15</inkml:trace>
  <inkml:trace contextRef="#ctx0" brushRef="#br0" timeOffset="30458.31">28081 14515 488 0,'5'11'7'15,"-2"-7"-5"-15,-1-2-4 16,5-2 2-16,-1 0 0 15,-1-6-5-15,-1-15 6 16,-4-9 3-16,0-13-7 0,0-9 6 16,-4-5 1-16,-9-7-3 15,-1 1 0-15,-4 3-2 16,2 10 2-16,-4 7 0 16,5 11-1-16,-2 10 3 15,3 10 6-15,3 8 7 16,2 4-10-16,2 0-4 0,5 14-2 15,2 4 0-15,7 6-1 16,11 0-2-16,9 3 1 16,3-5 0-16,6-8-10 15,2-7-3-15,-2-7-8 16,-2-10 7-16,-2-17 10 0,-4-11-5 16,-3-10 11-16,-6-5 0 15,-1-4 8-15,-2 3-5 16,-5 6-2-16,-4 12 2 15,-1 11 5-15,-5 11 7 16,1 10 1-16,2 4-3 0,0 18-12 16,5 8 3-16,-1 9 3 15,6 0-4-15,1 8-1 16,4-6-2-16,1-3 0 16,2-10-1-16,2-8 0 15,-2-11 0-15,0-5-2 16,-3-16-2-16,-4-14 4 0,-2-15 0 15,-4-8 6-15,-4-6 0 16,-1 0-4-16,-2 9 0 16,0 10 0-16,-2 14 1 15,0 12 9-15,0 10 14 0,0 8-5 16,4 17-20-16,-1 11 5 16,4 5-4-16,2 6 3 15,2 0-2-15,3-4-1 16,6-8-1-16,3-10 0 15,0-6-18-15,-2-10-61 0,-9-5-131 16</inkml:trace>
  <inkml:trace contextRef="#ctx0" brushRef="#br0" timeOffset="31362.4">28535 13462 528 0,'-6'-4'12'0,"3"2"22"15,-1 2-18-15,4 0-12 16,0 0-6-16,0-2 4 16,0 0-6-16,7 0 3 15,4-4 1-15,5-2-32 0,2 1-6 16,2-1 3-16,5 5 2 16,0 3 23-16,4 4 11 15,-2 18 0-15,0 6 16 16,0 8 6-16,-2 3 2 15,-4-2-1-15,1-3-11 16,-4-9-3-16,-4-5-6 0,-5-10-2 16,1-8-1-16,-5-2-1 15,-1-16 13-15,1-9 14 16,-2-5-18-16,6-6-6 16,2-2-10-16,0 9 12 15,1 4-2-15,-1 11-3 0,3 10-2 16,-1 4-2-16,0 8 3 15,1 9 1-15,6 4 3 16,0-1-3-16,2-3 1 16,2-4-1-16,-2-11-3 0,1-2-14 15,-4-15-11-15,-4-11 25 16,-3-10 3-16,-4-7-4 16,-4-9 8-16,-4-2 0 15,0 0-3-15,0 2 0 16,-4 10 2-16,0 10 2 15,0 8 7-15,3 16 4 0,-1 8-5 16,2 4-11-16,0 16 1 16,7 7-1-16,8 4 2 15,5-1-2-15,9 4 0 16,3-4-1-16,7-5-1 16,6-2-2-16,2 0 0 0,1-4-4 15,-5 5-5-15,-5 4 4 16,-13 7 4-16,-13 2 3 15,-8 6 2-15,-8 3 2 16,-11-3 1-16,-11-4-1 16,-1-9 6-16,2-10 4 0,0-15-8 15,7-9 0-15,5-23-2 16,6-20-5-16,6-16 2 16,1-14 3-16,6-10-3 15,15-8-16-15,4-2 8 16,5 2 8-16,6 0 2 0,0 10-1 15,-7 12 0-15,-2 14 0 16,-12 16 0-16,-5 18 1 16,-6 13 20-16,-4 10 15 15,0 4-18-15,-4 15-13 16,1 12-3-16,1 8-4 16,2 10 2-16,3 3 2 0,13 5-2 15,4-3 0-15,2-6 0 16,4 1 0-16,1-8 0 15,0-5 0-15,-2-8-14 16,3-9-37-16,-5-9 2 16,-5-8-2-16,-5-4-18 0,-10-18-168 15</inkml:trace>
  <inkml:trace contextRef="#ctx0" brushRef="#br0" timeOffset="32168.08">29408 12630 440 0,'-2'-9'11'0,"2"4"25"16,0 5-11-16,2 0-4 0,10 0-7 15,1 5 4-15,1 6-9 16,1 5-4-16,-3 2-3 15,0 0 0-15,-2-2-4 16,-2-2-14-16,1-3-2 0,-1-6 0 16,1-3 2-16,3-2 10 15,1-2 4-15,4-11-2 16,4 1 0-16,4 0 7 16,2 3-2-16,-1 3-1 15,-1 6 0-15,-1 0 0 16,-4 11 1-16,-3 3 0 0,2 6 0 15,-2-2 0-15,1-1-1 16,6-2 0-16,-3-3 0 16,3-8 1-16,1-4-2 15,2-7 2-15,0-15-1 16,0-6 0-16,-4-10 1 0,-3-6-3 16,-2 1-1-16,-7 3 0 15,-3 8 3-15,-6 9 7 16,-2 9 17-16,0 12 7 15,0 2-7-15,-5 18-19 0,-2 11-1 16,0 7-2-16,2 4 0 16,2 3-2-16,3-2 0 15,0-9 0-15,13-9-11 16,1-12-23-16,1-11 6 16,2-2 17-16,2-21 8 15,-4-10 2-15,2-9 1 0,1-2 1 16,-2-6 0-16,2 7-1 15,-2 5 2-15,-3 11 13 16,-4 10 1-16,-1 11 2 16,2 6-7-16,-1 20-9 15,5 12 2-15,4 11-4 0,4 9 2 16,0 3 0 0,4 4-3-16,-3 2-9 0,-1-4 8 15,-6-3 4-15,-7-8-4 16,-5-11 3-16,-4-8-3 15,-3-14 9-15,-9-13 24 16,0-13 4-16,1-22-26 0,5-12-9 16,6-10-3-16,0-7 5 15,9-4 1-15,11 7-3 16,2 11-6-16,-3 11-1 16,-1 10-19-16,-4 11-6 0,-2 6-21 15,-5 1-83-15</inkml:trace>
  <inkml:trace contextRef="#ctx0" brushRef="#br0" timeOffset="33058.2">31201 11817 519 0,'-7'-18'26'0,"-1"1"-22"16,-2 2 8-16,3 2-1 15,0 6 0-15,-6 6 4 16,-3 1 0-16,-4 8-8 0,-1 16-3 16,-6 6-1-16,5 3-2 15,2 8 0-15,8-5 0 16,10 2 0-16,2-6-2 15,20-4-1-15,11-3 1 16,10-5-1-16,3-4 2 16,5 0 0-16,-3-1 2 0,-4 0-2 15,-4 2 1-15,-13 3-2 16,-7 2 2-16,-12 5-1 16,-6 2 0-16,-6 3 2 15,-12 2 0-15,-5-6 0 16,3-3 0-16,-1-7 0 0,4-11 0 15,7-7-2-15,4-10-6 16,6-18-13-16,4-11-13 16,10-9 5-16,8-5 7 15,8-1 6-15,4 4 13 16,4 4 1-16,-3 10 4 0,0 6 0 16,-2 6 2-16,-9 4-2 15,-4 9-1-15,-9 4 4 16,-4-3 0-16,-7 4 1 15,0-1 18-15,-7-3-15 16,-6 2-3-16,-2 2 1 0,0 6 2 16,3 0 0-16,-1 11-2 15,7 10-3-15,6 8-5 16,2 1 0-16,15 3-1 16,4-3 1-16,9-7 1 15,4-7-2-15,5-9-20 16,-5-7-57-16,-4-7-68 0</inkml:trace>
  <inkml:trace contextRef="#ctx0" brushRef="#br0" timeOffset="33335.34">31666 11706 502 0,'0'-14'10'16,"0"5"11"-16,13 5-13 15,5 4-3-15,4 0-2 16,1 10 4-16,0 11-2 15,2 10-4-15,-7 2 0 0,-2 7-3 16,-4 4-6-16,-6-3 5 16,1-7 5-16,-5-7 1 15,2-11-5-15,-1-13 5 16,2-6-3-16,2-26 15 16,5-14 0-16,3-12-3 15,5-8-6-15,2 3-5 0,-2 1 1 16,0 11-5-16,-4 11 5 15,-9 12-37-15,-5 21-52 16,-2-16-100-16</inkml:trace>
  <inkml:trace contextRef="#ctx0" brushRef="#br0" timeOffset="34077.11">32133 11678 468 0,'15'0'35'0,"-3"0"-26"0,3-9 10 16,-1-6-14-16,2-4-4 16,-5-4-5-16,-4-4-17 15,-4-4 12-15,-3-1 8 16,0 4 2-16,-8-1 4 16,-3 6 18-16,-2 7-6 15,3 5 3-15,1 10-1 0,-3 1-8 16,7 12-9-16,2 11-1 15,3 8-2-15,0 6 1 16,3 0-1-16,12 3-1 16,3-5 2-16,3-6-1 15,5-8-5-15,2-8-5 0,1-9 4 16,2-6 3-16,-2-18 3 16,-7-12-3-16,0-9 3 15,-8-6-2-15,-4-4-4 16,-9-5 6-16,-1 5 2 15,0 4-1-15,-5 8 1 0,-5 12 3 16,0 9 5-16,0 10 9 16,-4 8-6-16,2 1-7 15,2 19-3-15,-3 3-2 16,6 6-1-16,3 5 2 16,4-1-2-16,9-2-1 15,8-6-1-15,7-7 0 0,6-6-5 16,7-12-7-16,1 0-7 15,-4-18-8-15,1-8-2 16,-2-6 3-16,-6-4-2 16,-4 0 28-16,-10 6 5 0,-3 3 20 15,-6 6 9-15,-4 8 1 16,0 4 4-16,0 5-8 16,-4 4-15-16,-1 0-2 15,1 0-5-15,4 8-7 16,0-3 0-16,12-3-6 0,12-2 8 15,7-5 0-15,7-15 4 16,3-7-2-16,0-5-2 16,1-4 0-16,-6 3 0 15,-8-2 0-15,-5 7-1 16,-6 5 2-16,-7 7-3 16,-8 3 13-16,-2 6 3 0,0 4-3 15,0 3-8-15,-7 0-4 16,-2 12-19-16,-4 6-16 15,-3 5-58-15,-9 5-165 16</inkml:trace>
  <inkml:trace contextRef="#ctx0" brushRef="#br0" timeOffset="34591.65">30380 14191 413 0,'12'-5'17'0,"-2"-2"11"15,5 1-10-15,2-4-5 16,5-5-5-16,0-1-1 0,2-7-3 15,7-4-3-15,4-12 0 16,11-13 6-16,10-14 4 16,12-16-9-16,17-18 4 15,15-14 1-15,13-15 1 16,10-12 4-16,11-4-8 0,8 3-1 16,-2 9-2-16,-13 21-1 15,-12 18 1-15,-25 27 1 16,-29 26-21-16,-27 21-22 15,-25 18 22-15,-14 4-42 16,-28 18-29-16,-1 5-140 0</inkml:trace>
  <inkml:trace contextRef="#ctx0" brushRef="#br0" timeOffset="35294.31">30947 14316 456 0,'6'-68'4'0,"3"9"-2"16,-1 15-1-16,3 12 17 16,-3 15 9-16,2 14-6 15,4 6-14-15,2 28-1 16,5 11 2-16,5 14 1 16,1 6 0-16,0 8-1 0,0-1-5 15,-6-4-1-15,0-16-2 16,-4-9 4-16,-6-13-5 15,-5-14 4-15,-4-10-5 16,-2-7 5-16,-8-23 11 16,-11-8-9-16,-3-15-3 15,-5-11-1-15,1-7-4 0,1-1 5 16,8 1-1-16,2 9 0 16,6 7-1-16,5 11 0 15,4 11 2-15,0 5 3 16,4 7 4-16,6 5-3 15,4 5-3-15,-1 4-3 0,6 4 1 16,0 4-4-16,4 15 1 16,-1 10 3-16,-3 10-1 15,-2 4 3-15,-3 9-2 16,-4-3-2-16,-3-2 2 0,-6-4 0 16,-1-11 0-16,2-9 0 15,2-8-1-15,-1-10-2 16,2-3 1-16,3-2-2 15,1 0 2-15,-2 0 1 16,-2 0 1-16,0 3-1 16,-2 8 1-16,-3 7-1 0,0 5 0 15,0 4 2-15,0 1-1 16,-4-1-1-16,-2-4 0 16,5-10-39-16,1-6-24 15,0-7-85-15,3-18-134 16</inkml:trace>
  <inkml:trace contextRef="#ctx0" brushRef="#br0" timeOffset="35708.73">31462 14129 485 0,'0'16'24'16,"-4"2"-8"-16,4 3-9 15,0 0-4-15,0 3-3 16,8-5 1-16,0 1-2 15,3-6 1-15,0-5 0 16,3-6-4-16,6-3 1 16,-1-12-3-16,3-13 4 0,2-9-4 15,-2-10-36-15,-3-5-3 16,-3-1 4-16,-5 4 20 16,-3 7 31-16,-6 7 28 15,-2 14 5-15,0 7-9 16,-3 7-4-16,-4 4-5 0,0 0-14 15,2 9-6-15,1 4-3 16,4 5-1-16,0 1-2 16,0 3 1-16,5-1 0 15,9 0 0-15,3 3 1 16,2-8-1-16,6-2 0 0,2-5 1 16,7-6-2-16,0-3 1 15,2-6-1-15,3-11-14 16,-5-2-26-16,-7-6-41 15,-5 0-78-15,-3 3 67 16,-7 4-12-16</inkml:trace>
  <inkml:trace contextRef="#ctx0" brushRef="#br0" timeOffset="35759.9">32026 13964 38 0,'5'-3'66'0,"0"-3"-43"15,-1 1-18-15,-3-2-25 16,4-4-62-16</inkml:trace>
  <inkml:trace contextRef="#ctx0" brushRef="#br0" timeOffset="36179.6">31988 13627 517 0,'-2'-2'14'16,"1"2"-1"-16,1 11-9 15,0 12-2-15,3 15 0 16,9 5 4-16,3 8 3 15,1 3-2-15,6-2-3 16,3-2-2-16,4-15-1 0,0-8-1 16,5-11-12-16,0-16-14 15,-2-4-4-15,-2-22 8 16,-1-16-6-16,-6-11 4 16,-5-7 5-16,-6-7 0 15,-5 2 19-15,-6 2-14 0,-1 9 16 16,0 14 19-16,0 11 14 15,-3 16 5-15,-2 12 4 16,2 4-6-16,1 22-30 16,2 11-2-16,0 10 3 15,0 8 4-15,4 4-7 16,9 3-3-16,-3 1 0 0,2-2-2 16,2-5-1-16,-2-3 2 15,-1-4-15-15,-6-9-49 16,-1-10-79-16</inkml:trace>
  <inkml:trace contextRef="#ctx0" brushRef="#br0" timeOffset="36364.67">32280 13369 504 0,'-3'0'156'0,"-2"0"-149"16,1 0-6-16,4 3 1 15,0 5-1-15,0 2-3 16,0 1-13-16,4-1-17 16,10-2-31-16,2-6-49 15,2-2-98-15</inkml:trace>
  <inkml:trace contextRef="#ctx0" brushRef="#br0" timeOffset="36799.79">32625 13287 331 0,'0'19'248'15,"-2"1"-247"-15,0-2 0 16,2 0-3-16,6-1 2 16,7-10-18-16,3-7-46 0,7-3-6 15,-3-19-30-15,4-13 14 16,-3-7 51-16,-3-3 48 15,-6 2 18-15,-5 7 46 16,-5 8 5-16,-2 8-24 16,0 15 1-16,-11 5-8 0,-2 17-27 15,-4 14-14-15,3 14-4 16,4 6-3-16,10 10-1 16,7-2-2-16,15-1-7 15,12-4-27-15,10-8-7 16,5-7-8-16,6-9-10 15,-1-10 25-15,-10-8 33 0,-2-4 0 16,-17-5 21-16,-12 3 24 16,-13 1 8-16,-9 0 24 15,-13 2-28-15,-10 4-19 16,0-3-19-16,-3-3-6 16,5-4-4-16,8-3-3 0,8-13-35 15,14-19-51-15,2-13-37 16</inkml:trace>
  <inkml:trace contextRef="#ctx0" brushRef="#br0" timeOffset="37646.11">29034 16657 185 0,'-9'-10'41'0,"3"3"53"15,1 3-26-15,2 1-15 0,1-5-18 16,2 5-20-16,0-2-9 15,0 1-1-15,0 2-4 16,0-2 0-16,0 4-1 16,0 0 1-16,0 0 1 15,0 0-1-15,0 4 2 0,3 5 5 16,6 9 16-16,2 1 6 16,2 10-2-16,2 4-9 15,-2 2-8-15,1 8-3 16,5 5-3-16,-1 9-1 15,3 9-3-15,3 11 1 16,8 8-1-16,2 14 0 0,2 6 1 16,6 5-2-16,2 4-9 15,-2-12-33-15,1-7-25 16,-9-22-25-16,-7-27-69 16,-9-32-12-16</inkml:trace>
  <inkml:trace contextRef="#ctx0" brushRef="#br0" timeOffset="37924.35">29102 16706 148 0,'-8'0'93'16,"1"0"-84"-16,6 0-4 0,1-2-14 15,0-5-37-15,0-4-42 16</inkml:trace>
  <inkml:trace contextRef="#ctx0" brushRef="#br0" timeOffset="38479.87">29099 16649 327 0,'0'2'57'0,"-4"-2"-14"16,3 0-11-16,-1 0-11 16,-3 0-10-16,2-2-6 15,-4-3-4-15,2-1 2 16,-2-1-2-16,2 0 2 0,-3 0 3 15,2 1 4-15,3 1 4 16,-1 0-2-16,3-2-3 16,1-1-3-16,0-4-6 15,0-3 0-15,0 1 0 16,7-2 0-16,6 2 0 16,2 5-2-16,7 5 2 0,9 4-2 15,3 15-2-15,5 12 6 16,0 10 1-16,1 6-2 15,-5 8 2-15,-7-1 0 16,-2-1 0-16,-9-5 1 16,-4-8 2-16,-4-9-2 0,0-10-1 15,-6-6-1-15,-1-9-1 16,-1-2 1-16,-1-16 0 16,0-12 6-16,2-10-5 15,-2-6-3-15,5-8 2 16,0 4-1-16,2 1-1 0,2 10-2 15,4 10 2-15,4 10-2 16,0 9 1-16,2 8-4 16,3 5-1-16,0 15 5 15,1 7 2-15,0 3 3 16,-1 4-2-16,1 3 3 0,-4-1 2 16,1-2-2-16,-3-4 4 15,-3 1 3-15,0-7-7 16,-1 0-3-16,-3-1 0 15,2-5-2-15,-2-5-10 16,1-7-37-16,2-6-40 16,-5-3-53-16,5-17-87 0</inkml:trace>
  <inkml:trace contextRef="#ctx0" brushRef="#br0" timeOffset="39648.09">30017 16583 255 0,'7'-29'157'0,"-7"6"-116"0,-2 4-8 15,-10-1-13-15,-3 2-1 16,-2 2-5-16,-4 7 4 16,3 4 2-16,-1 5 6 15,4 1-15-15,3 19-5 0,2 9-5 16,7 10 0-16,3 5-1 16,-2 3 0-16,9 3 1 15,8-5 0-15,5-10-3 16,1-6 3-16,2-11-3 15,2-15 1-15,-1-3-2 16,-1-19-2-16,-3-17 5 0,-5-11 2 16,-3-8-1-16,-5-6-3 15,-4 4-8-15,-3 2 7 16,0 11 3-16,0 11 1 16,-5 10 9-16,2 12 14 0,1 6 1 15,0 5-2-15,2 9-15 16,0 11-4-16,7 6-3 15,3 10 1-15,4 3-2 16,5 2 2-16,1-1-2 16,2-7 0-16,3-2 1 15,1-8-1-15,3-7 0 0,-2-11-1 16,2-5-3-16,-2-14-24 16,-4-18-12-16,-5-13-16 15,-5-12 17-15,-11-10 13 16,-2-8 0-16,-4 0 22 15,-7 3 5-15,0 8 0 16,3 13 8-16,2 15 6 0,2 15 12 16,4 11 9-16,0 10 6 15,0 15-29-15,10 13-6 16,4 9 3-16,4 12 5 16,-1 6-5-16,3 4-4 0,-1-2-3 15,-4-3-2-15,-1-4 2 16,-2-8 2-16,-5-4-1 15,-2-6-1-15,-3-9-1 16,-1-5-1-16,-1-11 1 16,0-5 0-16,-5-4 0 15,-5-16-5-15,-2-7-1 0,0-7-4 16,2-2-1-16,6-4 0 16,4 1 5-16,0 1 4 15,7 1 0-15,7-2 0 16,3 2 1-16,0 3-2 15,3 7 2-15,0 6-1 0,-2 12 0 16,0 7-1-16,-4 14-1 16,-3 18 6-16,-7 10 0 15,-4 5 2-15,0 7 4 16,-7 1-3-16,-3-7-3 16,3-8-1-16,2-9-2 0,5-9 0 15,0-12-2-15,5-10-3 16,10 0-3-16,3-17 5 15,2-14 2-15,3-4 1 16,0-15-13-16,-3-5-4 16,2-4-8-16,-7 1 18 0,0 11-3 15,-6 9 9-15,-2 13 1 16,-4 13 0-16,-3 8 11 16,0 4 9-16,0 14-8 15,0 11-9-15,2 10-3 16,6 2-1-16,1 4 2 0,6-2-2 15,4-5 0-15,1-11 0 16,4-9 0-16,0-8-1 16,3-6-1-16,0-13-2 15,0-13 4-15,-2-12 0 16,-6-12-6-16,-4-5-2 16,-4-7-4-16,-6-1 8 0,-2 6 5 15,-3 8-2-15,0 14 2 16,0 14 5-16,0 7 11 15,0 14 3-15,-5 0-1 16,4 17-15-16,-1 7-3 0,2 5 2 16,0 4-3-16,2-1-2 15,4-5 2-15,4-6-7 16,1-10-39-16,-6-8-39 16,-3-3-67-16</inkml:trace>
  <inkml:trace contextRef="#ctx0" brushRef="#br0" timeOffset="39880.14">30748 15880 90 0,'-1'14'462'15,"1"-4"-457"-15,0-3-4 16,8 0-4-16,7 0 3 15,5 0 0-15,4-2-4 16,8-5 4-16,2 0-22 0,2-5-19 16,1-11-9-16,3-6-28 15,-4 0-48-15,-3 0-75 16</inkml:trace>
  <inkml:trace contextRef="#ctx0" brushRef="#br0" timeOffset="40247.39">31159 15804 157 0,'13'0'101'0,"-4"1"1"16,-3 13-22-16,-2 10-25 0,-2 1-9 15,-2 8-17-15,0 3-16 16,-7 3-10-16,-1-4 0 16,1-3 2-16,3-3-5 15,4-8 1-15,0-8-1 16,14-7-3-16,8-6-4 0,5-10-9 16,7-12-16-16,2-14-16 15,2-7-2-15,-2-3-31 16,0 2 57-16,-6 1 24 15,-8 12 46-15,-8 10 12 16,-5 10-13-16,-8 11-8 0,-1 14 28 16,-10 17-29-16,0 6-17 15,-5 10-7-15,4 2-4 16,4-1-5-16,6-3-2 16,1-8 0-16,3-2-1 15,11-7-2-15,3-3-12 0,-2-1-21 16,4-1-24-16,-4-4-25 15,0-3-21-15,-6-5 8 16,0-10 38-16,-6-1 2 16,1-25-34-16,0-12 174 15,1-18-48-15,2-10-82 16</inkml:trace>
  <inkml:trace contextRef="#ctx0" brushRef="#br0" timeOffset="40380.42">31749 15677 480 0,'12'-4'65'15,"-2"6"-21"-15,-1 14-22 0,-6 7-12 16,2 0-6-16,1 2-2 16,3-1-1-16,3-6-32 15,3-8-29-15,3-10-98 16</inkml:trace>
  <inkml:trace contextRef="#ctx0" brushRef="#br0" timeOffset="41330.09">28464 14866 415 0,'19'6'5'0,"-9"-1"-6"0,-3 5 1 16,6 0 5-16,5 6 1 15,4 2 1-15,-1 7 0 16,6 3 0-16,4 10-2 15,3 5-1-15,5 7-2 16,2 7 1-16,1 5-1 0,1 4-1 16,1 4 4-16,-7-1 6 15,-1-3-2-15,-2-3 0 16,-7-9 4-16,-4-8 6 16,-3-10-1-16,-4-9-1 15,-2-8-8-15,-2-7-2 16,-2-5-4-16,-5-7-3 0,-3-1-22 15,-2-15-42-15,-16-7-68 16</inkml:trace>
  <inkml:trace contextRef="#ctx0" brushRef="#br0" timeOffset="41950.02">28286 15782 309 0,'15'-3'16'15,"-1"1"0"-15,5 2 14 16,2 0-12-16,2 3-9 16,6 6-3-16,3 2 4 15,3 1 2-15,3 2 4 0,3 1 1 16,-2 1-10-16,5 2-2 16,-4 1 1-16,1 1 1 15,-4-4-2-15,1-2 5 16,-3-3-1-16,-2 0 0 15,-5-5 9-15,0-3-4 0,-1-3-2 16,-2 0-3-16,-2-3 3 16,0-10 0-16,-3 0-1 15,4-7-3-15,-5 1-4 16,-1-4-1-16,-2-2-1 16,-3 0 0-16,-4-2-1 15,-4-1 1-15,-2-1-1 0,-3 1 0 16,0-3 0-16,0 2 1 15,0-2 2-15,-5-1 4 16,-2 1-2-16,4 0-2 16,-2 3-2-16,-2 1 0 15,4 4-2-15,-2 3 2 0,1 3 0 16,1 0 1-16,-1 5 1 16,3 0-2-16,-1 3-2 15,2 3 1-15,0-2-1 16,0-1-2-16,7-2-27 15,7-7-59-15,-1-7-100 0</inkml:trace>
  <inkml:trace contextRef="#ctx0" brushRef="#br0" timeOffset="47045.15">28966 17985 288 0,'-9'-2'28'0,"0"-1"-26"15,2-1 3-15,3 0 7 16,4-3 3-16,0-3 0 0,0 0-9 15,0-2-2-15,0 3 6 16,0 2-1-16,0 1-5 16,2 6-1-16,-2 0-5 15,2 0 0-15,-2 0 3 16,2 6 3-16,-1 3 0 16,5-2 0-16,-1 3-1 0,-2 0 4 15,7-5-1-15,-1 2-3 16,5-5 1-16,0 0 2 15,8-2-1-15,3 0-2 16,7-4 5-16,5-6-6 16,7-8 0-16,8-6-2 0,3-2 3 15,6-8-2-15,7-4 0 16,5-4 0-16,5-8-1 16,3-4 0-16,11-3 1 15,3-6-1-15,2-2-1 16,3-3-1-16,7-2 4 0,-1-1-2 15,2-2 1-15,5 0-2 16,-1-2 0-16,5 0 2 16,-1-2 0-16,1 0-1 15,-3 3 1-15,-1 4-2 16,-5 2 1-16,-4 6 1 0,-5 6-4 16,-6 3 4-16,2 3 0 15,-2 2 0-15,-1 1-2 16,-4 5 0-16,-3 0 0 15,-2 7 2-15,-12 3 1 16,-3 8-1-16,-7 2-3 16,-8 3 2-16,-4 6 2 0,-5 0-3 15,-5 4-4-15,-1 0 8 16,-3 3-2-16,-1 3-1 16,-5 3-7-16,3 0-13 15,-13 0-38-15,-8 0-91 0</inkml:trace>
  <inkml:trace contextRef="#ctx0" brushRef="#br0" timeOffset="145566.53">13769 13239 455 0,'-19'-2'0'0,"2"-13"4"16,0-4 5-16,7-1 12 16,0 2-3-16,0 3-3 15,1 4 13-15,0 9-8 16,-5 5-13-16,-6 26-12 15,-3 14 2-15,-8 14 3 0,-1 13-3 16,-2 6 8-16,9 5-2 16,6-9-3-16,16-4 1 15,6-9-2-15,24-11-1 16,14-11 1-16,7-12-2 16,13-12 0-16,1-6 1 0,5-7-2 15,2 0 6-15,-6 0 0 16,-9 0 1-16,-5 15-2 15,-11 8-6-15,-11 14-1 16,-12 11-1-16,-10 11 9 16,-5 3 0-16,-4 3 1 15,-10 2-1-15,-7-4 1 0,-3-2-2 16,-3-6 2-16,-2-7-1 16,0-5-1-16,2-13-1 15,0-10-1-15,0-13-23 16,5-7-22-16,2-14-46 15,1-18-125-15</inkml:trace>
  <inkml:trace contextRef="#ctx0" brushRef="#br0" timeOffset="145795.64">13845 13702 433 0,'0'-29'5'0,"-8"4"-6"16,3 10 28-16,3 2-7 15,2 9-1-15,0 4-16 16,3 17-19-16,16 13 14 16,6 7 9-16,11 10-6 15,5 3 3-15,9 3 0 0,3-1-3 16,2-2 1-16,-1-2 1 16,-8-3-3-16,-9-8-24 15,-15-10-84-15,-14-13-115 16</inkml:trace>
  <inkml:trace contextRef="#ctx0" brushRef="#br0" timeOffset="146758.16">14065 13971 513 0,'4'-8'-2'0,"-2"-8"0"16,5-4 3-16,1-5 7 15,5-4-5-15,1 1-3 16,-1-4-1-16,-4 3-31 0,-4-2 15 16,-3 0 19-16,-2 0 1 15,0 1 0-15,-3 5-2 16,-3 2 1-16,-1 5 5 16,0 6 9-16,3 6 10 15,2 6 8-15,2 7-19 0,0 13-16 16,0 6 2-16,10 3 2 15,4 7-2-15,6-4 0 16,1-1 0-16,8-10-2 16,-4-9-1-16,-1-8-14 15,-4-4-6-15,-6-20 13 16,-7-10 13-16,-7-7 2 0,0-6-1 16,-7 3-3-16,-4 5 1 15,0 7 2-15,2 11 6 16,2 6 7-16,4 11 1 15,-1 0-13-15,4 13-7 16,0 6-2-16,9 5 5 0,3 2 0 16,10-2-2-16,1-6-2 15,4-8-1-15,1-8-12 16,-2-2-5-16,-1-20 6 16,-7-8 18-16,-7-10-1 0,-4-1 1 15,-2-5-1-15,-5 2 0 16,0 1 2-16,0 6-4 15,0 8 1-15,0 10-1 16,0 4 0-16,0 9 5 16,0 4-6-16,8 6-8 15,6 6 8-15,6 4 6 0,7-3-4 16,7-2-2-16,2-7 0 16,3-4-4-16,-3-4-5 15,-6-15-5-15,-8-9 13 16,-7-9 3-16,-10-8 2 15,-5-6-1-15,0-5-2 0,-5-6-1 16,-8-1 1-16,1 1 0 16,-2 3-1-16,4 7-1 15,0 11 1-15,2 11 1 16,4 13 0-16,4 14 15 16,0 5-8-16,0 18-12 0,4 11 6 15,11 14-5-15,5 10 5 16,0 6 0-16,8 3 1 15,0-1-4-15,-1-6 2 16,-1-7-3-16,-7-11-17 16,-8-10 2-16,-9-11 8 0,-2-13 16 15,-10-5 8-15,-4-7 6 16,-6-11-12-16,5-4-1 16,0 3-5-16,6 1 1 15,4 5-2-15,0 5-2 16,3 2 2-16,2 6 3 15,0 0-11-15,9 0 3 0,6 0 1 16,7 0 3-16,9-1-4 16,3-10-15-16,0-5-37 15,-2-4-14-15,-7-1-111 16,-3-1-52-16</inkml:trace>
  <inkml:trace contextRef="#ctx0" brushRef="#br0" timeOffset="146820.81">15004 13005 105 0,'-3'-22'82'16,"3"-3"-249"-16</inkml:trace>
  <inkml:trace contextRef="#ctx0" brushRef="#br0" timeOffset="146966.2">15074 12382 81 0</inkml:trace>
  <inkml:trace contextRef="#ctx0" brushRef="#br0" timeOffset="147148.88">15094 12205 209 0,'5'-19'77'0,"-3"6"13"0,0 5-27 15,2 7-18-15,-2 1-20 16,-2 16-24-16,0 16 6 15,0 11 15-15,3 14 0 16,1 13-11-16,3 7-4 0,3 1 0 16,7-1-3-16,6-7 0 15,4-11-4-15,1-13-2 16,9-12-18-16,-5-20-52 16,1-14-52-16</inkml:trace>
  <inkml:trace contextRef="#ctx0" brushRef="#br0" timeOffset="148381.06">15206 12018 548 0,'-4'0'2'0,"4"0"-10"15,12 14-3-15,12 4 17 16,5 14-7-16,3 8 3 0,2 11 0 16,0 3-2-16,-2 3 1 15,-3-4-1-15,-4-3 1 16,-1-2 1-16,-7-14-3 16,0-7 1-16,-7-7 1 15,-3-13-1-15,-5-7-1 16,-2-16 2-16,0-20 22 0,0-8-21 15,-5-10-1-15,1-3 0 16,4 2 0-16,0 5-1 16,0 11 1-16,4 11 0 15,3 11 5-15,4 12 9 16,0 5-14-16,1 19 4 0,3 5 7 16,5 4-5-16,4 2-5 15,3-1 3-15,4-2-7 16,1-6 1-16,0-10-25 15,-5-8-42-15,-5-3 7 16,-3-20-3-16,-11-13 58 0,-6-12-3 16,-2-10 15-16,0-4 6 15,0-2 14-15,-3 8-1 16,-1 6 11-16,-2 16 1 16,-1 9-6-16,0 13 9 15,-2 9-7-15,-4 6-26 0,4 12-4 16,2 7 0-16,6 3-1 15,1 2-3-15,12-5-1 16,10-4-11-16,7-12-19 16,1-7 2-16,2-2-10 15,-3-20 17-15,-2-6 21 16,-6-6 3-16,-4-7 8 0,-3-2 28 16,-6 2-3-16,-3 1-12 15,-3 6-12-15,-2 7-2 16,0 9 0-16,0 7 9 15,0 9-1-15,0 2-17 0,0 12-11 16,8 8 16-16,6 0-3 16,6 3 0-16,7-4 0 15,7-7-4-15,2-7 5 16,3-7-2-16,-5-12 0 16,-6-8 0-16,-7-11 3 15,-8-8 0-15,-6-4 4 0,-7-5 6 16,0-2-3-16,-3 0-5 15,-9 2 12-15,-2 7-16 16,-2 7-1-16,-2 9 0 16,0 9 4-16,-1 11 5 15,1 5-6-15,2 14-5 0,5 7 5 16,9 6-3-16,4 3 0 16,21 4-3-16,15 2-2 15,11 0 3-15,10-3-5 16,4-1 3-16,-1 1-6 0,-4-5 6 15,-12-1 1-15,-8-2 3 16,-15-6-1-16,-8-4-2 16,-8-6 4-16,-7-9-1 15,0-2 23-15,-11-18 4 16,-3-12-23-16,0-9-5 16,-1-12 5-16,5-15-4 15,0-12-11-15,6-4-14 0,4-4 0 16,2 3 2-16,10 6 12 15,0 13 9-15,3 12 4 16,-3 14 4-16,-3 13 8 16,-4 9-1-16,-1 13-6 15,0 5-4-15,-4 14-7 0,0 11 2 16,0 7 1-16,0 5-1 16,0 1 11-16,1-3-10 15,13-8 1-15,8-7-3 16,9-11-3-16,6-9-8 0,7 0 16 15,4-16 0-15,4-5 0 16,0-6 0-16,-2 0-3 16,-6 6 3-16,-10 3-2 15,-11 7-1-15,-9 9-56 16,-14 2-97-16</inkml:trace>
  <inkml:trace contextRef="#ctx0" brushRef="#br0" timeOffset="151102.96">13647 15377 231 0,'-6'-7'5'15,"1"0"18"-15,2 3 21 16,-4 1-16-16,2-1-5 16,2 4-5-16,-2-2 0 15,-1 2 2-15,3-3 8 16,-2 3-6-16,-2-2 2 0,4-2 0 15,-2 1-1-15,0-2-1 16,-1 1-2-16,-2-2 3 16,3 1-1-16,-2 2-4 15,2-1-4-15,0 1-1 16,0 1-6-16,-2 0-4 0,4 0 0 16,-1 0-2-16,3 1 0 15,-1 1 0-15,0 0-1 16,2 0 0-16,0 0-5 15,0 0-18-15,0 0-16 16,2 10-34-16,3 6-45 16,5 4-116-16</inkml:trace>
  <inkml:trace contextRef="#ctx0" brushRef="#br0" timeOffset="151881.04">13596 15368 237 0,'0'4'13'0,"0"-3"-9"15,0 1-1-15,0-2 5 0,0 0 6 16,0 0 27-16,-2 0 7 16,0-2-14-16,-1-1-10 15,0-1-2-15,-3 1 2 16,5-1 1-16,-3 3-4 15,1-1-3-15,-1 0-5 0,1 0-4 16,0 2-5-16,-1 0-2 16,1-2 1-16,0 2-2 15,1 0 1-15,-2 0-2 16,1-1 1-16,-1 1 0 16,3-2-1-16,-1 2 2 0,-1 0 1 15,1-2 2-15,1 2 2 16,-1-2 2-16,0 2-2 15,0 0-1-15,1-2-3 16,-1 2 3-16,0-2-3 16,1 2-1-16,-1 0 0 15,-2 0 0-15,3 0-1 0,-6-1 3 16,4 1 1-16,-1-2 0 16,-1 0-1-16,-2 2-1 15,4-1-2-15,-2 1 1 16,0 0-2-16,3 0-1 15,1 0 2-15,1 0-3 0,0 0 0 16,0 0 1-16,0 3-2 16,6 8-11-16,4 8-22 15,4 4-45-15,3 8-31 16,-3-1-137-16</inkml:trace>
  <inkml:trace contextRef="#ctx0" brushRef="#br0" timeOffset="152379.27">13528 15404 224 0,'-4'-9'121'15,"-1"-2"-90"-15,2 4 4 16,-1 2 4-16,3 1-8 15,1 2-3-15,-2 2 0 16,2 0 2-16,0 0-11 16,0 0-8-16,0 0-4 0,0 4-4 15,2 9-3-15,11 4-2 16,8 14 4-16,6 8-1 16,5 9 6-16,7 11 5 15,8 7-1-15,3 7 1 0,4 9 0 16,4 4-4-16,-4-2-2 15,-5-2-1-15,-3-10-5 16,-14-14 1-16,-8-12-2 16,-5-14-5-16,-10-12-17 15,-9-10-23-15,0-10-70 16,-9-15-40-16</inkml:trace>
  <inkml:trace contextRef="#ctx0" brushRef="#br0" timeOffset="152761.28">14016 15418 363 0,'-5'-11'66'0,"-2"3"-63"16,-1 4 7-16,1 4 26 15,4 0-6-15,-1 12-17 0,4 13 2 16,0 8-3-16,0 11 6 15,11 4 1-15,4 4-5 16,4-2 2-16,8-4-4 16,2-10-7-16,3-8-4 15,2-11-2-15,1-12 1 16,-1-5-3-16,-3-19 4 0,-4-14 3 16,-8-12 5-16,-8-10-1 15,-7-3-1-15,-4-5-2 16,-15 2 2-16,-7 9 3 15,-4 10 3-15,-5 12-1 16,1 13-1-16,1 14-4 16,-2 3-4-16,4 16-6 0,4 7 1 15,9-2-37-15,-1-1-51 16,10-13-193-16</inkml:trace>
  <inkml:trace contextRef="#ctx0" brushRef="#br0" timeOffset="153150.49">14171 14716 306 0,'-16'8'259'16,"1"-6"-257"-16,7 0 2 0,6 2 4 15,2 3-8-15,9 5-6 16,7 7 7-16,5 9 11 15,8 7 9-15,0 2 1 16,0 3-8-16,1-2-4 16,-1-3-3-16,-6-5-6 0,1-7 0 15,-10-7-1-15,-4-9-39 16,-8-7-50-16,-2-8-40 16,-14-14-144-16</inkml:trace>
  <inkml:trace contextRef="#ctx0" brushRef="#br0" timeOffset="153641.47">14207 14984 450 0,'-4'13'12'16,"2"-4"-9"-16,2 0-2 15,4-5-1-15,7-1-2 16,3-3 0-16,6-3 10 16,1-12 2-16,3-10 3 0,1-7-9 15,-1-9-1-15,-3-7-6 16,-7-2-14-16,-3-1 6 15,-9-1 16-15,-2 7-2 16,0 8 11-16,-4 6 24 16,-3 12 1-16,0 4-2 0,4 8-4 15,-2 4-10-15,5 3-7 16,0 0-14-16,6 7-13 16,8 7 6-16,7 6 3 15,4 3 5-15,1 2 0 16,4-4-2-16,1-7-2 0,-2-6-15 15,-2-8-4 1,-2-15 7-16,-8-17 9 0,-5-12 6 16,-7-8-1-16,-5-7 0 15,0 0 0-15,-5 4 1 16,-9 7-4-16,-1 10 3 16,0 11 0-16,5 12 9 0,3 9 17 15,3 6-7-15,4 7-12 16,6 17-15-16,12 8 5 15,9 7 4-15,7 5 1 16,4 3-1-16,6-1 0 0,0-7-1 16,0-3-1-16,2-7 0 15,-11-8-9-15,-6-8-42 16,-13-12-72-16,-11-2-225 16</inkml:trace>
  <inkml:trace contextRef="#ctx0" brushRef="#br0" timeOffset="154211.41">15299 14169 513 0,'3'2'19'15,"4"11"-15"-15,7 12-1 0,3 12 9 16,7 11 15-16,8 13 2 15,5 7-14-15,4 2-1 16,3-1-3-16,-3-5-5 16,-4-7-4-16,-6-12 0 15,-9-11-2-15,-9-14-9 0,-10-15 4 16,-3-10 8-16,-18-26 0 16,-4-15-4-16,-7-15 1 15,-3-18-4-15,-4-8 11 16,2-4-5-16,0-2-3 15,4 8-3-15,-1 8 4 16,8 18 0-16,5 15 1 0,5 15 5 16,6 13 9-16,4 9 8 15,3 7-11-15,12 5-19 16,15 13 0-16,9 9 9 16,11 9 4-16,12 4 2 15,4 7-5-15,2 1 0 16,-1 0-2-16,-5 0 1 15,-8 1-27-15,-13-9-39 0,-17-7-101 16,-14-13-209-16</inkml:trace>
  <inkml:trace contextRef="#ctx0" brushRef="#br0" timeOffset="154368.69">15640 14460 614 0,'-2'8'17'16,"2"-8"-11"-16,0 0-16 15,6-6 7-15,7-10 1 0,6-5 4 16,4-10 5-16,-2-5-4 16,1-6-39-16,-4-3-96 15,0 3-77-15</inkml:trace>
  <inkml:trace contextRef="#ctx0" brushRef="#br0" timeOffset="154510.8">15818 14095 210 0,'4'-13'198'15,"3"8"-99"-15,1 5-42 0,5 9-27 16,6 8 1-16,9 12-6 15,2 12-9-15,4 5-8 16,5 6-5-16,2 5-1 16,-4-2-1-16,2-5-1 15,-5-5-24-15,-5-9-36 0,-7-8-32 16,-13-10-73-16</inkml:trace>
  <inkml:trace contextRef="#ctx0" brushRef="#br0" timeOffset="154703.44">15864 14232 381 0,'-27'-46'109'16,"8"3"-95"-16,2 3 1 15,11 0-2-15,4-3-2 16,2 0 7-16,8 5 8 16,11 6-8-16,0 9-8 0,6 9-10 15,1 14-5-15,-5 7-22 16,-1 19-19-16,-2 12-23 15,-2 3-12-15,2 2-79 16</inkml:trace>
  <inkml:trace contextRef="#ctx0" brushRef="#br0" timeOffset="155309.1">16324 14150 581 0,'0'0'3'0,"-2"-7"-10"16,-6-11-12-16,-11-7 0 16,-1-9 2-16,-8-3 17 15,-7-6 1-15,0 2-1 16,-1-2 2-16,4 11-1 16,-1 7 2-16,11 9 15 0,7 5 0 15,3 9 1-15,11 2 1 16,1 6-14-16,0 8-7 15,9 2-1-15,10 2 2 16,3-2 1-16,5-5-3 16,-1-8-5-16,-4-3-17 0,2-16 4 15,-8-9 16-15,-5-9 5 16,-8-1 4-16,-3-5-1 16,0 3-4-16,-8 1 4 15,-1 7 3-15,-1 10 2 16,3 3 8-16,6 9 12 15,1 7-7-15,0 0-21 0,8 14-6 16,9 2 6-16,7 4 0 16,4 1 0-16,6 0-1 15,2-6 3-15,2-10-3 16,-3-5-8-16,-2-5-4 0,-6-18 4 16,-11-11 10-16,-5-6 1 15,-11-8 0-15,0-8-1 16,-17 0 0-16,3-3-2 15,-4 4 3-15,2 7-2 16,0 8-2-16,3 14 11 16,5 10 8-16,1 10 3 0,6 6-5 15,1 12-19-15,0 10-1 16,11 7 5-16,7 6-2 16,5 1 3-16,4 1-2 15,2-2 2-15,-4-3-33 0,-9-10-71 16,-11-11-117-16</inkml:trace>
  <inkml:trace contextRef="#ctx0" brushRef="#br0" timeOffset="155451.82">16190 13050 595 0,'-4'-6'63'15,"-2"6"-40"-15,4 0-6 16,2 2-21-16,0 3-17 15,4-5-88-15,5 0-265 16</inkml:trace>
  <inkml:trace contextRef="#ctx0" brushRef="#br0" timeOffset="155709.12">16574 12373 595 0,'8'0'137'0,"5"2"-155"16,1 23-7-16,10 16 19 15,3 14 0-15,3 16 0 16,4 10 7-16,0 4 1 0,4-2-1 16,0-3 1-16,0-7 18 15,-1-7-2-15,-3-7-5 16,-3-2-10-16,-7-8-3 15,-11-9-31-15,-6-11-99 16,-7-11-349-16</inkml:trace>
  <inkml:trace contextRef="#ctx0" brushRef="#br0" timeOffset="156566.76">15029 16255 70 0,'0'-5'39'0,"0"-1"19"15,0 2 23-15,-3 1 15 16,-2-3-26-16,1 5-6 15,0-1-12-15,2 2-14 16,2 0-6-16,0 2-10 16,17 16-22-16,10 14-4 0,10 10 6 15,10 14 10-15,10 11 2 16,4 10-5-16,5 3-1 16,-8 6-5-16,-4 0 0 15,-9-3-4-15,-11-11-43 16,-10-16-32-16,-14-21-26 15,-10-25-130-15</inkml:trace>
  <inkml:trace contextRef="#ctx0" brushRef="#br0" timeOffset="156866.01">15067 16320 521 0,'-14'-7'7'0,"-1"0"-1"16,5-4 10-16,3-9 0 0,1-5-10 16,2-6 1-16,4-8 0 15,0-3-5-15,6 4-1 16,6-2 4-16,5 8 0 16,2 6-1-16,3 15 1 15,2 7-2-15,-2 6 4 16,2 23 2-16,-1 16 5 0,-3 10 0 15,0 10 0-15,-2 9-1 16,-1-1-7-16,5-1-5 16,2-8-24-16,3-15-81 15,3-17-287-15</inkml:trace>
  <inkml:trace contextRef="#ctx0" brushRef="#br0" timeOffset="157371.37">15942 16488 448 0,'-5'0'8'0,"-7"-14"-28"16,-5-15 0-16,-5-11 6 15,-1-14 9-15,-10-10-20 0,-1-8 21 16,0-3 1-16,2 10 3 15,3 9 11-15,2 17 28 16,5 15 15-16,5 14 15 16,2 10-18-16,3 5-16 15,7 16-11-15,3 3-18 16,2 10-7-16,10 4 2 0,8-1-1 16,5-4 0-16,6-8 0 15,0-12-2-15,3-13-11 16,-1-9 2-16,-6-21 8 15,-1-14 2-15,-7-15-25 16,-7-3-10-16,-7-5-16 0,-3 3 21 16,0 7 31-16,-5 10 22 15,-3 12 32-15,4 14-6 16,1 8-5-16,1 7-12 16,2 6-13-16,0 11-13 15,2 13-10-15,7 10 9 0,7 8 3 16,6 7-2-16,2-2 1 15,7 0 0-15,8-9 1 16,3-12-6-16,1-10-2 16,2-12-7-16,-7-6-44 15,-9-18-49-15,-13-15-242 16</inkml:trace>
  <inkml:trace contextRef="#ctx0" brushRef="#br0" timeOffset="157529.48">15728 15561 650 0,'0'11'6'0,"0"-2"-13"16,4 1 7-16,8 3-6 16,3-3-80-16,0-4-78 15</inkml:trace>
  <inkml:trace contextRef="#ctx0" brushRef="#br0" timeOffset="158084.33">16090 15552 686 0,'13'3'5'0,"-2"4"-11"16,5 10 4-16,4 4 2 0,5 10 0 15,0 2 2-15,-1 5-2 16,1-1 0-16,-8-4-7 16,-2-9 5-16,-1-4-1 15,-5-13-5-15,-5-7-2 16,-2-7-5-16,-2-20 21 16,0-8-1-16,-4-10-2 0,-7-9-2 15,3-4-1-15,1 2 0 16,2 8 1-16,2 5 5 15,3 15 11-15,0 8-1 16,0 13 0-16,0 7-6 16,3 0-8-16,5 10-7 0,6 8 5 15,4 0 3-15,3 2 2 16,3-2-5-16,1-8 0 16,-1-8-3-16,-2-4-5 15,-3-19 7-15,-9-13 2 16,-4-9 1-16,-6-9 1 15,-3-6-2-15,-12-8 0 0,-5 2-2 16,1 2 0-16,-1 9-1 16,4 11 3-16,3 11-1 15,4 13 7-15,6 11 8 16,3 7 3-16,0 7-14 16,7 17-15-16,9 8 12 0,5 9 2 15,10 5 2-15,4 5-4 16,6 1 2-16,0-2 0 15,-1-3-9-15,-7-8-63 16,-10-12-87-16</inkml:trace>
  <inkml:trace contextRef="#ctx0" brushRef="#br0" timeOffset="158251.14">16443 15183 690 0,'7'1'28'0,"0"-1"-42"0,7 0 20 16,4-10 1-16,5-10-1 16,1-3-2-16,1-10-1 15,-4-6-47-15,3-5-169 16</inkml:trace>
  <inkml:trace contextRef="#ctx0" brushRef="#br0" timeOffset="158584.51">16909 14282 763 0,'-20'-2'-4'0,"-2"2"5"16,2 16-7-16,-2 13 4 16,4 9 1-16,2 0-17 15,5 9 4-15,8-4-10 16,3-6 10-16,12-10-4 0,13-9-21 15,8-8 4-15,8-6 22 16,2-4 15-16,7 0 0 16,-6 0 1-16,-3 3 0 15,-6 8 15-15,-6 4 1 0,-11 13 1 16,-9 3 2-16,-9 9 0 16,-3 7-5-16,-16-1 0 15,-2 0-7-15,-6-5-8 16,0-10 0-16,-1-12-3 15,4-19-55-15,5-14-80 0,7-30-334 16</inkml:trace>
  <inkml:trace contextRef="#ctx0" brushRef="#br0" timeOffset="158874.35">17476 14211 638 0,'21'14'28'0,"-8"-3"-6"15,1-1-11-15,-6-1-8 16,-4-1-5-16,-4-8-36 16,-2 0 3-16,-14-13-19 0,-5-8 10 15,-7-5 33-15,-2-2 12 16,-1-1 2-16,3 10 15 16,3 1 21-16,5 11 14 15,7 5-4-15,6 2-7 16,7 11-22-16,0 8-14 15,10 4 2-15,5 4 0 0,7 0-5 16,7-2-3-16,0-7 0 16,5-4-42-16,-2-12-22 15,-1-4-76-15,-3-18-224 16</inkml:trace>
  <inkml:trace contextRef="#ctx0" brushRef="#br0" timeOffset="159161.22">17561 13877 534 0,'-5'-30'86'0,"5"3"-50"16,0 9 3-16,10 7-24 16,5 10-4-16,7 1-8 0,1 8 4 15,7 12-5-15,-1 7 3 16,-2 8 0-16,-3 5-5 16,-7 6-2-16,-7 2-7 15,-7-5 4-15,-1-7 0 16,-2-11 7-16,0-11 1 0,0-14 1 15,-2-19 26-15,2-21-13 16,0-15-11-16,0-11-4 16,0-4-1-16,7-1-2 15,0 10-12-15,-3 9-7 16,2 13-5-16,-3 13-15 0,-1 6-27 16,0 9-41-16,1 6-170 15</inkml:trace>
  <inkml:trace contextRef="#ctx0" brushRef="#br0" timeOffset="159446.38">17880 13684 570 0,'0'2'107'0,"3"-2"-58"15,-3 0-34-15,2 0-10 16,0 0-2-16,3 4-5 16,2 1 3-16,0 3-1 15,4 2 2-15,3-3-19 0,4 2-11 16,0-4 10-1,4-1 5-15,-2-4-1 0,1-8 10 16,-1-11 4-16,-4-12 27 16,-2-8 16-16,-3-7-12 15,-2-4-9-15,-7-2-14 16,-2 6-6-16,0 7 1 0,-10 10-2 16,-2 9-2-1,-6 7-1-15,2 7 0 0,-2 6-3 16,4 0-32-16,7 10-49 15,3-1-83-15</inkml:trace>
  <inkml:trace contextRef="#ctx0" brushRef="#br0" timeOffset="159914.92">18240 13406 657 0,'0'-12'36'0,"-2"-2"0"16,-5 5-13-16,0-3-13 0,-3 3-8 15,5-7 1-15,2-3-13 16,1 1-21-16,2-5-12 16,0 0-6-16,2 0 7 15,1-2 30-15,-3 4 13 16,0 3 15-16,0 4 22 0,-5 3 5 16,0 4-3-16,1 7-20 15,1 0-13-15,-2 14-9 16,5 9 1-16,0 5 1 15,3 3 2-15,11-1-2 16,10-4 0-16,6-9-5 0,6-12-24 16,3-5 12-16,5-23-2 15,-7-10 7-15,-4-9 10 16,-8-6 4-16,-6 0 10 16,-9-4 15-16,-5 2-2 15,-2 4-5-15,-3 7-7 0,0 10 0 16,0 6 1-16,0 12 2 15,2 11-6-15,3 3-9 16,5 21-10-16,4 6 7 16,8 11 5-16,10 7 1 15,6 8-3-15,6 2 1 0,7 2-2 16,5-3 0-16,3 1-27 16,-3-5-34-16,-3-9-51 15,-6-5-150-15</inkml:trace>
  <inkml:trace contextRef="#ctx0" brushRef="#br0" timeOffset="160499.53">16280 16685 207 0,'3'0'-66'16</inkml:trace>
  <inkml:trace contextRef="#ctx0" brushRef="#br0" timeOffset="161148.97">16342 16722 523 0,'-1'-5'9'0,"1"5"-1"16,1 8-17-16,15 21 3 16,9 18 11-16,4 15 9 0,9 13-1 15,1 4-1-15,5-3-3 16,0-8-4-16,3-17-3 16,-2-18-2-16,-2-28-1 15,2-12-2-15,-8-34 3 16,-5-23 9-16,1-20-5 0,-8-18-29 15,-3-9 11-15,-4-5 17 16,-7 4-3-16,-3 6 1 16,-1 12 1-16,-7 18-2 15,0 20 2-15,0 17 5 16,0 19 15-16,-3 15 13 0,-1 10 4 16,4 18-34-16,4 15-3 15,13 12-2-15,8 14 1 16,9 13 2-16,7 12 0 15,4 4 4-15,3 10 4 16,3 3-5-16,-3-4-2 0,-1-8-2 16,-6-7-1-16,-4-12 0 15,-4-12 1-15,-10-19-16 16,-6-13-43-16,-12-15-67 16,-5-16-247-16</inkml:trace>
  <inkml:trace contextRef="#ctx0" brushRef="#br0" timeOffset="161665.76">17452 16238 594 0,'4'-4'1'0,"1"4"5"16,7 8-7-16,13 17 3 15,8 10 11-15,12 12 1 0,5 10-4 16,2 7 0-16,-3 3-5 16,-3-7-1-16,-2 0-1 15,-10-8-4-15,-2-9-18 16,-13-9-25-16,-4-11-18 16,-11-12-13-16,-4-11 23 15,-21-14-29-15</inkml:trace>
  <inkml:trace contextRef="#ctx0" brushRef="#br0" timeOffset="162051.9">17425 16172 265 0,'-20'-22'197'16,"3"-3"-188"-16,0-4 28 15,5-5-4-15,4-2-7 16,6-1-6-16,2-1-8 15,8 5-7-15,9 4-3 0,9 12 2 16,3 11-5-16,3 8-1 16,-2 19 0-16,-4 16 0 15,-6 12 5-15,-3 6 0 16,-8 4-1-16,-6 0 2 0,-1-7 2 16,-2-10 0-16,0-11-4 15,0-10-1-15,8-13-1 16,4-8-11-16,8-5-2 15,6-9 9-15,9 0-6 16,3 0-6-16,1 3 5 16,3 9-6-16,-8 2 1 0,-5 14 10 15,-8 11 2-15,-5 6 4 16,-7 6 6-16,-7 4 6 16,-2 3-2-16,0 3-5 15,-6-3-5-15,-7-10-90 16,-1-7-305-16</inkml:trace>
  <inkml:trace contextRef="#ctx0" brushRef="#br0" timeOffset="162296.78">17863 15609 129 0,'-5'-9'450'0,"-2"2"-452"16,1 3 7-16,6 2-4 0,0 2-13 16,-2 0-22-16,2 0 18 15,-2 0 21-15,2 0-3 16,-3 0 1-16,-1 0 2 16,2 0-2-16,-1-1-13 15,1-3-86-15,-1 4-137 16</inkml:trace>
  <inkml:trace contextRef="#ctx0" brushRef="#br0" timeOffset="162652.18">17229 16208 150 0,'-2'-25'-41'0,"2"0"-46"0</inkml:trace>
  <inkml:trace contextRef="#ctx0" brushRef="#br0" timeOffset="162914.37">17229 16094 11 0,'6'-16'82'0,"-3"0"-21"15,1 4-32-15,1-4 2 16,-1 5 15-16,-1-1 17 0,-1-1-30 16,3 4-5-16,-1 0 10 15,2 4 7-15,1 2-7 16,5 3-12-16,8 1 0 16,7 17-4-16,9 16 2 0,11 17-5 15,9 17-10-15,8 13-3 16,3 7 3-16,2 11-4 15,1 1-2-15,-2-5-1 16,-2-1-2-16,-2-7 1 16,-9-7 2-16,-4-10-3 15,-12-13 2-15,-7-12-1 0,-10-15-4 16,-13-16-8-16,-8-14-13 16,-4-12-4-16,-18-25-37 15,-16-15-195-15</inkml:trace>
  <inkml:trace contextRef="#ctx0" brushRef="#br0" timeOffset="163201.54">17430 16306 508 0,'-30'-6'1'0,"3"-4"8"0,5-4-1 15,6 0-4-15,6-6-5 16,4 0 0-16,6-4 1 15,0-5 2-15,11 4 17 16,10-3-2-16,8 5-4 16,5 3-7-16,9 7-2 15,2 11 1-15,4 2 1 0,-3 22-5 16,-2 11 1-16,-5 10 1 16,-7 11 4-16,-8 1 0 15,-7 2 1-15,-6-1-4 16,-4-7-4-16,-5-13-1 15,-2-15-62-15,-3-15-43 0</inkml:trace>
  <inkml:trace contextRef="#ctx0" brushRef="#br0" timeOffset="163890.5">17804 15636 597 0,'5'1'4'16,"3"17"-8"-16,6 8 3 16,6 11 2-16,6 11 4 0,9 12 7 15,-3 8 2-15,-1 2-7 16,-3 0-2-16,-5-4-1 16,-6-11-3-16,-7-14 0 15,-10-12-14-15,0-17-15 16,-22-12-8-16,-4-15-29 15,-6-20-6-15,-5-12 41 0,0-10 28 16,3-4 21-16,3-6 6 16,8 1-8-16,5 3-5 15,5 6-1-15,6 7-3 16,4 10 8-16,3 6 8 16,0 9 1-16,5 5 11 0,4 7-14 15,7 10-10-15,1 3-7 16,4 13 1-16,4 13 2 15,4 10-3-15,3 7-2 16,0 7 2-16,1-2-2 0,-1 2-1 16,-3-11 0-16,-4-6-1 15,-8-14-2-15,-2-9 2 16,-8-10-2-16,-5-15 2 16,-2-17 7-16,-2-15-6 15,-8-12-1-15,-3-12-1 16,-1-9-8-16,3-5-7 0,2 4-1 15,5 4 6-15,4 6 9 16,0 13 0-16,5 14 1 16,7 12 3-16,2 10 9 15,-1 15-5-15,2 7-2 16,4 13-3-16,2 15-1 0,6 10 2 16,3 13-1-16,9 8 1 15,2 4 0-15,1 3 1 16,7-4 0-16,-4-3-1 15,-2-6 1-15,-2-8 6 16,-5-9 2-16,-2-6-3 16,-5-9-5-16,0-6-5 0,-2-10-2 15,2-5-35-15,-4-20-7 16,0-12-59-16,-2-12-207 16</inkml:trace>
  <inkml:trace contextRef="#ctx0" brushRef="#br0" timeOffset="164217.85">18932 15336 333 0,'-20'22'9'16,"1"-7"13"-16,7-4-4 15,-2-2 18-15,4-5-11 16,2-4 13-16,1 0 3 0,0-8-5 16,5-9-10-16,2-10-6 15,2-14-3-15,14-9-3 16,7-16-4-16,9-11 3 16,11-12-3-16,8-6-3 15,5-3-5-15,1 6 0 0,-5 9-2 16,-10 11 2-16,-12 16-19 15,-11 17-20-15,-14 12-46 16,-5 11-29-16,-8 8-56 16</inkml:trace>
  <inkml:trace contextRef="#ctx0" brushRef="#br0" timeOffset="164488.71">18998 14491 388 0,'-17'-16'57'0,"5"-4"-47"15,4 1 5-15,6 1 10 0,2 0-5 16,2 4-6-16,8-1 7 16,7 2 1-16,5 1-9 15,7 3 1-15,8 4-9 16,5 5-3-16,5 0-1 16,1 14 0-16,-1 11-2 15,0 11 1-15,-4 10-1 0,-5 9-1 16,-7 12 5-16,-4 3-4 15,-7 4 4-15,-6-3-1 16,-7-5 0-16,-4-10-5 16,-3-16-33-16,0-18-36 0,-7-22-49 15</inkml:trace>
  <inkml:trace contextRef="#ctx0" brushRef="#br0" timeOffset="164887.35">19680 13247 571 0,'-8'0'-7'0,"-4"0"4"0,2 18 3 15,3 11-4-15,1 13 3 16,5 16 1-16,1 17 2 15,1 12 3-15,12 13 3 16,7 7-1-16,7 3-3 16,3-6-1-16,8-8-1 0,1-19-1 15,2-20-4-15,-1-25-8 16,-1-21-1-16,-3-13 13 16,-4-25 7-16,-4-14-3 15,-7-9 0-15,-7 0 0 16,-7 0-2-16,-7 9 2 0,-1 7 2 15,-13 16 15-15,-5 15 5 16,-5 6-23-16,-7 21-2 16,3 13-5-16,-1 8 4 15,5 1-48-15,8-3-19 16,7-9-44-16,9-16-245 16</inkml:trace>
  <inkml:trace contextRef="#ctx0" brushRef="#br0" timeOffset="165158.81">19986 13224 505 0,'-6'-6'5'16,"-10"-23"15"-16,9 23-2 15,7 6-5-15,5 2-13 16,12 14 4-16,2 11 7 0,8 13-2 15,3 6 0-15,1 11-6 16,3 5 2-16,0 5-3 16,1-6 0-16,-3-2 0 15,2-6-1-15,-5-6 1 16,0-6-1-16,-7-9-15 0,-2-10-43 16,-7-7-45-16,-5-13-185 15</inkml:trace>
  <inkml:trace contextRef="#ctx0" brushRef="#br0" timeOffset="165430.38">20070 13237 581 0,'-22'-27'0'16,"7"4"13"-16,3 0 1 15,5 1 3-15,4 1-3 0,1 0-9 16,2-2-6-16,2-1 5 15,10 3-1-15,8 3 3 16,5 7-2-16,3 8-4 16,-1 3 0-16,0 17-5 15,-5 13 3-15,-5 8-3 16,-12 10 2-16,-5 4 5 0,0 3 2 16,-8-3-3-16,3-4-7 15,5-12-28-15,0-16-38 16,8-20-103-16</inkml:trace>
  <inkml:trace contextRef="#ctx0" brushRef="#br0" timeOffset="166134.79">20587 12507 563 0,'0'-3'13'16,"-2"3"-5"-16,2 10-11 0,0 15-2 15,2 11 1-15,7 16 4 16,5 8 6-16,5 11-1 16,0 6 4-16,8 0-5 15,0 0-1-15,5-6-1 16,-3-9-1-16,-4-15-20 0,-6-16-31 16,-6-19-13-16,-7-12 1 15,-6-23 68-15,-9-16-28 16,-13-15-67-16,-5-5 8 15,-5-7 24-15,-4-2 34 0,0 0 26 16,1 0 24-16,1 8 19 16,5 6 24-16,9 10 12 15,2 10-27-15,5 7-8 16,6 8-8-16,4 2-7 16,1 9-14-16,2-2 0 15,5 7 2-15,15 3-9 0,11 3-7 16,5 15 4-16,6 9 3 15,4 9-1-15,0 10-4 16,-7 4-5-16,-2 2 3 16,-5-4-2-16,-6-5 0 15,-2-12 0-15,-2-12-1 0,-5-18-2 16,-4-4 4-16,-4-26 2 16,-2-15-2-16,-3-13 0 15,-4-16-2-15,0-11 2 16,-4-7-5-16,-5-4 3 0,2 4-1 15,0 5 0-15,5 15-1 16,2 9 1-16,0 15 1 16,6 8 1-16,2 12 1 15,4 10 0-15,2 8 2 16,3 7-4-16,5 2-2 16,5 22-2-16,5 9-1 0,4 16 3 15,6 12 3-15,2 9-1 16,-1 5 1-16,4 3-1 15,-1-1 4-15,0-5-5 16,-2-10 4-16,-2-8-1 16,-4-9-3-16,-1-7 1 0,-3-13 0 15,0-3-3-15,1-10-36 16,-9-6-95-16</inkml:trace>
  <inkml:trace contextRef="#ctx0" brushRef="#br0" timeOffset="168521.85">18815 17309 340 0,'-9'-11'14'0,"-2"-1"5"16,0-2 14-16,3 1-15 15,0 1-6-15,1 1-6 16,1 2-3-16,1 4-1 16,3 0 0-16,-1 5 17 0,3 0 0 15,0 1-11-15,3 13-1 16,11 6-3-16,7 8 12 15,6 9 18-15,7 8-10 16,7 7-12-16,7 4-5 0,7 6 10 16,7 7-10-16,6 8-3 15,4 5-4-15,1 6-3 16,0 2-51-16,-16-1-42 16,-16-10-232-16</inkml:trace>
  <inkml:trace contextRef="#ctx0" brushRef="#br0" timeOffset="168885.47">18718 17332 406 0,'-7'-27'-14'0,"1"-3"9"16,4-4 12-16,2-2-7 15,0 1 8-15,10-1 8 16,7 6 6-16,5 5 2 16,10 9 2-16,2 11-8 0,7 5-6 15,1 17-4-15,-3 16-8 16,-1 11 5-16,-6 13 0 15,-3 7 7-15,-7 5 5 16,-2 3-6-16,-10 0-1 16,-1-7-6-16,-2-5-2 15,-3-16 0-15,0-16-60 0,-2-15-93 16,3-13-162-16</inkml:trace>
  <inkml:trace contextRef="#ctx0" brushRef="#br0" timeOffset="169583.78">19553 17662 465 0,'2'0'2'16,"-2"-13"0"-16,0-8 5 16,0-11-3-16,-7-11-3 0,-8-14 1 15,-3-7-6-15,-3-6 8 16,-7-2-6-16,1-4-7 15,-1 10 1-15,2 11 4 16,5 10 4-16,3 17 13 16,6 10 20-16,0 11 12 0,7 7-16 15,4 13-23-15,1 12-5 16,0 9-4-16,13 4 5 16,2 5-1-16,7 0-1 15,2-5 1-15,2-8-1 16,3-12 0-16,-1-9-5 15,-1-9-10-15,-1-19 5 0,-3-16 4 16,-5-13 5-16,-5-9-3 16,-3-3-22-16,-3-3 12 15,-1 6 8-15,-2 8 5 16,-2 14 4-16,-2 12 12 0,0 7 16 16,0 9-7-16,1 3-2 15,1 4-6-15,3 4-15 16,6 12-4-16,4 7 4 15,4 4 6-15,6 5-1 16,2 0-6-16,2-4 4 16,3-6-4-16,1-6 0 0,-5-7 0 15,-1-9 1-15,-3-2-5 16,-5-18-4-16,-2-8 5 16,-10-13-1-16,-4-5-9 15,-3-4-5-15,0 0 15 16,-3 3 5-16,-6 4-1 0,0 11 1 15,1 7 1-15,1 7 6 16,6 9 1-16,1 5 1 16,0 4-8-16,7 12-7 15,9 5 5-15,5 4 2 16,6 7 2-16,0-2-3 16,6-1 0-16,-6-4 0 0,0-6-2 15,-6-4 0-15,-1-6 0 16,-2-5-6-16,-6 0-21 15,-6-11-27-15,-6-5-49 16,0-5-210-16</inkml:trace>
  <inkml:trace contextRef="#ctx0" brushRef="#br0" timeOffset="169777.15">19517 16408 609 0,'0'5'44'15,"0"-1"-44"-15,0-4-5 16,11 0-4-16,5 0-28 0,-4 0-65 16,5-11-121-16</inkml:trace>
  <inkml:trace contextRef="#ctx0" brushRef="#br0" timeOffset="170352.27">20068 16326 620 0,'4'0'5'0,"-1"5"-6"16,3 6-8-16,12 9 8 15,-1 2 2-15,9 4-1 16,1 4 1-16,-4 0-1 16,2-1-12-16,-5-6-21 15,-2-7 2-15,-7-5 1 0,-8-11-3 16,-3 0 14-16,-2-18 33 16,-8-9 5-16,-5-7-2 15,1-9-4-15,1-3 0 16,1-4-4-16,5 7-5 15,2 5-1-15,5 7-2 0,0 10 15 16,0 13 3-16,3 8-9 16,8 2-9-16,3 14 3 15,7 6 2-15,5 0 2 16,2 2-3-16,5-3-4 16,-1-10 0-16,-2-11-2 15,-2-3-8-15,-1-26-4 0,-7-14 11 16,-1-12 4-16,-11-13 0 15,-1-9-2-15,-7-5 1 16,-2-1-1-16,-13 1-1 16,-3 5 1-16,2 5 1 15,-1 17 0-15,4 16 4 0,0 11 16 16,5 12 10-16,3 12-5 16,3 6-17-16,2 19-11 15,2 6 0-15,11 10 4 16,6 10-1-16,10 3-1 15,5 2 1-15,5-1-1 0,2-1-18 16,-6-9-49-16,-2-5-42 16,-11-13-105-16</inkml:trace>
  <inkml:trace contextRef="#ctx0" brushRef="#br0" timeOffset="171350.9">20551 15786 474 0,'-5'-18'77'15,"3"-4"-69"-15,0-1 8 16,2-1-9-16,2-9-5 16,5-4-1-16,3-5 0 0,-2-2 0 15,-1 0-4-15,-2-1-6 16,-5 6-27-16,0 5 8 16,-3 7 26-16,-6 9 3 15,1 3 9-15,0 12 29 16,1 3-10-16,7 7-14 0,0 15-11 15,0 6 0-15,13 12 1 16,2 2 2-16,7 5-2 16,5-2-3-16,4-5-1 15,-1-6-1-15,1-7 0 16,-1-9-2-16,-1-11-3 16,-6-7-8-16,-1-11 9 0,-2-17 1 15,-6-15 7-15,-4-13-8 16,-2-8-6-16,-6-7-2 15,-2 0 10-15,-2 5-1 16,-13 7 3-16,3 11-1 16,-3 16 3-16,-1 14 2 0,0 12 15 15,4 6-9-15,-1 18-7 16,4 9-3-16,5 9 3 16,3 2-4-16,1 6 1 15,7-7 0-15,9-1-3 16,2-8 4-16,5-10-5 0,1-9-1 15,1-9-2-15,-4-5 6 16,4-22 0-16,-3-11 8 16,-2-10-5-16,-2-11-1 15,-2-3-1-15,-5 2-3 16,-3 0 3-16,-4 10 0 16,0 13 1-16,-4 9-1 0,0 10 3 15,0 9 8-15,-8 7 1 16,3 2-3-16,0 11-10 15,3 8 2-15,2 9 1 16,0 3-2-16,11 1 2 0,3 1-2 16,4-8 0-16,4-6-2 15,1-10 0-15,1-9 1 16,2-8-1-16,-1-22 3 16,4-10 2-16,-2-16 0 15,-2-10-1-15,-7-9-1 0,-2-3-1 16,-7-1-1-16,-7 3 0 15,-2 8 0-15,-9 11-1 16,-9 16 4-16,-3 14-1 16,-8 17 10-16,0 10-6 15,-3 14 1-15,7 12-3 16,3 10-2-16,8 3-1 0,7 2 0 16,7 3-1-16,2-4 0 15,15-6-1-15,10-8-2 16,7-7-8-16,8-8-2 15,6-5 2-15,5-6 5 16,2 0 6-16,0 0 2 0,-6 0 1 16,-3 6-2-16,-5 6 3 15,-11 6 3-15,-3 7 2 16,-8 4 2-16,-6 1 0 16,-4 4-1-16,-4 0 1 0,-3 1-5 15,-2-4-2-15,0-3 0 16,-3-1-1-16,-6-7-2 15,0-2 1-15,-2-6-29 16,-1-5-39-16,-2-7-42 16,-1-7-157-16</inkml:trace>
  <inkml:trace contextRef="#ctx0" brushRef="#br0" timeOffset="172199.58">21607 14448 459 0,'0'5'-2'16,"-6"-3"3"-16,6 0-7 15,0-2 10-15,0 0-8 16,0 1 7-16,0-1-1 0,0 2 0 16,0 0-1-16,0-2 5 15,0 0 6-15,0 0 5 16,0 0 9-16,0 0 10 15,2-4-18-15,9-8-3 16,3-9 0-16,6-8-6 16,7-6-1-16,4-10-3 0,1 0-4 15,2 3 1-15,-1 4-2 16,-8 10-2-16,-2 6-17 16,-7 8 4-16,-3 5 2 15,-4 5 8-15,-2 1-4 16,-2-1-15-16,0 2-30 0,0-5-54 15,-5-2-108-15</inkml:trace>
  <inkml:trace contextRef="#ctx0" brushRef="#br0" timeOffset="172391.59">21811 13998 552 0,'-3'2'9'0,"3"-2"10"16,5 2-27-16,15 3 10 15,7 6 3-15,11 5 0 16,1 3-2-16,5 10 2 0,-2 3-3 16,-4 9-2-16,-6 9-4 15,-5 6-12-15,-12 4-9 16,-10 1-23-16,-5-7-97 16</inkml:trace>
  <inkml:trace contextRef="#ctx0" brushRef="#br0" timeOffset="173138.72">20508 17501 347 0,'-9'-17'9'0,"0"-1"31"15,2 4 17-15,2-1 5 16,1 8-18-16,2 0-9 16,1 4-18-16,1 3-11 15,1 0-4-15,15 16-4 16,6 9 5-16,10 10 7 15,6 7 9-15,5 12 2 0,2 5-8 16,0 2-7-16,-4 0-1 16,0-4-4-16,-5-4 0 15,-1-8-14-15,-11-10-33 16,-5-10-65-16,-14-14-58 16</inkml:trace>
  <inkml:trace contextRef="#ctx0" brushRef="#br0" timeOffset="173388.03">20646 18426 538 0,'-2'3'6'16,"-1"-3"13"-16,3 0-11 15,0 0-4-15,5 0 7 16,6-7 5-16,1-7 1 15,10-10-6-15,7-7 9 0,3-16-13 16,8-14-2-16,7-17-4 16,-1-15 0-16,5-9 0 15,-2 0-2-15,-5 2-28 16,-15 8-60-16,-10 12-130 16</inkml:trace>
  <inkml:trace contextRef="#ctx0" brushRef="#br0" timeOffset="173651.93">20184 17837 503 0,'-10'37'25'0,"10"-33"-31"16,2-4-4-16,14 0 28 0,3-5-1 15,7-13-1-15,3-6 4 16,-1-9 1-16,3-12-5 16,1-10-5-16,0-13-4 15,2-7-4-15,0-4-1 16,2 5-20-16,-4 2-69 0,-4 14-98 16,-5 8-129-16</inkml:trace>
  <inkml:trace contextRef="#ctx0" brushRef="#br0" timeOffset="174057.79">20761 17317 562 0,'4'12'3'16,"5"0"-7"-16,7 9 10 16,7 9 6-16,8 8 3 15,3 2 6-15,5 4-4 0,0-3-12 16,0-5-3-16,-7-10 3 15,-8-5-5-15,-5-6 0 16,-6-8-1-16,-8-7-14 16,-5-5 12-16,-3-17 5 15,-7-12-5-15,-4-7-17 16,-2-16 6-16,2-3 14 0,-1-2-18 16,8-1 27-16,0 2-8 15,7 8-4-15,0 9 3 16,10 4 10-16,7 13 7 15,-1 9-1-15,5 12-8 16,3 6-8-16,1 10 6 0,6 13 6 16,1 6-4-16,2 7 2 15,0-3 1-15,-2 5-2 16,1-2-6-16,-3-4 1 16,-3-7-3-16,-3-8-2 0,-5-9-35 15,-4-8-33-15,-8-27-77 16,-7-16-143-16</inkml:trace>
  <inkml:trace contextRef="#ctx0" brushRef="#br0" timeOffset="174606.78">21287 16405 402 0,'7'0'211'0,"1"5"-213"16,4 15 2-16,10 10 0 15,5 12 0-15,5 10 4 0,4 7-3 16,-2 0 1-16,-2-6 0 16,-3-6-4-16,-5-15 2 15,-9-9 1-15,-3-10-2 16,-7-12-3-16,-5-1-16 16,-5-17 21-16,-12-5-35 15,-8-3-21-15,-6 2 23 0,-4 7 22 16,-3 7 8-16,-1 9 14 15,4 11 20-15,4 17 2 16,7 13-10-16,9 11-9 16,8 5-8-16,7 2 1 15,4-3-2-15,14-7-3 0,11-13-4 16,1-13-2-16,8-12-6 16,1-11-12-16,-1-12 4 15,-3-17 1-15,-4-9-5 16,-6-8 15-16,-6-2 8 15,-9-4 0-15,-5 0 13 0,-3 2-3 16,-2 8-5-16,0 4 3 16,-2 13 0-16,0 7 9 15,-1 8 6-15,3 8 10 16,0 2-20-16,0 12-18 16,13 8 12-16,1 3 0 0,6 6 2 15,7-1-2-15,-1-1-6 16,6-5-1-16,0-6-1 15,-1-6-1-15,-5-8-19 16,-4-2-14-16,-8-11-23 16,-12-14-57-16,-2-12-112 15</inkml:trace>
  <inkml:trace contextRef="#ctx0" brushRef="#br0" timeOffset="174756.44">21636 16425 429 0,'-13'-10'99'0,"-1"3"-24"15,1 7-8-15,6 0-25 0,0 0-15 16,5 2-17-16,2 8-9 16,0 4-11-16,0 3-51 15,2 1-23-15,5 0-62 16,5-4-185-16</inkml:trace>
  <inkml:trace contextRef="#ctx0" brushRef="#br0" timeOffset="175299.26">21630 16499 492 0,'0'-5'60'0,"2"3"-42"16,7 0 0-16,4 2 4 15,5 0-4-15,5 11-8 16,4 5 0-16,3 4-7 16,4 2-1-16,-2 5 1 15,2-4-1-15,-4-3 0 0,-2-5-1 16,-4-3-2-16,-4-9-6 16,-5-3-26-16,-7-5-48 15,-8-11-51-15,-6-9-216 16</inkml:trace>
  <inkml:trace contextRef="#ctx0" brushRef="#br0" timeOffset="175454.84">21490 16344 132 0,'-27'-4'442'16,"4"-3"-420"-16,4 4 27 15,7 3-10-15,5 0-23 0,6 0-17 16,1 3-23-16,1 4-56 15,12-3-69-15,3-4-264 16</inkml:trace>
  <inkml:trace contextRef="#ctx0" brushRef="#br0" timeOffset="175939.5">22161 16084 491 0,'-35'-20'8'0,"-3"4"25"0,4 12 18 16,3 4-12-16,4 12-20 15,7 16-4-15,5 13-5 16,6 6-7-16,7 4-3 16,2 2 2-16,11-3-3 15,7-4 2-15,3-13-2 16,4-11-1-16,4-15-9 0,-2-7-2 16,-2-15 6-16,-1-20 6 15,-7-15-5-15,-10-4-9 16,-5-9 5-16,-2 1 12 15,-9 7 0-15,-6 11 7 16,-2 14 22-16,1 10 4 0,3 14 7 16,5 6-9-16,-1 0-8 15,7 16-19-15,2 9-4 16,0 6-2-16,14 3 0 16,4 6 0-16,10-2 0 0,1 3-20 15,6-3-28-15,3-1-31 16,-4-4-32-16,-4-1-203 15</inkml:trace>
  <inkml:trace contextRef="#ctx0" brushRef="#br0" timeOffset="176708.67">22158 17716 564 0,'0'-4'12'0,"0"0"27"0,0 4-16 15,6 8-17-15,15 13-10 16,9 18 7-16,12 15 14 16,6 9 0-16,8 14-4 15,3 4-7-15,1 1-3 16,-4-6-1-16,-10-6-2 0,-6-11-8 15,-14-16-10-15,-11-13 3 16,-15-19 11-16,-5-11 8 16,-24-19-4-16,-15-18-2 15,-4-3-2-15,-11-12 5 16,-6-9 1-16,3-5-3 0,-1-4 0 16,7 1-15-16,9-2 10 15,11 8 4-15,13 4-2 16,10 7 7-16,13 8-4 15,4-1 2-15,19 7 2 16,8 0 1-16,5 4 2 0,6 8-3 16,0 8-3-16,-1 14 1 15,-5 5-3-15,-5 20-5 16,-10 15 2-16,-7 7 5 16,-2 7 2-16,-9 2 1 15,2-4-1-15,-3-7 1 16,5-9-3-16,5-12 0 0,3-7-4 15,9-12-6-15,3-1 2 16,5-7 1-16,4-4-13 16,0 3-29-16,-2 3 11 15,-7 5 11-15,-5 8 20 16,-9 11 2-16,-5 9 22 0,-8 5 21 16,0 6 9-16,-8 2-9 15,-4-1-13-15,2-3-10 16,-2-5-9-16,5-7-6 15,4-5-24-15,1-16-85 16,2-4-159-16</inkml:trace>
  <inkml:trace contextRef="#ctx0" brushRef="#br0" timeOffset="177622.27">22831 17261 594 0,'-17'29'3'16,"5"8"-3"-16,11 11 0 15,1 11 2-15,3 5-2 0,14 2 3 16,3-6 0-16,3-6-1 16,2-13-1-16,-3-18-2 15,1-16-1-15,-5-8-6 16,-5-27 0-16,-6-14 6 15,-7-8-22-15,0-11 13 16,-12-3-4-16,-8 3 10 16,-1 6 7-16,2 8 0 0,4 12 9 15,3 10 22-15,4 12 3 16,8 12 2-16,0 5-20 16,8 21-17-16,8 3 6 15,6 7-2-15,3 5-2 0,2-4-2 16,2-4-1-16,1-11 2 15,-2-9-3-15,1-12-1 16,-4-1-3-16,-3-23-2 16,-6-10 3-16,-8-12 0 15,-6-6-6-15,-2-3-7 0,0-2 3 16,-7 6 7-16,-3 2 8 16,3 12 1-16,2 7 4 15,1 12 0-15,3 6 4 16,1 12-2-16,0 2-9 15,8 17 2-15,8 4 0 0,6 2 1 16,3 0-1-16,4-4 0 16,1-8-3-16,1-12-2 15,-2-2-8-15,-7-19-1 16,-5-6 6-16,-8-9 6 16,-8-4 0-16,-1-2 3 15,-15-1-2-15,-9 1-1 0,-10 3 3 16,-3 4-1-16,1 6-1 15,-1 8 3-15,8 11 3 16,2 7 12-16,10 4-4 16,6 17-5-16,6 14-7 15,5 6-2-15,11 11-2 0,9 4 3 16,9 3-2-16,6 1 1 16,10 2 0-16,2-6-2 15,1 4 3-15,1-6-2 16,-5 3 1-16,-6-2 0 15,-8 3 1-15,-6-4 1 0,-9 2-1 16,-12-5 1-16,-3-7-2 16,-3-9-1-16,-12-19 1 15,-4-14-1-15,-7-11-10 16,1-27-11-16,-2-13 6 16,2-12 8-16,6-5-9 0,4-2-1 15,8 2 3-15,5 5 0 16,2 6 15-16,3 9 0 15,8 10 3-15,-1 10-2 16,0 12 0-16,2 9-5 16,0 7-7-16,-2 5-6 15,-1 8-26-15,-3-1-141 0</inkml:trace>
  <inkml:trace contextRef="#ctx0" brushRef="#br0" timeOffset="177913.94">23124 16356 520 0,'-6'-16'6'16,"-2"6"26"-16,8 6-4 15,0 4-8-15,8 0-11 16,9 12 1-16,6 13 2 15,6 11-6-15,9 12 0 16,3 7 0-16,1 6 0 16,-1 3 4-16,2-1-1 0,-5-8 1 15,-4-7-4-15,0-5 0 16,-5-12-4-16,-4-10-5 16,-4-11-31-16,-6-10-47 15,-8-15-102-15</inkml:trace>
  <inkml:trace contextRef="#ctx0" brushRef="#br0" timeOffset="178239.67">23571 16360 606 0,'-9'0'7'0,"-1"5"18"16,5 17-12-16,3 4-10 15,2 12-1-15,2 6 0 16,10 5 1-16,2-3-2 15,2-3 0-15,5-7-2 16,-4-11-1-16,-2-12-7 16,2-9 2-16,-2-6-2 0,-3-19 9 15,-3-13 4-15,-5-11-2 16,-4-8 0-16,-2-6 1 16,-14-1-2-16,-8 3 0 15,-3 7 1-15,-1 12 8 0,-1 13 5 16,3 10-9-16,-1 15-6 15,5 10 2-15,2 12-6 16,4 9-15-16,7 3-13 16,5 0-35-16,4-9-55 15,8-6-165-15</inkml:trace>
  <inkml:trace contextRef="#ctx0" brushRef="#br0" timeOffset="178790.36">23825 16137 385 0,'-13'-7'197'0,"1"2"-183"0,2 3 9 16,7 1-7-16,1 1-5 15,2 0-7-15,0 0-2 16,8 1-6-16,9 10 3 16,7 6 7-16,5 4 6 15,5 5-1-15,0 2-7 0,-4 1-2 16,-3 0-1-16,-5-3 0 16,-8-2-1-16,-7-3 0 15,-7-7 4-15,0-5-2 16,-7-9 1-16,-7-3 1 15,-6-16-2-15,2-15-6 16,4-5-1-16,-1-7-1 0,8-3 5 16,3-1 2-16,4 6-2 15,0 6 2-15,6 7-1 16,3 7 0-16,-5 9-1 16,1 5 0-16,-3 6 0 0,-2 1 0 15,0 3-3-15,0 0 0 16,0 0 3-16,0-1 2 15,1-1-1-15,-1-2-6 16,2 1-15-16,0-2-24 16,1 2 0-16,3 2 4 15,3 1 29-15,0 4 6 0,3 6 6 16,3 7 0-16,4 4-11 16,1 3-18-16,0 1-54 15,1-4-113-15</inkml:trace>
  <inkml:trace contextRef="#ctx0" brushRef="#br0" timeOffset="179942.81">24319 15836 612 0,'0'0'8'0,"0"0"-8"16,0 0-7-16,0-2 11 15,5-3-2-15,-3-6 8 16,3-11-5-16,-2-6-1 16,-3-9-2-16,0-8-28 0,-5-5-16 15,-9 0 19-15,-2 3 26 16,2 12 8-16,-3 6 20 16,3 11 5-16,3 10 5 15,2 8-6-15,4 1-18 16,3 21-14-16,2 5-5 0,2 6 2 15,10 5 0-15,7 1 0 16,3-3-2-16,3-4-3 16,1-12-11-16,-1-8-3 15,-3-10-1-15,-3-2 4 16,-6-20 13-16,-9-9 5 0,-4-10-7 16,-2-5 3-16,-15-3 1 15,-5-3 1-15,0 6 1 16,0 5 1-16,2 6 1 15,4 8 5-15,6 7 3 16,4 10-3-16,2 4-6 0,4 2-2 16,0 2-3-16,5 11-4 15,7 8 3-15,5 7 2 16,5 6 4-16,3 3 0 16,4 1-1-16,0-2 0 15,0-7-1-15,1-6 1 16,-1-9-1-16,-3-8 1 0,3-4-1 15,-2-11-8-15,-2-13-1 16,-3-14-8-16,-8-6-1 16,-3-6-7-16,-5-4-1 15,-5 2 18-15,-1 4 12 16,-3 11 2-16,-7 6 14 0,0 12 6 16,1 6 10-16,-4 7-8 15,3 6-11-15,-1 4-11 16,3 12-8-16,3 8 1 15,3 4 1-15,2 4 0 0,5 2 0 16,10-2 0-16,4-3-2 16,3-8 2-16,5-8-8 15,0-10 0-15,4-3-3 16,-2-19 3-16,0-12 2 16,-4-8-1-16,-3-9 4 15,-5-2 4-15,-8-2-1 0,-6 4 2 16,-3 5 0-16,0 9 8 15,-8 11 10-15,-1 7 7 16,-1 5-1-16,2 9-8 16,2 2-10-16,3 6-7 15,3 13-2-15,0 8 0 0,12 14 1 16,8 8 0-16,7 8-4 16,5 6-4-16,2 9 0 15,2 8 2-15,2-1 5 16,-6 1-1-16,-5-5 1 15,-5-10-3-15,-6-15-3 0,-10-17 6 16,-6-16 3-16,0-17 3 16,-13-23 4-16,-1-27-10 15,-5-18-7-15,0-22 7 16,3-8-5-16,2-4-21 16,4 6-1-16,5 9 16 0,5 12 2 15,0 12 15-15,10 9 8 16,3 8 1-16,3 5 6 15,1 10-2-15,-7 9-9 16,1 11-7-16,-2 11-4 16,-2 5-8-16,0 23 10 15,4 12 3-15,2 5 2 0,3 8 1 16,3 3 3-16,3-4 0 16,-2-10-1-16,1-4-6 15,-4-11-3-15,-7-12-23 16,-8-10-34-16,-2-5-58 15,-19-22-89-15</inkml:trace>
  <inkml:trace contextRef="#ctx0" brushRef="#br0" timeOffset="180073.82">24886 14758 533 0,'-7'-16'28'0,"3"7"23"0,3 4-19 15,1 3-22 1,0 0-8-16,0-2-12 0,3 3-123 15,1-3-304-15</inkml:trace>
  <inkml:trace contextRef="#ctx0" brushRef="#br0" timeOffset="180854.72">25195 14719 718 0,'7'9'-1'16,"-4"3"-42"-16,3 13 20 16,1 2 11-16,4 7 10 15,0 0 3-15,1-4-3 16,0-8-4-16,3-10-2 16,-1-10-1-16,5-2 6 0,-2-16 3 15,1-13 9-15,-1-7-7 16,-5-7-21-16,-5-1 4 15,-3-2 14-15,-4 0 4 16,0 12 23-16,-11 6 7 16,-3 7-7-16,-1 9 0 0,1 6-9 15,0 6-15-15,0 0 0 16,1 10-1-16,4 2-3 16,5 1-3-16,4-3-25 15,0-1-6-15,6-3-8 16,7-6 16-16,1 0-6 0,3-9 30 15,0-7 12-15,-1-4 7 16,0-3 9-16,-1 2 0 16,-1 4 0-16,-4 5-1 15,2 10-2-15,-4 2-14 16,-1 20-10-16,-2 8 8 16,5 5 3-16,1 4-1 0,2 0-4 15,4-7-2-15,0-5-2 16,0-8-14-16,3-9-6 15,-2-8 7-15,0-8 10 16,-1-17 6-16,-4-12 1 16,0-7-2-16,-5-11 0 0,-3-4 1 15,-3-3-2-15,-2 1 0 16,0 4 0-16,0 7 1 16,0 11 2-16,0 14 6 15,-2 8 4-15,-6 12 6 16,1 5-14-16,-2 13-8 0,-1 12 3 15,0 5 2-15,3 6-2 16,5 1 0-16,2-1-7 16,6-9-9-16,14-2-6 15,7-9 11-15,9-2 3 16,-1-1 8-16,6-3 2 0,-1 5-1 16,-4 0 3-16,-5 9 21 15,-9 4 15-15,-15 8 2 16,-7 8-8-16,-14 5 2 15,-13 7-13-15,-7 3-9 16,-7 2-9-16,-5-2-7 16,2-7-54-16,-3-20-137 0</inkml:trace>
  <inkml:trace contextRef="#ctx0" brushRef="#br0" timeOffset="182175.34">11899 14815 217 0,'10'14'15'16,"-3"1"-11"-16,3 1 9 16,3 1 6-16,3 3-8 15,6 3-5-15,3 5-3 16,4 5-1-16,3 6-1 0,2 10 0 16,4 4 0-16,1 11 3 15,1 6 3-15,3 8 16 16,4 6-14-16,-1 5 6 15,3 4-5-15,1 4-2 16,4-1-5-16,2 2 0 16,1-2 4-16,3 1 1 0,2 0-2 15,3-3 4-15,1-2 0 16,1-3-1-16,2 2 0 16,6 0 1-16,-7 0-2 15,3 4 3-15,-3-2 0 16,3-5-5-16,-1-7 2 0,-2-6-3 15,4-7-2-15,-4-6 1 16,4-5-3-16,-3-1 0 16,0-2 1-16,1-1-1 15,-5-2 2-15,-2 1 8 16,-2-4 0-16,-2 4-3 0,-3-6 5 16,-3-1-3-16,-4-2 5 15,-2-3-11-15,-6-4 4 16,-5-4-2-16,-2-1-6 15,-4-7 3-15,-3 2 0 16,-1-3-1-16,-6 0-1 16,1 0 1-16,-3 0-1 0,-4 4 1 15,3 0 1-15,-4-1 0 16,2 5-2-16,-3-2 1 16,3-5-2-16,-2-2-1 15,-1-6-38-15,-4-11-53 0,-7-5-62 16</inkml:trace>
  <inkml:trace contextRef="#ctx0" brushRef="#br0" timeOffset="185588.5">13158 12989 304 0,'76'-86'-12'0,"-3"-1"13"0,5-1 3 15,2-1-3-15,5 2 2 16,-1 1-1-16,5-1 4 16,-4 1-2-16,1 0-1 15,2 4 4-15,1 0-5 16,2-1 0-16,-1-3-1 0,2-2-1 15,5-1 0-15,-2-4 3 16,0 3-1-16,-2 0-2 16,-3 5 20-16,1 3-16 15,-6 3 2-15,-1 4-1 16,-1 4-1-16,-2 1 2 0,1 2-6 16,-1 3 2-16,2-2-2 15,-1 4 0-15,3-4-2 16,-1 3 2-16,3 1-1 15,-4 4 1-15,0 1-2 16,-2 5-2-16,-7 4 4 16,-8 9-1-16,-3 0 0 0,-7 8 1 15,-6 5-1-15,-2 4 1 16,-1 4-2-16,4-1 2 16,-1 0 0-16,0-1 0 15,4 1 0-15,1-1 3 16,-1-1-6-16,0 3 2 0,1-1 2 15,-4 4-2-15,0-2 2 16,-5 4-1-16,3 0-1 16,-2 1 2-16,1 1-1 15,2 1-1-15,0 0 2 16,1 1-1-16,3 0 0 0,-1 0-1 16,1 2 1-16,0 2 1 15,0 0-1-15,2 3 0 16,-5 1 0-16,4 2 3 15,2 0 0-15,-1 0-2 16,2 2 0-16,3 5 1 0,5-2-3 16,6 2 4-16,1 1-1 15,8-2-1-15,0 2-1 16,-2 1 3-16,0 3-5 16,-1 6 5-16,-2 2-4 15,-6 5 3-15,0 3-3 16,1 4 3-16,-5 2-1 15,0 4 4-15,-1 1-1 0,-1 4 4 16,-3-1 6-16,0 3-2 16,2 2 0-16,-3-1-5 15,2 2-2-15,0 1 0 16,0 1-3-16,1 0 0 0,0 3 1 16,1 2-2-16,-2-1 0 15,-1 0 1-15,1 2 1 16,1-5-1-16,-2-2-1 15,0-1 0-15,0-2 0 16,6-1 0-16,0-4-1 16,-2 2 0-16,1-8-1 0,2 1 3 15,-4-4-2-15,1-3 1 16,3-4-2-16,-2-5 1 16,0-5 1-16,-3-2 1 15,3-4-3-15,0-2 3 0,-3-2-2 16,5 1 3-16,-1-4 2 15,-2 1 6-15,-2-1-2 16,1-1-2-16,-1 1-2 16,-2 2-5-16,0-2 3 15,-2 0-3-15,1 3-2 0,-5 2 4 16,1 4-2-16,-4 3 0 16,-6 5 0-16,-2 5-2 15,-3 2 4-15,-6 5 0 16,1 1-2-16,-7 2 0 15,-2 4 1-15,-3 2 0 16,-2 2 0-16,-5 4 0 0,0 0 1 16,-2 4 2-16,0 0 2 15,-1 2 1-15,1 1 1 16,1 1-4-16,0-3-1 16,3 5-2-16,5-3 1 15,-1-1 0-15,4 0-1 0,6-6-1 16,3 2 0-16,-1-4 0 15,3 0 0-15,5-5 0 16,-2 0 0-16,5-5-1 16,0-2 1-16,3-2 0 0,1-4-2 15,0-5 2-15,3 0 1 16,2-7-2-16,4 1 1 16,0-6 0-16,2-2 2 15,2-2 0-15,3 0-1 16,-2-3 0-16,-1 2 0 15,1-2 1-15,3 1 1 0,-3 1 1 16,3 1-2-16,1 0-1 16,-1-1 1-16,1 2 0 15,0-3-2-15,2 2 0 16,2-1 0-16,0-1 0 16,-1 3 0-16,-3 3 1 0,-1 0-1 15,-2 2 0-15,-4 1 0 16,0 2 1-16,-6 6-1 15,1-2 0-15,-2 0 1 16,0 1-3-16,-3-1 3 16,4 0 0-16,-1 0 0 0,0-2-2 15,-1 0 2-15,-2 1-2 16,-1 1 4-16,-5 4-5 16,-2 3 1-16,-3 5 1 15,-5 0 0-15,3 6 1 16,-1 0 0-16,-2 3-1 0,-2 0 0 15,1 1 1-15,-4 4-2 16,1 1 4-16,-3 4-3 16,1 3-1-16,0 5 1 15,-3 4 1-15,-1 3 1 16,1 2-3-16,-1 2 0 16,-1 0 3-16,3-2-3 0,-3 1 3 15,5 1-3-15,1-2 2 16,-1 2-1-16,2 0 0 15,-2-4 0-15,-2 4 0 16,0-3 0-16,0 3 1 16,-2-3-1-16,-2 2-1 0,-1-2 1 15,-2-1 8-15,-6 0-6 16,0 1-1-16,-1-3-1 16,-1 0 1-16,1 1 2 15,-3-3 0-15,3-1-1 16,0 2 0-16,-1-2-1 0,-3 0-1 15,2 1 0-15,-2 1-1 16,-1 1 3-16,-3-1-1 16,-2 2-1-16,-1 1 0 15,-2 0 1-15,0 3-1 16,-10 2-1-16,-2 0 2 16,-2 0 0-16,-2-1-1 0,-4-2 1 15,0 2-1-15,-1-4 0 16,0 2 0-16,-5-3 0 15,-1-1 0-15,2 4 0 16,-6 0 0-16,1 2 0 0,-2 2 0 16,-4 0-1-16,-3 0 2 15,-3 0 1-15,-4 2-3 16,-3 1-1-16,-6 1 3 16,2 2-1-16,-8 5 1 15,0 4-2-15,-3-5 1 16,-4 2 1-16,-1-6 0 0,1-5-1 15,-4-1 0-15,1-2 0 16,2-6-1-16,2-3 1 16,-2-4 1-16,0 1-1 15,1-4 1-15,0-6-2 16,-1-3 1-16,3-5 0 0,-1-5 0 16,4-2-2-16,0-6-1 15,0-2 5-15,6-2-2 16,-2-3 1-16,2-2 0 15,1-4 1-15,2 1 2 16,0-4 0-16,-2 0 0 0,3-2 0 16,-3 0 4-16,0-2-4 15,-1 1 0-15,-1-3 0 16,3 3-2-16,-2 0 0 16,-5-2-2-16,-2 3-2 15,-2 4 1-15,-5-1 4 0,-4-2-8 16,-3 3 9-16,-2-3-1 15,-1 2-3-15,-2 0 4 16,-2-3-2-16,-2 0 0 16,-3 1 0-16,-5-1-2 15,0 1 0-15,-4 0-3 0,-5 0-3 16,2 0-9-16,-5-1 6 16,0 2 4-16,-5-3-16 15,3 2 2-15,-6 0 9 16,0-2 5-16,4 1 5 15,-4-1 0-15,-2 1 0 16,0 0-5-16,-2 0 5 0,4 1-1 16,-4 0 1-16,2-1 0 15,2-1 1-15,0 0-2 16,0-1 1-16,2-4 5 16,-1 2-7-16,4-3 2 0,0 0 2 15,-1 0 0-15,-1 0-1 16,1 0 0-16,2 0 1 15,0 0-1-15,6 0 1 16,-6-1-1-16,6-1 0 16,-3-1 2-16,-2 3-4 15,2-3 1-15,-4 3 2 0,7-5-2 16,-2 4-2-16,-1-3 3 16,0 1-1-16,2-3-1 15,-3 1 0-15,0-1 3 16,4-1-1-16,-1 2-1 15,4-2 1-15,-4 3-1 16,1-3 1-16,3 2-2 0,0 1 1 16,0 2 1-16,4-4-1 15,1 4-4-15,-4-2 2 16,2 0-1-16,-2 0-1 16,3 0 1-16,1-1 3 15,1-1 0-15,4-1-1 0,2 0 1 16,0 0 0-16,0-1 0 15,-2 1 1-15,2 2-2 16,4-1-10-16,1-1 18 16,8 4-2-16,3-4-4 0,2 0 0 15,2 0-1-15,2-1-1 16,-3 1 0-16,4 0 0 16,2 0-3-16,4 1-1 15,0 1-1-15,9 4 6 16,1-3-1-16,8 2 2 15,6 1-1-15,4-3-1 0,0-7-6 16,3-13-100-16</inkml:trace>
  <inkml:trace contextRef="#ctx0" brushRef="#br0" timeOffset="-198224.5">22034 15969 273 0,'-4'-10'156'15,"-3"-3"-144"-15,2-1-9 16,2 0-3-16,3-4 0 0,0 2 0 16,0 0 4-16,0 5-2 15,0 0-3-15,0 4 4 16,5 2 1-16,-2 3-2 15,6 2 0-15,-1 0 0 16,3 0-2-16,-3 4 0 0,4 3 2 16,2 1 0-16,-1 3 3 15,2 0-5-15,2 5 2 16,0-1-1-16,3 0 2 16,-4 2-2-16,4-2 0 0,-1 0-1 15,-4-1 1 1,4 0-1-16,-6-2 3 0,4 1 2 15,1-2 2-15,-2-2-1 16,2-5-3-16,2-4-1 16,1-4 0-16,2-12 3 15,2-11 0-15,2-7 3 0,6-9-2 16,1-8-2-16,1-5-2 16,2-7 1-16,4-2-2 15,4-3 2-15,-2 1 0 16,2 4-1-16,-2 4 1 15,-3 11 3-15,-8 12-4 16,-7 13 0-16,-9 9-2 0,-6 10 1 16,-7 4-2-16,-1 11 0 15,1 9 3-15,2 5-7 16,6 1-26-16,0-1-48 16,1-5-160-16</inkml:trace>
  <inkml:trace contextRef="#ctx0" brushRef="#br0" timeOffset="-197554.22">24414 17432 198 0,'5'0'91'15,"0"0"-77"-15,-1 0-3 16,3-8 11-16,4-2 6 16,0-2-13-16,5-3-6 15,-2-3 1-15,3 1 4 16,0-5 0-16,3 1-2 0,2-4-6 16,2-4 0-16,0-4-1 15,7-7 2-15,-1-4-4 16,6-4 2-16,4-7 1 15,1-3 0-15,3-6 3 16,4 0-4-16,2-4 2 16,3 2-4-16,2 0 0 0,0 7-2 15,-5 7 1-15,-1 6-2 16,-5 10 0-16,-7 10 0 16,-8 6-1-16,-10 7 3 15,-2 6-4-15,-7 7-8 16,1 0-12-16,-9 0-25 0,-2-6-87 15</inkml:trace>
  <inkml:trace contextRef="#ctx0" brushRef="#br0" timeOffset="-194072.33">4097 14187 300 0,'-18'-7'31'0,"0"-4"-2"16,5-1 8-16,5 1-10 16,1 4-11-16,1 2-1 15,5 1-6-15,1 3 0 16,0 1-4-16,1 1-9 16,12 12-1-16,3 8 5 0,10 10 0 15,8 11 2-15,1 12-1 16,8 16-1-16,4 12 2 15,-1 12-2-15,0 9 2 16,0-3-2-16,-7 4 0 0,3-6-5 16,-8-14-4-16,-3-16 3 15,-8-19-8-15,-9-13 10 16,-9-20-1-16,-5-16 11 16,-7-18 47-16,-16-20-29 15,-4-10-12-15,-7-12 4 0,-4-10-11 16,1-10-5-16,-2-6 1 15,-5-1-16-15,3-6-15 16,2-1-2-16,-2 3 15 16,7 11 12-16,7 5 5 15,7 14 2-15,5 10-2 16,6 4 3-16,6 10 5 0,3 5-5 16,1 3-1-16,10 2-1 15,4 11 5-15,4 5-4 16,4 11-4-16,6 13-3 15,2 23 5-15,4 12 3 16,3 18 2-16,2 12-2 0,3 10 1 16,-1 6-1-16,7-1-2 15,5-2 0-15,-2-5 0 16,2-11-1-16,-3-9 1 16,-7-12 1-16,-8-12-13 15,-11-17-37-15,-12-17-30 0,-13-9-92 16</inkml:trace>
  <inkml:trace contextRef="#ctx0" brushRef="#br0" timeOffset="-193857.14">4321 14856 359 0,'-3'8'-5'0,"-1"-6"7"15,3-2 0-15,1 0 0 16,0-2 7-16,0-17 6 0,1-7-1 16,13-11-4-16,1-12-5 15,7-6-2-15,3-8-14 16,1-2-117-16,0-3-115 16</inkml:trace>
  <inkml:trace contextRef="#ctx0" brushRef="#br0" timeOffset="-193361.9">4575 13902 196 0,'0'-16'233'0,"2"5"-200"0,2 8-19 15,8 3-9 1,10 8-5-16,5 15 1 0,7 17 0 16,5 12 3-16,2 8-2 15,3 15 1-15,0 8 0 16,1 0-2-16,-4-4 0 15,-1-6-6-15,-10-9-16 0,-5-14-1 16,-6-16 7-16,-11-15 11 16,-6-8 3-16,-2-11 8 15,-15-7 17-15,-9-18-7 16,-8-11-3-16,-7-10-16 0,-5-13 3 16,1-3 2-16,-1-6 0 15,9 0-2-15,-1 0 1 16,2 2-4-16,3 8 1 15,1 2 5-15,5 4-5 16,-1 8 2-16,9 5 3 16,0 7 3-16,8 3-2 0,8 2 5 15,1 2-8-15,12 0 0 16,15 2-4-16,9 2-4 16,7 6 6-16,4 8 1 15,-2 7-1-15,-2 12 0 16,-9 19-5-16,-7 11 6 15,-11 14-2-15,-10 14 2 0,-6 8 0 16,-8 6 1-16,-10-6-10 16,-5-1-5-16,3-18-5 15,6-25-12-15,3-23-63 16,8-18-102-16</inkml:trace>
  <inkml:trace contextRef="#ctx0" brushRef="#br0" timeOffset="-192875.23">5022 13456 483 0,'0'-26'4'15,"0"8"10"-15,0 8-7 16,0 9-4-16,0 2-8 16,3 23 0-16,4 12 5 15,3 17 1-15,2 12-1 0,5 14 4 16,2 10-3-16,3 4-1 15,5 3 2-15,-2-6-1 16,1-10-1-16,-6-7 0 16,-1-16 0-16,-7-16 1 15,-5-12-1-15,-7-15 0 16,0-10 5-16,-11-6 41 0,-9-21-16 16,-6-9 0-16,-7-11-28 15,-3-18-3-15,0-12 1 16,6-9-3-16,-1-11 0 15,6-3-16-15,4 1-1 0,5 10 6 16,5 7 13-16,6 16 2 16,5 12 0-16,0 11 0 15,10 11 0-15,6 7 0 16,2 9 1-16,6 8-2 16,1 4-1-16,2 15-1 15,6 18 1-15,-6 13 2 0,2 15 0 16,0 10 1-16,-4 9 0 15,-1 4-1-15,0-4 0 16,-5-6 0-16,1-16-13 16,-5-17-34-16,0-16-38 15,-6-18-38-15,-9-7-153 0</inkml:trace>
  <inkml:trace contextRef="#ctx0" brushRef="#br0" timeOffset="-192703.46">5212 13934 452 0,'-2'2'25'16,"1"-2"8"-16,1 0-13 16,0-7-8-16,0-4-5 15,3-9 2-15,7-5-2 16,4-12-4-16,6-11-2 16,4-11-1-16,8-11-29 0,3-9-63 15,-1-5-130-15</inkml:trace>
  <inkml:trace contextRef="#ctx0" brushRef="#br0" timeOffset="-192383.15">5629 12808 503 0,'-5'-12'14'16,"-5"3"21"-16,5 9-13 16,-4 9-18-16,-2 20-8 15,-5 15 3-15,-2 17 1 16,1 19 3-16,0 13-2 15,7 4 0-15,10-3 0 0,0-5-1 16,10-14-1-16,10-17 2 16,7-16-2-16,2-20-5 15,8-12 3-15,4-10 8 16,5-13 2-16,2-13 9 16,6-13 4-16,2-4-5 0,3-15-3 15,-3-1-4-15,3-4-3 16,-6-2-4-16,-2 6 1 15,-8 8-2-15,-9 9 0 16,-7 10-6-16,-9 13-26 16,-13 12-35-16,-5 7-79 0,-20 14-196 15</inkml:trace>
  <inkml:trace contextRef="#ctx0" brushRef="#br0" timeOffset="-191742.24">4214 16388 446 0,'-37'56'-55'0,"-4"-16"58"15,11-5 7-15,9-10 8 16,8-10-7-16,4-4 5 16,6-6 2-16,3-3 3 0,0-2-16 15,7 0-10-15,3-7 4 16,10-6 9-16,7-6-11 16,6-7 4-16,4-9-4 15,10-15 3-15,1-10 3 0,10-15 1 16,5-15 3-16,11-11 1 15,2-9-3-15,7-5 6 16,7-6-5-16,7-3 1 16,2-7-2-16,6-4-1 15,7-4-1-15,3-10 2 16,2 1-2-16,3-1 0 0,3-1-2 16,-2 0-1-16,-1-2 0 15,2 4 0-15,-5 2 1 16,-2 7 0-16,-7 7 0 15,-2 9-1-15,-13 12 2 16,-6 11-2-16,-14 15-2 0,-8 12 3 16,-13 12 0-16,-8 11 3 15,-11 11 7-15,-10 7 8 16,-4 14-2-16,-11 2-2 16,-2 8-1-16,-5 3 3 15,1 3 5-15,-2-1-4 0,0 1-6 16,0 2-3-16,0 0-5 15,0-2-2-15,0 2-2 16,0 0-2-16,0 0 1 16,0 0-2-16,0 0-16 15,-3 0-22-15,-8 2-47 16,-11-2-90-16</inkml:trace>
  <inkml:trace contextRef="#ctx0" brushRef="#br0" timeOffset="-187402.07">5385 15782 300 0,'-17'-9'-66'0,"3"-2"85"15,4 3 11-15,0-2-7 16,5 5-5-16,-2 0-1 15,2 0-5-15,-1-2 5 16,0 3-5-16,3 0 4 16,1 4-2-16,2 0-11 0,0 0-6 15,0 0-1-15,11 0 3 16,5 0-2-16,10 0 6 16,8 0 3-16,14-10 5 15,9-7-3-15,16-4 0 16,3-9-1-16,7-6-3 0,-3-7 1 15,0-1-3-15,-12-4 0 16,-9 3 0-16,-10 2-16 16,-11 7-11-16,-10 4-17 15,-9 9-15-15,-12 3-2 16,-4 3 25-16,-3 6 23 0,-7 4 10 16,-8 2 13-16,0 0 16 15,0 2 17-15,1 1-6 16,3 1-3-16,4 1-10 15,3-2-7-15,4 2-7 16,0 0-14-16,12 2-14 0,7 9 23 16,8-1-5-16,0 6 0 15,5 3 1-15,-5 7 2 16,-6 6-2-16,-1 5 2 16,-6 4-3-16,-6 7-1 15,-1 4 1-15,-4 0-1 16,-1 1-2-16,-2 3-19 0,2-2-17 15,-2-8-20-15,2-7-36 16,3-14 24-16,4-20-3 16</inkml:trace>
  <inkml:trace contextRef="#ctx0" brushRef="#br0" timeOffset="-187153.17">6697 15069 425 0,'18'-30'1'0,"-7"7"4"0,-2 9 5 16,5 10-6 0,-2 4-5-16,0 10-2 0,2 13 6 15,2 5 2-15,0 11-4 16,6 4 1-16,-2 5 1 16,4 2-2-16,-4-1 0 15,1-3 0-15,-4-3 0 0,-2-4 0 16,-3-6 1-16,-1-5-1 15,2-5 0-15,-3-7 0 16,1-7-34-16,-4-7-84 16</inkml:trace>
  <inkml:trace contextRef="#ctx0" brushRef="#br0" timeOffset="-186947.27">6954 15905 180 0,'0'2'328'16,"0"-5"-327"-16,2-15-9 15,12-6 4-15,6-4 3 16,7-10 5-16,0-3-3 16,7-5-2-16,0-4 3 0,-1-2-18 15,-6 0-50-15,-7-1-189 16</inkml:trace>
  <inkml:trace contextRef="#ctx0" brushRef="#br0" timeOffset="-186049.69">6652 15336 430 0,'-6'3'10'0,"2"-3"-8"0,4-1-4 16,0-10-5-16,9-7 8 16,3-3 2-16,5-6-2 15,4-8 2-15,2-2-3 16,2 2 2-16,-1 1-2 16,3 9 0-16,-2 6-4 0,0 12 2 15,-5 7-2-15,2 5 2 16,-2 15 2-16,2 6 0 15,4 5 1-15,1 2 0 16,1-1 2-16,0-1-2 16,-1-5 1-16,-7-6-3 0,1-7 3 15,-8-11-2-15,2-4 1 16,-3-21 4-16,3-15-2 16,1-10-2-16,1-13-3 15,0 1-45-15,3 0-33 16,-1 10 23-16,-4 10 41 0,4 12 35 15,0 16 4-15,-1 5 12 16,2 7-19-16,1 2 2 16,3 11 3-16,1 1-8 15,4 2-7-15,-2 0-2 16,2-5-1-16,-3-3-2 0,-3-6 0 16,-3-2-4-16,-6-14-15 15,-2-14 10-15,-5-15-23 16,-6-9-67-16,-1-10 2 15,0-6-15-15,-3-6 68 16,-4 0 53-16,1 1 58 0,0 3-14 16,6 10-4-16,0 8 23 15,0 12-14-15,7 15-25 16,7 13-2-16,-2 12-14 16,3 4-17-16,-3 24-1 15,-4 13 2-15,0 15 1 0,-2 11 1 16,-6 14-2-16,0 4-1 15,-4 5 0-15,-6-1-2 16,0-5 3-16,-2-10-2 16,0-13 0-16,0-20-1 15,5-17-13-15,6-18-13 0,1-12 15 16,3-24 13-16,11-10-23 16,8-14-26-16,3-5 7 15,9-5 36-15,2 4 9 16,5 3 8-16,1 5 13 15,-5 9 8-15,-1 9-11 16,-5 13-9-16,-4 8-10 0,-5 13-4 16,-5 6-1-16,0 13 3 15,-4 10 2-15,4 5 9 16,-1-1-3-16,0 0-2 16,3 2-4-16,3-8-3 15,0-8 2-15,0-8-1 0,-1-11-1 16,-1-11-16-16,-6-22-31 15,-4-16-196-15</inkml:trace>
  <inkml:trace contextRef="#ctx0" brushRef="#br0" timeOffset="-185899.78">8184 14137 471 0,'0'6'24'16,"0"-3"-26"-16,7 4-5 15,6 6 8-15,3 1 1 0,3 4-22 16,-2-2-85-16,-2-5-117 16</inkml:trace>
  <inkml:trace contextRef="#ctx0" brushRef="#br0" timeOffset="-185686.82">8448 14439 64 0,'0'4'346'16,"0"-4"-379"-16,0 0-97 15</inkml:trace>
  <inkml:trace contextRef="#ctx0" brushRef="#br0" timeOffset="-184681.34">7363 16319 333 0,'-1'-6'2'0,"-8"-10"12"0,-2-5 9 15,0 3 1-15,4 2-2 16,-1 2 5-16,1 3 4 16,0 4-3-16,6 5-4 15,1 2-15-15,1 5-8 16,14 16-4-16,3 12 0 0,9 10 5 15,5 12-2-15,4 11 1 16,0 0-1-16,-1 0-1 16,-3-2-1-16,-8-6-17 15,-5-12-3-15,-7-10 0 16,-6-12-5-16,-6-11-7 0,-5-6-8 16,-8-7 35-16,-8-5 9 15,-1-10 2-15,-4-9 21 16,-1-5-5-16,2-3-1 15,2-4-3-15,2 1-3 16,2-1-3-16,1 4-5 16,6 2 1-16,-2-1-1 0,2 2-2 15,2 1-1-15,5 3 1 16,1-2 0-16,4-1-2 16,0-1-2-16,12 2 2 15,10 8 2-15,4 1-6 16,6 12 3-16,0 6-1 0,0 17-1 15,-4 9 1-15,-6 8 2 16,-2 3-1-16,-8-1 2 16,0-2-2-16,-5-7 1 15,0-2 2-15,-2-7-3 16,1-5 0-16,3-6-2 0,0-7 2 16,-1 0 0-16,7 0 0 15,-1-7 0-15,3-3 0 16,0 2 2-16,1 1-4 15,2 2-2-15,-6 4-1 16,1 1 2-16,-3 0 2 0,-1 9-1 16,-3 5 1-16,-6-1 1 15,-2 2 4-15,0 3 10 16,-7 2-2-16,0 2-5 16,-1-3-3-16,3 1 0 15,-1 1-5-15,2-4 2 16,2-2-19-16,2-11-59 0,0-4-72 15</inkml:trace>
  <inkml:trace contextRef="#ctx0" brushRef="#br0" timeOffset="-183755.16">7904 16181 534 0,'0'0'-4'0,"-6"3"0"16,1 11 6-16,3 3-7 15,2 6 2-15,0 8 2 16,0 0 1-16,7 2-3 0,3-6 4 16,2-3-4-16,5-9-1 15,-2-8-10-15,4-7 0 16,0-9-10-16,-1-14 13 16,1-11 12-16,-2-6-3 0,-2-5-5 15,-6 2-7 1,-1 7 16-16,-3 10 0 0,0 7-1 15,-5 10 8-15,2 9 1 16,-2 0-6-16,1 11-2 16,3 7 1-16,-1 6 2 15,4 6-1-15,4-1-5 0,-2 2 3 16,5-8-1-16,-1-6-1 16,0-10-1-16,-1-7-5 15,-1-12 6-15,0-18 1 16,0-9 2-16,-2-8-2 15,-1-4 1-15,-1-1 1 0,0 4-3 16,-4 11-12-16,-1 9 9 16,-2 10 2-16,0 9 11 15,0 9 1-15,3 3-5 16,1 17-4-16,4 7-3 16,6 5 0-16,3 11 3 15,5-1 0-15,1-2-2 0,2-4 0 16,4-7 0-16,-4-11-2 15,-3-12-17-15,-5-6 3 16,0-24 6-16,-3-13 12 16,-6-9-2-16,-1-11 3 0,-1-5-2 15,0-1 2-15,0 2-1 16,1 8 4-16,0 8-1 16,1 11 1-16,2 11 0 15,4 13 3-15,3 10-8 16,2 5-1-16,4 18 0 15,6 14 0-15,0 17 2 0,0 10-5 16,0 17-4-16,-10 11 2 16,-4 8 3-16,-8 5 3 15,-7-4 0-15,0-8-2 16,-9-16 2-16,-8-24 0 16,0-18 3-16,-5-26 13 15,2-16 24-15,4-31-22 0,3-16-16 16,4-17-9-16,8-11 2 15,1-7-11-15,12-4-12 16,10 2 10-16,3 2 15 16,7 7 4-16,2 7-2 15,4 7 8-15,0 0-1 0,0 8-3 16,1 3 2-16,-5 3-4 16,-5 8-11-16,-7 7-49 15,-7 10-42-15,-5 13 7 16,-8 11-20-16,-2 5 82 0,0 11 36 15,-8 12 25-15,3 2-9 16,1 1-8-16,4 1-10 16,0-4 5-16,0-5-6 15,15-10-105-15</inkml:trace>
  <inkml:trace contextRef="#ctx0" brushRef="#br0" timeOffset="-178287.33">8459 13659 156 0,'0'-9'26'0,"0"0"-12"0,-3 1 8 16,-3-5 24-16,-3 2-27 16,2 0-4-16,-2-3-1 15,3 4-9-15,1-3-1 16,0 3-2-16,3-3-7 16,0 2-4-16,0 2-3 15,-1 0-3-15,-7 2-2 0,0 2-3 16,-4-2 10-16,-3 1 11 15,-3 1 0-15,1 2 0 16,-4 1 2-16,-1 0 1 16,0 2 16-16,0-1-11 0,-1 1 0 15,-1-5 0-15,1 4-2 16,0-2 3-16,-1-1-4 16,-3-2 2-16,0 1-1 15,-1-1-6-15,-3 1 1 16,3-2-2-16,-3 2 0 0,-3-1-3 15,2 0-13-15,-4 3-1 16,1 2 3-16,3-1 9 16,-6 2-11-16,4 0 16 15,0 0-1-15,-1 0 2 16,1 6-1-16,-2 4 0 16,2 1 0-16,-4 3-1 0,3 1 1 15,-4 2 0-15,-3 4-1 16,3-1 1-16,-1 0-1 15,1 1 3-15,2-3 12 16,5 1-11-16,4 1 3 16,2-4-4-16,5 0-1 0,1 0-1 15,5-2 1-15,-2 3-1 16,4-5 0-16,-4 2 0 16,2 3 1-16,-3-2-1 15,-2 3 0-15,-2 0 0 0,0 4 0 16,-3 1 0-16,0 4 0 15,-2 0 0-15,0 3 1 16,-1 0-1-16,-1 4 0 16,2-2 0-16,-1-1 0 15,3-1-1-15,-4-5 1 16,3 0 0-16,-3-4 1 16,2 0-2-16,0 1 1 0,0 0 0 15,0 1 0-15,-3 2 0 16,3 1 0-16,-2 3 0 15,3 1 1-15,-3-1-1 16,2-1 0-16,2-1 0 16,0 0 0-16,4-2 0 0,2-2 0 15,4 0 0-15,-1-1 0 16,4 3 0-16,2 0 0 16,-3 1-1-16,1 5 1 15,-3 2 1-15,0 7-2 0,-3-1 2 16,-2 6-2-16,0-1 1 15,-1 2 0-15,2 2 0 16,2 2 0-16,2 2-1 16,2 0 1-16,3 0-1 15,1 1 0-15,2 1 0 16,2-3 1-16,2 3 0 16,-1 1 0-16,3 2-1 0,-5 2 1 15,3 4 3-15,-2-1-1 16,0 3 0-16,0-2-1 15,1 4 0-15,2-2 1 16,4 2-5-16,0-2 4 0,0 3 1 16,7-2-2-16,5 0-2 15,3-2 2-15,2 4-2 16,3 2 1-16,-3 1 6 16,3-1-2-16,0 4-3 15,-2-2-1-15,0-1 3 0,0-6-13 16,0 0 20-16,1-2-7 15,3-9-8-15,2-2 4 16,3-8 3-16,5-3 0 16,4-3-8-16,5-3 9 15,2 4-2-15,0 2 9 16,0 4-7-16,2-1 0 0,-2 2 0 16,2-2-2-16,0-2 0 15,-2-2-4-15,4-3 14 16,-2-2-3-16,5-3 3 15,4-3-12-15,2-4 8 16,1 0-6-16,6-1 2 0,0-4-2 16,0 2 2-16,-6-2 2 15,4 0-3-15,-8-3-2 16,2-1-6-16,-1-3 2 16,-5-3 11-16,4-2-7 15,-1-1 1-15,2-3 3 0,-1-1-1 16,1-1-2-16,1-2 2 15,-6 3-1-15,2-3 0 16,-4 0 0-16,-3 0 1 16,2 0-1-16,-3-5 0 15,-1-2 1-15,4-6 0 0,0 1 2 16,1-2 0-16,1-3-3 16,1 0 1-16,2-3-2 15,0 0 1-15,0 0 1 16,-3 1-2-16,0-2 0 15,-2 1 0-15,0-2 0 0,-5 3 0 16,1-3 1-16,-3 1-2 16,-1 0 2-16,2-1-1 15,-1 3 0-15,-1-2 1 16,-1-3-1-16,2 2 3 16,-2 0 0-16,0-6-1 0,1 2 0 15,-1-4 1-15,0-2 0 16,-1-2 1-16,0-3-2 15,-2 1-1-15,0 1 0 16,-4-3 0-16,1 0-1 16,-2 3 1-16,-1-3-1 15,-2 1 0-15,-1-2 1 0,-2-3-1 16,2 0-2-16,0-4 4 16,-1-8-1-16,1 2-2 15,-2-3 5-15,0 0-4 16,-1-3 0-16,-6 1 1 0,2 4 6 15,-4-3-5-15,-1 1-1 16,-4-1 1-16,0-4 2 16,-1-1-1-16,-3-1 1 15,0-5-2-15,-2 1 0 16,1-4-1-16,-1 0 0 16,1 3 0-16,-1-1 1 0,0 2-2 15,-3 1 0-15,0 3 1 16,-8-1 0-16,-4 3-1 15,-3 1 1-15,-6-1-1 16,-4-3 2-16,-4 2 0 16,-1-5 1-16,-1-1-2 0,1-5 0 15,2-3 1-15,3-3 0 16,4 0-2-16,3 0-4 16,0 3 6-16,-2 5-3 15,0 3 2-15,-2 7-3 0,-2 3 2 16,-3 5 3-1,0 2-5-15,-3 5 6 0,-1 1-4 16,0 1 1-16,1-1 1 16,-2 0-3-16,1 2 2 15,-1 1-1-15,-2 2-5 16,0 1 5-16,0 4-1 0,-3 4 0 16,0 0 1-16,-1 5-3 15,-3 3 5-15,-1 4-5 16,3 1-3-16,0 0 11 15,0 1 0-15,5 2-2 16,2 0-1-16,0 0-2 0,-1 1 1 16,3 1-1-16,-4-1 1 15,2 2-2-15,-2 0-3 16,3 1 2-16,-3 1 0 16,2 2 5-16,1 1 0 15,1-1-2-15,1 2 1 0,2 1 2 16,-2-1-2-16,2 1 1 15,0 3-1-15,-2-1-2 16,3 2 2-16,1 0-1 16,-1 0-1-16,1 0 1 15,1 0-1-15,4 3 1 16,0 1-1-16,-1 1 1 0,2-1 0 16,1 1-1-16,1 4 0 15,-2 0 0-15,1 4 0 16,0 6-2-16,-2 6 0 15,-2 7-37-15,-10-1-49 16,-16-12-142-16</inkml:trace>
  <inkml:trace contextRef="#ctx0" brushRef="#br0" timeOffset="-176049.08">9635 14601 325 0,'9'-3'-9'16,"-6"-8"26"-16,7 0 13 16,-1-3-6-16,3 0-13 0,3-2 3 15,6-4-1-15,4-5 1 16,9-7-5-16,3 0 0 16,0-4-2-16,8-3-3 15,4 0-2-15,-1-2-2 16,2 5 1-16,4-3-12 0,-6 1-48 15,-6-1-157-15</inkml:trace>
  <inkml:trace contextRef="#ctx0" brushRef="#br0" timeOffset="-175693.29">10343 13656 542 0,'-19'-11'-16'0,"-4"-4"29"16,4 0-2-16,2 4-5 0,3 4-4 15,-1 1-2-15,3 6 0 16,2 0-2-16,-3 17-2 16,2 9 2-16,1 12 0 15,0 8 0-15,7 11-1 16,3 6 2-16,0 1 1 0,16 2-1 15,5-4 8-15,11-3 4 16,7-3-8-16,5-10-2 16,5-5-2-16,4-14 0 15,3-13-4-15,-2-14 5 16,4-12-3-16,-2-20 8 0,-8-18 5 16,-6-13-6-16,-7-1-10 15,-4-6-53-15,-16 4-37 16,-8 5-141-16</inkml:trace>
  <inkml:trace contextRef="#ctx0" brushRef="#br0" timeOffset="-173947.29">11049 13502 490 0,'-2'-5'5'0,"-13"-4"0"16,10 9-1-16,1 2-5 15,4 10-2-15,0 6-1 16,0 7-6-16,4 6 0 0,3 2 5 16,4 1 4-16,3 0 1 15,3-2-1-15,0-5 1 16,1-5-2-16,0-12-2 15,-2-10-2-15,2-2-1 0,-3-23 15 16,-1-13 16-16,0-9-14 16,0-11-7-16,0-2 2 15,-6 1-10-15,-1 6 0 16,-2 13 2-16,-2 12 7 16,-1 10 5-16,1 12 11 0,3 6-15 15,2 17-14-15,5 8 9 16,5 7 4-16,2 4 1 15,1 0-2-15,4-1-3 16,-1-9 0-16,-4-9-3 16,-1-14-12-16,-4-3 6 15,-8-18 5-15,-7-16 12 16,0-9-6-16,-2-12-1 0,-8-5 1 16,-2-7-1-16,3 2 0 15,3 3-1-15,4 6 3 16,0 13 0-16,2 13 14 15,0 12 3-15,9 11-8 0,6 7-14 16,4 12 0-16,3 15 0 16,5 11 2-16,1 12-2 15,0 7 4-15,1 3-1 16,-5 7-4-16,-1-7 3 0,-7-1 2 16,-1-12-2-16,-10-7 0 15,-5-9 0-15,0-12-10 16,-5-12 12-16,-6-7 6 15,3-16-1-15,5-16 1 16,3-9-6-16,7-13-2 16,15-6 2-16,3 0-2 0,6 2-3 15,1 8-3-15,0 9-2 16,-3 13 8-16,-6 12-1 16,1 13 2-16,-5 3-1 15,1 17-4-15,-4 16 1 16,1 7 4-16,-2 8-1 0,0 5 4 15,-6-1-3-15,1-4-28 16,-5-6-27-16,-4-10-7 16,-1-11 14-16,0-14 42 15,-9-7 18-15,0-10 37 16,0-15-4-16,2-1-11 0,3-2 8 16,4 0-20-16,0 3-13 15,2 0-3-15,9 3-5 16,1 1 0-16,1-2-1 15,3-4-3-15,-3 0-14 16,-2-7-16-16,-6-3-3 0,-5-2 17 16,0-6 14-1,-11-2 2-15,-5 2 6 0,-3 1-2 16,2 9 9-16,5 2 13 16,0 14 5-16,7 6-6 15,5 8-9-15,0 5-10 0,4 7-10 16,9 16 4-16,4 8-2 15,3 8 4-15,4 10 4 16,0-4-4-16,3 2 1 16,-1-11 0-16,-1-9 0 15,-3-12-4-15,-1-15-3 16,-3-10 7-16,0-22 8 0,-2-15-6 16,1-6-3-16,-5-10 2 15,0 3-2-15,-1 3-1 16,-2 9-2-16,-2 12 4 15,-2 12 0-15,0 12 0 16,0 10 0-16,2 2-5 0,3 18 1 16,5 5 6-16,6 4 3 15,4 5-4-15,1 0 0 16,3-7-1-16,-4-5-2 16,0-10 1-16,-4-10-3 15,-4-10 6-15,-7-15-4 16,0-9 4-16,-5-10-8 0,-2-5-3 15,-1-2-2-15,-2-1 6 16,0 0 0-16,-2 6 3 16,-1 6 2-16,-2 10 0 15,0 12 12-15,2 2 16 16,1 12 6-16,0 2-7 0,2 2-14 16,2 0-16-16,11 6-3 15,6 3 2-15,10-4-2 16,11-5-14-16,3 0-9 15,5-20-7-15,-3-6-11 16,-4-10-2-16,-12-3 15 0,-9 0 21 16,-8 2 14-16,-10 4 15 15,-2 8 10-15,0 7-2 16,-5 2-4-16,2 8-2 16,3 1-8-16,0 3-12 15,8-2-1-15,2 1-4 0,2-2-2 16,0-2 11-16,-4 0-7 15,-3 2 0-15,-3 3 7 16,-2 1 0-16,0 3-5 16,-2 0-1-16,-1 15 7 15,3 11 3-15,0 6 0 0,12 7-4 16,15 6-2-16,11 6-2 16,11 3 0-16,5-1-10 15,-5-4-27-15,-2-10-7 16,-13-10 16-16,-10-13 27 15,-14-14 53-15,-10-8 62 0,-1-19-38 16,-12-7-25-16,0-5-28 16,0-3-15-16,1 1-4 15,5 3-1-15,5 8-3 16,2 8-1-16,9 6-3 16,6 6-21-16,4 8-26 0,-2 6-16 15,-7 12-41-15,-10 5-104 16</inkml:trace>
  <inkml:trace contextRef="#ctx0" brushRef="#br0" timeOffset="-173354.63">10614 16463 242 0,'2'0'91'0,"-2"0"-61"16,0 0 3-16,0 0-3 16,0 0-6-16,2 0-9 15,-2 0-3-15,0 0-7 16,0 0-2-16,1 0-1 0,-1 0-2 15,0 0 2-15,0 0-1 16,2-1-2-16,-2-3 3 16,2 0-3-16,-2-1 3 15,3-2 5-15,1 2-1 16,-2-2-2-16,-1 1 1 16,3-1 4-16,-3 2 6 0,-1 1-5 15,3 1-1-15,-3 3-3 16,0-3-2-16,0 3-2 15,0 0 1-15,0 0 0 16,0 0 0-16,0 0-1 0,0 0-2 16,0 0 1-16,0 0-1 15,0 0-2-15,0 0-51 16,-4 0-22-16,-10-3-160 16</inkml:trace>
  <inkml:trace contextRef="#ctx0" brushRef="#br0" timeOffset="-172622.05">10643 16677 130 0,'9'15'366'0,"-4"-12"-367"16,-2-1-1-16,4-2-1 0,-1-5 3 16,1-15-1-16,-1-12 17 15,-1-16-7-15,-5-19-2 16,0-20 6-16,0-21-8 16,-12-14-4-16,-7-13-2 15,0-10-18-15,-8-1-2 0,-2 3-13 16,2 15 7-16,-3 17 22 15,-3 24 8-15,-1 21 13 16,0 25 20-16,-6 21-10 16,1 18-4-16,-2 2-13 15,1 20-2-15,2 7-2 16,6 8-4-16,8 8 0 0,9 6-1 16,15 4-1-16,5 4-1 15,26 0 1-15,10 0 1 16,9 0-4-16,6-7-14 15,7-7-3-15,-2-11-12 0,-3-7-3 16,-1-5 13-16,-2-6 8 16,-4 0 9-16,-2-1 16 15,-3 5 12-15,-4 5-6 16,0 4-4-16,-8 1-2 16,-1 2-2-16,-8 2-1 15,-8 1 0-15,-3-2 4 0,-8-3-1 16,-4-3 6-16,-2-2 3 15,-2-4-2-15,-11-2-3 16,-4-3 2-16,-7-10 1 16,-1-4 7-16,-1-1 1 15,-1-19-18-15,2-10-7 0,3-8-2 16,10-6-3-16,5-2-7 16,7 1-18-16,0 3 6 15,1 10 9-15,8 8 7 16,0 10 0-16,-1 7 1 15,2 7 2-15,1 0 3 16,2 5 0-16,1 7-7 0,1 1-14 16,7 2-19-16,2-7-21 15,-1-6-75-15,0-2-134 16</inkml:trace>
  <inkml:trace contextRef="#ctx0" brushRef="#br0" timeOffset="-170762.12">10937 15811 548 0,'-4'0'13'16,"1"0"-12"-16,3 0-5 16,9 0 7-16,7 7-2 0,5 11-1 15,4 7-1-15,4 12-1 16,-2 2 4-16,-1 4-2 16,-3-7 0-16,-5-4-2 15,-4-14-9-15,-1-15 2 16,-6-6-5-16,-2-29-8 0,-1-13 33 15,-2-18-7 1,-2-6-12-16,2-2-23 0,-2 1-18 16,1 15 26-16,-1 16 26 15,0 14 3-15,7 17 26 16,2 8-15-16,3 25-1 16,3 11 4-16,7 5-5 0,3 7-6 15,2 6-4-15,6-4-1 16,-3-13-4-16,-1-5-1 15,-3-16-1-15,-2-16-7 16,-6-9-5-16,-6-28 19 16,-3-11-4-16,-3-11-3 0,-4-9-3 15,-2-2-1-15,0 8-4 16,0 9 3-16,0 12 7 16,0 12 4-16,7 16 18 15,5 12 0-15,8 2-2 16,4 15 5-16,6 6-8 15,2 5-10-15,4 0-6 0,-4 1 0 16,-1-5-15-16,-4-5-42 16,-8-7-15-16,-9-10-129 15</inkml:trace>
  <inkml:trace contextRef="#ctx0" brushRef="#br0" timeOffset="-170348.36">11378 14942 569 0,'-5'2'9'15,"0"-2"7"-15,5 0-24 16,0 0 1-16,5 0 14 16,5 0-9-16,-2 0 5 15,5 0-1-15,0 8-1 16,-1 10-3-16,1 10-1 0,1 10 4 15,3 9 3-15,0 3 1 16,7 5 1-16,4-2 5 16,3-5-1-16,3 1-3 15,2-6-3-15,1-6-4 16,-6-3 3-16,1-2-4 0,-8-5 3 16,-3-6-3-16,-7-3 2 15,-2-6 0-15,-5-2-1 16,-2-5 1-16,0-1-2 15,-1-4 1-15,1 0-9 16,3-13 7-16,-1-6 7 16,5-8-4-16,1-4-10 0,-3-1-17 15,-1 4-21-15,-1 2-9 16,-6 7 3-16,-2 6-43 16,-5 6-89-16</inkml:trace>
  <inkml:trace contextRef="#ctx0" brushRef="#br0" timeOffset="-170154.47">11589 15509 562 0,'0'2'24'16,"5"-2"-26"-16,8-2-4 0,3-10 8 15,7-10-4-15,4-10 7 16,2-11 2-16,0-8-3 15,3-9-2-15,-1-6-22 16,-3 1-77-16,-4 1-68 0</inkml:trace>
  <inkml:trace contextRef="#ctx0" brushRef="#br0" timeOffset="-169195.02">11875 14942 128 0,'-12'16'341'15,"2"2"-287"-15,3 8-22 0,5 6-15 16,2 6 0-16,0 5-1 15,12 0-8-15,5 0-5 16,4-10-5-16,1-4 1 16,-2-11-6-16,1-10-35 15,1-8-12-15,-7-12 0 0,-2-18 1 16,-4-13-51-16,-7-7-4 16,-2-6 41-16,0-3 66 15,-2-1 58-15,-5 3 46 16,0 4-22-16,-1 6-29 15,5 11-16-15,1 7-6 0,2 11 9 16,0 7-11-16,10 11-18 16,7 4-6-16,5 11 3 15,7 10-2-15,3 10 0 16,4 3-3-16,-2 7-2 16,-2-1 0-16,0 3-1 0,-5-8-6 15,-5-5 1-15,-3-11 4 16,-6-6 2-16,-2-16 0 15,-6-5-2-15,1-22 6 16,1-10 1-16,2-12-1 16,-2-7-4-16,4 1 0 15,-2 2-2-15,1 15 4 0,0 11-2 16,-1 8 1-16,-2 12 0 16,3 6 1-16,2 7 1 15,-2 10 1-15,5 3 2 16,-3 1-5-16,3 0 0 15,-1-4-1-15,0-9-2 0,-1-8-14 16,-1-4 2-16,0-21 6 16,-2-13-9-16,-3-6-17 15,-2-6-1-15,-5-3-11 16,0 5 26-16,0 3 19 0,-3 13 10 16,-1 7 26-16,-1 9 8 15,5 9 12-15,0 7-14 16,2 12-38-16,8 10-5 15,7 6 2-15,3 4 3 16,-1 0 1-16,6-5-4 16,-3-7 0-16,-4-14-5 15,3-6-3-15,-5-17 1 0,-3-16 7 16,-4-14-1-16,-4-10-3 16,-3-7-1-16,-2-6 7 15,-2-3-1-15,-7 3 1 16,-5 2-1-16,-4 11-1 0,-2 11 1 15,1 12-1-15,-3 16 0 16,2 15 3-16,1 4 7 16,4 24-4-16,6 7-2 15,2 10-4-15,7-2 0 16,2 4 0-16,17-7-4 0,8-8 1 16,10-10-8-16,7-4-3 15,5-10-2-15,4-2 9 16,0-3 1-16,-4 2 7 15,-5 3-2-15,-10 4 7 16,-9 2 16-16,-11 7 11 16,-4 3 0-16,-10 6 10 0,0 3 3 15,-3 4-8-15,-7 6-11 16,1-3-16-16,4 2-9 16,3 3-2-16,2-3-14 15,2-7-53-15,5-17-81 16,-4-15-393-16</inkml:trace>
  <inkml:trace contextRef="#ctx0" brushRef="#br0" timeOffset="-168140.65">11631 18093 544 0,'0'-19'-4'15,"0"-8"4"-15,0-3 1 16,0-7-2-16,0-1-3 15,0-5-10-15,0 0-11 0,-4-7 12 16,-2-7 6-16,-6-11 8 16,-5-12-7-16,-2-12 11 15,-6-6-3-15,-2-4-1 16,3 2-2-16,0 11 1 16,4 16-3-16,3 16 0 0,3 14 7 15,-1 16 9-15,3 11 8 16,0 9-4-16,-3 7-8 15,-3 3-11-15,2 14-5 16,2 4 2-16,-1 4 8 16,5 0-3-16,4 4 2 15,6-3-2-15,0 3 0 0,9-1 0 16,5 1 0-16,1 0-2 16,4-5 4-16,-4-1-4 15,1-5 4-15,-2-4-4 16,-1-4-1-16,2-7 1 15,0-3 2-15,4 0-1 16,1 0 4-16,2-2-1 0,2-5-1 16,3 0 2-16,-2 0-1 15,-2 2-2-15,-5 3 1 16,-3 0-2-16,-5 1 2 16,-4 1 0-16,-3 0-1 15,-1 0 7-15,-2 0 18 0,0 0-1 16,0 0 0-16,0 0-10 15,0 0-10-15,0 0-3 16,-4 0-1-16,1 0-25 16,-4-3-51-16,-4 1-149 0</inkml:trace>
  <inkml:trace contextRef="#ctx0" brushRef="#br0" timeOffset="-167505.55">11612 17555 309 0,'-5'3'40'0,"5"-3"1"16,0-7-41-16,12-8 4 0,3-9 0 16,4-4 5-16,5-8-11 15,-2-4 6-15,1-4-1 16,-2 2-3-16,-1-3 1 15,2 4 0-15,-6 0-1 16,2 11-1-16,-4 3-2 16,2 11 6-16,2 11 10 0,0 5 3 15,1 17-7-15,0 16 11 16,3 9 9-16,1 10-4 16,-2 4-2-16,3 6-4 15,-3-7-8-15,5-5-9 16,-4-14 1-16,2-5-4 15,1-13-3-15,-1-11 2 0,0-7-1 16,3-7-4-16,-3-14-12 16,1-11-29-16,-5-10-22 15,-6-3-116-15</inkml:trace>
  <inkml:trace contextRef="#ctx0" brushRef="#br0" timeOffset="-166886.11">12218 17075 467 0,'-15'-12'49'15,"3"7"0"-15,0 2-10 16,7 3-14-16,3 3-18 0,2 9-7 16,2 6-1-16,9 3-3 15,3 4 1-15,3-1 0 16,4-5-10-16,-1-5-11 16,0-3-5-16,-3-9-8 15,-2-2 7-15,-6-6-5 0,-4-12 29 16,-3-4 5-16,-2-9 8 15,0 1-4-15,-5 1-1 16,-1 4 0-16,1 9 6 16,5 7 15-16,0 8 8 15,2 1-26-15,10 10-7 16,8 10 7-16,1 1 3 0,6 2-6 16,-3-3-1-16,3-4-1 15,-4-9-2-15,-2-7-9 16,-4-7-3-16,0-18 9 15,-7-10-2-15,-3-10-9 0,-4-7-6 16,-3-1-27-16,0-1 27 16,0 8 22-16,0 6 1 15,-1 12 8-15,-1 12 8 16,2 5 9-16,0 11 12 16,0 0-20-16,10 11-9 15,5 3 4-15,1 6-4 0,4-6-3 16,2-4-6-16,1-4 1 15,-3-6-2-15,-2-16-2 16,-6-13-17-16,-5-6-10 16,-5-8 0-16,-2-4 26 15,-9 3 5-15,-8-1 4 0,-2 6 0 16,-3 9 1-16,7 6 1 16,0 6 8-16,6 11 21 15,7 6 8-15,2 2-12 16,7 17-30-16,12 7 0 15,6 9 6-15,4 2-6 0,0 5-1 16,8-4-7-16,-5 3-41 16,-3-6-49-16,-10 0-52 15</inkml:trace>
  <inkml:trace contextRef="#ctx0" brushRef="#br0" timeOffset="-166259.47">12752 16768 396 0,'0'-9'175'0,"0"-5"-163"16,4 2-6-16,6-6-1 16,0-5-3-16,6-8-2 15,0-3 1-15,-2-3-4 0,1-4-10 16,-6-6-12-16,-4 1-12 16,-5 2 7-16,0 2 11 15,-4 9 16-15,-4 6 6 16,-1 11 16-16,1 6 20 15,3 10 3-15,3 6-10 0,2 16-24 16,2 6-6-16,7 10 0 16,6 1 1-16,3 0-1 15,1 0 0-15,1-7-2 16,-1-8-1-16,0-8-3 16,-1-8-7-16,-2-8-2 0,-6-8 0 15,1-17 6-15,-4-13 1 16,-1-14 3-16,-5-8-5 15,-1-10-1-15,0 3-12 16,0 0 7-16,-3 10 10 16,-4 15 3-16,0 11 3 0,-1 16 12 15,1 6 21-15,0 9-9 16,0 0-8-16,2 9-11 16,3-1-4-16,2 3-4 15,0-1 0-15,5-4 0 16,11-4-6-16,6-2-11 0,8-14-8 15,3-8-5-15,1-3-21 16,1 2-8-16,1 7 3 16,-7 9 21-16,-4 7 39 15,-6 8 11-15,-5 19 39 16,-3 11 4-16,-1 0 0 0,-1 6 6 16,6-3-21-16,2-5-17 15,5-7-8-15,7-11-9 16,3-12-4-16,8-6-4 15,2-16 3-15,0-13-30 16,3-9-23-16,-5-4-9 16,-4-4-10-16,-9 5-35 0,-10 6-74 15</inkml:trace>
  <inkml:trace contextRef="#ctx0" brushRef="#br0" timeOffset="-165518.53">12061 18286 447 0,'-23'13'3'0,"6"-6"-2"16,3-2 1-16,6 1 0 0,0-6-1 16,6 0 7-16,0 0 6 15,2 0-14-15,0 0-1 16,0-9-6-16,2-2 17 16,6-2-6-16,4-4-1 15,0-1 2-15,5-7 3 0,0-2-1 16,7-5 8-16,1-7 3 15,6-8-1-15,3-8-4 16,5-11-4-16,8-9-7 16,6-9 1-16,3-3-3 15,5-6 1-15,6 2-2 0,3 3 0 16,0-2-7-16,0 4 4 16,2 4 2-16,-2 4 0 15,-4 3-4-15,-1 7 1 16,-2 5-1-16,-11 5 4 15,-1 9 3-15,-9 5-1 16,-6 8 2-16,-5 8 15 0,-10 2-3 16,-7 11 0-16,-4 4-2 15,-3 0 2-15,-4 6 0 16,-1 1 3-16,-2 2-5 16,0 0 1-16,0-1-2 15,0 3 1-15,0-3-2 0,0-1-3 16,0 2-4-16,0-1 0 15,0 1-1-15,0 0-2 16,-2 0 2-16,1 0 0 16,-1 1-4-16,2-3 5 15,-2 4-1-15,2 0-1 0,0-2 4 16,0 2-3-16,0 0 2 16,0-2-2-16,0 2-1 15,0-1-1-15,0-1 1 16,0 0-3-16,0 1 2 15,0-1 0-15,2 0-1 16,-2 0-30-16,0-2-26 0,-2 1-45 16,-18-4-147-16</inkml:trace>
  <inkml:trace contextRef="#ctx0" brushRef="#br0" timeOffset="-160466.21">14126 11894 485 0,'-9'0'7'16,"4"-8"12"-16,-1-6-11 0,6-7-4 15,0-6-7-15,0-1 1 16,0-4 3-16,4-3 8 16,1 0-17-16,-1-3-3 15,3-4 2-15,-5-5 8 16,-2-8-3-16,0-11 0 16,-2-5 3-16,-7-6 4 0,-5-2-1 15,-1 1-1-15,-4 5 0 16,-3 12-1-16,0 11 6 15,1 12 2-15,3 13 10 16,-4 15 2-16,5 10-8 16,2 3-10-16,-1 22 0 0,0 9-3 15,7 9 0-15,4 5 0 16,5 4 0-16,1-2 1 16,18-2 0-16,5-7 0 15,5-7-2-15,5-9 1 16,0-9 0-16,3-9-1 15,-3-5-2-15,1-2 5 0,-1 0 2 16,-1-2-3-16,-4 1 1 16,-2 1-1-16,-2 0-1 15,-8 0 1-15,0 6 1 16,-5 4 0-16,-1-2-2 16,-7 7 2-16,-4-3-1 0,0 6 0 15,-10 1 4 1,-5 1-2-16,-4 0-1 0,0-4 2 15,1-4 3-15,2-5-3 16,3-5 0-16,3-2-2 16,3-15-2-16,4-11-4 0,3-10-16 15,0-6 4-15,3-3-30 16,2-1-28-16,0 0-33 16,0 3-8-16,-1 1-74 15</inkml:trace>
  <inkml:trace contextRef="#ctx0" brushRef="#br0" timeOffset="-159567.73">14242 10989 24 0,'3'-13'193'0,"-3"6"-98"16,4 6-27-16,3-1-44 16,0 2-17-16,7 0 0 15,4 9 0-15,4 7-1 16,3 4 0-16,-1 3 1 16,3 4 6-16,0 3 1 15,-3-3-3-15,0-1-7 0,-4-4-1 16,1-7-1-16,-3-3-2 15,-2-7 2-15,-2-5-3 16,0-5-1-16,-2-13 1 16,-4-9 1-16,-2-10-8 0,-6-6 4 15,0-6-20-15,-2 6 15 16,-5 6 2-16,-1 6 7 16,1 10 2-16,4 10 25 15,1 8 2-15,2 3-17 16,2 6-12-16,11 9-1 15,8 9 2-15,4 1 1 0,5 3-1 16,6-1 0-16,2-6 1 16,-2-4-2-16,0-10 1 15,-5-7 0-15,-4 0-2 16,-8-15-4-16,-4-6 7 16,-10-11-1-16,-5-2 5 0,0-5 1 15,-13-2-7-15,-5-2 3 16,-3-1-3-16,-5-4 1 15,5 4 2-15,1 8-2 16,2-2-5-16,6 12 5 0,0 9-2 16,4 4 7-16,2 8 7 15,3 1-2-15,0 4-5 16,1 0-5-16,2 0-1 16,0 0-2-16,5 0-4 15,8 7 1-15,3 6 4 0,4 3 0 16,7 4 0-16,1 3 1 15,1 1 1-15,1-3-1 16,1-1 0-16,-4-2-1 16,0-1 2-16,-2-5-2 15,-3-3 2-15,-6 2 0 0,0-7-3 16,-7 0 3-16,-4 0 0 16,-3-4-1-16,-2 0 3 15,0 0 1-15,0-9 0 16,-9-7 0-16,0-5-3 15,-2-3-1-15,1-5-1 0,3-1-10 16,1 6 0-16,2-1 3 16,2 7 3-16,2 2 3 15,0 5 2-15,2 3-1 16,6 1 0-16,-1 3-2 16,2 4-6-16,2 0 10 15,1 0-1-15,2 6 1 0,-1 6 1 16,-1 0 0-16,0 2 1 15,-2 2 0-15,-5 2-3 16,-3 2 2-16,-2 0 2 16,-3 2 4-16,-11 3 0 15,-5 6 0-15,-4-1-3 0,-4 6-2 16,2-3-1-16,2 2-2 16,1-5 2-16,8-6-3 15,6-6-15-15,3-14-51 16,3-4-73-16</inkml:trace>
  <inkml:trace contextRef="#ctx0" brushRef="#br0" timeOffset="-158600.28">15001 10479 580 0,'3'0'7'16,"2"0"-12"-16,7 4 1 15,7-1 3-15,6 3 2 16,2 4-1-16,5 5 1 16,-1 4-1-16,-2 2 0 0,-4 2 0 15,-3-1 0-15,-8 1-2 16,-4-2 1-16,-2-6 1 16,-6-2-1-16,0-5 3 15,-2-3 0-15,0-3-1 16,0-2 1-16,0-7 1 15,-6-8 0-15,0-6-3 0,-1-10-1 16,2-5-7-16,3 0-8 16,2 3 3-16,0 2 4 15,0 1 3-15,4 9 6 16,6 3-1-16,2 1 1 0,-2 9 1 16,7-2-1-16,-2 9-2 15,4 1-1-15,0 0 2 16,3 11 1-16,0 1 0 15,-2 4 1-15,-1 0-1 16,-1 1 1-16,-2-3 2 16,-3 0-4-16,-3-5 3 0,-3-2 2 15,0-5-3-15,1-2 0 16,-4-4 6-16,-3-12 12 16,1-9-9-16,-2-5-10 15,0-6 2-15,-11-5-13 16,-5 4-11-16,-6-1 11 15,1 8 8-15,-4 5 2 0,0 7 2 16,3 7 13-16,5 6 4 16,2 5-5-16,4 0-9 15,6 9-2-15,5 7-3 16,0 1-1-16,9 7-1 0,9 1 1 16,6 0-1-16,5 0 3 15,2-2 0-15,-1-5-5 16,-1-6-12-16,0-7 3 15,-4-5 6-15,-3-10 6 16,-6-15-5-16,-1-10 6 16,-5-10 6-16,-5-7 3 0,-3-7-4 15,-2-5-1-15,0-4-1 16,-5 4-1-16,-4 3 1 16,-2 6-1-16,0 10-2 15,1 10 5-15,0 6 0 16,3 9 2-16,-2 6 0 0,4 7-3 15,0 2-2-15,2 5 5 16,3 0-4-16,0 3-4 16,0 12-1-16,3 4 3 15,4 4 0-15,3 8 0 16,5-1 1-16,-1 0-1 0,6 0-2 16,1 1 4-16,3-4 4 15,5-1 2-15,-2-2 1 16,1-5-3-16,1 1-3 15,-3-7-1-15,-2 1-1 16,-4-2 0-16,-2-3 0 0,-2 0-1 16,-1-5 1-16,-1-2-1 15,-1-2-1-15,-1-2-1 16,0-13-25-16,1-8-21 16,-4-9-92-16</inkml:trace>
  <inkml:trace contextRef="#ctx0" brushRef="#br0" timeOffset="-158349.43">15774 9953 557 0,'-1'9'4'16,"1"-9"-8"-16,0 1-5 15,5-1 3-15,8 0 4 16,3-14 7-16,0-3 2 15,5-10-9-15,4-9 10 0,3-3-4 16,2-8-1-16,1-1-2 16,-1-2-4-16,2-2-1 15,-3-1-9-15,0 1-31 16,-4 4-56-16,-7 6-52 16,-5 5-11-16</inkml:trace>
  <inkml:trace contextRef="#ctx0" brushRef="#br0" timeOffset="-157728.78">14729 11549 429 0,'22'-23'10'0,"0"-4"0"15,5-8 0-15,9-5-1 16,3-6-6-16,4-2-2 15,2-2 3-15,5-7-1 16,6 0 0-16,3-4 3 0,5-7-1 16,7 0-2-16,1-5-2 15,1 1 2-15,3-6-2 16,2 4-1-16,0 1 2 16,-5 2-2-16,3-1-1 15,-6 4 4-15,0 2 8 0,-6 2 8 16,-1 3 2-16,-2 4 1 15,-7 7 2-15,-3 4-13 16,-7 7-6-16,-6 5-4 0,-6 5 1 16,-5 6-1-16,-5 5-1 15,-4 4-22-15,-5 1-22 16,-10-1-44-16,-3-2-182 16</inkml:trace>
  <inkml:trace contextRef="#ctx0" brushRef="#br0" timeOffset="-157114.67">17332 9134 528 0,'-10'-12'11'0,"3"3"13"16,7 3-1-16,0-2-24 0,4 2 0 16,9 1 1-16,-1 3 1 15,3 2-1-15,-1 6-5 16,4 13 3-16,-4 13-1 16,6 11 4-16,-4 5 0 15,4 7 0-15,3 2 0 16,3 0 0-16,0 1-1 0,6-6 0 15,3-5 1-15,-3-2 0 16,-1-8-1-16,-5-7 2 16,-6-8-3-16,-3-6-20 15,-10-11-30-15,-7-5-40 16,-4-19-141-16</inkml:trace>
  <inkml:trace contextRef="#ctx0" brushRef="#br0" timeOffset="-156915.79">16974 8954 663 0,'-14'0'9'0,"3"0"-8"0,11 0-12 16,1 0-74-16,18 6-16 15,3 4 54-15,0 1-64 16</inkml:trace>
  <inkml:trace contextRef="#ctx0" brushRef="#br0" timeOffset="-156610.99">17753 8961 663 0,'0'0'-5'16,"0"6"5"-16,13 8-14 16,9 11 9-16,9 8 5 0,6 16 0 15,7 6-1-15,4 12-6 16,1 2-8-16,-3 2-7 15,0 0-11-15,-4-3 4 16,-6-6 3-16,-6-5-11 16,-6-14 15-16,-7-9-3 0,-4-18-21 15,-8-16-17-15,-5-5-42 16,-5-28 47-16</inkml:trace>
  <inkml:trace contextRef="#ctx0" brushRef="#br0" timeOffset="-156340.9">18017 9214 292 0,'-34'-54'36'0,"4"4"13"16,1 3-12-16,4-1-9 16,1 8-2-16,7 2-6 15,4 1-2-15,6 0-10 16,5 3-3-16,2 2-6 16,7 2 1-16,8 5-2 0,7 2 1 15,2 10 1-15,3 10-1 16,-2 3 1-16,1 17-1 15,-6 16 0-15,-6 11 2 16,-7 9 2-16,-7 14 0 16,0 6-2-16,-9 4 0 0,-6-4 4 15,1-3 1-15,4-12-2 16,6-10-2-16,4-11-1 16,5-14-38-16,11-13-180 15</inkml:trace>
  <inkml:trace contextRef="#ctx0" brushRef="#br0" timeOffset="-155493.39">19261 9493 569 0,'-10'-25'-6'16,"-7"-4"10"-16,-4 3 4 15,0-3 0-15,-5 6-5 16,-2 1-2-16,-1 8 1 0,-4 7 3 16,-1 7-4-16,2 14-1 15,2 18 1-15,-1 11-5 16,8 11 4-16,9 4 0 15,5-1-2-15,9-1 2 16,0-3 0-16,12-10-3 0,8-4 2 16,2-9 0-16,1-8-3 15,0-11-12-15,-1-11-13 16,-3-11 6-16,-2-19 5 16,-5-9 11-16,-2-13-8 15,-7-2-18-15,-3 3 16 16,0 6 19-16,0 11 17 0,0 9 28 15,-2 14 6-15,2 8-17 16,0 3-30-16,13 15-8 16,5 11 1-16,3 6 3 15,6 5 2-15,2 8-3 0,-2 0 3 16,-2-1-3-16,2-1-2 16,0-6 3-16,-8-6-2 15,0-8 0-15,-5-9-1 16,-5-10-13-16,-4-4 1 15,-5-22 11-15,0-10 3 0,0-12 2 16,-7-7-5-16,0 0-2 16,0-1 4-16,0 9-1 15,3 11 2-15,2 9-2 16,1 9 6-16,1 10 3 16,0 4-7-16,3 16-3 15,6 4 4-15,3 7-1 0,5 3 1 16,-2 0 1-16,4-3-4 15,1-5 1-15,-1-10 0 16,1-9 0-16,0-3-25 16,1-15-21-16,-3-16 8 15,-2-10-13-15,-1-7-107 0,-6-7-22 16</inkml:trace>
  <inkml:trace contextRef="#ctx0" brushRef="#br0" timeOffset="-154161.16">19576 9097 188 0,'4'-30'20'0,"1"2"6"0,0 4-3 16,2-1 29-16,1 0-6 16,-3 2-13-16,2 1 3 15,-1 8 7-15,-1 3-14 16,3 9-10-16,2 2-13 16,6 17-2-16,6 11 1 15,5 13 0-15,5 9-1 0,5 9-1 16,4 3-2-16,-4 6 0 15,-1-4-1-15,-2-3 0 16,-5-6-3-16,-7-13-9 16,-9-7 6-16,-4-16 3 0,-6-10 4 15,-3-9 3-15,-13-10 0 16,-1-8 0-16,-10-2-2 16,1 1 4-16,-6 2 0 15,0 9-2-15,2 8 2 16,1 8-7-16,2 17-5 15,6 11 7-15,6 9-2 0,8 1 3 16,4 4 2-16,9-2-3 16,9-5-2-16,3-4 0 15,5-8-1-15,1-6-21 16,-5-15-10-16,-2-10-17 16,0-5 13-16,-7-22 16 15,-5-8 23-15,-7-12-3 0,-1-5-5 16,-1-3 2-16,-9 2 4 15,-2 0 11-15,-3 7 12 16,-1 7 18-16,6 10-9 0,-2 9 4 16,4 3-7-16,1 4-17 15,-1 0-9-15,4 0-2 16,1-5-4-16,-2-3-21 16,3-6-12-16,-2-7-11 15,3-2-9-15,-3-1 17 16,4-1 33-16,-2 5 8 0,1 2 15 15,1 8 11-15,0 7 6 16,0 9-4-16,8 7-10 16,6 9-17-16,6 16 1 15,7 12-4-15,4 8 4 16,1 5-2-16,2 4 1 0,2-1-4 16,-2-5 2-16,-2-9-1 15,-1-7 0-15,-4-10 0 16,-5-12 0-16,-5-6-1 15,-4-4 1-15,-2-11 2 16,-8-9 3-16,-1-6 1 0,-2-5-3 16,-2 1-4-16,-8 4 4 15,-2 3-4-15,-3 12 1 16,-1 4 12-16,-1 7-2 16,-1 7-5-16,2 12-3 15,0 11 0-15,5 3-2 0,3 6 0 16,6 0 0-16,2 0-1 15,0-3 1-15,7-6-2 16,3-5-1-16,3-5-20 16,1-11-4-16,5-7-9 15,-4-2-19-15,5-15-19 0,1-6-25 16,-4-4 76-16,1-1 29 16,-2-1 16-16,-3 4 14 15,-6 3 42-15,-2 7-21 16,-1 4-13-16,-4 2-15 15,0 6-8-15,0 1 0 16,0 0-4-16,0 3-10 0,0 6-4 16,0 0-1-16,0 0-4 15,8-1 0-15,9-4-2 16,1-4 3-16,7-4 1 16,2-15-23-16,-2-6-14 15,1-11-23-15,-5-3-4 0,-5-5-22 16,-6-1 35-16,-2 1 36 15,-8 6 24-15,0 8 22 16,0 9 61-16,-8 6-11 16,1 8-5-16,4 5-37 15,0 2-14-15,1 2-15 16,2 10-10-16,0 6-1 0,8 6-1 16,7 0 1-16,4 3 0 15,7-1-28-15,1-1-22 16,3-1-21-16,3-4-17 15,-1-6 27-15,-2 2 57 16,1-5 10-16,-4-2 66 0,0-1 5 16,-3-3-8-16,0 1-25 15,3 0-12-15,-2-3-11 16,4 0 0-16,-2 0-5 16,6-3-6-16,4 0-6 15,1 0-3-15,5-3 2 0,0-5-26 16,6-5-27-16,-1-3-12 15,-3 0-32-15,-7 0-34 16,-8 2 4-16</inkml:trace>
  <inkml:trace contextRef="#ctx0" brushRef="#br0" timeOffset="-153348.63">16439 9625 331 0,'-7'0'5'16,"1"0"-5"-16,4 0 3 0,1 0-2 16,1 0-3-16,0 0 5 15,0 0-3-15,3 0 4 16,7 0 6-16,0 0 3 15,2 0-4-15,7-4-5 16,-1-4 5-16,1-5 6 0,7-9 5 16,2-5 1-16,5-5 0 15,2-5-6-15,3-2-8 16,-1-1-5-16,-9 9-21 16,-10 5-108-16</inkml:trace>
  <inkml:trace contextRef="#ctx0" brushRef="#br0" timeOffset="-152971.84">16458 9332 114 0,'-1'2'398'0,"1"-2"-390"16,0 0-6-16,0 0-6 15,8 0 0-15,5-3 5 16,2 1-1-16,4-2 1 15,2 1 0-15,2 0-1 16,1 2 1-16,5-1-1 0,2 2 0 16,-1 0 0-16,4 0 0 15,-1 5 0-15,-3 5 0 16,-3 2 0-16,-1 5 0 16,-8-1-1-16,-2 8 2 15,-2 4-1-15,-1 2 3 0,0 5-2 16,-6 2 0-16,1 1 2 15,-2 1 0-15,-1-2 0 16,-1 1-1-16,-4-5 0 16,0 3 0-16,0-5-1 15,-8-1 1-15,-6-2-1 0,-2-1 0 16,-7-4 0-16,-4-10-39 16,4-13-153-16</inkml:trace>
  <inkml:trace contextRef="#ctx0" brushRef="#br0" timeOffset="-151361.77">17109 8695 316 0,'-8'0'-24'15,"1"-2"38"-15,4-3-8 16,-1 0-2-16,-1 1-3 16,2 2 1-16,-3-1 0 15,-1-1 1-15,1 3 4 0,3 1 8 16,-2 0-1-16,3-2 6 16,0 0-4-16,2 2 4 15,0-4 1-15,0-1-18 16,4-4-5-16,6-5 4 15,2-4 1-15,7-7 1 0,2-4 2 16,5-5 3-16,4-1-7 16,4-4 0-16,2 0-1 15,2-4 0-15,-1 5 0 16,-1-3 0-16,2 6-1 0,0-1 1 16,-2 5-2-16,1-1 2 15,-1 4-1-15,-1 2-4 16,-3 5 3-16,-3 2-2 15,-5 5 0-15,-5 4-6 16,-9 5 1-16,-3 2 4 16,-4 1 2-16,-3 2 1 0,-3 0 1 15,-6 9-23-15,-1-2-60 16,-7-5-51-16</inkml:trace>
  <inkml:trace contextRef="#ctx0" brushRef="#br0" timeOffset="-151104.91">17599 7877 466 0,'9'3'-4'15,"-4"-3"-1"-15,8 3-11 0,2 6 17 16,10-3 1-16,1 4-1 15,3 9 1-15,0 4-2 16,-1 2 0-16,-1 7 1 16,-7 3-1-16,-6 6 2 0,-4-2 0 15,-8 3 1-15,-2-2 0 16,0-4-43-16,-10-9-89 16</inkml:trace>
  <inkml:trace contextRef="#ctx0" brushRef="#br0" timeOffset="-150771.11">18425 7763 291 0,'13'-13'55'0,"-4"5"-20"0,-4 0-6 16,5 2-7-16,0 5-9 15,2 1-8-15,0 5 0 16,3 11-3-16,0 11 1 16,4 7 3-16,1 9-2 15,-1 7-3-15,3 2 2 16,0 2 1-16,0 0-3 0,-5-6 1 15,2-4 0-15,-4-1-2 16,-5-5-42-16,-7-2-60 16,-3-8-13-16</inkml:trace>
  <inkml:trace contextRef="#ctx0" brushRef="#br0" timeOffset="-150585.21">18581 8535 333 0,'-14'21'11'16,"5"-10"41"-16,1-6-21 15,8-1-15-15,0-4-7 16,10-5-4-16,9-13 5 0,8-8-5 16,7-4-1-16,2-8 3 15,4 0-8-15,-4-6-15 16,0 7-20-16,-7 0-12 16,-6 3-18-16,-11 1-26 15,-10 4-18-15</inkml:trace>
  <inkml:trace contextRef="#ctx0" brushRef="#br0" timeOffset="-150385.33">18296 8103 495 0,'-9'0'7'0,"7"-7"4"16,2-9-19-16,16-6 7 15,9-8 3-15,9-8-1 16,4 0 2-16,7-6-2 0,1 0-9 16,-4-4-102-16,-1 0-217 15</inkml:trace>
  <inkml:trace contextRef="#ctx0" brushRef="#br0" timeOffset="-150172.45">18974 7706 491 0,'6'19'74'0,"-1"1"-68"15,6 1-16-15,7 9 6 0,3 10 5 16,5 2 2-16,4 5-3 16,-1 2 1-16,-2-6 0 15,-4 2-3-15,-5-6-34 16,-11 2-15-16,-7-3-31 15,-7-10-87-15,-13-12-3 0</inkml:trace>
  <inkml:trace contextRef="#ctx0" brushRef="#br0" timeOffset="-149929.59">18998 8100 418 0,'-18'-40'19'0,"-1"1"24"16,0-2-26-16,9 3 1 0,0-1-5 15,7 4-8-15,-1 0-5 16,4 4-1-16,0-1 1 15,5 1-3-15,8 1 2 16,1 2 1-16,3 1 0 16,-1 7 0-16,-1 4 0 0,-5 7 0 15,-1 7 0-15,-8 2-10 16,-1 13-1-16,-3 12 9 16,-6 5 0-16,1 8 1 15,1 1 1-15,7-2-13 16,0-2-24-16,10-11-80 0,14-9-160 15</inkml:trace>
  <inkml:trace contextRef="#ctx0" brushRef="#br0" timeOffset="-149694.73">19677 8108 463 0,'3'4'16'0,"-1"-4"-15"16,0 0-7-16,-2-9 12 15,0-8 1-15,0-9-1 16,-2-6-4-16,-7-11-10 16,-4-6-17-16,-8 2-32 15,-2 1-41-15,-6 6-9 0,-3 8-25 16</inkml:trace>
  <inkml:trace contextRef="#ctx0" brushRef="#br0" timeOffset="-148541.39">19483 7739 151 0,'-32'-3'80'0,"3"3"1"16,7 0-21-16,6 9-26 16,7 7-26-16,5 3-10 15,4 4-4-15,0 2 4 16,9 1 2-16,4-2 0 0,3-9-3 16,2-8-7-16,1-7 4 15,3-4 10-15,0-15 0 16,0-5-4-16,-1-1-2 15,-1 1-9-15,-6 6 0 16,-3 2 16-16,-6 7-2 0,-3 2 7 16,-2 6 23-16,4 1-5 15,-3 1-18-15,6 11-8 16,5 0 0-16,3 3-2 16,7 1-2-16,4-1 1 15,2-6-1-15,5-3 7 0,-3-6-7 16,1-3-8-16,-4-13-1 15,-3-8 1-15,-2-2-3 16,-5-2 10-16,-5-1 6 16,-5 5 0-16,-2 5-1 15,-1 6 1-15,-2 4 21 16,0 6-3-16,0 3-11 0,4 0-12 16,7 5-4-16,3 6 5 15,4 3 2-15,5 2 1 16,4-1-1-16,-1-3 1 15,-1-3 0-15,-1-5-1 16,-4-4 0-16,-3 0 0 0,-4-17 2 16,-3-4-3-16,-5-6 0 15,2-1-2-15,-2-4-1 16,-1 0 4-16,-1 5-1 16,2 5 0-16,-3 8 1 15,0 5-3-15,-1 6 3 0,-1 3-7 16,0 7-10-16,3 7 14 15,0 7 6-15,3 1 0 16,2 1-1-16,1-2-2 16,2-4-1-16,1-7-2 15,-2-10-1-15,1 0 3 16,-2-14 3-16,-4-10 0 0,-1-4-1 16,-5-6 0-16,-1 2-1 15,0 2-1-15,0 1 0 16,0 6-1-16,-3 5 2 15,-1 4-1-15,2 7 4 16,2 3 1-16,0 4-3 0,2 4-7 16,11 14-2-16,1 7 4 15,7 7 3-15,7 9 2 16,2 3 0-16,-1 1 0 16,1 0-8-16,-4-6-9 0,-9-2 3 15,-5-6 2-15,-7-6-4 16,-5-8 8-16,0-5 11 15,-10-8-2-15,5-4 5 16,5-12 19-16,0-11-19 16,15-10-9-16,4-4 1 0,8-6-3 15,5 2-28 1,-3-3-12-16,1 3-24 0,-2 3-15 16,-5 3 35-16,-7 4 39 15,-3 6 7-15,-4 6 18 16,-6 1 0-16,-1 9 18 15,-2 2 57-15,0 1-37 0,0 5-31 16,0-1 0-16,0 2-10 16,0 0-11-16,-2 7-3 15,0 6 1-15,2 4-1 16,0 5 2-16,0 1-3 16,12-2 0-16,5 2 0 0,7-3-8 15,5-9 1-15,-2-4-13 16,3-7 3-16,1 0 11 15,-4-11 7-15,-5-3 3 16,-2 0 5-16,-4-3 12 16,-1 9 3-16,-8 1-7 0,0 1-7 15,-7 5-3-15,2-2 3 16,-2 3-1-16,4 0-4 16,-2 0-4-16,3 0 0 15,4 3 1-15,4 0 0 16,1-1-1-16,6 0 1 0,1-2-2 15,4 0-22-15,-5-7-73 16</inkml:trace>
  <inkml:trace contextRef="#ctx0" brushRef="#br0" timeOffset="-147685.88">19790 8246 429 0,'-4'-10'16'0,"-3"2"7"0,3 4-7 15,4 2-7-15,0 2-5 16,0 0-5-16,0 0 0 16,4 6-3-16,7 8 6 15,1 4 0-15,5 5-2 0,0 6 1 16,3 6-1-16,-2 1 3 15,-2 2 0-15,-3-1 1 16,2 1 1-16,-5-7 1 16,-3 0-2-16,3-6 3 15,-5-2-1-15,0-3-4 0,0-4-1 16,-1 0 2-16,1-4-2 16,-1 5-1-16,3-3 0 15,-1 0 1-15,2 0-7 16,-4-1-52-16,-4-10-123 15</inkml:trace>
  <inkml:trace contextRef="#ctx0" brushRef="#br0" timeOffset="-147128.2">19531 8870 458 0,'3'0'-2'0,"3"-3"-2"16,5-4-1-16,5 1 8 16,2 1-2-16,6-2-1 15,-2 2 1-15,5-3-2 16,0 4 2-16,0-1-1 15,1 4 0-15,0-1 0 16,3 2 0-16,-2 0 3 0,-1 0 4 16,5 7 1-16,-4 0 1 15,1 2-1-15,1 0 0 16,-3 0 1-16,3 0-3 16,-4-4 0-16,1 0 1 0,1-3-1 15,-2 0-2-15,0-1 3 16,0-1 1-16,-4 0-3 15,1 0-1-15,-7 0-3 16,0 0 0-16,-5-5 1 16,-1 0-2-16,-5-4 4 15,1-7 2-15,-4-4 13 0,-1-5-3 16,0-8-7-16,-2-5 1 16,0-3-5-16,0 0-3 15,0 5-2-15,-6 2 1 16,3 4 0-16,-2 7 0 0,0 5 0 15,0 2-1-15,2 5 0 16,-3 4-5-16,5 5-21 16,-3 2-24-16,1-5-56 15,3-15-314-15</inkml:trace>
  <inkml:trace contextRef="#ctx0" brushRef="#br0" timeOffset="-143127.25">13183 10782 311 0,'7'-10'23'0,"5"-12"-34"0,3 1 18 15,0 0-9-15,1 2 1 16,-3 2 1-16,-6 2 0 16,-4 5 1-16,-3 0 4 0,0 5 7 15,0 2-2-15,0 3-7 16,0 0 10-16,0 0-13 15,6 8-2-15,1 7 1 16,2 5-1-16,5 4 4 16,1 0-4-16,3 6 1 15,-2-1 1-15,0-4 0 0,-1-5 1 16,2-7-1-16,1-7 6 16,8-6 8-16,4-11 6 15,11-16-5-15,13-12-4 16,13-11-2-16,8-9-6 15,8-1-1-15,3-2-3 16,0 1 0-16,4 4-2 0,-6 10-2 16,-3 13-11-16,-9 6-28 15,-6 6-68-15</inkml:trace>
  <inkml:trace contextRef="#ctx0" brushRef="#br0" timeOffset="-129326.13">30373 6614 396 0,'0'-49'-4'16,"0"-1"-28"-16,6-1-7 15,7-3-44-15,-1 1-26 16</inkml:trace>
  <inkml:trace contextRef="#ctx0" brushRef="#br0" timeOffset="-129021.31">30461 6120 60 0,'6'-15'15'0,"-1"6"12"15,-2 1 19-15,-2-2-13 16,3 2 22-16,-2-1-16 0,-1 0 3 16,1 2 4-16,-2 1-7 15,0 1-5-15,2 5-12 16,-2 0-6-16,3 0-9 15,6 7-8-15,2 15 2 16,5 6 4-16,4 14 0 16,7 9-1-16,0 10 0 0,-1 6 0 15,-2 5-1-15,-1 0 0 16,-2-1 0-16,-4-6-1 16,-4 0-1-16,-1-5 0 15,-3-5 0-15,1 1 0 16,-3-5-1-16,0-2 1 0,-2-10-1 15,-2-7-1-15,-3-13-47 16,0-15-28-16,-2-8-12 16,-10-31-17-16</inkml:trace>
  <inkml:trace contextRef="#ctx0" brushRef="#br0" timeOffset="-128722.48">30625 6143 519 0,'0'-16'-18'0,"0"-8"31"0,4-1-5 16,6-1 8-16,6 1-10 15,6 3-6-15,5 5 2 16,5 8-5-16,4 9 0 16,6 7-1-16,6 20 4 15,3 12 2-15,0 14-2 0,3 8 1 16,-5 11 0-16,-5-1 0 15,-10 2 0-15,-14-3 0 16,-11-7-1-16,-9-4 4 16,-15-3 2-16,-11-1 2 15,-3-1-4-15,-1-1-2 0,3 1-2 16,5-3-6-16,8-7-69 16,5-13-118-16</inkml:trace>
  <inkml:trace contextRef="#ctx0" brushRef="#br0" timeOffset="-128386.67">31332 6268 525 0,'0'-9'-21'0,"-9"9"21"16,2 7-1-16,0 15 4 15,1 10-2-15,5 10-2 0,1 14 1 16,1 6-1-16,12 7 1 15,5 0 0-15,7-2-1 16,2-8 1-16,5-11-1 16,-4-12 0-16,-5-15-1 15,-6-14-2-15,-3-10 0 0,-9-28 43 16,-5-12 0-16,0-12-12 16,-4-10-12-16,-6-9-8 15,-3 3-5-15,1 7-1 16,-2 10-2-16,2 14-1 15,-3 14-1-15,3 16 3 0,0 10-1 16,1 15-36-16,0 16-29 16,4 5-20-16,7 1-69 15</inkml:trace>
  <inkml:trace contextRef="#ctx0" brushRef="#br0" timeOffset="-127368.26">31731 6280 536 0,'0'-10'-44'16,"0"5"47"-16,-5 5-5 0,3 0 2 15,2 12-9-15,0 7 5 16,5 10 3-16,5 5 1 16,0 3 2-16,2-1-2 15,7-4 0-15,-7-6 0 16,-2-7-1-16,-5-7 2 0,-2-6-1 15,-3-6 2-15,0-9 16 16,-2-9 12-16,-3-14-24 16,2-9-6-16,-2-8-1 15,5-4 2-15,2-1-3 16,9 4-4-16,2 6 6 0,0 12-1 16,-3 12 1-16,-3 8 0 15,3 12-5-15,-7 0-3 16,4 20 9-16,-2 4 1 15,2 7 0-15,1 2 1 16,-1 3-1-16,2-5-1 0,1-7-2 16,-2-6 2-16,1-5-2 15,0-10 1-15,-1-3-2 16,4-18 11-16,-2-7 2 16,5-7-9-16,3-7 2 15,-2 0-3-15,-2 3 0 16,-2 9 0-16,-4 6-1 0,-3 8 0 15,-3 10 7-15,0 3-1 16,0 2-7-16,-1 8 1 16,3 5 2-16,4 1-1 15,-1-4-2-15,1 3 1 16,4-8-1-16,-2-6-1 0,4-1 0 16,-1-5 0-16,1-11 2 15,-1-9 4-15,-2-9-1 16,-2-2 1-16,2-1-2 15,-8 0-1-15,1 6-1 16,-4 8 0-16,0 7 3 16,0 7 6-16,0 7 9 0,0 2-15 15,0 9-4-15,0 7 2 16,0 5-2-16,7 6 0 16,8 0-1-16,6-6-2 15,6 1 0-15,5-10 2 16,0-6-4-16,0-6-8 0,1-9 0 15,-4-14 7-15,-4-6 6 16,-7-5-2-16,0-3 5 16,-7-3 0-16,-2 3-1 15,-8 7-1-15,3 5 1 16,-2 7-1-16,-2 6 0 0,0 6-1 16,0 6-2-16,0 6 3 15,1 9 1-15,5 5 0 16,5 3-1-16,-1 1 0 15,9-3-1-15,2-7-2 16,4-5 1-16,4-5 2 0,0-4 0 16,-1-6-3-16,3-10 4 15,-7-10 4-15,-4-7-2 16,-6-6-1-16,-8-2 2 16,-6 0-2-16,0 5-2 15,-1 8 2-15,-10 8 11 0,2 8 15 16,0 6-11-16,4 6-12 15,3 2-2-15,2 11-6 16,3 2 0-16,11 5-1 16,5 2 4-16,1-1-48 15,-3-2-11-15,0-2-43 0,-3-5-138 16</inkml:trace>
  <inkml:trace contextRef="#ctx0" brushRef="#br0" timeOffset="-127203.35">32613 5210 607 0,'0'0'7'16,"-2"0"-8"-16,2 3-9 16,0 13-53-16,2 4 9 15,-2 5-54-15,0 5-137 0</inkml:trace>
  <inkml:trace contextRef="#ctx0" brushRef="#br0" timeOffset="-126633.68">31724 7397 389 0,'-5'-54'-14'15,"-2"12"26"-15,0 11 13 0,7 12 26 16,-5 13 0-16,5 6-31 15,0 12-17-15,0 17-3 16,4 9 1-16,7 12-1 16,6 10 1-16,4 8 2 0,0 7-1 15,2 0 2-15,-3-3-2 16,-3-7-1-16,-7-9 1 16,1-16 0-16,-8-11-1 15,0-13 1-15,-3-16 5 16,-3-12 42-16,-6-23-30 15,-3-20-20-15,-3-19-1 0,1-17-9 16,1-13-16-16,1-1 3 16,7 7 11-16,0 17 15 15,3 23 2-15,2 22 16 16,0 18 13-16,5 18-20 16,7 7-10-16,3 20-3 0,3 14 2 15,3 7-2-15,5 11 3 16,1 5-2-16,0 2 0 15,-3-2 0-15,2-7 1 16,-1-3-4-16,-5-9 1 0,-3-6-47 16,-8-9-13-16,-9-8-82 15</inkml:trace>
  <inkml:trace contextRef="#ctx0" brushRef="#br0" timeOffset="-125430.37">31751 7914 537 0,'0'6'11'16,"0"-6"-6"-16,3-2-12 16,17-13 22-16,8-11 18 15,4-6-15-15,7-13-12 16,4-9-5-16,0-8-47 0,-2-9 6 16,-3-6-3-16,-6-7 3 15,-7-9 3-15,-4-1 21 16,-4-1 16-16,-2-1 6 15,-1 7-3-15,-1 15 6 16,-3 17 8-16,-1 18-4 0,-1 14 5 16,-6 16 0-16,-1 9 6 15,-1 0-6-15,6 20-15 16,-1 15-1-16,4 14 0 16,5 12 0-16,4 11 3 15,4 7 2-15,3-1 2 16,4-2-3-16,0-9-3 0,-2-10-1 15,-3-10-1-15,-7-12 0 16,-1-10-1-16,-7-12 0 16,-6-9 0-16,-3-4-3 15,0-22 8-15,-7-8 0 16,-7-8-5-16,-4-4-11 16,-5 2 8-16,-3 8 5 0,-3 9 1 15,1 16 4-15,-1 7-1 16,0 16-3-16,0 16-4 15,7 11 3-15,0 8-3 16,10 6 2-16,4 4-1 0,8 0-2 16,1-6 1-16,18-5-1 15,3-13-1-15,0-11 0 16,7-9 0-16,0-13 2 16,0-4 0-16,-1-22-6 15,-2-11 10-15,-3-12 0 16,-5-5 3-16,-3-5-5 0,-8-1 3 15,-2 6-4-15,-5 11 0 16,0 11 3-16,0 10-1 16,0 9 14-16,0 7 4 15,0 2-18-15,0 14 1 16,0 8-2-16,2 3-1 0,3 7 1 16,4 0-2-16,5 0-1 15,0-5 3-15,3-8-2 16,-4-8 0-16,-3-4 0 15,1-7 0-15,-6-5-1 0,1-15 1 16,-4-10 5-16,2-5 0 16,-3-5-3-16,1 1-3 15,0 5-2-15,-1 7 4 16,3 9 0-16,-4 8 1 16,2 6-2-16,-2 4-4 0,1 2 0 15,3 7 4-15,2 4 0 16,3 1 2-16,1 0 0 15,3 0-1-15,3-6 0 16,2-7-9-16,0-1 1 16,2-5-3-16,0-13-3 15,-1-5 2-15,1-4 3 16,-1-5-4-16,0 3 12 0,-3 2-1 16,-4 6 3-16,-1 7 2 15,-3 3-4-15,-1 6 0 16,-5 3-3-16,3 2 1 0,2 2 2 15,1 5 4-15,4 4-2 16,2-2 1-16,6-1-2 16,2-2 0-16,-1-6 0 15,4 0 1-15,-3-9-1 16,-4-9 6-16,-4-3 0 16,0-6-1-16,-1-5-3 0,-4-1 0 15,2 5 0-15,-7 6-3 16,3 9 1-16,-6 3-1 15,3 10-2-15,-2 2 6 16,1 13-3-16,4 4 7 16,3 3-3-16,2 1-3 0,4-4 0 15,2-1 0-15,7-7-1 16,-1-4 1-16,-1-5 0 16,-4-2 0-16,-4-11-4 15,-8-9-24-15,-7-6-4 16,-5-12-25-16,-15-8-83 0,-9-8-66 15</inkml:trace>
  <inkml:trace contextRef="#ctx0" brushRef="#br0" timeOffset="-125294.45">33049 6714 279 0,'-22'-22'93'15,"8"9"-19"-15,4 10-9 16,4 3-33-16,6 0-18 16,0 2-12-16,6 5-9 0,8 2 7 15,4 3 15-15,1 0-13 16,3 3 1-16,-2-1-45 15,-11 1-65-15,-2-3-303 16</inkml:trace>
  <inkml:trace contextRef="#ctx0" brushRef="#br0" timeOffset="-124817.72">32082 8488 201 0,'-17'11'9'15,"3"0"34"-15,1-4 27 16,6-2-12-16,0-1-5 0,3-4-6 16,4 0-15-16,0 0-13 15,9-9-10-15,5-7-1 16,10-8 4-16,8-9-2 16,8-8-2-16,13-9 0 15,20-13 3-15,15-8 5 0,17-12 6 16,19-3 0-16,20-4-7 15,11 4-7-15,11 1-2 16,-8 7-6-16,-12 10 0 16,-10 11-6-16,-23 7-26 15,-26 11 15-15,-21 10 17 16,-20 8 0-16,-15 5 1 0,-13 9-1 16,-11 5 0-16,-7 2 0 15,-16 0 2-15,-18 0-24 16,-16 0-34-16</inkml:trace>
  <inkml:trace contextRef="#ctx0" brushRef="#br0" timeOffset="-124257.7">29846 6360 476 0,'-11'0'4'16,"4"-1"-2"-16,3 1-2 16,4 0 1-16,0 3-3 0,0 13-5 15,13 12 0-15,4 14 6 16,9 10 1-16,8 13 0 15,4 12 1-15,1 12-1 16,2 4 1-16,5 7-1 16,0 7 1-16,3 2-1 15,-1 3 0-15,6 4 0 0,3 0 1 16,3 1-1-16,-1-4 1 16,0-6 4-16,-1-7-3 15,-3-13 2-15,-5-9-1 16,-5-14 1-16,-5-15 2 15,-6-8-1-15,-9-9-3 0,-5-10-1 16,-6-9 0-16,-8-13-18 16,-6-13-52-16,-4-28-49 15</inkml:trace>
  <inkml:trace contextRef="#ctx0" brushRef="#br0" timeOffset="-123606.19">29888 6165 455 0,'12'-20'1'15,"3"-4"-8"-15,7-2 6 16,9-3 4-16,6-6-3 16,3-1 0-16,10-9 1 15,6-6-4-15,5-5 6 16,5-8-12-16,8-4 18 16,3-5-5-16,6-5-3 0,5-3 0 15,2-1 0-15,3-2 2 16,6 0-2-16,3-1 3 15,-2 1-1-15,2 2 1 16,-6 2 5-16,1 3-1 0,-5 6-4 16,-6 6-3-16,-4 10 0 15,-6 11-1-15,-6 11-1 16,-7 12-2-16,-9 14 2 16,-6 7-9-16,-6 16 8 15,-3 12 1-15,-2 13-4 16,2 13 9-16,0 12-2 0,4 14-1 15,9 9 1-15,4 15 0 16,5 13-2-16,5 3 1 16,6 7-1-16,-1 3 1 15,5-2-1-15,-2-1 0 16,0-6 1-16,-4-5 0 16,-2-5-1-16,-4-4-1 0,-6-5 2 15,-2 1-2-15,-8-3 2 16,-3 5-2-16,-9 2 3 15,-2 4-1-15,-4-2 1 16,-3 3 0-16,-7-3-2 0,-2-9 1 16,-5-6-1-16,-6-10 0 15,-7-13-28-15,0-15-15 16,-14-19-42-16,-15-19-167 16</inkml:trace>
  <inkml:trace contextRef="#ctx0" brushRef="#br0" timeOffset="-123073.43">31393 8897 407 0,'-2'0'1'15,"1"0"1"-15,1 0-6 16,0 0 7-16,0 0 2 0,3 0-5 15,7-2 1-15,0-5 0 16,7 0-1-16,4-7 2 16,2-3-1-16,11-6 2 15,12-5 4-15,5-13 0 16,15-9 2-16,16-9 1 0,9-11-1 16,11-10 5-16,12-4 0 15,6-2-2-15,7 1-4 16,1 6-4-16,-6 14-4 15,-9 10 2-15,-16 12-4 0,-17 7-1 16,-18 13 4-16,-12 5 0 16,-18 5-2-16,-8 4 4 15,-7 6 1-15,-7-1 0 16,-6 3-1-16,-3 1-3 16,-1 0-13-16,-3-2-6 0,-9-3-34 15,-7-3-113-15</inkml:trace>
  <inkml:trace contextRef="#ctx0" brushRef="#br0" timeOffset="-120481.05">32299 8845 292 0,'15'-37'15'16,"-5"-1"-10"-16,-5 3-4 15,-1 1-1-15,-4 3-3 16,0 4-9-16,0 4 4 16,-4 2 3-16,3 1 5 0,-1 1-14 15,0-3-2-15,-1 3 4 16,2-3 13-16,-1-1 1 16,-2 2 25-16,1 1 3 15,-2 4 22-15,3 3 15 16,-1 5-16-16,3 2-14 0,0 3-11 15,0 1-5-15,0 0-5 16,0 2-7-16,0 0-4 16,0 0-4-16,3 0-2 15,4 0-1-15,2 11-1 16,9 9-1-16,2 6 3 0,3 10 1 16,4 7 3-16,0 3 3 15,2 6 0-15,-1-2-1 16,-1-2-2-16,2-3-1 15,-3-6 0-15,-6-7-2 16,1-5 1-16,-9-8 1 0,-1-3-1 16,-6-9 0-16,-3-1-32 15,0-6-12-15,-2 0-9 16,0 0-54-16,-4 0-209 16</inkml:trace>
  <inkml:trace contextRef="#ctx0" brushRef="#br0" timeOffset="-119626.54">32381 9525 413 0,'-14'5'5'16,"3"-3"-7"-16,2-1 5 15,7-1-2-15,0 0-1 0,2 2-2 16,0-2-2-16,4 0 9 16,9-2 17-16,-1-10 0 15,5-8 3-15,2-9-3 16,3-9-4-16,3-10-3 15,0-9-2-15,2-9 4 16,-4-3-3-16,-3-5-4 0,-8 1-6 16,-2-4-1-16,-5 2-2 15,-5-1 2-15,0 2 0 16,0-1 0-16,-5 8 5 16,-5-1 0-16,1 9-4 15,-4 7-1-15,-4 7 1 0,-3 10 4 16,-3 10-2-16,1 7 4 15,1 11 1-15,0 7-5 16,1 9-9-16,1 19 0 16,4 10 1-16,6 8 3 15,4 4-2-15,5 4 2 0,15-1-3 16,14-6 1-16,7-6-4 16,7-8 0-16,9-6 1 15,2-4 2-15,4-10 1 16,1 1 0-16,-4-5 2 15,-5 2-1-15,-1 5 2 0,-6 0-3 16,-7 5 0-16,-9 5 1 16,-7 4-1-16,-13 5-1 15,-7 3-2-15,-10 3 4 16,-18 0 0-16,0-3 3 16,-3-6 2-16,4-7 3 0,5-10 8 15,7-7 1-15,7-8 0 16,8 0-3-16,0-15-12 15,8-6-8-15,11-4 2 16,10 0-9-16,11 0-23 16,2 6-18-16,3 11-27 15,-1 8-62-15,-7 4-95 0</inkml:trace>
  <inkml:trace contextRef="#ctx0" brushRef="#br0" timeOffset="-118998.9">32092 10051 415 0,'-16'9'16'0,"0"7"13"16,-6 11 0-16,1 6-9 0,-1 10-6 15,4 7-1-15,2 0-4 16,5 2 1-16,6 0-3 16,5-6 0-16,0-3-5 15,13-7 0-15,6-6-1 16,4-10-2-16,4-6-2 0,0-11-3 16,2-3 6-16,0-7 5 15,-8-7 2-15,-3 2-3 16,-6 0-2-16,-5 6 0 15,-7 6 2-15,0 0 12 16,-13 14 7-16,-3 6-20 0,-2 10-1 16,-3 6 0-16,2 2-1 15,4 7 0-15,5-2 2 16,6-4-4-16,4-2 3 16,2-6-1-16,14-9-2 15,9-7-2-15,7-7 4 0,6-8 0 16,9-4 5-16,5-14 1 15,0-4-6-15,-3-2 0 16,-7-2-8-16,-1 4-37 16,-12-2-29-16,-10 1-27 15,-8 0-37-15,-9-1-54 16</inkml:trace>
  <inkml:trace contextRef="#ctx0" brushRef="#br0" timeOffset="-118493.19">32446 10502 328 0,'-9'-23'65'16,"2"9"-13"-16,3 3-16 15,4 9 9-15,0 2-29 16,0 6-12-16,7 10 0 0,3 6 5 16,2 4-1-16,2 2-5 15,1 1 2-15,-1-1-4 16,1-5 2-16,-3-4-1 16,1-7-1-16,-4-5 1 15,3-7-1-15,-4-16 6 0,4-11 17 16,-4-14-11-16,3-8-7 15,0-3-3-15,0 2-2 16,-4 5-1-16,1 15 1 16,-7 10 0-16,3 10 2 15,-4 8 6-15,0 2 0 16,2 12-7-16,3 8 0 0,4 8-1 16,5 3 0-16,4 1-1 15,4-2 0-15,5-7-1 16,0-8 0-16,0-7 1 15,-2-8 0-15,-7-7-1 16,-4-15 3-16,-5-18 1 0,-4-8-2 16,-3-17 1-16,-2-5-1 15,0-4-3-15,0 1-10 16,0 5 1-16,0 16 10 16,0 13 2-16,-3 16 6 15,1 12 13-15,2 11 6 0,-2 12-22 16,2 16-5-16,0 4 1 15,7 9-1-15,8 5 1 16,2 0 1-16,7-3-2 16,5 0-7-16,-2-6-36 15,0-5-30-15,-10-5-34 0,-8-7-180 16</inkml:trace>
  <inkml:trace contextRef="#ctx0" brushRef="#br0" timeOffset="-117921.52">32963 10293 194 0,'6'-10'341'0,"1"-5"-342"16,3-2 2-16,7-8 1 15,0-4 6-15,3-1-2 16,-1-4-5-16,-2-2-3 16,0-1-4-16,-5 0 6 15,-2 6 1-15,-6 4-2 0,2 9 2 16,-6 6 2-16,0 10 12 15,0 2 12-15,-2 16-14 16,-2 9-12-16,2 11-2 16,2 3 4-16,0 8-2 15,8-3 1-15,4-6-2 0,5-5 2 16,2-8-2-16,3-12-2 16,0-11-2-16,0-4 3 15,0-18 3-15,-2-10 2 16,-1-9-2-16,-4-8-1 15,-3-1 1-15,-5-4-2 0,-2 2 0 16,-4 8 0-16,-1 4 0 16,-1 6 1-16,-7 11 2 15,1 4-1-15,0 7 4 16,0 2-3-16,1 3-2 16,4 2 1-16,2-1-3 0,2 1-4 15,14-1-4-15,4 1 4 16,5 1 5-16,5 2 0 15,1 0-9-15,-2 5-15 16,-6 8 10-16,-4 5 9 16,-7 5 5-16,-7 4 0 15,0 3 4-15,-3 0 6 0,-2-2-1 16,4 1-4-16,0-6 0 16,3-5-4-16,5-7-1 15,5-4-5-15,0-7-14 16,5 0-4-16,1-10-33 0,3-5-34 15,-5-4-108-15</inkml:trace>
  <inkml:trace contextRef="#ctx0" brushRef="#br0" timeOffset="-117587.71">33622 9357 479 0,'2'18'1'0,"5"5"-2"16,2 13-1-16,2 12 6 15,6 7 7-15,2 9 9 16,-2 10 5-16,3 1-9 16,2-1-8-16,-5-3-5 15,-2-4-2-15,1-8-18 16,-8-11-36-16,-3-14-96 0,-5-14 149 16,0-17 0-16,0-6 0 15</inkml:trace>
  <inkml:trace contextRef="#ctx0" brushRef="#br0" timeOffset="-117344.85">33548 9544 469 0,'-19'-25'35'16,"2"2"-28"-16,5-1 12 16,7 2 2-16,5-6-11 15,3 0-8-15,13 2 2 0,8-3-1 16,3 6 9-16,3 8 2 15,2 10-5-15,-6 5-6 16,-4 17-4-16,-3 14 2 16,-11 9 2-16,0 10 0 15,-8 2-2-15,0 1 3 0,0-2-5 16,0-1-42-16,0-8-56 16,0-12-364-16</inkml:trace>
  <inkml:trace contextRef="#ctx0" brushRef="#br0" timeOffset="-112352.45">7297 11619 269 0,'-15'-10'-52'16,"1"-2"61"-16,1 7 12 16,-6 0-6-16,-3 3-5 0,-5 0-6 15,1 1 2-15,-4 1 2 16,-1 0 5-16,8-3 20 15,1 3-9-15,8 0-13 16,4 0-7-16,8 0-5 16,2 4-13-16,2 5 4 15,11-2 9-15,5 3 2 0,2-4 6 16,5 3-9-16,4-1 10 16,3-1-10-16,6 0 14 15,1-2 4-15,6-2 2 16,7 1-3-16,4 0-5 0,1-4 2 15,4 2-4-15,5-2-2 16,-1 1-1-16,1-1-2 16,2 0 2-16,-4 2 0 15,1 0-1-15,-1-2 1 16,2 2-1-16,3-1 0 16,-3 1-2-16,1 0 5 0,3 1-7 15,-2 0 2-15,-2-2-1 16,-1 1 0-16,-4 2-1 15,-2-2 0-15,-1-1 1 16,-2 3-1-16,-1-1 1 16,3 2-2-16,1-1 2 0,4-1 0 15,2 1 0-15,1-2-1 16,0-2 1-16,-1 0-1 16,-4 0 0-16,0 0 2 15,-3 0-2-15,-1-2 0 16,-1-2 1-16,1 3-1 15,4-3 0-15,4 2 1 0,1 1 0 16,3-1-1-16,-3 2 1 16,0 0-2-16,-1 0 2 15,-3 0 0-15,-1 0-1 16,-5 0 0-16,4 0 0 16,-4 0 0-16,-1 0-1 0,0 0 3 15,3 0-2-15,1-5 1 16,2 1-1-16,2-1 0 15,0 0 0-15,-2 1 0 16,2 0 0-16,-6-1 0 16,3 0 1-16,-6-1-1 0,-2 1 0 15,-2 1 0-15,-1 1 0 16,-1 1 0-16,-1 0 0 16,1 1-1-16,-1 1 2 15,2-2-1-15,-3 0 1 16,3 0-1-16,-3-1 1 0,3-3-1 15,-1 1 0-15,1-1 2 16,1 3-2-16,2 0 0 16,0 0 0-16,-1 1 3 15,-3 2-3-15,-3 0 0 16,-4-1 1-16,-5 1 0 0,-6-2 0 16,-2-2 4-16,-5 3 5 15,-2-3 5-15,1 1-11 16,-2-3 1-16,-1 2-4 15,-1 3-2-15,-4-3 1 16,-2 2 2-16,-4 2-3 16,-2-1 3-16,-3-1 1 0,2 2 11 15,-4-2 5-15,1 2-1 16,-2 0-2-16,2-2-1 16,-2 2 0-16,0 0-5 15,0 0-5-15,0 0-3 0,2-1-3 16,-1 1 2-16,-1 0-1 15,2 0 1-15,0 0-3 16,-1 0 1-16,1 0 3 16,-2 0-5-16,0 0-3 15,0 0-10-15,-10 0-21 0,-17 7-18 16,-19-7-29-16,-15-4-94 16</inkml:trace>
  <inkml:trace contextRef="#ctx0" brushRef="#br0" timeOffset="-111090.18">3322 11696 283 0,'-4'-13'28'16,"-7"2"-13"-16,4 3-6 16,2 0-4-16,1 5 0 15,1 1-5-15,1 2 1 0,2 0 0 16,0 0-5-16,0 0 2 15,0 0 1-15,0 2 1 16,0 3-4-16,5 2 2 16,9-1-1-16,8-1 3 15,10-2 11-15,9 1 1 0,11 0-3 16,10-2-9-16,7-2 3 16,7 0 0-16,4 0-4 15,5 0 5-15,-2 0-3 16,5-4-2-16,0-2 3 15,-2-1-3-15,0 0 3 16,2-2-2-16,0 0 2 0,6 1 0 16,1-3-1-16,7-2-2 15,-1 2 4-15,-2 3 1 16,-3-1-2-16,-2 4 0 16,-4 1-2-16,-14 2 1 15,2 2 0-15,-5 0-1 0,-6 0 0 16,-2 0 1-16,-5 0 0 15,-2 0-2-15,-2 0-1 16,0 2 7-16,1-1-4 16,4 3 0-16,4-2-3 0,3 2 5 15,4-1-3-15,3 2 0 16,0-1-3-16,-6-1 5 16,-1 5 1-16,-7-5-3 15,-5 1-2-15,-3-4-3 16,1 0 9-16,-3 2 0 15,0-2-2-15,5 0-2 16,2 0 1-16,3 0 1 0,2 0-1 16,0-2-1-16,1-2 1 15,-1 1-1-15,-4 3 1 16,-3-3-2-16,-2 3 1 16,-8-3 1-16,-2 1 0 15,-5 1-1-15,2-1 0 0,0 0 1 16,0 0-2-16,-2-1 2 15,3 1-1-15,0 1 0 16,1-1 1-16,1 2-3 16,-7 0 4-16,1 0-3 15,-8 0 2-15,-3 0 0 0,-7 8-2 16,-9 5-3-16,-11 6 0 16,-16 5-38-16,-27-10-31 15</inkml:trace>
  <inkml:trace contextRef="#ctx0" brushRef="#br0" timeOffset="-104987.58">28003 8301 437 0,'3'0'7'0,"-3"0"2"15,0 0-4-15,0 0-1 16,0 0-4-16,2 0 1 16,4 2-2-16,1 7 2 0,5 8-2 15,2 8 1-15,1 8 0 16,-2 6 2-16,3 6-2 16,1 3 1-16,-2 2 0 15,2-6 1-15,0-6 0 16,5-8 1-16,-2-7-2 0,5-10 2 15,2-11 1-15,3-2 15 16,6-18 7-16,9-9-7 16,4-7-3-16,4-13-11 15,10-4-1-15,0-8-2 16,10-7 0-16,2-2-2 16,2-7 1-16,5-2-1 0,3-1 1 15,1-2 1-15,1 1-4 16,-4 4 3-16,-3 4 0 15,-4 9-2-15,-8 10 2 16,-12 9-1-16,-12 13 0 0,-13 10 0 16,-11 8 0-16,-13 6-22 15,-7 6-38-15,-12 7-38 16,-12 4-97-16</inkml:trace>
  <inkml:trace contextRef="#ctx0" brushRef="#br0" timeOffset="-104332.82">28317 8076 403 0,'4'-1'10'0,"-2"0"-2"15,2 1-5-15,-1-3-2 0,4 3 0 16,4 0 2-16,2 0-3 16,2 0 0-16,2 12-2 15,-1 3-1-15,2 6 3 16,-3 10 5-16,-3 2 0 15,-2 5 3-15,0-1 8 0,-5-1-4 16,2-4 0-16,0-5 1 16,5-11-7-16,2-8-1 15,7-8-4-15,5-3 20 16,6-18 1-16,7-10-5 16,7-14-8-16,9-8-5 15,4-9-2-15,5-6 0 0,4-1-2 16,3-4 0-16,1 3-1 15,-3 6 1-15,-2 7 1 16,-4 7-1-16,-4 9 0 16,-10 10 0-16,-8 6-1 15,-12 7 1-15,-9 6-1 0,-6 5-1 16,-3 4 1-16,-2 0-2 16,-2 0-15-16,4-6-51 15,-4-7-125-15</inkml:trace>
  <inkml:trace contextRef="#ctx0" brushRef="#br0" timeOffset="-102601.71">30819 8417 281 0,'0'4'2'0,"0"-4"5"15,0 0-5-15,2 0 3 16,-2 1-3-16,2 1-1 15,-1 3 0-15,-1 1 2 16,0-1-2-16,0 4 1 0,0 3 2 16,-7 1 0-16,-9 0 2 15,-6 3 7-15,-4 2-2 16,-6-1-1-16,-5 1-1 16,1-2 0-16,0 2-2 15,-1-2 0-15,1-2-2 0,-1 4-1 16,-2 2-2-16,0-2-2 15,-5 1 3-15,0 1-5 16,1 0 4-16,-1-2-2 16,0 1 6-16,-3-3 2 15,-1 2 1-15,-1-4 0 16,3 3-1-16,-3-4-3 16,6 0 1-16,-2-2 2 0,6 0-2 15,3-1 0-15,0 1-1 16,-2 0-2-16,0 1-1 15,-1 2-1-15,-8-1 0 16,-1 5-1-16,-5-2 1 0,-2 0-1 16,-1 0 0-16,1-2 1 15,2-3 1-15,5-1 9 16,1 0-3-16,5 0 0 16,1 2-3-16,0 3-2 15,-4 3-3-15,-5 5 2 0,-5 0-2 16,-5 3 0-16,-1-2-7 15,-2-2-1-15,1 1 3 16,6-2 3-16,5-4 2 16,8 0 0-16,11-3 0 15,7 0-1-15,7 1-1 16,5-1-47-16,4 0-33 0,3-5-71 16</inkml:trace>
  <inkml:trace contextRef="#ctx0" brushRef="#br0" timeOffset="-101619.85">28546 9150 289 0,'0'-5'3'0,"0"-2"7"0,0 3 4 16,0 1 2-16,0 1-2 16,0 2-1-16,0 0-6 15,0 0-2-15,0 0 0 16,0 0-5-16,0 0 3 15,0 2-1-15,-2 6 3 0,-10 3 0 16,0 3 1-16,-6 4-1 16,-3-4-1-16,-1 4 1 15,5-1 5-15,-2-2-4 16,5 2 1-16,1-1-2 0,3 3-2 16,0-1 0-16,5 5 0 15,2 1-1-15,1 1 0 16,2 1 1-16,0 4-1 15,0 4-1-15,2 1 0 16,-1-2-1-16,3-3 1 16,-2 1 1-16,-1-8-2 0,-1-3 0 15,2-3 0-15,3-4 0 16,-2-3-2-16,4-4 4 16,2-2 13-16,2-3-2 15,5 1 1-15,2-2-3 16,6 0-1-16,7-3-1 0,4-5 0 15,2-2-3-15,1 0 0 16,-1 1-4-16,-1-3 0 16,-4 5-2-16,-5 2 2 15,-3-1-2-15,-4-1 0 16,-2 2 0-16,-4 2 3 16,0-3 3-16,0 1-1 0,-4 1-1 15,-1 1-1-15,-3 1-1 16,-3 2 0-16,-1-2 0 15,-2 2 8-15,0 0 6 16,0 0 4-16,0 0-7 16,-10 0-7-16,-4 4-4 0,-7 6-4 15,-6-8-64-15,-4-13-133 16</inkml:trace>
  <inkml:trace contextRef="#ctx0" brushRef="#br0" timeOffset="-58636.78">3212 11968 23 0,'-7'-19'44'16,"0"5"3"-16,3-3 2 0,-1 5-19 15,2-1-12-15,2-1-1 16,-1-1-8-16,0-3 7 16,0 0-5-16,-1-2 23 15,-2 2-7-15,-2 2-4 16,-3 6 3-16,-2 6-4 0,0 4-6 15,-3 1-6-15,3 14-7 16,2 3-1-16,5-1 0 16,5 4-2-16,2-6-5 15,12 2 1-15,6-2-1 16,1-1 1-16,5 1 2 0,-3-1 2 16,0 4 3-16,0-2-4 15,-1 4 1-15,-2-3 2 16,-4 5-2-16,4-4 1 15,-4-1 1-15,2-1-3 16,0-3 0-16,3-6-2 16,3-5-4-16,3-2 7 0,5-15 10 15,2-11 8-15,9-10-4 16,2-14-4-16,10-14-7 16,3-9 4-16,7-10-5 15,5-7 1-15,2-1-2 0,-1 2 1 16,2 10 0-16,-9 10-4 15,-8 14-20-15,-8 10-18 16,-8 16-12-16,-14 13-35 16,-11 7 29-16,-11 9-25 15</inkml:trace>
  <inkml:trace contextRef="#ctx0" brushRef="#br0" timeOffset="-58130.47">3671 12223 76 0,'7'9'23'0,"-2"-1"-7"15,-2-1-12-15,3 0 6 16,1 0 2-16,-1-2-2 15,6-1 4-15,0-1-2 16,3-3 2-16,1 0-3 0,2 0-3 16,-1-3-2-16,7-5-3 15,-1-4 0-15,3 0 16 16,-2-6-13-16,8-4 7 16,-1-3 2-16,7-8 3 0,3-7-2 15,7-4-4-15,5-4 8 16,3-11-10-16,8-5-1 15,2-10 0-15,5-1-2 16,1-1-1-16,1 3 0 16,-4 5-5-16,-6 8-79 15,-14 6-72-15</inkml:trace>
  <inkml:trace contextRef="#ctx0" brushRef="#br0" timeOffset="-54960.26">1190 14640 450 0,'-15'-15'1'0,"2"0"4"15,-1 3 3-15,2 4-5 16,5 4-3-16,-1 1 1 0,1 3 0 16,4 0-6-16,1 0-3 15,2 11 9-15,4 3-1 16,9 8 0-16,1 5 11 15,2 8-9-15,2 9-1 16,-2 3 1-16,0 9-2 0,2 3 3 16,3 12 0-16,3-1-2 15,3 4 2-15,3-1-1 16,3-3-2-16,-3-8 1 16,3-8-1-16,-8-10 0 15,-5-10-1-15,-6-3 0 0,-11-10 0 16,-3-5 2-16,-8-5 1 15,-18-8 0-15,-4-3 0 16,-11-7-2-16,-5-14 0 16,2-13-6-16,-3-5 2 15,4-4-2-15,2-4-6 16,4-5 2-16,5 2 17 0,2-3-10 16,-1-4-2-16,2 0-13 15,1-2 14-15,-2 7-36 16,1 3 28-16,0 6 11 15,2 3-3-15,27 40 8 16,-43-60-2-16,27 31 7 0,5-1 3 16,2-2-1-16,5-2-2 15,1 0 1-15,3 2-8 16,0 4-3-16,0 4 0 16,3 5-25-16,3 5-52 0,-6-1-89 15</inkml:trace>
  <inkml:trace contextRef="#ctx0" brushRef="#br0" timeOffset="-53399.4">1285 14736 316 0,'6'-4'22'0,"-6"4"-3"15,0 0-2-15,0 0-10 0,0 0-2 16,-2 0 14-16,-5 0-12 16,-3 1-9-16,-2 6-4 15,0 1-14-15,-1 2-31 16,1-3-29-16,0-2 33 0,4-3 48 16,2-2 28-16,5 0 35 15,-3-3-23-15,4-6-18 16,0 0-2-16,0-2-2 15,-2 4 6-15,1 0-3 16,-1 0 1-16,-3 4 5 16,0 1-7-16,3 2 3 0,2 0-12 15,0 0-2-15,0 5-11 16,14 9-3-16,1 8 1 16,7 5 4-16,3 6-5 15,3 6 7-15,-2 4-3 0,-5 7-3 16,3-2 3-16,-5 5 3 15,-1 1-3-15,1-4 1 16,-2 0 0-16,-2-7-1 16,-1-2 4-16,-1-7-2 15,3-5 0-15,-4-5 0 16,3-4-2-16,2-6 2 0,-5-3-3 16,2-7-3-16,-3-4 4 15,-4 0 1-15,-5-18 4 16,-2-9 19-16,-9-11 3 15,-11-12-17-15,-5-8-7 16,-6-12 0-16,-3-2-3 0,0-1 0 16,2 4-2-16,5-2 1 15,1 9-2-15,7 2 0 16,1 3-3-16,2 10-5 16,-2 2 3-16,1 6 6 15,5 10 1-15,2 7 0 16,2 8 2-16,4 7 0 0,4 2-1 15,2 5-3-15,16 0-7 16,9 14 4-16,11 11 1 16,9 9 4-16,8 14 0 15,8 8 3-15,-2 8-2 0,-2 0 1 16,-1-2-1-16,-8-6 2 16,-9-10 0-16,-3-9-1 15,-8-8 0-15,-6-8 1 16,-4-8 0-16,-4-6-1 15,-3-7-1-15,-10 0-1 0,-3-20-25 16,-7-10-58-16,-20-8-248 16</inkml:trace>
  <inkml:trace contextRef="#ctx0" brushRef="#br0" timeOffset="-53134.76">1379 15339 389 0,'-17'44'93'16,"3"-12"-90"-16,5-11 0 15,5-7-3-15,4-7 0 16,0-5-3-16,12-2-8 0,1-21 11 16,9-12 5-16,4-11 11 15,2-15-5-15,3-9-8 16,1-8-1-16,0-5-1 15,1-1 0-15,-4 2 0 0,-2 4 0 16,-8 2-3-16,-6 7-51 16,-10 9-81-16,-3 5-184 15</inkml:trace>
  <inkml:trace contextRef="#ctx0" brushRef="#br0" timeOffset="-52832.05">1438 14464 594 0,'0'4'-12'0,"5"-3"18"16,13 5-22-16,11 1 20 16,11 9-3-16,4 0 0 15,9 7-2-15,1 5 0 16,-5-1-3-16,2 4-2 15,-8 0-3-15,-1-2 3 0,-7 2 4 16,-4-1 0-16,-8-4 3 16,-3 2-1-16,-4-2 2 15,-4-5-2-15,-5-1 1 16,-1-6 0-16,-6-3-28 16,0-9-31-16,-14-2-29 0,-15-13-132 15</inkml:trace>
  <inkml:trace contextRef="#ctx0" brushRef="#br0" timeOffset="-52558.31">1581 14532 544 0,'-9'-11'-1'0,"2"-5"20"16,4-2-7-16,3-5-7 15,3-2-1-15,11 0-3 16,8-2 1-16,9 4-2 15,5 7 0-15,4 7 1 0,6 9-3 16,-2 9 2-16,-2 16-5 16,-1 5-11-16,-7 8-4 15,-7 1 6-15,-7 2 12 16,-6-2 0-16,-8 2 4 16,-6 0 0-16,0 0 2 15,-6-4 0-15,-4-2-5 0,-1-13-13 16,-2-12-45-16,-1-11-107 15</inkml:trace>
  <inkml:trace contextRef="#ctx0" brushRef="#br0" timeOffset="-52288.25">1908 14037 648 0,'0'0'-3'0,"0"0"14"15,0 0-17-15,11 10-5 16,11 4 12-16,6 7-1 16,10 10 0-16,6 9 1 15,2 5-1-15,3 5-2 16,-1 0-8-16,-3 2 4 16,-8-6 2-16,1-1 0 0,-11-8-5 15,-5-7-11-15,-8-8-9 16,-9-10-10-16,-5-10-3 15,-7-6-14-15,-15-18-3 16,-4-14-205-16</inkml:trace>
  <inkml:trace contextRef="#ctx0" brushRef="#br0" timeOffset="-52024.69">2071 14137 397 0,'-13'-21'53'0,"-1"5"2"0,7-2-18 15,4-1-18-15,3-1-14 16,0-3-5-16,2 0 0 15,8-1-1-15,7 3 1 16,1 6-1-16,3 5 0 16,4 10-1-16,1 7-2 15,-5 16-1-15,2 13 5 0,-5 8 1 16,1 8-5-16,-5 2 8 16,0-1 0-16,0 1 2 15,0-6 4-15,3-3 0 16,0-8-8-16,4-7 2 15,2-10-4-15,-1-13-9 0,-6-8-49 16,-2-30-66-16,-7-19-259 16</inkml:trace>
  <inkml:trace contextRef="#ctx0" brushRef="#br0" timeOffset="-51639.36">2584 13386 368 0,'0'-9'282'0,"-19"9"-275"16,-8 3-6-16,-5 21-3 16,-4 13 1-16,-5 15 0 15,2 11 2-15,-1 10 0 0,11 7 0 16,5 4-2-16,14-2 1 16,8-5-1-16,4-9-9 15,15-17-15-15,11-13-11 16,8-15-1-16,5-14 18 15,4-9 12-15,5-9 7 0,6-14 5 16,0-4-3-16,1-3 0 16,-7-1 6-16,1 5-2 15,-12 4 7-15,-2 10-7 16,-15 4 4-16,-7 8 4 16,-4 2 0-16,-8 16 3 0,-3 7 10 15,0 7-1-15,-5 7-8 16,-6 5-7-16,-2 6-6 15,-2-4-3-15,0 0 0 16,1 0-3-16,-1 1-27 16,-2-4-52-16,-7-8-80 0</inkml:trace>
  <inkml:trace contextRef="#ctx0" brushRef="#br0" timeOffset="-50970.84">1447 16467 379 0,'-58'82'29'0,"4"-16"-27"16,13-11 11-16,9-12-3 15,7-16-4-15,11-8-3 16,6-10 2-16,2-5 1 16,5-2 6-16,1-2-14 0,0 0-19 15,0 0-27-15,0 0 53 16,7-7-12-16,2-4 14 16,5-9-5-16,6-5 1 15,6-9 9-15,3-10 1 16,5-8-1-16,6-7-3 15,8-9 3-15,0-3-1 0,2-6-2 16,4-4 1-16,1-7 0 16,3-3 9-16,-1-4-3 15,4 1-3-15,2-2-2 16,5-4-5-16,5-4 0 16,5-4 1-16,9-3-2 0,-1-7 0 15,6-1-1-15,3-3-2 16,0 5-1-16,0 2 0 15,-7 8-2-15,0 6 1 16,-8 6 0-16,-2 9 0 16,-10 6 2-16,-2 3-2 0,-5 5 2 15,-5 2 7-15,0 4 4 16,-5 2-4-16,-5 5-1 16,-2 5-3-16,-5 13-2 15,-9 6-1-15,-10 8-3 16,-6 11 3-16,-7 3-3 0,-5 6 5 15,-2 2-1-15,0 1 4 16,0 2 1-16,0-1-1 16,0 1-5-16,0 0-2 15,0 1 1-15,0 1-1 16,0-2-4-16,-2 2-34 0,-8 0-43 16,-14-6-81-16</inkml:trace>
  <inkml:trace contextRef="#ctx0" brushRef="#br0" timeOffset="-50400.45">376 15141 510 0,'0'22'-36'0,"0"-2"36"0,2-2-4 16,18 7 4-16,9 5-1 15,5 7 0-15,7 8 2 16,8 6-2-16,5 10 4 16,4 14-3-16,4 11 0 15,5 12-1-15,4 5-6 0,1 4-7 16,2 0-1-16,3 0 8 16,-1-7 4-16,4-7 4 15,-1-6-5-15,0-5 6 16,-7-8-1-16,-9-12-4 15,-13-16-14-15,-14-19-22 0,-17-24-7 16,-19-15-49-16,-8-34 63 16</inkml:trace>
  <inkml:trace contextRef="#ctx0" brushRef="#br0" timeOffset="-49784.12">446 14994 446 0,'0'-24'-54'15,"6"-2"60"-15,8-5-10 0,8-1 9 16,5-2-5-16,5 1 0 16,6-9 3-16,1-4-3 15,7-8-8-15,1-11 7 16,8-10 2-16,-1-14 2 16,5-8-2-16,2-8 3 15,7-6-4-15,4-5-3 0,4-5 12 16,6 0-9-16,2-1 1 15,8 6-1-15,-4 4 0 16,-2 9-11-16,-4 12 2 16,-4 9-5-16,-7 8 10 0,-6 10-2 15,-6 7 9-15,-5 11 1 16,1 5 16-16,-8 9-10 16,6 5 6-16,-1 4-5 15,4 8 2-15,-1 8-8 16,6 5-3-16,0 2 0 15,5 13-2-15,5 12 0 0,1 12 1 16,4 12-1-16,-3 11 1 16,2 15 1-16,-3 11-1 15,-4 3 2-15,-7 3 0 16,-5 1-3-16,-3-1 0 16,-7-9 0-16,-4-6 0 15,2 0 1-15,-6-4 0 0,1 0-1 16,-2 2 1-16,5-2-1 15,-4 6 0-15,-2-5-62 16,-8-4-190-16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4-19T10:26:37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14142 4771 262 0,'-10'4'-5'0,"-3"-2"10"15,6 0 23-15,3-2 8 0,1 0-12 16,3 0-18-16,0 1-15 15,0 3 2-15,0-1 12 16,0 7 1-16,1 3-3 16,3 2 2-16,-2 6 15 15,1 3-12-15,1-2-3 0,3 3 0 16,0-3-4-16,4-1-1 16,2-1 3-16,1-4-3 15,1 0 2-15,-1-4 0 16,1-1-1-16,-1-4-3 15,6-5 1-15,4-2-3 0,11-10 4 16,16-15 3-16,20-14 22 16,13-15-19-16,19-16 4 15,7-12-8-15,13-3-7 16,-3-3 5-16,-8 11 3 16,-12 11 5-16,-17 18 3 0,-20 17-8 15,-21 18-3-15,-16 9-1 16,-14 4-6-16,-9 2 0 15,-3 8 0-15,-1 5-10 16,-11-1-58-16,-7-1-89 16</inkml:trace>
  <inkml:trace contextRef="#ctx0" brushRef="#br0" timeOffset="513.44">14505 5202 219 0,'0'9'0'0,"-3"4"1"15,-1 1-2-15,1 1 2 16,1 2 8-16,2-2 6 16,0 2 11-16,0-2-3 15,0 0-6-15,3 1 4 16,6-4-9-16,0-2-6 0,4-2-1 15,1-1-13-15,6-7 8 16,4 0 13-16,13-11 19 16,0-10-14-16,14-14-4 15,7-5-5-15,10-12-2 16,7-8-5-16,6-8-1 16,5-6 0-16,0 3 6 0,4 2 8 15,-11 8-1-15,-11 15-8 16,-17 14-5-16,-16 14-4 15,-17 7-15-15,-12 11 1 16,-6 0-8-16,-13 13 20 16,-8-5-59-16,-6 0-187 0</inkml:trace>
  <inkml:trace contextRef="#ctx0" brushRef="#br0" timeOffset="2763.49">17820 5631 331 0,'0'-9'7'16,"0"-5"18"-16,0-6-3 15,0-7-1-15,0-7 2 0,0-11-1 16,0-5-2-16,0-9-5 16,0-8-2-16,0-8-5 15,-1-10-4-15,-4-8-3 16,0-5 0-16,-2-5-1 16,0-1 1-16,0 9 0 15,-4 13-1-15,2 18 2 0,-3 20 2 16,-3 13 11-16,-1 17 5 15,-6 10-15-15,-3 4-4 16,-6 15-2-16,3 9-2 16,1 12-2-16,6 5 13 15,8 8-8-15,13 4 0 0,0 2-6 16,20-1-7-16,10-3 0 16,3-2 5-16,7-10 5 15,1-5 0-15,1-9 2 16,1-7-2-16,-1-4 4 0,-1-7-4 15,0 2 4-15,-4-2 2 16,0 4-3-16,-8 1 2 16,-5 8-2-16,-4 3-1 15,-7 2-2-15,-5 10 3 16,-8-3-1-16,0 2 3 16,-14 3 1-16,-5 0 0 0,-4-7 7 15,-3-2-2-15,1-3 0 16,-2-7-1-16,6-9-1 15,3-6-2-15,4-3-1 16,6-13-4-16,8-12-40 16,2-11-48-16,16-3-80 0</inkml:trace>
  <inkml:trace contextRef="#ctx0" brushRef="#br0" timeOffset="3269.81">18303 4912 109 0,'18'-14'59'0,"-9"3"-50"16,-4 1-4-16,-5-5 29 16,0-1 27-16,-9-3 8 15,-6-5-27-15,-7-6 4 16,0 0-11-16,0 1 4 0,1 2-10 16,-1 6-10-16,4 5-11 15,2 9-1-15,-2 7-6 16,6 2-2-16,-3 19-3 15,4 10 3-15,6 11 0 16,5 8 1-16,0 7-2 16,12 2 2-16,12 2-1 15,5-11 0-15,-2-7 2 0,2-13-2 16,-2-9-3-16,-8-14 6 16,-4-7 0-16,-7-13 3 15,-4-15 8-15,-4-9 7 16,0-8-14-16,0-3-5 0,0-2-2 15,0 7 3-15,-2 10-2 16,-1 5-1-16,1 13 0 16,2 5 3-16,0 7-2 15,0 3-5-15,0 7-9 16,9 13 8-16,2 9 2 0,5 10 4 16,7 11 3-16,1 7 0 15,1 5-5-15,1 9 2 16,0 4 3-16,-1 4-4 15,2-1 1-15,-3-1 1 16,-2-4 0-16,0-12-2 16,0-15-51-16,-7-23-38 15,2-23-44-15</inkml:trace>
  <inkml:trace contextRef="#ctx0" brushRef="#br0" timeOffset="4062.35">18558 4679 443 0,'-11'-6'8'15,"4"1"6"-15,0 3 7 16,5 0 4-16,-1 2-8 0,1 0-11 16,2 0-6-16,0 9-2 15,0 5 1-15,0 4-2 16,0 7 3-16,4 2-2 16,2 5 4-16,3 2-1 15,3 2 3-15,-4-3 0 0,1-4-2 16,-2-2-1-16,3-9 2 15,-5-8-2-15,-2-2 3 16,-1-5-3-16,-2-3 9 16,2 0 23-16,-2-2 0 15,0-5-15-15,0-1-16 16,0-5 1-16,0-2-2 0,0 0-1 16,0-3 2-16,-2 0-2 15,-3-3-1-15,0-5 3 16,-5-1-2-16,-1-3 0 15,-1-4-1-15,-3-3-10 0,-5-6 2 16,1-1-2 0,-3-1-9-16,-1 2 10 0,2 4-27 15,-1 10 32-15,4 3 5 16,4 6 0-16,3 6 5 16,0 3-3-16,2 2 1 15,4 2 0-15,2 3-1 0,1 1 9 16,0 3 1-16,2 0-6 15,0 0-8-15,0 7-9 16,9 9 5-16,5 5 3 16,4 8 3-16,6 8 1 15,0 8 0-15,3 5 0 0,0 9 2 16,-2 1 4-16,-4 3-1 16,-2 1 0-16,-3-2-3 15,-2-6-1-15,1-8 0 16,-3-9-1-16,1-8-1 15,-2-12 1-15,4-6-2 16,0-12 0-16,5-1 0 0,1-18 6 16,3-9 0-16,3-6-1 15,-2-10 0-15,-2-1-4 16,-5 2 4-16,-9 5-25 16,-6 3-46-16,-3 4-89 0</inkml:trace>
  <inkml:trace contextRef="#ctx0" brushRef="#br0" timeOffset="4859.13">19100 3856 482 0,'-3'0'3'0,"1"0"-6"15,2 8-10-15,7 12 9 16,9 8 1-16,8 6 3 0,4 12 0 16,2 7 0-16,7 6 3 15,-1 1 3-15,1 3 3 16,-1-3-2-16,2-2-3 15,-6-7-2-15,-2-8 0 16,-4-11-1-16,-8-8 2 0,-9-14-1 16,-8-8 1-16,-1-2 15 15,-10-14 49-15,-12-11-60 16,-1-9-7-16,-10-4 2 16,1-2-6-16,-2 0-9 15,4 10 8-15,-5 7 4 0,8 12-1 16,-1 11-2-16,2 11-1 15,2 17 0-15,-1 13 3 16,1 11-3-16,8 7 6 16,3 7-4-16,10 0 3 15,3 0-1-15,5-7-3 16,12-9 1-16,4-11 4 0,0-12-2 16,6-16 0-16,-1-11-7 15,4-6 6-15,3-15 5 16,1-8-3-16,0-8-92 15,0-4-68-15,-6 0-122 16</inkml:trace>
  <inkml:trace contextRef="#ctx0" brushRef="#br0" timeOffset="5422.41">19529 4450 192 0,'15'-23'11'16,"-4"-2"-3"-16,-3-2 45 16,-3 0 6-16,-3-3-4 15,-2-1-11-15,0 1-13 16,-5 2-12-16,-7 6 6 0,-1 6 8 15,1 6-10-15,-1 8 4 16,4 2-20-16,2 16-9 16,3 7 1-16,4 9-4 15,0 4 11-15,11 5-7 16,5-4 0-16,8-3 1 0,0-7 0 16,-4-7 1-16,0-9-4 15,-6-8 4-15,-2-3 1 16,-7-18 8-16,-3-9 8 15,-2-6-9-15,0-11-7 0,0-4-1 16,-6 2-1-16,0 3 0 16,-1 7 0-16,2 11 1 15,2 10-2-15,-1 8 1 16,2 7-2-16,2 0-9 16,0 14 1-16,9 5 12 15,8 5-2-15,4 2 0 0,6-2-1 16,1-7 1-16,5-8-1 15,-4-7 0-15,-2-4 2 16,-9-19 2-16,-8-9 4 16,-4-8-3-16,-6-6-1 15,0-3-2-15,-7-5-1 0,-7 2 1 16,1 2-5-16,-6 8-2 16,5 6 6-16,4 12 1 15,0 10 1-15,5 5 3 16,5 7 2-16,0 3-15 15,3 13-1-15,12 6 9 0,4 9-1 16,7 6-1-16,4 5 2 16,4 4 1-16,-1 4 2 15,-1 4-2-15,-10-4-16 16,-10-6-85-16,-12-8-112 16</inkml:trace>
  <inkml:trace contextRef="#ctx0" brushRef="#br0" timeOffset="6257.18">19869 4049 381 0,'16'-27'10'15,"3"-2"-11"-15,8-1 2 0,2-6 0 16,2 1-1-16,-4-1 0 16,-5-2-17-16,-7 5 14 15,-3 4 3-15,-9 4 2 16,-3 10 27-16,0 4 42 15,-9 11-39-15,-7 1-21 0,-2 17-7 16,4 9 3-16,2 9 2 16,3 5-5-16,9 1-3 15,0 2 1-15,12-4-2 16,2-7 1-16,4-8-2 16,1-12-2-16,-2-9 2 0,-3-4 7 15,-3-22 19-15,-2-10 3 16,-6-5-14-16,1-11-11 15,-4-2 0-15,0 2-2 16,0 5-1-16,0 4 1 16,-2 14 0-16,0 7-1 15,1 7 11-15,1 10 7 0,0 1-9 16,1 3-23-16,10 10 5 16,7 3 9-16,6 7 1 15,5 4 0-15,1 2 3 16,2-5-3-16,-6-1 0 0,-4-8-6 15,-9-9-6-15,-7-6 6 16,-6-17 17-16,-2-8-10 16,-9-9 0-16,-2-8-1 15,3-3 1-15,-3 0-2 16,6 3-2-16,2 7 2 16,1 12 3-16,2 7-2 0,2 11 0 15,0 5-1-15,11 9-9 16,4 11 1-16,6 10 1 15,6 5 5-15,3 8 3 16,1 3 3-16,3 4-2 16,-2-1-2-16,-1-5 0 0,-8-3-7 15,-6-7-6-15,-5-11 4 16,-7-7-2-16,-5-11 8 16,-9-5 9-16,-4-5 6 15,-2-18-11-15,-2-7-7 0,0-4 4 16,3-7 5-16,8-4-3 15,4 3-1-15,2 2 1 16,3 5 0-16,9 4-1 16,5 6-1-16,1 4 3 15,0 5-2-15,-2 5-3 16,2 8 6-16,-3 3 0 0,-5 3-7 16,-3 13 0-16,-7 9 2 15,0 7 1-15,-7 2 1 16,-3 6 5-16,-5-1-2 15,6-2-1-15,4-8-29 16,5-12-56-16,5-13-76 16,14-4-52-16</inkml:trace>
  <inkml:trace contextRef="#ctx0" brushRef="#br0" timeOffset="6917.47">20807 3439 410 0,'0'-11'24'15,"-10"0"22"-15,3 11-14 16,-2 2-27-16,-4 16-6 16,-1 7-4-16,1 6 8 15,4 6-3-15,4 0 5 0,5 1-1 16,0-8-1-16,4-3-1 16,9-9-2-16,1-6-3 15,0-11 1-15,2-1 7 16,-2-13 8-16,1-12 2 15,-3-7-6-15,0-7-6 0,-6-4-1 16,-2 1 0 0,-2 5-1-16,-2 6 0 0,0 9 6 15,0 7 11-15,-2 8 4 16,0 5-8-16,2 2-16 16,-2 9-12-16,2 9 20 15,0 5-7-15,2 4 1 0,7-2 0 16,4-4 0-16,1-1 0 15,3-11-3-15,-2-3 4 16,2-6 1-16,0-8 1 16,-2-13 5-16,-1-13 8 0,-4-5-6 15,-3-8-3-15,-2-3 0 16,-5 2 3-16,0 2-7 16,-2 8 0-16,-8 8 3 15,-2 10 3-15,-2 6 6 16,-2 11-10-16,-2 3-11 15,4 8 1-15,3 10 3 16,8 4 0-16,3 1 0 0,15 2-10 16,14-4-8-16,10 1 4 15,14-7 7-15,6-3 0 16,6-6 0-16,3 0 9 16,-6-1 0-16,-9 1 0 0,-12-1 0 15,-16 2-1-15,-12 4-2 16,-13 5-4-16,-22 2 3 15,-12 7 28-15,-11 0-9 16,-3 3-4-16,-3-1-4 16,2 1-2-16,10-1-3 0,7 0-4 15,15-2-34-15,7-9-114 16,10-5-255-16</inkml:trace>
  <inkml:trace contextRef="#ctx0" brushRef="#br0" timeOffset="7724.56">20435 5208 305 0,'12'-10'30'0,"-3"4"-2"16,-6 3-13-16,-3 0 9 16,-3 3 54-16,-15 0-24 0,-3 0-46 15,-12 0 3-15,-8 0 2 16,-8-1 0-16,-6-6-4 16,-5-5 0-16,-4-5-4 15,-4-6 2-15,0-5-4 16,3-11-3-16,7-6-3 0,11-5 7 15,17-4-6 1,18 3 4-16,12 1-5 0,19 0 1 16,17 7-5-16,11 2 2 15,8 5 3-15,3 7 2 16,1 14-2-16,-3 11 0 0,-6 11 1 16,-13 25-3-16,-11 18-6 15,-15 17 4-15,-11 16-4 16,-6 10 2-16,-13 4 7 15,-3 0 17-15,4-8-12 16,7-13-2-16,9-16-2 0,2-17-4 16,21-17 2-16,7-15 0 15,12-11 15-15,7-7-6 16,6-16 3-16,4-6-7 16,-1-5 0-16,-3 1 0 15,-9 0-2-15,-12 6-28 0,-8 7-13 16,-17 10-16-16,-7 10-56 15</inkml:trace>
  <inkml:trace contextRef="#ctx0" brushRef="#br0" timeOffset="8375.75">19544 6709 350 0,'0'-28'4'16,"0"7"23"-16,0 10 2 16,5 9 7-16,2 4-23 15,4 23-6-15,2 16 28 0,6 11-2 16,6 12-6-16,6 8-13 16,1 1-5-16,6-8-1 15,0-11-1-15,-2-13 1 16,0-14-2-16,-8-16-1 15,1-11 2-15,-5-22 21 0,-3-17-3 16,-3-14-9-16,-2-14-6 16,0-8-8-16,-2 3 0 15,-2 0-2-15,-4 15-1 16,-1 14 1-16,-3 15 0 16,-3 12-1-16,2 12 2 15,1 4-7-15,1 9-7 0,4 10 10 16,5 6 5-16,6 5 0 15,5-1-1-15,4-9-1 16,1-6-2-16,-3-7 2 16,0-7 1-16,-1-5 3 15,-12-15 3-15,-2-8 8 0,-6-8 0 16,-4-12-10-16,-2 0 2 16,0 0-5-16,-10 4 0 15,0 8-2-15,-3 11 0 16,-1 14-2-16,1 11-6 15,2 14-35-15,1 13-49 16,8 2-113-16,2-1-138 0</inkml:trace>
  <inkml:trace contextRef="#ctx0" brushRef="#br0" timeOffset="8585.54">20463 6407 528 0,'-9'0'4'16,"4"0"14"-16,5 7-7 0,2 9-11 15,11 6 2-15,6 3 3 16,6 0 0-16,4-2-3 16,0-4-3-16,-4-4 2 15,-8-9-43-15,-11-6-67 16,-6-3-173-16</inkml:trace>
  <inkml:trace contextRef="#ctx0" brushRef="#br0" timeOffset="9268.14">20355 6270 361 0,'-7'-18'66'0,"4"4"-14"0,1 6 16 16,2 8-34-16,0 0-30 15,9 11-5-15,5 10 2 16,6 5 6-16,5 0-5 15,8-1 0-15,-1-4 0 16,2-8-1-16,-5-11-2 16,-2-4-9-16,-12-19 12 0,-3-10 3 15,-5-2-2-15,-6-9-1 16,-1 5-1-16,0 5-2 16,-1 7 3-16,-4 7-1 15,1 9 1-15,2 7 2 0,2 2 1 16,0 7-9-16,12 6 3 15,7 3 1-15,3-2 0 16,5 1 1-16,4-8-2 16,0-6 1-16,-3-1 2 15,-4-8-4-15,-5-15-4 16,-6-6-16-16,-6-11-23 0,-7-6-34 16,0-6-3-16,-3-8 31 15,-6-1-24-15,1 0 4 16,1 4 23-16,2 11 86 15,3 8 112-15,2 12-62 16,0 13 1-16,0 12-34 16,5 1-35-16,9 15-20 0,1 14 3 15,7 7 1-15,5 10 5 16,2 8-1-16,3 1-4 16,4-2 0-16,-2-3-2 0,-2-8 2 15,-5-11-2-15,-11-7 1 16,-3-11-1-16,-11-10-1 15,-2-3 8-15,-15-8 1 16,-6-7-8-16,-4-5-16 16,-6 2 7-16,4 4 5 15,0 7 2-15,3 7-6 0,7 3 4 16,2 19 7-16,8 6-4 16,2 4 3-16,5 6 0 15,0-2 0-15,5 1-1 16,10-7-1-16,6-3-2 15,1-9 0-15,7-5-1 0,1-10 2 16,2-3-16 0,-1-16-30-16,-4-13-40 0,-3-6-76 15</inkml:trace>
  <inkml:trace contextRef="#ctx0" brushRef="#br0" timeOffset="9528.9">21163 5859 503 0,'-7'0'18'15,"-1"13"-7"-15,0 8-10 16,6 6 5-16,2 3 11 16,0 3-11-16,8-1-2 0,9-8 1 15,5-2 2-15,2-8-3 16,0-8-3-16,1-6-1 16,-5-6 1-16,-1-15 0 15,-9-10 8-15,-6-1-5 16,-4-5 1-16,-7 1 0 15,-10 4 2-15,-4 7-4 16,-4 9-3-16,-4 10 2 0,2 6-6 16,0 4-20-16,9 8-50 15,9 1-188-15</inkml:trace>
  <inkml:trace contextRef="#ctx0" brushRef="#br0" timeOffset="10259.52">21472 5761 387 0,'-5'23'7'0,"5"0"25"15,0 2 0-15,10-3-1 16,5-3 2-16,1-4-7 15,4-4 0-15,0-5-8 0,-3-4-9 16,0-2-6-16,-3-5 1 16,-3-13 8-16,-4-9 8 15,-5-7-5-15,-2-7-9 16,0-3-3-16,-7-1-1 16,-3 7-1-16,2 8-1 0,1 9 4 15,3 9 4-15,1 5-1 16,3 7-9-16,0 1-9 15,0 12 3-15,9 1 6 16,4 5 5-16,4-1-1 16,3-1-2-16,3-5 1 0,0-9-2 15,-3-3-3-15,-4-1 6 16,-1-19-1-16,-8-5 2 16,-5-7 3-16,-2-4-4 15,-4-5 0-15,-9 0 1 16,-3 2-2-16,-2 7 2 0,2 7-3 15,-2 5 1-15,6 13 1 16,0 7-4-16,2 4-5 16,5 19 0-16,5 5 2 15,0 7 4-15,10 4 1 16,10-2-4-16,9-6-4 0,3-9-12 16,2-7 3-16,-3-12 7 15,0-3 2-15,-8-14 4 16,-4-11 6-16,-4-7 2 15,-8-7 0-15,-2-4-2 16,-3 0 0-16,-2 0 1 0,0 5-1 16,0 9 0-16,-3 8 10 15,-3 8 4-15,1 9-7 16,-2 6-2-16,-1 19-11 16,1 10 1-16,2 8 2 15,2 7 2-15,1 2-1 16,2 4 1-16,0-5-1 0,9-1 0 15,1-3 1-15,3-6-8 16,1-12-35-16,6-14-58 16,4-15-213-16</inkml:trace>
  <inkml:trace contextRef="#ctx0" brushRef="#br0" timeOffset="10610.14">22315 4896 33 0,'-11'0'440'0,"0"-2"-402"16,9 2 9-16,2 5-40 16,0 17-13-16,7 12 9 15,4 7 13-15,7 11-4 0,6 6 4 16,4 2-2-16,6-3-6 16,6-6-6-16,-1-8 2 15,-1-2-3-15,-4-13 1 16,-11-4-37-16,-10-8-54 15,-13-6-37-15,-9-1-128 0</inkml:trace>
  <inkml:trace contextRef="#ctx0" brushRef="#br0" timeOffset="10781.61">22315 5661 441 0,'-3'2'39'0,"3"-2"-6"16,13-16-25-16,13-11 36 0,8-8-3 15,7-14-20-15,8-5-10 16,0-8-6-16,0 0-4 16,-6-2-15-16,-13 1-67 15,-13 5-32-15,-15 1-65 0</inkml:trace>
  <inkml:trace contextRef="#ctx0" brushRef="#br0" timeOffset="10981.82">22029 4996 462 0,'9'-2'64'16,"10"-18"-64"-16,10-6 3 16,11-10 16-16,1-1 10 0,6-3-23 15,-2-1-4-15,-4 2-29 16,-2 4-65-16,0 0-18 15,-10 7-120-15</inkml:trace>
  <inkml:trace contextRef="#ctx0" brushRef="#br0" timeOffset="11471.36">22498 4630 124 0,'11'18'99'16,"-1"5"-21"-16,5 9-1 0,2 8-32 16,5 6-5-16,2 6-10 15,1 1-16-15,-1 1-1 16,2-6 2-16,1-3-4 15,-4-12 0-15,-4-5-2 16,-4-10-4-16,-3-10-2 0,-5-8-1 16,-4-7 1-16,1-18 41 15,-4-12-27-15,1-8-14 16,3-9-2-16,-2 1-1 16,1 5 1-16,2 10-1 0,-5 11 1 15,2 12-1-15,-2 7 5 16,0 8 8-16,0 4-14 15,3 12 1-15,5 7-1 16,6-2-1-16,6 8 4 16,6-4-3-16,3-7 1 0,-3-5-1 15,-3-12 1-15,1-1-2 16,-9-19 7-16,0-13 15 16,-6-9-2-16,-2-11-11 15,-3-9-4-15,-4-5-1 16,0 0-1-16,0 5-2 15,-6 7 1-15,-1 14 0 0,0 13-1 16,0 11 4-16,6 11 8 16,1 5-8-16,0 12-6 15,1 13-1-15,13 9 3 16,6 11 2-16,7 5 0 16,2 6 0-16,4 3-3 0,-5 2-27 15,-3-5-20-15,-12-6-37 16,-11-9-46-16,-2-17-220 15</inkml:trace>
  <inkml:trace contextRef="#ctx0" brushRef="#br0" timeOffset="12032.43">23069 4703 182 0,'12'-30'277'16,"4"-6"-274"-16,6-1 7 15,7-6 10-15,7 0 1 16,-2-2 1-16,2-1-9 0,-8 2-11 15,-1 2 1-15,-13 4-4 16,-2 8 5-16,-9 10-1 16,-3 3 6-16,0 12 19 15,0 5-14-15,-7 9-6 16,3 12-10-16,0 8 3 0,3 4-1 16,1 4 3-16,1 0-3 15,12-5 2-15,5-7 3 16,2-6-2-16,2-4 3 15,0-8-2-15,2-5 2 16,-2-2-1-16,-5-7-1 0,-2-10-4 16,-6-7-46-16,-4-5-33 15,-5-6-64-15,-3-5-50 16,-8 3 76-16,-1 1 108 16,-3 4 93-16,5 5-8 15,-2 7 39-15,7 6-45 16,0 6-23-16,5 4-1 0,0 4-20 15,0 0-25-15,8 5-6 16,11 8 8-16,4 8 12 16,5 6 8-16,-2 7 6 15,-1 5-21-15,-5 2-4 0,-10 5-1 16,-4-4-3-16,-6-4 2 16,0-9-1-16,-2-8 5 15,-5-11-3-15,0-10 5 16,4-11 13-16,1-18-6 15,2-12-6-15,0-7-8 16,5-4 1-16,4 3-2 0,-1 2-1 16,2 8-1-16,-3 8-49 15,-2 10-34-15,0 5-88 16</inkml:trace>
  <inkml:trace contextRef="#ctx0" brushRef="#br0" timeOffset="13087.23">23764 4013 429 0,'-3'0'33'0,"3"0"-23"16,0 1 4-16,5 9 1 15,5 4 12-15,7 7 3 16,2 10-12-16,3 4-8 16,3 7-2-16,-4-2-4 0,-1-4-2 15,-5-7 1-15,-5-12-1 16,-6-4 0-16,-4-11 6 16,0-2 37-16,-7-13-9 15,-3-10-27-15,0-9-7 16,-1-13-5-16,4-4 2 15,1-9 0-15,4 3 1 0,2 5-3 16,0 11-2-16,0 9 5 16,0 12 8-16,0 11 5 15,0 7-8-15,0 5-13 16,4 13 0-16,4 8 8 16,6 4 2-16,4 6 1 0,3 4-2 15,6-5-3-15,0-6-13 16,4-8-17-16,-4-10-28 15,-4-11 12-15,-5-9 34 16,-2-18 14-16,-9-16 5 16,-3-7 0-16,-4-8-1 0,0-3-2 15,0 4 0-15,-7 6-2 16,-2 8 4-16,-1 12 2 16,2 12 19-16,-3 13 5 15,0 6-15-15,-1 20-18 16,5 7 4-16,5 8-1 0,2 7 4 15,4-4-3-15,13 0-1 16,6-5-1-16,3-9 0 16,-3-10 3-16,1-6-3 15,-7-8 2-15,-2-15 7 16,-4-10 8-16,-6-10-5 16,-2-7-7-16,-3-5-1 0,0 0-2 15,-7 3-1-15,-1 6 0 16,0 9 1-16,1 10-1 15,0 5 6-15,5 8 8 16,2 6-7-16,0 0-19 0,5 9 2 16,10 2 9-16,1 0 3 15,4 1-3-15,1-5 1 16,-3-3-2-16,-1-4 0 16,-7-9 1-16,-3-12 7 15,-7-11 0-15,0-8-4 0,0-5-1 16,-10 1 0-1,-3-1-1-15,-1 8-1 0,1 8 2 16,2 10-2-16,2 8 9 16,4 11 9-16,2 3-15 15,3 17-16-15,0 10 9 16,14 12 3-16,6 8 3 0,7 5 1 16,5 0-1-16,9 0 2 15,0-6-39-15,4-19-58 16,0-16-125-16</inkml:trace>
  <inkml:trace contextRef="#ctx0" brushRef="#br0" timeOffset="13628.27">24764 3159 447 0,'-4'-13'2'0,"4"4"-6"15,0 4 4-15,0 3 2 16,0 2-2-16,5 0 6 15,2 7 7-15,3 7 6 0,4 4 9 16,4 6 8-16,1 8-10 16,10 5 6-16,4 6-19 15,3 5 3-15,4 0 0 16,-5-3-10-16,-2-4-2 16,-6-7-1-16,-10-12-2 15,-4-7 0-15,-8-7 2 0,-5-8 11 16,-3-2 36-16,-12-13-13 15,-2-4-32-15,-10-5-3 16,-2-1-2-16,-5 2-2 16,-4 6 0-16,-4 7-12 15,-2 10 5-15,-2 3-1 0,5 18 4 16,4 8 5-16,8 4-3 16,11 5 5-16,13 3-4 15,5 0-3-15,20-2 5 16,10-3-7-16,9-8-18 15,5-6-11-15,6-10-1 16,4-12-33-16,4-2-43 0,-7-17-152 16</inkml:trace>
  <inkml:trace contextRef="#ctx0" brushRef="#br0" timeOffset="14339.87">25254 3405 270 0,'0'-38'161'0,"-12"1"-137"16,-5 6 14-16,0 9-6 15,-5 6-7-15,-2 8-5 16,3 8-3-16,0 4-2 16,-1 19-3-16,5 6-4 0,9 5-3 15,4 7 1-15,4-1 1 16,9 2-3-16,13-10-3 16,3-4-1-16,2-10-2 15,0-6 2-15,-4-8 0 16,-5-4-2-16,-1-14 14 0,-3-8-5 15,-4-6-3-15,-3-6 1 16,-1-4-5-16,-1 5 1 16,-3 6-1-16,-2 4 1 15,0 8-1-15,0 6 1 16,0 8-4-16,2 1-4 16,0 7-1-16,5 9 7 0,6 0 1 15,1 3 1-15,4-4-2 16,5-1 2-16,-2-6-1 15,1-7 0-15,0-1-1 16,-5-16 8-16,-3-9-5 0,-6-7 3 16,-6-6-4-16,-2-8 1 15,0-2-1-15,-5-4 0 16,-8 0-1-16,-5 6 0 16,2 7-1-16,-2 9-1 15,5 8 3-15,1 9 6 16,3 11 3-16,3 2-8 0,4 13-9 15,2 12 3-15,2 6 2 16,13 6 1-16,4 1 2 16,8 0-3-16,4-5 3 15,-3-6-1-15,0-11 0 16,-7-4-1-16,-7-8 1 0,-1-4 1 16,-9-6 8-16,-2-15 1 15,-2-6-5-15,0-7-3 16,0-3-2-16,-4-1-2 15,1 3 4-15,-4 6-4 16,2 8 0-16,4 7 0 16,1 6-2-16,-2 8 6 0,2 0-7 15,0 13-10-15,7 7 14 16,6 4 1-16,4 9 0 16,5-1 1-16,5-2-3 15,4 2-11-15,-4-4-21 0,-5-6-43 16,-7-4-45-16</inkml:trace>
  <inkml:trace contextRef="#ctx0" brushRef="#br0" timeOffset="14839.54">25279 3277 505 0,'0'-3'8'0,"11"-14"-14"0,14-5 11 16,13-8 5-16,10-8 4 15,10-2-5-15,1-7-6 16,6 2 2-16,-2 1 6 16,-6 1-8-16,-5 9-1 0,-7 6-13 15,-7 2-58-15,-10 11-84 16,-6 4-172-16</inkml:trace>
  <inkml:trace contextRef="#ctx0" brushRef="#br0" timeOffset="15189.07">25949 2923 487 0,'-25'7'4'16,"0"6"-4"-16,-1 5 2 15,6 6 0-15,6 5 6 0,9 2-2 16,5-3-4-16,5-3-2 16,14-3 0-16,0-9-2 15,4-5 0-15,-1-8 5 16,-3-8 4-16,-2-11 4 0,-5-6-2 16,0-3-1-16,-9-5 5 15,-3 5 2-15,0 3 11 16,0 5-3-16,-2 8 8 15,-1 2-4-15,-2 5-8 16,4 5-8-16,-1 0-7 16,2 11-20-16,2 3 16 0,7 8 1 15,5 3-1-15,5 5 0 16,0 6-18-16,1-1-55 16,-3 1-63-16,-4-6-300 15</inkml:trace>
  <inkml:trace contextRef="#ctx0" brushRef="#br0" timeOffset="15766.54">24988 4300 520 0,'10'14'-9'0,"0"9"8"16,8 8 0-16,1 8 3 16,3 6 9-16,0 1 5 15,-3 1 7-15,0-6-3 16,-5-6-5-16,-3-6-7 0,-4-13-4 16,-4-3-1-16,-1-12 2 15,-2-1 14-15,0 0 21 16,0-45-21-16,0 8-23 15,5-8 0-15,5-6 6 16,2-3-5-16,7 4 1 16,-2 2-12-16,7 9 5 0,-3 9 6 15,0 8 2-15,-2 13 0 16,-5 9 1-16,-3 7-3 16,-6 15 0-16,-1 8 3 15,-4 6 0-15,0 5 2 16,-7 4-1-16,-6 3 1 0,-3 0 1 15,-4-2-2-15,2-1-3 16,3-8-27-16,5-8-39 16,8-13-29-16,2-14-91 15</inkml:trace>
  <inkml:trace contextRef="#ctx0" brushRef="#br0" timeOffset="16511.67">25525 4232 412 0,'-39'0'10'0,"1"18"26"15,4 9 1-15,1 7-17 16,12 3-6-16,3 8 1 16,11-4-3-16,7 2-7 15,4-7-2-15,13-4-2 16,8-9-3-16,2-11 2 0,2-8 2 15,0-4 0-15,-2-15 7 16,-3-11-4-16,-5-10 2 16,-3-5-3-16,-3-7 1 15,-6-4-3-15,-6 0-2 0,-1 6-1 16,0 2 4-16,-1 7-4 16,-6 11 9-16,-4 8 5 15,0 9 2-15,-1 9-4 16,-1 0-9-16,-1 18-5 15,1 5 1-15,4 4 4 0,5 3-2 16,4 1 0-16,0-5-2 16,8-6-2-16,8-8-3 15,2-8-4-15,3-4 4 16,-1-14 13-16,5-13-4 16,-1-5 2-16,-1-7-3 15,2-4-4-15,0 0 1 0,-3 4 4 16,1 5-2-16,-7 9 0 15,-4 8 2-15,-4 4-2 16,-2 9 4-16,-5 4 3 16,-1 1-9-16,0 16-7 15,2 7 10-15,2 7 1 0,1 8 0 16,-2 4-1-16,7 2 0 16,-1-1 0-16,-1-9 0 15,4-7 0-15,-5-9 0 16,1-8-5-16,3-11-3 15,0-11 7-15,1-17 8 0,7-11-6 16,0-13-1-16,4-7-2 16,1-2 0-16,0 3 2 15,-2 2-1-15,-3 10 0 16,-4 9 1-16,-2 10 12 0,-6 7 17 16,-1 12 16-1,-5 2-11-15,-1 6-25 0,0 0-13 16,0 7-2-16,0 8-11 15,4 9-23-15,2 5-15 16,1 7-12-16,0-4-39 16,3-6-188-16</inkml:trace>
  <inkml:trace contextRef="#ctx0" brushRef="#br0" timeOffset="18566.14">18421 6011 324 0,'-10'-16'21'16,"1"-2"18"-16,3 2-20 0,4 5-12 15,2 4-4-15,0 2-3 16,0 1 0-16,0 2 0 15,0 2 1-15,0 0-3 16,-2 0-12-16,-3 7 18 16,0 4-3-16,-2 0 1 0,-1 5-1 15,-1 0-1-15,4 6 1 16,0 2-1-16,3 7-1 16,-1 1 1-16,3 4 1 15,0-1-2-15,-2 5 2 16,-1-5-1-16,0 5 1 15,-2 2-3-15,-2 6 3 0,0 4 0 16,-5 6-2-16,2 1 1 16,0 4 0-16,0 3 0 15,1 0 1-15,4 0-2 16,3 2 1-16,2-6 1 16,0 1-1-16,0-4-1 0,4-4 1 15,3-2-1-15,0 1 2 16,2-1 0-16,2 3-2 15,5-3 2-15,0 2-3 16,11 1 2-16,5 3-8 16,6 0 6-16,5-1-4 0,7 5 2 15,4-2 6-15,7-3-5 16,2-1 3-16,7-3 1 16,4-8-3-16,3-3 9 15,4-6-8-15,-1-5 7 16,3 0-1-16,-2 0-2 0,7-3-2 15,-2 0-1-15,4 1-3 16,3-1-3-16,5 1 8 16,-1 1 4-16,1-3-7 15,2 1 3-15,5-6-1 16,1 0-2-16,4-5-6 0,0-2 11 16,6-6-3-16,-1 1 0 15,-3 0 1-15,4-6-1 16,-1 3 0-16,0-5 0 15,1-1 0-15,-1-2 0 16,5 0-2-16,-1-2 3 0,3-9-2 16,-1 2 0-16,-1-7-1 15,-1 2 2-15,-2-4 6 16,-5-4 0-16,-3 0-1 16,-4-1 1-16,-1-4 3 15,-4 0-2-15,-1-2 1 16,-2 2-3-16,-3 2-5 0,-5 0-1 15,-7 3 0-15,-6 2-1 16,-4 2-9-16,-13 2 10 16,-6 2 2-16,-9 1-2 15,-8 2 1-15,-3 3-2 16,-7 1 3-16,-4 1-2 0,-5 2-2 16,-4-3-74-16,-4-5-187 15</inkml:trace>
  <inkml:trace contextRef="#ctx0" brushRef="#br0" timeOffset="19151.23">23381 7866 198 0,'3'-8'6'16,"-1"2"7"-16,3 0 18 16,0 3-6-16,5-2-9 0,4-1 4 15,8-1 1-15,3 3-6 16,8 1-4-16,6 3-1 16,3 0-8-16,0 2 7 15,1 10-12-15,-1 6 5 16,-6 3 6-16,-2 6-2 0,-7 0 0 15,-5 5 6-15,-3 1 2 16,-6 5-6-16,-2-4-2 16,-6 0 2-16,-2-2 1 15,-1 0-5-15,-2-2 1 0,-2-5-3 16,-8 4 4-16,-7-1-3 16,-5 3 3-16,-6 5-4 15,-7 1 0-15,-12 2 0 16,-1 0-1-16,-3 3-2 15,-7-1 2-15,1-1-1 16,3 0-7-16,8-1 0 0,3-3 1 16,8-1-10-16,3-4-16 15,9-8-95-15</inkml:trace>
  <inkml:trace contextRef="#ctx0" brushRef="#br0" timeOffset="21112.71">25683 6649 104 0,'11'-7'67'0,"0"-1"-60"15,1-8 16-15,0-3 7 16,0-6 12-16,-5-5 2 0,-5-7 2 16,-2-4-16-16,0-2 2 15,-9 0 0-15,-8 2-7 16,-2 4-6-16,-3 6-5 15,-3 3-6-15,-4 8-1 16,-3 8-4-16,-4 4 2 0,-1 8-6 16,-5 4 2-16,-3 17 1 15,-2 11-4-15,4 10 0 16,4 9 3-16,3 10-2 16,6 2 1-16,6 0 1 15,8 3-2-15,10-5 1 0,6-2-1 16,12-7 0-16,12-8-1 15,8-6 1-15,9-12-1 16,1-8 1-16,7-7 1 16,1-4 1-16,-1-5 0 15,-5 2 1-15,2-3 0 0,-5 6 0 16,-6 1 0-16,-2 4-2 16,-3 8 3-16,-3 3-4 15,-1 7 3-15,-5 9-2 16,-5 4 0-16,-4 7 2 15,-6 0 0-15,-6 2-1 16,0-4 2-16,-3-2 2 0,-10-1 1 16,-1-8 1-16,-4-1-4 15,-2-5 0-15,-3-5-1 16,-4-4 0-16,-4-8-1 16,-4-8 1-16,-1-6 2 15,-3-4-3-15,4-15-1 0,6-10-4 16,6-7-12-16,10-5-38 15,10-3-36-15,3-5-145 16</inkml:trace>
  <inkml:trace contextRef="#ctx0" brushRef="#br0" timeOffset="21897.73">26262 6672 3 0,'8'-19'382'15,"-4"-4"-378"-15,-2-7-2 16,-2-5 1-16,0-2 6 15,-9-6 7-15,-8-1 9 16,-2-1-7-16,-3 2 5 16,0 6-3-16,2 6-3 15,-4 8-5-15,0 7-2 0,1 9-7 16,0 7-1-16,0 9 0 16,-4 18-7-16,1 10 7 15,-1 13-5-15,2 15 3 16,2 5 3-16,3 7 2 15,10 8 0-15,5 2-2 0,5 3 0 16,5 0-2-16,14-5-1 16,8-5 0-16,5-12-1 15,12-19 2-15,0-16-3 16,9-20 0-16,1-13 5 0,-1-21 0 16,-2-19 8-16,-7-10-7 15,-5-15-2-15,-9-12 2 16,-13-11 2-16,-3-4-6 15,-9-7 0-15,-5 3 1 16,-4 5-1-16,-11 13 2 16,-4 9-3-16,-8 11 0 15,-5 21 2-15,-6 10-5 0,-3 14 4 16,1 10 2-16,5 3-6 16,1 10 4-16,5 14-1 15,7 6-1-15,7 8 1 16,10 1 1-16,5 4-3 0,7-2 0 15,16-4-2-15,10-3 2 16,9-8-1-16,0-2 5 16,3-5-2-16,-5 0 3 15,-4-4-2-15,-7 3 0 16,-9 0 1-16,-8 1-3 16,-7 3 2-16,-3 5 2 0,-2 3 5 15,0 5 1-15,0 3-2 16,0 3-4-16,-2-2-2 15,2-1 3-15,0-1-3 16,0-7-5-16,9-10-48 16,6-16-97-16,-3-9 10 15,3-31-95-15</inkml:trace>
  <inkml:trace contextRef="#ctx0" brushRef="#br0" timeOffset="22265.64">26466 6163 340 0,'-16'-27'15'16,"1"6"38"-16,7 4-12 16,1 3-8-16,5 8-3 15,0 1-2-15,2 5-7 16,5 0-25-16,7 15 0 0,9 10 1 16,0 10 3-16,2 13 1 15,-1 12 0-15,-5 7 2 16,-5 10-2-16,0 3-1 15,-4-1 2-15,0-3-2 16,5-2 1-16,0-15 1 0,2-9-2 16,6-10 0-1,-1-12 0-15,1-10 0 0,2-9-3 16,-1-9 3-16,3 0 6 16,-2-12 8-16,2-10-5 15,-3-1 1-15,2-2 1 16,-9-3-3-16,0 3-2 0,-4 1-3 15,-6 1-1-15,-3 6 0 16,-2-3-1-16,0 4-11 16,0-3-52-16,0-6-138 15</inkml:trace>
  <inkml:trace contextRef="#ctx0" brushRef="#br0" timeOffset="22709.6">27395 5602 394 0,'-8'-16'26'0,"3"5"18"16,3 4-17-16,2 6-22 15,0 1-5-15,5 7-1 16,5 16-1-16,-3 12 4 15,0 15 9-15,2 8 9 0,-4 9-2 16,3 5 2-16,-3-1-6 16,2 0-2-16,0-4-4 15,4-3-3-15,0-5-2 16,1-8 0-16,3-4-1 16,2-8-1-16,0-5-4 15,1-9-60-15,-11-5-51 0,-3-9-156 16</inkml:trace>
  <inkml:trace contextRef="#ctx0" brushRef="#br0" timeOffset="22902.48">27337 6749 455 0,'-3'5'7'15,"3"-5"-2"-15,3-3-14 16,15-10 18-16,11-15 26 15,6-6-2-15,11-16-10 0,10-8-9 16,5-7-11-16,1-8-1 16,-7-5-18-16,-2-6-81 15,-14-6-42-15</inkml:trace>
  <inkml:trace contextRef="#ctx0" brushRef="#br0" timeOffset="23756">27017 5879 380 0,'-9'20'5'0,"9"-6"2"16,4-6-5-16,20-6 5 15,8-2 8-15,9-16 34 16,11-12-5-16,4-8-10 0,7-12-20 15,0-4-10-15,-6-3-2 16,-4-1-25-16,-9 3-7 16,-10 9-3-16,-7 6 16 15,-13 11 12-15,-4 7 3 16,-3 13 8-16,-2 7-3 16,0 4-7-16,2 16 4 0,4 10 6 15,0 11 4-15,4 13 2 16,0 9-3-16,4 5-1 15,2 4-5-15,4-2-1 16,0-4 1-16,4-8-2 16,-5-9 3-16,-4-10-1 0,-3-11 1 15,-6-10 4-15,-6-11-3 16,-1-7-1-16,-2-17 27 16,3-15 15-16,4-13-46 15,1-5 0-15,3-9 1 16,1 4-3-16,1 5-6 15,-4 9 7-15,-4 14 1 0,-4 9 1 16,2 11-1-16,-4 7-1 16,-1 2-7-16,2 12-1 15,5 8 9-15,5 3 0 16,3 3 2-16,2-1-2 0,7-2-4 16,0-8 2-16,-1-6 0 15,-2-11 4-15,3 0-1 16,-3-21 8-16,-1-13 4 15,-2-11-4-15,0-13-5 16,-4-9-2-16,-2-9-3 0,-2-5 2 16,-6 1-14-1,-4 9-2-15,-6 10 8 0,-14 15 5 16,-2 15-1-16,-8 15 2 16,-1 16-1-16,4 0 1 15,1 18 0-15,13 5-1 16,11 5 1-16,6 7-14 0,21 1-3 15,13-3 8-15,5 1 5 16,5-5-1-16,-1 1 3 16,0-1 3-16,-11-2 1 15,-5 3 2-15,-10 0 7 16,-10 2 3-16,-9 0 4 16,-2 1 6-16,-10-3-2 0,-2-2-5 15,-6-3-10-15,-2-5-3 16,2-2 0-16,2-9-2 15,2-9 1-15,3-2-31 16,8-23-40-16,3-13-9 0,1-15-128 16</inkml:trace>
  <inkml:trace contextRef="#ctx0" brushRef="#br0" timeOffset="23963.87">28588 4991 0 0,'-3'0'462'15,"-8"16"-451"-15,0 11-8 16,4 10-2-16,4 12 5 16,3 5 11-16,0 8 2 15,1 1-4-15,11 3-6 0,-2-3-3 16,1-5 0-16,-2-8-4 16,-2-9-2-16,-7-13-11 15,0-11-51-15,-9-14-18 16,-7-6-60-16</inkml:trace>
  <inkml:trace contextRef="#ctx0" brushRef="#br0" timeOffset="25122.08">28506 5479 149 0,'0'-32'133'16,"0"2"-57"-16,14-2-42 15,5 1-14-15,2-2 8 16,4 2-2-16,5-1 3 16,4 0-6-16,2 0-5 0,4-1-13 15,0 0-2-15,-5-4-11 16,-1 0-17-16,-8 0 4 15,-6 5 15-15,-10 4 7 16,-6 6 3-16,-4 10 27 16,-7 9 7-16,-12 3-21 15,-1 15-11-15,-8 16-7 16,3 5 4-16,7 6-3 0,2 6 2 16,13-1-1-16,3-4-1 15,7-2-1-15,13-8 2 16,-1-10-3-16,4-6-1 0,3-14 2 15,-4-3 5-15,-2-18 1 16,1-10 3-16,-1-9-5 16,-5-8-1-16,2-5 0 15,-3 0 0-15,-5 5-1 16,-3 6-1-16,-3 11 0 0,1 8 5 16,-4 10 12-1,0 8-2-15,0 2-18 0,0 12-10 16,5 6 12-16,2 1 1 15,4 7 2-15,7-4-1 16,2 2-2-16,2-10 1 16,2-3 0-16,1-10 0 15,1-1 2-15,-1-20 1 0,-4-10 6 16,1-10-5-16,-2-12-1 16,-6-7-1-16,-6-2-2 15,0-1 1-15,-8 5-1 16,0 9 2-16,-3 8-2 0,-9 15 0 15,2 9-2-15,-1 15-1 16,-3 1-1-16,1 21 1 16,5 8-3-16,3 6 3 15,5 6 1-15,0 5 1 16,12-1-2-16,9-5-1 0,6-7-1 16,0-6-1-16,3-11 1 46,-1-13 1-46,0-4 2 0,-4-22 4 0,-1-13 3 0,-3-12-2 0,-3-9-1 16,-2-6-1-16,-3-3 0 16,-5 0-1-16,-4 4-7 0,-4 6-3 15,0 14 7 1,-4 9 3-16,-4 18-2 0,-5 11-3 16,0 4 1-16,1 21-2 15,1 13 3-15,6 9 1 0,1 14 1 16,4 2 1-16,2 0-1 15,12-2 0-15,8-7-3 16,5-9 2-16,1-12 0 16,3-17 0-16,-2-12 2 15,1-5 4-15,1-26 1 16,-2-10-1-16,-4-9 0 16,-1-9-1-16,0-3-3 0,-7 1 1 15,-2 2-1-15,-3 7 1 16,-4 12 0-16,-4 6 0 15,-4 8 11-15,0 11-1 16,0 11 0-16,-4 4-8 0,-4 18-7 16,-2 9 1-16,3 10-2 15,2 4 6-15,0 5 1 16,5 1-5-16,6-8 2 16,10-3 0-16,2-9-1 15,6-9 2-15,-3-13-2 0,4-5 5 16,2-20 3-16,0-10 1 15,-1-11-2-15,2-14-2 16,0-8-1-16,-1-5 0 16,-5 0-2-16,-3 4 2 15,-9 9-2-15,-7 12 14 16,-3 13 10-16,-3 14-7 0,-9 10-16 16,-1 6-2-16,-3 14 0 15,6 15-4-15,5 13 3 16,5 15 2-16,0 10-1 15,12 13-36-15,0 15-20 0,-1 5-70 16,-7 5-123 0</inkml:trace>
  <inkml:trace contextRef="#ctx0" brushRef="#br0" timeOffset="25706.55">28971 6077 359 0,'-28'-12'10'0,"-1"-5"8"15,0 3 6-15,4 1 27 16,-1 10-17-16,6 3-7 15,-1 5-7-15,1 22-13 16,5 14-4-16,0 11 10 16,4 10 6-16,6 8-1 0,5 3-5 15,9 2-6-15,14-8-2 16,11-1-2-16,11-13-3 16,2-16 0-16,4-15-2 15,-2-18 0-15,2-11 13 16,-7-28 8-16,-3-13 1 0,-7-16-6 15,-7-4-8-15,-8-9-2 16,-8 0 0-16,-9 6-2 16,-2 9 0-16,-15 12-1 15,-9 12-4-15,-3 18 0 16,-5 15 2-16,-2 7-18 16,4 19-25-16,5 8-18 0,10 2-47 15,14-1-58-15,4-5-135 16</inkml:trace>
  <inkml:trace contextRef="#ctx0" brushRef="#br0" timeOffset="26021.37">29387 5834 402 0,'-8'-12'18'15,"1"10"29"-15,5 2-33 16,2 18-16-16,0 5 1 0,0 7 5 15,11 6 2-15,2 0 5 16,9-3 2-16,4-6-4 16,1-7-5-16,1-6 0 15,1-10 11-15,-2-4 11 16,-4-20 6-16,-3-6 19 16,-3-12-8-16,-7-8-24 0,0-8-8 15,-4-5-5-15,-5 0-5 16,-1 0 0-16,0 6-3 15,0 8-21-15,-1 13-21 16,-5 14-19-16,5 13-13 0,1 5-20 16,0 20-130-16,7 8 102 15</inkml:trace>
  <inkml:trace contextRef="#ctx0" brushRef="#br0" timeOffset="26397.46">29854 5829 216 0,'19'-4'126'0,"-4"-21"-54"15,0-7 2-15,-4-11-26 16,-5-7-28-16,-3-8-12 16,-3 1-5-16,0 3 0 15,-6 6 7-15,-4 12 16 16,1 11-5-16,-4 9-10 16,4 11-4-16,4 5-7 0,3 12-7 15,2 6 6-15,2 5-2 16,10 4 2-16,8-1 0 15,4-2 0-15,6-6-3 0,-1-10 5 16,5-5-2-16,-3-3 2 16,-6-11 0-16,-4-9 1 15,-8-2 3-15,-6-2-2 16,-7 2 2-16,0 4 7 16,0 6 7-16,-9 3 0 0,3 9-9 15,2 2-8-15,4 17-10 16,0 8 4-16,4 10 1 15,9 8 2-15,3 7-1 16,6 4-24-16,1 4-18 16,1-1-54-16,-7 0-33 15,0-7-187-15</inkml:trace>
  <inkml:trace contextRef="#ctx0" brushRef="#br0" timeOffset="26974.21">28461 7564 396 0,'-14'13'7'0,"1"5"16"15,2 7 0-15,5 5 2 16,0 8-4-16,6 2-2 16,0 2-10-16,9 1 10 15,3 1 5-15,5 1-9 16,0-2 0-16,2 1-2 16,1-1-3-16,-3-6-1 0,5-2-2 15,0-3-3-15,-3-3-2 16,3-4 0-16,0-5 0 15,-3-4-2-15,-3-3 1 16,2-5 0-16,-7 2 1 16,-2-5-2-16,-2-2 0 15,-4 3 1-15,-1-5 0 0,0 1 0 16,-1 1 0-16,-1-1 0 16,0-2-1-16,0 0 0 15,0 0-23-15,0-5-21 16,-3-12-28-16,-6-7-32 0,-5-8-141 15</inkml:trace>
  <inkml:trace contextRef="#ctx0" brushRef="#br0" timeOffset="27658.45">28468 7689 409 0,'-17'-8'6'16,"3"-5"17"-16,7 1 4 15,7 1 8-15,0 0-10 16,6 4-5-16,10 4 3 0,3 3-13 16,8 7-8-16,1 14 1 15,2 8 2-15,1 6 2 16,3 3-3-16,0 6-3 16,4-3 1-16,0 0 0 15,-1-7-2-15,1-5 2 16,-4-10-2-16,-6-10 2 0,-6-9-1 15,-7-11-1-15,-6-16 3 16,-6-11 2-16,-3-14-2 16,0-11-2-16,0-4-1 15,0-7-1-15,0 9-7 16,0 4 2-16,0 16 4 0,0 11 2 16,0 17-2-16,0 9 5 15,-1 8 4-15,-5 4-6 16,1 10-3-16,1 8-1 15,4 4 3-15,0 5 2 16,8 1-2-16,5 1-1 0,8-3 1 16,-1 0-1-16,2-7 0 15,-2-3 2-15,-4-6-1 16,-3-6 1-16,-2-2 0 16,-4-5-1-16,1-1 0 15,-3 0 0-15,2 0-2 0,0-1 1 16,0-6 1-16,1 0-2 15,-2-4-1-15,1 0-7 16,-1 1 3-16,-1-3 1 16,-2 4 8-16,0-1-3 15,-1 2 1-15,-2 1 0 0,0 4 1 16,0 1-1-16,0 0 0 16,0 2 1-16,0 0-1 15,2 0-4-15,1 0 3 16,1 0 1-16,-1 0-1 15,0 4 2-15,1 1-2 16,-1 0 1-16,0 0-15 0,-3 5-24 16,0-2-1-16,0 7-13 15,0-5-61-15,-4 3-107 16</inkml:trace>
  <inkml:trace contextRef="#ctx0" brushRef="#br0" timeOffset="28627.75">29179 7441 227 0,'-4'-2'154'16,"4"2"-121"-16,0 0-25 0,7 8 12 15,5 8 7-15,0 3-10 16,5 8 7-16,0 5-1 16,1 1-12-16,1 2-6 15,-4-1-3-15,2-7 2 16,-3-4-3-16,-1-7 2 0,-4-11-15 15,-4-5-36-15,-5-19 9 16,0-13-65-16,-12-7-243 16</inkml:trace>
  <inkml:trace contextRef="#ctx0" brushRef="#br0" timeOffset="28755.5">29095 7307 336 0,'-8'-1'87'15,"-18"-14"-27"-15,17 15-15 16,5 0-25-16,4 0-13 15,0 6-9-15,2 8-8 0,9 0-44 16,7 2-16-16,5-5-142 16</inkml:trace>
  <inkml:trace contextRef="#ctx0" brushRef="#br0" timeOffset="28999.09">29443 7288 534 0,'-15'2'8'0,"-5"5"-5"16,6 11 4-16,6 3 3 15,-1 4 2-15,4 4 6 16,5-1-5-16,0-1-4 0,12-4-3 16,6-7-4-16,9-5-1 15,2-5 0-15,4-6-1 16,-1-2 1-16,2-13-2 15,-5-5 1-15,-2-6-32 16,-8-1-63-16,-6-7-124 0</inkml:trace>
  <inkml:trace contextRef="#ctx0" brushRef="#br0" timeOffset="29270.7">29560 7104 432 0,'-1'0'69'0,"1"2"-56"0,0 5-14 15,8 5 16-15,4 6 27 16,5 6-12-16,3 4-17 16,-3 4-8-16,0 4-1 15,-3 2-1-15,-7-3 0 16,-4-1-2-16,-3-3 3 0,-5-12-3 16,-5-5-1-16,-2-9 1 15,0-5 1-15,9-15 0 16,3-18-9-16,0-11-2 15,16-8 5-15,5-5-4 16,3 0-1-16,-1 1-12 0,1 10-35 16,-7 8-36-16,-2 10-86 15</inkml:trace>
  <inkml:trace contextRef="#ctx0" brushRef="#br0" timeOffset="29560.74">29842 6947 427 0,'0'4'50'0,"-7"5"-10"16,0 7 7-16,1 5-21 16,-3 4 0-16,4 6-11 15,3 1-8-15,2-2-2 0,0-5-2 16,9-2-2-16,4-11-2 16,1-2 0-16,3-10-1 15,0-4 3-15,-2-18 12 16,-3-9 14-16,-5-11-4 0,-3-4-17 15,-4-4 0-15,-4 0-4 16,-13 7 1-16,-3 7-1 16,-7 11-2-16,-2 10-2 15,-5 11 0-15,3 4-39 16,4 19-53-16,4 8-51 16,10 6 15-16,13 0-122 0</inkml:trace>
  <inkml:trace contextRef="#ctx0" brushRef="#br0" timeOffset="29998.48">30165 7161 335 0,'-12'0'187'16,"1"-2"-169"-16,0-10 10 15,6-4-7-15,-2-2-13 16,3-5-9-16,4-9-7 0,0-8 7 15,7-13 2-15,5-9 9 16,7-10-5-16,1-10-2 16,2-2 1-16,-5 8-5 15,-5 12 0-15,-4 12 2 16,-8 14 0-16,0 17 4 16,-11 14 5-16,-2 7 2 0,-3 11-9 15,0 17-6-15,1 8 3 16,5 3 1-16,5 4 0 15,5 0-2-15,5-6-5 16,13-7-2-16,-2-7 2 16,4-3 4-16,-4-4 0 0,-1-5 2 15,-7-1 0-15,-3 0-1 16,-1-2 3-16,-4 1 0 16,0 6 0-16,-5-3 3 15,-6 4-1-15,3 0-1 16,-2-2-3-16,3 0-8 0,7-6-47 15,0-8-45-15,12-5-40 16,10-20-138-16</inkml:trace>
  <inkml:trace contextRef="#ctx0" brushRef="#br0" timeOffset="30273.6">30415 6468 468 0,'-18'-8'73'0,"0"8"-37"16,0 15-28-16,-4 10-8 15,5 3 1-15,4 4 0 16,4 4 0-16,9-4 0 16,7-3-4-16,15-8 2 15,10-9 0-15,2-6-4 0,2-6 1 16,1-15 3-16,-6-16 6 16,-2-9 0-16,-11-6 7 15,-7-4 2-15,-8 0 4 0,-3 4 1 16,-7 8-4-16,-13 8-7 15,-6 8-5-15,-11 12-6 16,1 8-26-16,2 2-28 16,9 4-18-16,11 3-24 15,14-2-109-15</inkml:trace>
  <inkml:trace contextRef="#ctx0" brushRef="#br0" timeOffset="30473.47">30695 6130 533 0,'0'-9'82'0,"-5"6"-25"0,-1 3-23 16,-1 5-27-16,-2 13-16 15,2 11 7-15,1 6 2 16,1 12-1-16,5 7 1 16,-2 2 0-16,15 5 1 0,3 0-12 15,2 1-18-15,-2-5-6 16,-11-10-58-16,-5-7-50 15</inkml:trace>
  <inkml:trace contextRef="#ctx0" brushRef="#br0" timeOffset="30604.48">30646 6446 388 0,'26'-55'9'16,"2"-1"6"-16,5 3 9 15,9 1-7-15,2 0-2 16,4 2-11-16,4-1-4 15,1 1-103-15</inkml:trace>
  <inkml:trace contextRef="#ctx0" brushRef="#br0" timeOffset="31284.3">31125 5679 386 0,'-7'-14'55'0,"6"12"-5"0,1 2-40 16,9 16-24-16,10 10 14 15,3 12 3-15,7 7 3 16,3 8 4-16,1 3-1 16,-1-3-3-16,-2-5 1 0,-1-8-1 15,-5-8-1-15,-5-11 1 16,-6-10-1-16,-3-11 4 15,-1-11 34-15,3-15 11 16,-2-14-39-16,1-8-11 16,5-6-4-16,-6 4 0 15,-2 8 0-15,-2 10 1 0,-6 10 0 16,0 10-1-16,0 10 2 16,0 2-3-16,0 4-5 15,1 10-1-15,6 0 6 16,5 7 0-16,9-3 0 0,2-3-1 15,8-10-4-15,-1-5 5 16,1-5 1-16,3-19 0 16,-5-8 3-16,-8-11 3 15,-3-5-1-15,-3-4 1 16,-7 2-2-16,-8 6-2 16,0 8 1-16,-1 9 1 0,-11 9 1 15,0 10 7-15,0 6-10 16,-1 2-7-16,2 14-1 15,3 4 2-15,0 7 3 16,8 3-10-16,0 4-4 16,8 4-7-16,11-2-15 0,3 0-24 15,5-7-40-15,1-9-145 16</inkml:trace>
  <inkml:trace contextRef="#ctx0" brushRef="#br0" timeOffset="31469.82">31973 5470 480 0,'0'-3'11'16,"4"-8"7"-16,-2 11-4 15,-1 0-14-15,4 14-4 16,0 6 3-16,5 7 4 0,5 1 1 16,-3 2-3-16,7 3 2 15,-4-3-1-15,0-7-2 16,-8-9-63-16,-3-14-145 15</inkml:trace>
  <inkml:trace contextRef="#ctx0" brushRef="#br0" timeOffset="32126.45">31916 5261 471 0,'-11'-15'34'15,"3"5"14"-15,2 6 0 0,6 4-34 16,0 0-14-16,6 3-9 15,7 6 4-15,8 3-9 16,-1 3-25-16,6-4 1 16,-4-1-4-16,-1-3 8 15,-3-2 29-15,-15-5 2 16,12 4 6-16,-10-1 35 0,2 3-2 16,-1 3-20-16,2 5-7 15,-2 4-2-15,1 0-3 16,5 3-1-16,-3-3 0 15,1-4-2-15,0-5 3 16,4-7-3-16,-2-2 5 0,3-11 14 16,0-14 4-16,2-11-10 15,0-8-6-15,5-9-7 16,0-7 0-16,0-7 1 16,-1-1-2-16,-5 4 0 15,-4 7 2-15,0 11-2 0,-9 12-2 16,1 14 4-16,-4 13 0 15,0 7 1-15,2 11-12 16,5 14-1-16,3 11 11 16,5 10-1-16,7 5 2 15,5 6-2-15,9-2 1 16,4-6-1-16,0-4 0 0,-1-10 1 16,-10-12 0-16,-7-6 0 15,-8-13 0-15,-10-4 0 16,-4-10 10-16,-4-12-7 15,-7-4-3-15,-1-5-3 16,-3 7-1-16,-1 5 2 0,-2 2 4 16,-3 13-1-16,-6 4-4 15,-2 18-4-15,-5 11 5 16,0 7-1-16,4 10 2 16,4 0-1-16,11 3-2 15,10-4 3-15,5-3-1 0,17-5-2 16,5-7-1-16,11-10 3 15,2-9-6-15,4-9-51 16,-5-6-46-16,-2-16-135 16</inkml:trace>
  <inkml:trace contextRef="#ctx0" brushRef="#br0" timeOffset="32445.27">32744 5091 244 0,'0'-20'134'16,"0"11"-36"-16,-6 7-35 15,-4 2-31-15,-1 14-31 16,0 8-3-16,4 8 1 0,5 4 1 16,2 8-1-16,20-6 1 15,7 0-2-15,3-7 1 16,6-8-1-16,1-10 2 16,2-11 0-16,-5-7 6 15,0-18 7-15,-7-11 0 0,-5-7-5 16,-10-3-2-16,-9-3 3 15,-3 1 4-15,-8 8 2 16,-16 8-1-16,-5 7-5 16,-5 11-2-16,-3 8-7 0,-1 6-3 15,3 6 3-15,9 9-39 16,10 7-23-16,10-1-15 16,6 3-22-16,18-3-12 15,9-5-83-15</inkml:trace>
  <inkml:trace contextRef="#ctx0" brushRef="#br0" timeOffset="32838.04">33069 5021 411 0,'0'-5'58'15,"-7"5"-17"-15,-6 0-11 16,1 10-26-16,-3 8-5 16,8 4 2-16,5 4-5 0,2 2 2 15,12-7 2-15,15-2-1 16,6-6-6-16,2-10 6 15,2-3 8-15,1-15 4 16,-4-9 10-16,-7-10-4 16,-8-5-6-16,-2-2-6 15,-12 2-2-15,-5 7 1 0,0 3 6 16,-5 8 4-16,-6 8-6 16,0 4-5-16,4 6-7 15,0 3 0-15,7 2-1 16,0 6-19-16,8 3 12 0,9 0 4 15,2-3 4-15,3-2 5 16,-2-6-1-16,-4 0 2 16,-3-3 5-16,-8-12 11 15,-5 1 1-15,0-2-9 16,-5 1-3-16,-17 3-6 0,-8 10-2 16,-19 4-6-16,-14 20-28 15,-17 13-28-15,-18 13-57 16,-9 11-298-16</inkml:trace>
  <inkml:trace contextRef="#ctx0" brushRef="#br0" timeOffset="33600.44">31430 7122 210 0,'9'-111'16'16,"-1"-8"6"-16,3-6 18 16,-2 8 11-16,-5 19-33 15,-4 14 4-15,-2 25 30 16,-15 23 17-16,-5 22-19 15,-3 14-32-15,-3 5-17 16,3 16 1-16,3 10 4 0,7 6-8 16,8 2 2-16,7 1 0 15,7-7-2-15,20-2 0 16,14-6-3-16,8-7 3 16,5 0 1-16,6-4 1 15,-4 3 1-15,-7-2 1 0,-10 3-2 16,-14 3 2-16,-8-1 0 15,-9 6 1-15,-8-3 5 16,0 4 5-16,-9 2-4 16,-5-2-1-16,-5-4-2 15,0-2-2-15,-1-6-1 0,0-8-3 16,6-7-6-16,7-16-16 16,7-18-11-16,12-16-21 15,19-13 3-15,12-6-25 16,7 0-61-16,4 7 33 15,-7 12 146-15,-7 17 132 16,-11 11-80-16,-15 14-48 0,-7 6-28 16,-6 2-4-16,-1 6 14 15,0 3-9-15,0 4-6 16,0-2-5-16,0-2-4 16,0-1-3-16,0-7 2 15,0-1 4-15,0-11 2 0,4-10 16 16,-3-2-20-16,2-4-3 15,-3 0-1-15,0 9-1 16,0 4 1-16,0 8 4 16,0 6 3-16,-3 4-10 15,0 16-4-15,0 5 4 0,3 7 2 16,0 2 2-16,0 1-2 16,6-6-6-16,8-4-15 15,0-9-5-15,2-7-22 16,0-9-18-16,-1 0-17 15,-7-18-103-15</inkml:trace>
  <inkml:trace contextRef="#ctx0" brushRef="#br0" timeOffset="33842.47">32048 6318 132 0,'5'-27'155'16,"2"6"-62"-16,-2 11-31 16,2 9-17-16,1 1-17 0,2 6 3 15,1 9-11-15,2 8-15 16,-1 6-4-16,-2 7 2 15,-2-2 1-15,-1 2-1 16,-1-7 0-16,-5-6-1 16,3-6 1-16,-4-10-4 0,0-7 7 15,0-8 14-15,0-20 31 16,8-8-48-16,0-6-2 16,5-6 2-16,5 2-5 15,-1 0-18-15,2 7-42 16,-7 7-10-16,-4 9-109 15</inkml:trace>
  <inkml:trace contextRef="#ctx0" brushRef="#br0" timeOffset="34155.7">32443 6357 374 0,'10'16'22'0,"-1"-4"21"16,3-1-9-16,-2-4-26 15,-3-3 3-15,0-4 15 16,0-11 21-16,-1-14 15 0,1-11-45 16,0-6-10-16,1-10-4 15,0-7 3-15,-2 0 3 16,-1 2-4-16,-4 6-3 16,-1 9-1-16,0 8 2 15,-8 15-1-15,-9 10 7 16,-2 9-10-16,-1 5-4 0,-2 15 3 15,6 7-5-15,8 5 3 16,8 4 0-16,0 3-11 16,19-2-10-16,11 1-17 15,1-6-28-15,6-7-55 16</inkml:trace>
  <inkml:trace contextRef="#ctx0" brushRef="#br0" timeOffset="34604.6">32776 5918 491 0,'-17'-5'55'16,"-5"5"-36"-16,-2 8-10 15,-1 16-7-15,2 8-1 16,5 4 0-16,7 1 1 16,10 1 1-16,1-6-2 15,14-6-2-15,7-7 0 0,10-6 0 16,6-9 4-16,-1-4-3 15,-4-12 2-15,-1-12 1 16,-2-7-2-16,-11-6 5 16,-6 0-1-16,-3 1 8 15,-5 4 1-15,-4 5 1 16,0 6-1-16,0 7-2 0,0 5-5 16,0 4-2-16,0 5-3 15,0 0-8-15,7 7-2 16,7 7 8-16,8 0-2 15,7 6 2-15,2-2 1 16,4-2-1-16,1-2 1 0,0-1 0 16,-6-6-1-16,-6-2 0 15,-4-1 0-15,-10-2-1 16,-4-2 3-16,-3 0 3 16,-3 0 13-16,6 0 4 15,5-4-17-15,7-5-6 0,13-2-1 16,8-3-41-16,2-6-93 15,6-7-361-15</inkml:trace>
  <inkml:trace contextRef="#ctx0" brushRef="#br0" timeOffset="38575.74">31040 4152 178 0,'-9'-16'5'0,"-2"0"4"16,0 0-1-16,3 0-2 15,0-2 16-15,6 0 14 16,0 3-13-16,2-2-15 16,0 1-5-16,-3 4-1 0,-2-3-4 15,-10 5 6-15,-3-5-4 16,-7 5-13-16,-4-5 15 15,-3 0-7-15,-2-4 32 16,0 1-17-16,5 1 8 16,0-3 4-16,4 2-3 15,4 3-8-15,-1-3-2 0,-1 5-7 16,-1-1-1-16,-5 2 0 16,-1-1-1-16,-4 4 1 15,-7 1-1-15,-2 2 0 16,-6 0 1-16,-5 3-1 0,-4 1 1 15,-4 2-2 1,-5 0 2-16,-4 0-1 0,-3 0-1 16,0 0 1-16,-5 2 0 15,2 3 1-15,0 0-2 16,0 5 0-16,4-2 0 16,-2 3-6-16,4 0 4 0,3-1 1 15,1 5 1-15,-1-5 0 16,0 5 1-16,1-4 0 15,-4 3 0-15,-4-2 1 16,1-2-1-16,-6 2 1 16,-3-2-1-16,5-1 2 0,-2 2-2 15,2-4 0-15,4 4 2 16,2-3 2-16,1 3-3 16,6 2 1-16,1-3-1 15,-2 6-2-15,1-3 2 16,-1 2 0-16,3 2-2 0,-3 1 2 15,1-3-1 1,-1 3 0-16,2 2 3 0,-4 2-1 16,2 1 1-16,0 2 0 15,1 3-2-15,-3 3-2 16,0 1 3-16,-4-2-3 0,0 2 2 16,2-2-1-16,0 1 0 15,-2-1 2-15,1 1-1 16,-2 3 0-16,2 3 0 15,-4 0-1-15,-3 5 1 16,0-2 0-16,-4 3-3 16,3-2 3-16,1-1 0 0,-4 1-1 15,4-4 2-15,-2 1-2 16,4 1 0-16,-2-2 1 16,3 2 1-16,4-3-1 15,3 0-1-15,9-1 1 16,0 1 1-16,5-1-1 0,6 2-2 15,2 0 2-15,3 0-1 16,3 3 0-16,-2 0-1 16,2 5 2-16,5-2-5 15,-3 4 5-15,4 2-2 16,4 1 1-16,-1 4 0 0,2 1-1 16,2 2 1-16,-2 4-1 15,2 1 1-15,-1 4 1 16,-5 6 0-16,1 2 0 15,-2 7 1-15,0 3 1 16,3 3 0-16,-1 1 1 0,3 4-1 16,2 1 1-16,5 1-1 15,1 1 0-15,0 3 0 16,2 0-2-16,4 4 1 16,0-2 0-16,4-4 0 15,6 0-1-15,-1 1-4 0,6-6 4 16,3-2-2-16,9 0 5 15,6 1-2-15,5-3-3 16,7-4 1-16,4-2-1 16,5-1 2-16,5-3-2 15,5-4 1-15,4-7-3 0,3 0 0 16,4-7 2-16,8-4 1 16,9-7-1-16,3-1 3 15,12-6 1-15,11-2 0 16,4-5-1-16,10-2-2 15,-2-5-4-15,4-4-2 16,2-2-2-16,-2-3 9 0,3-3-9 16,5-3 17-16,0 0-4 15,4-1-2-15,3-2 0 16,5 0-3-16,2-4 2 16,0 1-2-16,1-5 0 15,1-1 1-15,3 0-1 0,-1 0 1 16,0 0 0-16,1-3 4 15,-2 3-1-15,-3-2 0 16,1 2-1-16,1 0 3 16,0-2-4-16,1 1-2 15,5-5 0-15,0 1 3 0,4-1-3 16,-2-2 1-16,0-3-3 16,-2 0 3-16,-1 2 0 15,-4 0 0-15,-10 0-1 16,-5 1-1-16,-7 0 2 15,-3 3 0-15,-4 0 4 0,-4 1 20 16,-1 4-8-16,-3-2-10 16,-2 2-3-16,-6 0-4 15,-10 0 0-15,-7 0 0 16,-11 0-4-16,-6 0-9 16,-9 0-11-16,-9-7-5 0,-3-14-40 15,-5-19-162-15</inkml:trace>
  <inkml:trace contextRef="#ctx0" brushRef="#br0" timeOffset="39808.45">30314 4256 339 0,'36'-32'-6'0,"6"-8"7"15,2 1 4-15,3 1 0 16,3 1-7-16,-3 1 20 0,5 4-7 15,3 2-3-15,3 3 4 16,8 0-4-16,8 8-1 16,9 4-5-16,9-2-1 15,7 8-1-15,8 0 0 16,13 2 1-16,8 2-1 16,9-1 1-16,6 3-2 0,-1-1 2 15,2-2-2-15,-6 2 2 16,-1 2-2-16,-12-5 1 15,-4-2-1-15,-7 1-5 16,-4-4 7-16,-3-2-1 16,-2 1 1-16,-3-1 5 0,0 3 5 15,-1 3-4-15,-9 2-2 16,-12 4-1-16,-6 2-2 16,-11 0-1-16,-12 4-2 15,-5 7-1-15,-7 1 2 16,-7 8 1-16,-1 5-3 0,-4 3 2 15,-27 10 0-15,0 8 0 16,0 4 0-16,0 7-3 16,0 3 3-16,0 6 3 15,0 5-4-15,0 8 1 16,0 10 1-16,0 4 0 0,0 3 0 16,0 4 1-16,0 0-1 15,0 4 0-15,0 5-1 16,0 6 1-16,0 8-2 15,0 4 1-15,0 2 0 16,0 4 1-16,0-1-1 0,0-2 0 16,0-2 1-16,0-4 0 15,0-4-3-15,0-4 2 16,0-9 1-16,0-10-1 16,-9 0 2-16,1-1-2 15,3-3-1-15,5-2 2 16,-5 0-1-16,1-5 1 0,-8-2 0 15,-6-2-1-15,-4 0 0 16,-9 1 0-16,-3 1 1 16,-8 2 0-16,-5 0-1 15,-1-4-1-15,-8-4 0 16,0-6-2-16,-5-6 1 0,3-2-4 16,-1-7 2-16,-4-4 3 15,-1-5 2-15,-1-5-1 16,-6-2-2-16,-4-4 3 15,-5 1 2-15,-6-4-3 16,-9 0 2-16,-2-2-3 0,-4 2-3 16,-3-2 4-16,2 0 0 15,0 2 0-15,6 2 1 16,-6-2-1-16,1 0 2 16,0 0-2-16,-4 1 0 0,-1-5 0 15,-2-1 0-15,4-4 0 16,1-4 0-16,4-6 1 15,8-5 1-15,3-6 4 16,8-3 9-16,5-1-1 16,11 0 9-16,6-7-13 15,7-3-9-15,4-1-1 0,0 2-15 16,2 2-26-16,-3-2-56 16,-1-5-75-16</inkml:trace>
  <inkml:trace contextRef="#ctx0" brushRef="#br0" timeOffset="41841.9">29429 10726 332 0,'-9'21'6'0,"2"-6"1"0,7 2 17 15,0-3-17-15,3 0-11 16,6-5 5-16,2 0 2 15,0-5 2-15,-6-4-4 16,-2-8-15-16,-3-13 33 16,0-15-10-16,0-12 13 15,-3-11 0-15,-2-10-5 0,1-11-10 16,3-11-2-16,1-6-4 16,0 0 0-16,5-2-1 15,0 4 2-15,-3 11-1 16,-2 13-1-16,-2 20 2 15,-14 11-1-15,-5 19 4 0,-10 14-5 16,-5 7 2-16,-1 20-2 16,-3 10 5-16,6 10-3 15,3 10-2-15,8 6 0 16,10 5-1-16,12 5-1 0,1 2 1 16,20-1 0-16,8-2-1 15,12-7-5-15,1-6-2 16,8-11 3-16,1-7 3 15,0-7 3-15,-3 0 1 16,-6-2 1-16,-7 1-2 16,-10 2 2-16,-9 4-2 0,-9-3 0 15,-6 7 3-15,-1-4 0 16,-14 0-1-16,-7 0-1 16,1-5 2-16,-6-2-1 15,2-8-1-15,1-6-7 0,5-11-59 16,6-3-71-1</inkml:trace>
  <inkml:trace contextRef="#ctx0" brushRef="#br0" timeOffset="42439.46">30083 10119 441 0,'-2'-30'8'15,"-13"2"5"-15,-2 7-3 16,-3 9-8-16,-4 5 1 0,-1 7-3 16,2 2 5-16,-4 21-2 15,0 12 0-15,0 10 2 16,3 12-2-16,5 9 2 16,6 3-2-16,4 5 2 15,8-3-2-15,1-2-3 0,15-4 3 16,9-10-3-16,5-5-1 15,5-16 1-15,3-16-1 16,3-18 0-16,0-15 9 16,1-24-3-16,-3-15-2 15,-2-18-3-15,-7-6-5 0,-4-8-2 16,-13-4-3-16,-8 6 6 16,-4 6 3-16,-16 14 1 15,-11 14-1-15,-15 18 12 16,-13 21 1-16,-6 11-6 15,0 9-5-15,2 18-2 0,8 7 6 16,15 8-2-16,16 3-1 16,17 3-3-16,3-1 0 15,22-3-1-15,8-5 1 16,8-7-3-16,9-4-5 16,4-11 3-16,3-5 4 0,0-1 6 15,-2 2-3-15,-3 1 0 16,-10 6 1-16,-3 2-1 15,-6 9 5-15,-6 1 0 16,-9 5-1-16,-3 4-5 16,-10-5 0-16,-2 2 1 0,-6-3 0 15,-10-3 1-15,0-3 0 16,-4-6 0-16,4-7-31 16,0-10-29-16,5-9-185 15</inkml:trace>
  <inkml:trace contextRef="#ctx0" brushRef="#br0" timeOffset="42760.53">30392 9874 472 0,'5'-5'19'0,"2"-1"-15"16,0 6-4-16,6 4 0 0,-3 19 0 15,0 13-2-15,-3 9 0 16,-2 12 2-16,-5 9 4 16,0 7 1-16,0 0 1 0,0-5 2 15,0-6-1-15,7-10 1 16,5-11-4-16,3-14 4 16,7-9-5-16,3-15 12 15,3-3 2-15,9-19-9 16,0-8-3-16,3-10-5 15,-1-6 0-15,-1-2 1 16,-4-2-2-16,-5 7-26 0,-8 2-33 16,-6 4-61-16</inkml:trace>
  <inkml:trace contextRef="#ctx0" brushRef="#br0" timeOffset="43106.43">31306 9535 410 0,'-4'-2'20'0,"2"2"40"16,2 18-63-16,6 18 12 15,4 10 7-15,3 19 0 16,0 12-1-16,4 5-5 0,-2 8-4 16,2 2-4-16,-2 0-1 15,-1-8-1-15,-1-7-10 16,-7-13-51-16,-6-16-36 15,-4-28-127-15</inkml:trace>
  <inkml:trace contextRef="#ctx0" brushRef="#br0" timeOffset="43396.18">31315 9635 449 0,'0'-17'7'0,"3"-5"20"15,17 2-15-15,11 1-5 16,6 1-5-16,11 0-1 16,8 5 1-16,9 10-2 15,1 3 2-15,1 17-2 16,-10 16 0-16,-7 12-3 0,-21 6 2 16,-15 10 0-16,-14 5 3 15,-10 1 7-15,-16 5 8 16,-8-4 12-16,-5-2-15 15,-2-6-4-15,-1-6-3 16,5-6-4-16,-1-8-3 0,8-14-24 16,4-13-68-16,10-13-129 15</inkml:trace>
  <inkml:trace contextRef="#ctx0" brushRef="#br0" timeOffset="43999.89">32068 9314 349 0,'2'4'161'0,"11"22"-166"16,-8 10 7-16,-5 6 1 0,0 16 2 16,2 8-1-16,7 7-2 15,1 2 0-15,4-4 1 16,-2-8-1-16,1-11-1 15,-6-15 0-15,0-14 0 0,-7-14-1 16,0-9 0-16,-12-12 7 16,-3-18-6-16,-3-14-1 15,0-6 0-15,6-8-2 16,1-10 0-16,3-6-2 16,7 0-1-16,1-1-9 15,0 4 3-15,9 7 6 0,5 7-1 16,10 10 2-16,5 10-1 15,6 6 4-15,12 10 4 16,5 5-2-16,0 10-4 16,0 6 9-16,-9 10-5 0,-10 16 0 15,-16 10-3-15,-12 7 3 16,-5 3 8-16,-10 5 6 16,-6-1-7-16,-2 2-3 15,6-4-2-15,2-5-3 16,10-7 1-16,0-9-1 15,15-6-8-15,10-9-9 0,11-1 4 16,0-2-2-16,3 2-4 16,-9 3 15-16,-4 1 4 15,-10 4 2-15,-10 2 2 16,-6 4 24-16,-7 4 8 16,-12 3 2-16,-4 4-5 0,-6 1-12 15,-5 4-9-15,-4 0-4 16,-4 2-5-16,-4 2-2 15,-2 5 0-15,-1 0-24 16,1-2-63-16,0-7-66 16</inkml:trace>
  <inkml:trace contextRef="#ctx0" brushRef="#br0" timeOffset="44536.44">30838 11587 463 0,'8'-34'-10'15,"-1"0"19"-15,-3 6 5 16,-1 2-1-16,-3 10-5 16,0 9 8-16,-5 7 14 15,-15 11-9-15,-6 23-8 16,-2 12-5-16,2 13-6 15,-3 9 8-15,7 4-6 0,8-5-1 16,11-8-1-16,3-11-2 16,13-11 1-16,11-10-3 15,7-6 1-15,3-4-1 16,5-5 9-16,0 3-4 0,-5 0-1 16,-5 5-1-16,-11 4-3 15,-9 7 0-15,-9-1 3 16,0 5 3-16,-10-2 7 15,-5-1-1-15,-3-5-1 16,0-4-6-16,2-8-2 0,1-8 0 16,3-7-15-16,-1-9-35 15,8-23-47-15,3-22-198 16</inkml:trace>
  <inkml:trace contextRef="#ctx0" brushRef="#br0" timeOffset="44826.41">31131 11835 531 0,'18'1'10'0,"-2"9"-5"16,0 0 8-16,2 2-8 16,-1-1-2-16,-5-2-1 15,-3-4-3-15,-4-1 3 16,0-4 0-16,-5-4 2 0,0-10-1 16,-12-7-3-16,-3-2-3 15,-6-1 0-15,-2 7 1 16,2 5-3-16,-1 12 16 15,7 4 6-15,3 21-12 16,7 10-3-16,5 5-2 0,0 6 2 16,7 0-1-16,13-4-1 15,5-4 1-15,0-8 0 16,3-7 0-16,3-9-14 16,-2-6-20-16,-2-8-24 15,-5 0-43-15,-10-13-221 16</inkml:trace>
  <inkml:trace contextRef="#ctx0" brushRef="#br0" timeOffset="45097.45">31309 11835 380 0,'-3'-27'-7'15,"3"5"38"-15,0 8 5 16,9 9-14-16,5 5-8 0,6 4 3 16,2 15 6-16,0 8-8 15,-2 10-11-15,-3 6-2 16,-5 1-1-16,-5 5 2 15,-5-6-4-15,-2-6 3 0,0-5 0 16,-9-11-3-16,-1-8 9 16,-4-13 22-16,4-3 6 15,3-25-17-15,1-9-18 16,6-11-3-16,6-8-1 16,11-7-2-16,11 0-14 15,0 8 3-15,3 10-13 16,-2 11-28-16,-6 12-22 0,-5 7-66 15</inkml:trace>
  <inkml:trace contextRef="#ctx0" brushRef="#br0" timeOffset="45396.99">31719 11679 577 0,'0'3'4'16,"0"0"5"-16,0 6-16 15,7 8 9-15,1 8 0 0,5 4 5 16,0 3 0-16,0 3-3 16,2-6-1-16,-1-2-2 15,-6-9 0-15,1-4 0 16,-2-6 0-16,-1-8-2 16,-2 0 0-16,1-22 22 0,3-8-2 15,1-13-14-15,4-11-2 16,-2-1-4-16,2 0 1 15,-3 7 0-15,-3 9 0 16,-2 11 1-16,2 13-13 16,0 9-26-16,-4 4-88 15,2 2-103-15</inkml:trace>
  <inkml:trace contextRef="#ctx0" brushRef="#br0" timeOffset="46023.46">32141 11596 613 0,'9'10'4'16,"1"10"-2"-16,-8-2-3 15,-2-8-2-15,1 5 4 16,1-5 0-16,0 0-4 0,1-7 2 16,2-3-2-16,-2-3 3 15,4-17 8-15,-1-7-5 16,-1-5-9-16,3-2 1 15,-5 4 3-15,-3 3 1 16,0 11 6-16,0 7 14 16,0 9 0-16,-3 3-14 0,-9 19-8 15,5 8 3-15,0 6 0 16,0 5 3-16,6 0-1 16,1-5-4-16,0-10 4 15,8-9-2-15,6-9-5 16,6-8 5-16,4-5 0 0,1-16 1 15,3-13 3-15,3-7 1 16,2-9-4-16,3-4 0 16,3-3-2-16,2 2-4 15,6 1-3-15,-6 8-2 16,-4 8 0-16,-8 14 3 0,-9 6-3 16,-6 10-1-16,-9 8 8 15,-5 13-9-15,-6 12 14 16,-5 7 13-16,1 8 0 15,-7 2-2-15,7-1-2 16,3 0-5-16,7-7-1 0,0 0-3 16,14-7-1-16,7-1-1 15,8-2 3-15,7-3-2 16,0 1-1-16,1-4 6 16,-5-1-4-16,-1-2 2 15,-9-3 0-15,-7-3-2 0,-1 0 5 16,-4 0 0-16,1-2-3 15,0 0-2-15,3-2-1 16,1-1 0-16,-1-2-9 16,0-2-46-16,-1-2-60 15,-6-14-108-15</inkml:trace>
  <inkml:trace contextRef="#ctx0" brushRef="#br0" timeOffset="59668.44">24663 10428 175 0,'-32'0'-5'15,"5"-3"14"-15,5 2 8 16,7-1 6-16,3 2-5 15,7-2-5-15,3 2-5 0,-1 0 11 16,3 0 16-16,0 0-26 16,0 0-10-16,0 0-6 15,1 0-8-15,6 0 27 16,3 0-13-16,4-2 8 16,6 1 1-16,9-3 15 0,8 2-16 15,8-1-1-15,12-3-1 16,6 3-5-16,11 0 6 15,5-1-2-15,4 4-1 16,3-4 0-16,9 4-2 16,6-2 1-16,12 1-2 0,9-1 1 15,14-3-2-15,15-1 4 16,14-3-4-16,11 1 2 16,8-1-1-16,-1-2 1 15,2 2-8-15,-7 1 14 16,-15 3-8-16,-14 5 1 15,-15-2 2-15,-13 2-2 0,-11-1 1 16,-15-3-1-16,-7-1 1 16,-10-3 5-16,-3 0 11 15,-6-1-2-15,-8 1-5 16,-5 1 3-16,-8 1-3 0,-9 0-10 16,-7 0 4-16,-13 1-4 15,-9 0 1-15,-2 1 4 16,-6 1 8-16,2 1 1 15,3 2-11-15,3 0-1 16,7 0-3-16,-1 7 1 16,3 4 1-16,0 2-3 0,-5 0-28 15,-7 2-23-15,-7-5-34 16,0-4-45-16</inkml:trace>
  <inkml:trace contextRef="#ctx0" brushRef="#br0" timeOffset="59916.84">28179 9969 201 0,'0'-7'70'16,"11"3"-68"-16,5 2 6 0,6 2-4 16,7 6 1-16,0 10 2 15,6 9-2-15,3 3 5 16,-4 12 2-16,-2 6 2 15,-8 8-9-15,-12 8-4 16,-12 6-1-16,-10 5 2 0,-21 3 5 16,-16 2-5-16,-9-9-2 15,-9-8-21-15,-8-11-28 16,-2-19-34-16</inkml:trace>
  <inkml:trace contextRef="#ctx0" brushRef="#br0" timeOffset="60910.43">22611 10724 207 0,'-29'-37'7'0,"10"-3"5"16,-3-5-4-16,3 0-4 16,2-2-2-16,0-2-2 15,0 1 10-15,0 0 9 0,4 0 9 16,-6 5 0-16,4 2-18 15,0 5 3-15,2 8 2 16,-1 6 0-16,3 8 8 16,4 4 0-16,4 6-4 15,-2 4-10-15,4 5-9 0,-3 17 0 16,1 10 1-16,-3 16 1 16,-4 9-1-16,-5 18-1 15,-2 14 0-15,-7 11 1 16,-3 2-1-16,-4 4 1 15,1-3 1-15,-1-12 0 16,4-12-1-16,2-14-2 0,6-15 2 16,4-20 0-16,3-10 0 15,0-14 1-15,2-6 17 16,3-18 42-16,-3-14-52 16,3-12-9-16,0-15-7 15,4-7-26-15,3-7-11 0,5-5 3 16,14-2-1-16,5 3-17 15,6 5 11-15,9 8 23 16,4 7 19-16,-1 7 9 16,5 9 12-16,1 4 23 15,-2 8 1-15,-3 8-16 0,-7 6-13 16,-3 14-3-16,-9 4-7 16,-7 20-7-16,-9 15 6 15,-3 17 1-15,-5 11 14 16,0 11-7-16,0 8 1 0,-1 5 0 15,-3 0-1-15,4-2-6 16,0-12 0-16,0-9 0 16,-2-12 0-16,-11-14-6 15,-8-18-93-15,-2-19-60 16</inkml:trace>
  <inkml:trace contextRef="#ctx0" brushRef="#br0" timeOffset="61059.31">22293 10937 390 0,'0'-1'7'15,"7"-17"4"-15,17 2-10 0,10-7-3 16,15-6-1-16,7-7-38 16,10-8-96-16</inkml:trace>
  <inkml:trace contextRef="#ctx0" brushRef="#br0" timeOffset="61235.44">22963 10504 398 0,'7'38'6'0,"-2"4"-4"16,0 14 8-16,-1 6-4 0,-2 4-3 16,-2 3-1-16,0 2 0 15,0-3-2-15,-14-8 0 16,-10-10-30-16,1-20-72 15,-3-23 24-15,-1-16-98 16</inkml:trace>
  <inkml:trace contextRef="#ctx0" brushRef="#br0" timeOffset="61458.14">22914 10543 235 0,'17'-33'81'15,"-2"3"-31"-15,6 4-20 0,-1 5-7 16,6 3-8-16,-3 5-5 15,1 10-7-15,-7 3-3 16,-4 16-8-16,-11 18 6 16,-2 13 5-16,-18 11-1 15,-11 13 1-15,-7 8 1 16,1 6-2-16,-1 1 0 16,4 1 4-16,3-10-2 0,12-9-4 15,12-24 0-15,5-26-103 16</inkml:trace>
  <inkml:trace contextRef="#ctx0" brushRef="#br0" timeOffset="61891.41">23476 10428 238 0,'10'0'312'16,"-5"7"-309"-16,-5 10-21 15,0 17 6-15,-2 16 7 16,-8 10 0-16,-3 12 5 16,-4 7 3-16,3 0-3 15,-4-1 1-15,6-13-1 0,3-11 1 16,1-15 0-16,1-15-1 16,2-19 1-16,0-15 4 15,-1-22-17-15,3-10-21 16,-2-14-6-16,5-9 22 15,0-7 13-15,12-5 3 16,3 1-4-16,6 1-17 16,4 6 9-16,2 6 0 0,3 13 29 15,3 9 5-15,2 16 9 16,1 7-4-16,0 11 0 16,-7 7-9-16,-4 9-6 15,-13 15-9-15,-12 11-8 0,-7 9 12 16,-23 14 0-16,-11 6-1 15,-13 7 1-15,-7 13-5 16,-4 3 0-16,-6 0 0 16,-4-12-53-16,6-18-75 15</inkml:trace>
  <inkml:trace contextRef="#ctx0" brushRef="#br0" timeOffset="62267.81">21575 10261 492 0,'-4'-6'10'0,"-2"-16"-6"16,-1 22 3-16,-3 18-6 15,-12 17-1-15,-7 22 2 16,-8 22-2-16,-7 19 1 16,-2 19 0-16,-3 16-2 0,3 9 2 15,4 7 2-15,8-3 1 16,5-5 0-16,10-17 3 16,6-7-3-16,8-19 0 15,5-18-1-15,3-12-1 16,14-12-1-16,8-11-1 15,11-9-3-15,10-14 5 0,15-8-2 16,13-14 0-16,13-5-2 16,3-30-69-16,10-29-148 15</inkml:trace>
  <inkml:trace contextRef="#ctx0" brushRef="#br0" timeOffset="62775.61">21736 10261 393 0,'-40'0'5'16,"16"0"1"-16,4 0-3 15,11 0 3-15,4 6-4 16,3 1 2-16,2 0-3 0,12 0 4 15,17-2 7-15,12-2-1 16,25-3 5-16,19-8-6 16,22-13-4-16,18-10-2 15,16-8-4-15,16-9 0 16,8-5-3-16,4-4-18 16,4-4 5-16,-3 2 2 0,-1 0 13 15,-13 7-3-15,-16 9 5 16,-17 8 2-16,-21 12-3 15,-24 10 0-15,-22 11 0 16,-20 2 1-16,-9 15-1 0,-9 10 4 16,-6 10 7-16,-3 13 2 15,1 11-3-15,-5 14-4 16,-2 15 0-16,-1 12 1 16,-2 12-3-16,0 9-2 15,0 10 1-15,-3 6-2 16,-3-1 4-16,3-6 1 0,1-6-1 15,2-13-3-15,4-9-1 16,8-20-1-16,6-16 3 16,3-14-3-16,-4-22-39 15,-7-19-91-15</inkml:trace>
  <inkml:trace contextRef="#ctx0" brushRef="#br0" timeOffset="63250.88">22117 11747 384 0,'-87'18'-54'0,"9"-7"54"0,10-1 2 15,9 3 1-15,8-1-3 16,10 1 3-16,10-4-1 15,8-4 4-15,8-2 14 16,6-1 0-16,6-2-8 16,3 3-5-16,0-2-13 15,3 3 4-15,10-2 6 0,8-1-6 16,12-1 7-16,12 0 1 16,14 0 5-16,15-11-7 15,14-4 0-15,10-12-3 16,16-7 1-16,10-11 0 15,17-8 5-15,10-10 0 0,11-4 9 16,12-5-9-16,2 4-5 16,2 4 1-16,-15 9-6 15,-12 8 6-15,-20 10-3 16,-21 7 1-16,-24 7-1 16,-23 3 3-16,-20 4 0 15,-16 5 17-15,-12 6 0 0,-7 1-5 16,-6 4-14-16,-2 0-2 15,-5 11-30-15,-13 5-34 16,-10 1-29-16,-6 1-128 16</inkml:trace>
  <inkml:trace contextRef="#ctx0" brushRef="#br0" timeOffset="64504.54">23758 11860 63 0,'13'-6'30'16,"-1"1"-10"-16,-8 5-11 15,2 0 1-15,-4 0-4 16,-1 0-2-16,1 0 0 16,-2 0 5-16,0 0 24 15,0-6 52-15,0-2-34 16,-2-3-10-16,1 1-5 16,-1-1 2-16,2 4-7 0,0 5-10 15,0 2-15-15,0 10-8 16,0 10 2-16,0 9 0 15,0 8 4-15,0 9-2 16,0 9-2-16,0 6 1 0,0 9 0 16,0 5 0-16,2 5-3 15,6 2 3-15,4-2-1 16,5-5 0-16,5-9 1 16,6-5-3-16,7-11-4 15,6-9 7-15,9-9 1 0,7-7-6 16,10-4 12-16,8-3-5 15,13-1 8-15,4-4-2 16,15 0-6-16,8-1-2 16,9-2 1-16,5-5-1 15,3-5 1-15,2 2-1 16,-1-9 0-16,-1-9 0 0,-5-4-1 16,-6 0-1-16,-11-5 2 15,-5 0-1-15,-13 0-2 16,-16 2 5-16,-9 0-8 15,-15 3 0-15,-11 4-11 16,-14 3-19-16,-10 1-34 0,-16 1-62 16</inkml:trace>
  <inkml:trace contextRef="#ctx0" brushRef="#br0" timeOffset="64793.21">25963 12485 436 0,'-10'-19'-25'0,"-2"-4"57"15,7-1-13-15,5 7 9 16,0 1-9-16,5 2-8 16,16 1-3-16,7 4-8 15,13 2 1-15,13 7 3 0,9 0 0 16,4 19-5-16,-1 13 2 16,-9 13 0-16,-4 5-4 15,-19 9-1-15,-12 2-2 16,-17 3 9-16,-5-2-2 15,-20-1 1-15,-7-2 1 16,-9-4 6-16,-5 0 3 0,0-3-5 16,-3 0-5-16,2 3-2 15,-2 0-45-15,6-6-84 16,8-8-134-16</inkml:trace>
  <inkml:trace contextRef="#ctx0" brushRef="#br0" timeOffset="65787.41">26552 13929 178 0,'0'-20'58'15,"0"2"13"-15,-2-5-23 16,-3 0-12-16,0 0-9 15,0-4-13-15,0 4-2 16,0-1-5-16,0 6-2 0,0 4-3 16,-4 6-1-16,-1 6-1 15,0 2 4-15,1 9-1 16,-1 12-3-16,4 13 2 16,2 9-1-16,4 14 0 15,0 9 3-15,10 3 1 16,9 6-1-16,3 2 3 0,5 3-2 15,5 2-1-15,6 0-1 16,2 3-2-16,6-5 1 16,2-2-1-16,1-14-23 15,-3-14-29-15,-1-19-82 0,-5-25 1 16</inkml:trace>
  <inkml:trace contextRef="#ctx0" brushRef="#br0" timeOffset="66812.8">26980 13973 272 0,'-14'-7'127'0,"-1"5"-120"16,1 2 36-16,4 2-34 16,7 14-7-16,1 9-2 15,2 9-1-15,7 11 0 0,13 8 1 16,4 8 0-16,6 3 2 15,4 2 0-15,7-5 5 16,-1-8-3-16,0-6 0 16,1-15-4-16,-2-15 2 0,-1-13-3 15,-4-4 2-15,-3-23-2 16,-10-15 30-16,-3-12-10 16,-7-8-1-16,-7-8-9 15,-4-9-1-15,-6-2-6 16,-8 2-2-16,-6 7-8 15,-1 11-7-15,-1 15 12 0,-3 13 4 16,1 18 8-16,2 11 1 16,0 18-10-16,2 11 1 15,6 10-3-15,6 7-1 16,6 2 2-16,2 2 1 16,13-2-1-16,6-5 1 0,7-9 0 15,-1-7-2-15,2-9-2 16,2-11 1-16,-4-7 0 15,-2-9 5-15,0-16 7 16,-1-9-1-16,-6-11-4 16,-1-8-1-16,-7 0-3 0,-1-3 0 15,-2 1-1-15,-2 8 2 16,-1 14-3-16,1 8 1 16,3 10 0-16,2 15 1 15,6 9-17-15,-2 20 12 16,4 10 5-16,3 9 0 15,0 4 4-15,1-2-1 0,-1-6-4 16,1-11 2-16,-2-10-1 16,0-11 0-16,-4-12-2 15,1-8 8-15,-5-23 9 16,3-14-9-16,-1-13-2 16,-1-12-4-16,0-7 1 0,-2-3-3 15,1 1-13-15,2 12-5 16,-7 15 15-16,2 13 2 15,-2 19 6-15,3 13 15 16,-1 7-20-16,5 13 5 16,5 4 9-16,8 3-6 0,7-2-2 15,4-8-4-15,12-10 2 16,8-1 1-16,2-23 1 16,-1-9 0-16,-4-9-26 15,-9-5-16-15,-10-11 7 16,-10-2 10-16,-14-4 22 0,-8-2 2 15,-4 2 5-15,-17 3 8 16,-10 9 2-16,-8 9 13 16,2 13-12-16,-8 12-6 15,5 15-1-15,0 10-12 16,10 23 1-16,3 16 2 0,10 13-3 16,11 13 1-16,4 3 1 15,14 4-1-15,12-1 0 16,9-3 0-16,4-8 6 15,5-7-6-15,0-6-1 16,-5-6 0-16,-1-7 1 16,-8-5 1-16,-4-4-2 0,-10 0 1 15,-5-1-3-15,-11-6-29 16,-4-6-45-16,-16-6 9 16,-7-12-21-16,-3-1-73 15</inkml:trace>
  <inkml:trace contextRef="#ctx0" brushRef="#br0" timeOffset="66948.66">28122 13665 413 0,'8'-27'30'16,"12"-2"10"-16,11-3-7 15,6 0-8-15,12-5-13 16,5 0-1-16,1-5-9 0,1 7 0 16,-2 2-29-16,-5 2-126 15,-8 13-135-15</inkml:trace>
  <inkml:trace contextRef="#ctx0" brushRef="#br0" timeOffset="67162.37">28315 12910 576 0,'-8'-3'8'16,"2"3"0"-16,5 0-12 16,1 10-3-16,0 8-23 15,0 4-17-15,0-1-37 0,0-5-193 16</inkml:trace>
  <inkml:trace contextRef="#ctx0" brushRef="#br0" timeOffset="67803.73">28519 13369 411 0,'-6'-4'3'0,"3"-2"10"16,1 5 10-16,2-1 9 15,0 2-4-15,0 0 2 16,0 0-11-16,11 15-15 15,2 6 1-15,4 11 5 0,3 9-4 16,-1 3-2-16,0 5 0 16,-7-6-1-16,-1-6-1 15,-4-10 0-15,-2-8-2 16,-3-17-29-16,-2-9-60 0,-3-24-53 16</inkml:trace>
  <inkml:trace contextRef="#ctx0" brushRef="#br0" timeOffset="67939.93">28476 13147 545 0,'-10'-8'7'0,"3"2"18"15,0 6-8-15,6 0-16 16,-3 11-10-16,4 7-49 16,-2 5-25-16,2-2-119 15</inkml:trace>
  <inkml:trace contextRef="#ctx0" brushRef="#br0" timeOffset="68402.47">28982 13147 559 0,'-14'-33'-13'0,"-8"1"-18"16,-2 3 23-16,-8 6 5 15,2 8 3-15,-6 8 0 16,-2 7 6-16,4 7 16 16,7 18 5-16,6 7-13 0,10 14-8 15,11 1-2-15,11 6-3 16,16-3 0-16,10-6 3 16,10-6-6-16,1-12 4 15,5-6-2-15,1-7 3 16,-1-1 2-16,-4 1-5 0,0 4 3 15,-3 6-1-15,-1 7 0 16,-6 11 0-16,-3 4 1 16,-5 8 3-16,-2 1-4 15,-6-1 2-15,-6-1-4 0,-7-9-1 16,-6-8 2-16,-4-8-4 16,0-7 6-16,-8-10 5 15,-4-10 6-15,-1-5-5 16,2-24-1-16,-1-17-11 15,7-16-14-15,5-10-22 16,0-4-25-16,10-1 9 0,7 9 4 16,0 6-4-16,-2 14-73 15,-1 6-110-15</inkml:trace>
  <inkml:trace contextRef="#ctx0" brushRef="#br0" timeOffset="69050.67">29445 13083 349 0,'-5'-16'95'0,"1"4"-73"16,1 4 29-16,-1 8-10 16,4 0-28-16,0 17-13 15,0 8 1-15,6 10-2 0,2 6 3 16,3 4 1-16,5-4 0 16,3-2 0-16,-2-10 2 15,3-9-4-15,-2-13 0 16,-3-7-2-16,-3-18 8 15,-1-16 10-15,-4-16-10 16,-5-7-4-16,0-11-3 0,-2-1 0 16,0 1 0-16,-2 9 1 15,-3 13-1-15,1 12 4 16,0 12 1-16,0 11 7 16,1 11 1-16,3 7-20 15,0 15 7-15,0 6 1 16,1 10 0-16,13 1 0 0,3 2-1 15,5-7-1-15,3-6 2 16,4-8-1-16,-2-9-2 16,-3-11-2-16,0-1 4 15,-4-21 3-15,-6-8 1 0,-3-12-2 16,-5-8 2-16,-6 2-4 16,0 0 0-16,-7 4 1 15,-5 8-1-15,-2 11-1 16,1 7 1-16,-1 9 3 15,1 5 4-15,4 4-1 0,4 0-7 16,3 0-1-16,2 6-1 16,4-1-9-16,8 2-14 15,5 2 3-15,3 2 1 16,1 1 3-16,-1 3 16 16,2 6 3-16,-3 6 1 15,-1 7 5-15,-4 3 16 0,1 3 6 16,-5 0-2-16,5 0-7 15,-4-5-3-15,3-6-6 16,2-9-8-16,6-4-1 16,1-11-3-16,7-5-22 0,1-13-13 15,5-12-18-15,0-10-42 16,0-8-63-16,-7-7-51 16</inkml:trace>
  <inkml:trace contextRef="#ctx0" brushRef="#br0" timeOffset="69378.08">30251 12739 205 0,'0'-41'202'0,"-10"9"-109"15,-2 5-21-15,-3 13-21 0,3 5-13 16,-3 9-15-16,2 1-14 16,-3 21-9-16,2 8-2 15,-3 8 4-15,2 10-2 16,5 2-3-16,3 2-2 0,7-6-3 16,0-5-1-16,7-10-1 15,10-12-1-15,3-12-11 16,2-7 0-16,0-21 15 15,-3-13-5-15,-4-4 8 16,-3-5-3-16,-7 5 4 0,-2 4 5 16,-3 10 8-16,0 10 14 15,0 5 9-15,0 9-5 16,0 0-16-16,0 9-16 16,4 7 8-16,1 6-1 15,4 2-3-15,4 0 0 16,1-3 0-16,2-3-1 0,3-8-8 15,2-4-20-15,-3-6-45 16,-1-6-83-16,-7-17-148 16</inkml:trace>
  <inkml:trace contextRef="#ctx0" brushRef="#br0" timeOffset="69544.55">30354 12541 344 0,'-6'-37'74'0,"1"6"15"15,3 15-22-15,2 11-14 16,0 5-24-16,3 17-23 15,7 10 4-15,2 11 2 16,-1 3-5-16,4 9-4 0,-1-2-1 16,0-2-19-16,0-3-33 15,1-7-16-15,-8-2-42 16,-3-11-136-16</inkml:trace>
  <inkml:trace contextRef="#ctx0" brushRef="#br0" timeOffset="69777.59">30426 12835 250 0,'0'-27'190'15,"5"-3"-159"-15,8-4 2 16,1-3-22-16,4-3-15 16,-2 0-1-16,-1-2-36 15,-5 3-50-15,-3 4-21 0,-5 8 88 16,0 9 76-16,-2 6 87 16,0 12-40-16,0 1-59 15,5 19-27-15,5 5 19 16,0 9-8-16,5 3-5 15,-1 1-11-15,0-1-3 16,1-3-4-16,-5-3 1 0,0-7-4 16,-5-2-34-16,-5-12-34 15,0-10-101-15</inkml:trace>
  <inkml:trace contextRef="#ctx0" brushRef="#br0" timeOffset="69905.02">30385 12484 198 0,'-5'0'438'16,"5"0"-426"-16,0 0-13 16,8 12 3-16,-1 6-2 15,-3 2-55-15,-4 1-143 0</inkml:trace>
  <inkml:trace contextRef="#ctx0" brushRef="#br0" timeOffset="70611.25">29079 15045 490 0,'-48'-1'5'0,"-10"-16"-5"15,-5-8-2-15,2-3 4 16,2-15-4-16,7-11 1 15,9-8 13-15,16-11-4 16,10-4-4-16,17 1-2 16,5 2-5-16,24 7-1 0,10 10 13 15,7 9-3-15,4 14 2 16,-3 18 0-16,-5 16-4 16,-12 30-6-16,-12 29 0 15,-17 28 1-15,-8 26 17 16,-15 12-2-16,-5 5-10 15,7-6 2-15,1-13 1 0,14-20 5 16,5-23-8-16,17-20-5 16,5-21 2-16,9-17-2 15,4-10 0-15,7-17 7 16,5-16 0-16,7-13-2 16,2-2-1-16,-1 0 0 0,-8 10-2 15,-10 11 1-15,-13 22-7 16,-17 9-15-16,-7 27-27 15,-16 11-38-15,-11 4-107 16</inkml:trace>
  <inkml:trace contextRef="#ctx0" brushRef="#br0" timeOffset="71126.69">28792 15668 551 0,'3'0'26'0,"1"13"-21"15,4 22 0-15,7 15-3 16,4 18-1-16,3 16 3 15,2 10 2-15,1 7-4 16,-4-2-1-16,1-5 0 0,-4-8 0 16,-4-13 0-16,-1-14 1 15,-4-20-2-15,-6-12 0 16,1-16 3-16,-4-11-2 16,-4-26-2-16,-8-20 3 15,-4-25-5-15,-5-22 3 16,-1-14 2-16,2-11-13 0,4 1 8 15,6 8 5-15,9 17-1 16,1 19 4-16,0 23 14 16,0 17-3-16,7 21-8 15,1 12-11-15,0 16 0 0,4 23 4 16,7 9 3-16,6 14-1 16,2 8 0-16,4 7-2 15,-1-4 0-15,3-2-2 16,-5-6 3-16,-2-9-2 15,-5-7-16-15,-11-12-48 0,-10-10-51 16,-12-13-182-16</inkml:trace>
  <inkml:trace contextRef="#ctx0" brushRef="#br0" timeOffset="71280.41">28960 16452 312 0,'15'0'239'0,"-3"-5"-234"15,1-12 13-15,5-8-8 16,2-10-8-16,0-5-3 16,-1-7-34-16,-2-8-36 0,-7-6-48 15,0 2-53-15</inkml:trace>
  <inkml:trace contextRef="#ctx0" brushRef="#br0" timeOffset="71595.41">29121 15937 378 0,'0'-1'111'0,"0"1"-54"16,0 18-37-16,3 11-13 15,8 13 16-15,5 6 0 0,3 4-6 16,5-1-2-16,-1-5-8 16,4-10-4-16,-2-13-1 15,0-10-3-15,-1-13-4 16,-2-14 6-16,-3-24 7 16,-4-14-4-16,-3-10-6 15,-7-14-6-15,-5-1-2 16,0 2 7-16,0 7-1 0,-5 15 1 15,0 15 6-15,3 15 7 16,2 16 10-16,0 7-6 16,5 14-16-16,5 16 5 15,9 9 9-15,1 8-5 0,1 3-4 16,4 0-3-16,0-2 2 16,2-11-7-16,1-7-24 15,2-13-19-15,-3-14-36 16,-3-6-39-16,-2-27-112 15</inkml:trace>
  <inkml:trace contextRef="#ctx0" brushRef="#br0" timeOffset="72284.42">29608 15277 443 0,'-5'-44'19'16,"0"15"67"-16,5 22-31 15,0 7-42-15,1 23-10 0,8 15 5 16,6 10 3-16,1 12-3 15,4 5-7-15,0 1 1 16,-4-4 1-16,4-5-3 16,-8-5 2-16,1-11-1 0,-8-7 2 15,-3-8-1-15,-2-6-2 16,-10-5 3-16,-14-10 0 16,-8-3-5-16,-2-2-19 15,1 0 8-15,5 0 10 16,4 0 5-16,9 0 0 15,10 8 0-15,5 9-4 0,0 4 0 16,3 6 1-16,9 7 0 16,2-2 1-16,4-4 0 15,-1-1-3-15,5-9 1 16,0-7 0-16,3-6 1 16,-2-5-4-16,2-20 8 0,-3-10 0 15,-4-13 0-15,-2-9 1 16,-5-3-4-16,-3 2 1 15,-3 3-4-15,-3 11 2 16,-2 12 4-16,0 9 8 16,0 9 7-16,0 9 0 0,0 0-1 15,3 12-20-15,4 6 13 16,2 6-5-16,4 1 3 16,2 2-5-16,2-4-2 15,0-4 2-15,0-5-4 16,0-5 1-16,-5-7 0 0,0-2-1 15,-2-22-2-15,-5-6-13 16,-5-13-13-16,0-12 1 16,-7-8-7-16,-8-3 15 15,1-1 15-15,-1 8 7 16,7 9 14-16,1 14 5 16,5 12 6-16,2 14-7 15,0 8-5-15,7 10-15 0,3 17 3 16,7 7 8-16,0 7-4 15,2 2-3-15,0 0-4 16,-1-7 1-16,1-6-2 0,-2-7-8 16,-2-9-15-16,-1-8-29 15,-6-6-72-15,-8-21-245 16</inkml:trace>
  <inkml:trace contextRef="#ctx0" brushRef="#br0" timeOffset="72434.13">29883 14994 682 0,'0'10'4'0,"0"1"-6"0,5 7-2 16,-2 5-24-16,-1 2-45 16,1-4-87-16</inkml:trace>
  <inkml:trace contextRef="#ctx0" brushRef="#br0" timeOffset="72690.88">30183 15008 647 0,'5'0'26'15,"5"21"-37"-15,0 9 2 16,6 13 8-16,4 11 3 16,0 8-2-16,3 4 2 15,-1 0-1-15,0-1 0 0,-3-5 1 16,-1-6-28-16,-9-11-56 16,-9-11-58-16,-2-16-222 15</inkml:trace>
  <inkml:trace contextRef="#ctx0" brushRef="#br0" timeOffset="72840.8">30181 15505 601 0,'0'-21'4'0,"7"-6"-1"15,10-7-5-15,7-5 5 16,3-7-3-16,12-8-5 16,2-4 4-16,3-3 0 0,0 2-19 15,-8 1-74-15,-4 8-46 16,-10 13-81-16</inkml:trace>
  <inkml:trace contextRef="#ctx0" brushRef="#br0" timeOffset="72984.18">30533 14920 132 0,'4'-5'294'16,"-2"5"-216"-16,0 16-11 16,5 12-11-16,5 5-8 0,1 8-14 15,3 2-17-15,2-1-9 16,-2-2-2-16,2-7-5 16,1-8 1-16,-6-5-4 15,-2-9 2-15,-3-9-43 16,-6-2-37-16,-2-23-13 15,-15-12-7-15,-9-11-242 0</inkml:trace>
  <inkml:trace contextRef="#ctx0" brushRef="#br0" timeOffset="73115.03">30463 14837 440 0,'-19'-25'52'16,"4"8"37"-16,6 11-24 16,6 6-30-16,3 0-27 0,0 13-9 15,0 7 1-15,9 5 0 16,1 4-23-16,3-1-34 15,3-6-66-15,6-6-180 16</inkml:trace>
  <inkml:trace contextRef="#ctx0" brushRef="#br0" timeOffset="73454.04">30824 14736 738 0,'-10'-26'4'0,"-8"8"-5"15,-6 13 1-15,-3 5-5 0,-4 10 4 16,-1 13 0-16,3 4 2 16,5 8 0-16,11-1-1 15,11 2-10-15,9 0-19 16,25 2 16-16,14 1 2 16,17 4 8-16,8 5 2 0,10 4 2 15,-2 3-2-15,-5 9 2 16,-11 0 1-16,-17 6 1 15,-16 0 5-15,-15-1 13 16,-15-3 15-16,-11-9-7 16,-15-8-15-16,-11-14-1 0,-2-17-2 15,-2-14-7-15,-1-10-2 16,6-33-5-16,4-25-25 16,13-24-24-16,14-17-15 15,10-11-39-15,27-6-108 16</inkml:trace>
  <inkml:trace contextRef="#ctx0" brushRef="#br0" timeOffset="73553.71">31250 14774 244 0,'80'-77'193'16,"-4"16"-108"-16,-22 17-15 16,-11 21-32-16,-23 19-32 15,-20 10-13-15,-16 23 12 16,-22 7-35-16,-11 0-64 0,-8-4-178 16</inkml:trace>
  <inkml:trace contextRef="#ctx0" brushRef="#br0" timeOffset="74611.45">28844 10297 477 0,'-8'6'-7'16,"-1"-4"10"-16,4 4-4 15,2 9-2-15,-1 2 3 0,3 7 0 16,1 5 0-16,-2 4-2 15,2 10 1-15,2 13 1 16,6 13-1-16,4 20 2 16,8 18-1-16,6 12 1 0,4 13-2 15,4 11-1-15,7 3 3 16,5 2-2-16,0-14 1 16,1-8 0-16,-1-27 0 15,-2-29-1-15,-3-36-16 16,-11-34-7-16,1-29 24 15,-6-40 5-15,-6-26-127 0</inkml:trace>
  <inkml:trace contextRef="#ctx0" brushRef="#br0" timeOffset="75767.42">28573 10074 439 0,'-7'-7'-9'15,"7"-11"10"-15,1-3-6 16,20 3 6-16,15-5-1 0,15-6 2 15,13-5-2-15,16-5 3 16,11-6 2-16,18-3-4 16,12-4-2-16,10-3 3 15,6-4-2-15,8-4-9 16,8-4-32-16,1-4 15 0,4-4-2 16,2-7 17-16,-2 2-1 15,7-1 23-15,0 6 11 16,2 0-3-16,-1 5-6 15,0 3-1-15,-1 8-3 16,1 6 4-16,-4 6-3 16,-6 8-5-16,-11 10-1 0,-3 10-1 15,-11 8-3-15,-13 6 4 16,-11 5-4-16,-7 0 1 16,-10 9-1-16,-12 7-1 15,-10 2 1-15,-7 5 0 0,-4 7-5 16,-2 4 4-16,-3 5 0 15,6 9 1-15,-2 8 1 16,-2 8 0-16,-1 13 0 16,-2 7 3-16,-5 5-1 15,-2 4 1-15,-3 3 0 0,-4 2-1 16,3 3-2-16,-2 5 0 16,1 5 3-16,3-3-4 15,2 1 3-15,-3-2-1 16,0-5 0-16,-4-8-1 15,-5 1-1-15,-1-2 1 16,-4-4-1-16,-20-6 0 0,-7-6 0 16,0-5 0-16,0-10 1 15,0-7 10-15,0-5 1 16,0-3 4-16,0-3-5 16,0 0 0-16,0-2-5 15,0-3-2-15,0-2-2 0,0 1 0 16,0-2-1-16,0-2 2 15,-4-2-3-15,-43-4 1 16,-4 2 2-16,-7-8 8 16,-3-4-9-16,-2-8-1 15,-3-6 0-15,-5-4 0 0,-5 0 1 16,0-9-1-16,-10 2-1 16,-7 2 0-16,-3-1 1 15,-4 4-1-15,-4 2 0 16,-6 0-1-16,-4 0 1 15,-2 0 0-15,-2-1 0 0,-1-1 0 16,0-2 0-16,3 1 0 16,0 0 1-16,0-1-2 15,5-2 2-15,0 3-2 16,1-4-2-16,-1 5-12 16,-6 2 1-16,0 0 0 15,-6 5 8-15,-3 8 4 0,0 1 3 16,6 4-2-16,-2-2 1 15,8 0-1-15,2 6 0 16,4-4-3-16,2 1 3 16,5 2 1-16,-3 6 1 0,2 3-2 15,-5 10 2-15,4 3-3 16,-4 6 3-16,2 1 0 16,10 2 0-16,7-4 0 15,11 0 2-15,11-5 0 16,11-4 0-16,13-3-1 0,12-2-1 15,11-2-1-15,7-2 0 16,12 2-3-16,6 1 0 16,10-7-47-16,3-12-194 15</inkml:trace>
  <inkml:trace contextRef="#ctx0" brushRef="#br0" timeOffset="78812.75">21867 12238 370 0,'9'-18'-47'16,"-6"-2"51"-16,-3 4 0 16,3 5 10-16,-3 2 4 0,2 2 4 15,1 7-3-15,4 3-17 16,6 16-3-16,5 7 0 15,7 16 2-15,8 8 2 16,4 10-1-16,10 10 2 0,1 1-2 16,8 2 3-16,0-5-1 15,-5-11 1-15,0-16-3 16,-2-20 2-16,-7-19 1 16,-2-16 25-16,-2-32 28 15,0-22-38-15,-3-12-17 0,-1-10-3 16,-3 0-14-16,-6 0-19 15,-9 12 20-15,-5 14 3 16,-9 14 10-16,-2 14 1 16,0 18 18-16,-13 14 2 15,-1 4-13-15,-4 20-11 16,-2 16-4-16,-8 14 5 16,-5 12 4-16,1 15-2 0,-2 7 1 15,-1 5 0-15,5 2-2 16,-3 3 2-16,1 1-1 15,-2-4-1-15,-3-2 2 0,-8-1 1 16,-9-3 1-16,-11 1-2 16,-9-5 1-16,-9-2-1 15,-11 1 2-15,-2 1-2 16,1-6 2-16,-2 0-25 16,7-13-49-16,12-16-135 15</inkml:trace>
  <inkml:trace contextRef="#ctx0" brushRef="#br0" timeOffset="80730.38">27402 15008 257 0,'-7'-16'17'15,"-6"3"9"-15,1 4-11 16,-3 4 3-16,4 1-9 16,1 1-4-16,2 1 7 0,6 0 13 15,2-1-5-15,12-1-22 16,10-1 15-16,7-4 2 16,7 0 4-16,7-2-12 15,2-4-6-15,7 0 0 16,1-4 0-16,6-8 0 0,9-9 1 15,9-7 0-15,7-7-1 16,11-1 4-16,2-8-3 16,6 0 0-16,6-2 0 15,3 1-1-15,7-3 1 16,-2-1-1-16,6 2 1 16,0-4 5-16,6-4-1 0,-7-2-4 15,7-2 2-15,-5-5 2 16,5-1-1-16,4 0 1 15,-2-1-1-15,2 5-2 16,-2-1 1-16,-2 0-2 0,-5 4-1 16,-2 0 0-16,-5 4 0 15,-4-1 0-15,-6 5 0 16,0 1 0-16,-3 4 1 16,-4 2 0-16,0 5 0 15,0-1 0-15,4 3-2 16,2-1 2-16,7 0-3 0,2 3 2 15,2-1-1-15,-7 5 0 16,-3 2 0-16,-10 6 0 16,-9 6 1-16,-15 6 0 15,-12 2-1-15,-10 3 0 16,-14 5 0-16,-4 0 1 0,-13 3 0 16,-6 1 0-16,-3-1 3 15,-2-3 9-15,-1-1-5 16,-1 2-1-16,5-1-2 15,-7 3 0-15,0 4 1 16,-3 0 1-16,0 4-1 16,-1 3 1-16,-1-1-3 0,0 2-1 15,0 0-2-15,0 0-1 16,0 0 0-16,0 0 0 16,2 0-1-16,-2 0 0 15,0 0-1-15,2 0 1 0,-2 0 1 16,3 0-1-16,-3 0 1 15,1 2-1-15,-1 1 1 16,6 1-1-16,-5 0 1 16,1 1 0-16,0-2 1 15,0 0-1-15,-2 0 0 0,0-2 1 16,0-1-1-16,0 0 0 16,0 0 0-16,0 0 1 15,0 0-1-15,0 0 1 16,0 0-1-16,0 0 0 15,0 0 0-15,1 0 0 16,-1 2 2-16,0-2-2 0,0 0 0 16,0 0 0-16,0 0 1 15,0 0 1-15,0 0-1 16,0 0 0-16,0 0-1 16,0 0 1-16,0 0-1 15,0 0 1-15,0 0 0 0,0 0 0 16,0 0-1-16,0 0 0 15,0 0 1-15,0 0-2 16,0 0 2-16,0 0-1 16,0 0 0-16,0 0 0 15,0 0 0-15,0 0 1 0,0 0-2 16,0 0 1-16,0 0 1 16,0 0-1-16,0 0 0 15,0 0 0-15,0 0 0 16,0 0 1-16,0 0-1 15,0 0 0-15,0 0 0 0,0 0 1 16,0 0 0-16,0-3-1 16,0-1 0-16,0-1 0 15,-3 0 0-15,-2-3 0 16,-1 3 0-16,-2 0-1 16,3-2 0-16,-3 1-3 0,-1 2-4 15,-3 3-15-15,-1 1-19 16,-2 3-27-16,-1 8-12 15,-2-4-113-15</inkml:trace>
  <inkml:trace contextRef="#ctx0" brushRef="#br0" timeOffset="83159.31">32577 12915 512 0,'17'-8'-127'0,"14"-6"57"15,1-6-65-15,7-5-5 16</inkml:trace>
  <inkml:trace contextRef="#ctx0" brushRef="#br0" timeOffset="84781.52">21830 13613 232 0,'12'34'56'16,"-5"-4"-52"-16,-1 6 1 16,3-1-4-16,3 1 7 15,5-5 25-15,0-6-9 0,7-10-8 16,4-9-2-16,10-8-1 15,13-27 10-15,8-21-5 16,18-21-2-16,19-23-12 16,20-21-6-16,19-20-16 15,8-12-31-15,4-2-94 0</inkml:trace>
  <inkml:trace contextRef="#ctx0" brushRef="#br0" timeOffset="85092.56">22317 14030 409 0,'-13'25'2'16,"6"-1"-1"-16,7 2-3 16,0 1 3-16,12 4-1 0,8-1-1 15,5-2 0-15,6-6 2 16,3-8-1-16,10-12 3 16,14-10 8-16,21-36 3 15,27-33 7-15,36-35-10 16,36-38-7-16,14-41-55 0</inkml:trace>
  <inkml:trace contextRef="#ctx0" brushRef="#br0" timeOffset="93736.53">12264 6396 341 0,'5'-37'22'0,"1"1"-13"0,1 8 1 16,0 4-2-16,-2 6 4 16,-3 6 4-16,-2 6-3 15,0 1-1-15,0 3-5 16,0 1-2-16,0 1-3 15,0 0-6-15,0 3 3 16,0 6 0-16,0 5-1 0,0 4-1 16,2 0 5-16,0 2-4 15,-1-2 2-15,4 0 0 16,-2-4 1-16,2-3-3 16,2-8 0-16,2-1 0 15,6-2 4-15,2-9 17 0,12-11-8 16,3-5-1-16,10-5-7 15,8-9-1-15,8-2-1 16,6-7 1-16,9 1-1 16,2 1 0-16,6-3-1 15,-3 9 2-15,2 0-2 0,-9 6 0 16,-4 4 0-16,-8 2 0 16,-12 4 0-16,-10 1 0 15,-9 5 0-15,-7 1 0 16,-8 5 1-16,-5 2 0 15,-3 1 2-15,0 0-3 16,-3 4 2-16,-1-4-2 0,1 5 1 16,2-5 0-16,-4 6-1 15,0-2 1-15,1-1 0 16,-1 4 0-16,0-1-1 16,0-1 0-16,0 2 0 15,0 2-1-15,0-2 1 0,0 2 0 16,2 2-3-16,-2 9-20 15,0-5-34-15,-2-6-163 16</inkml:trace>
  <inkml:trace contextRef="#ctx0" brushRef="#br0" timeOffset="100595.66">12192 11121 219 0,'9'-7'2'16,"-2"1"49"-16,-1 3 16 0,-4 3-36 15,0 0-20-15,-1 0 4 16,1 7 0-16,3 0 0 16,-3 4 1-16,-2 3-5 15,0 6 3-15,0 9 4 16,-9 8-6-16,-4 11 11 15,-2 7-13-15,-4 13-6 0,0 2 1 16,-1 6-5-16,-2 9 1 16,5-2 0-16,0 6 1 15,3 6-1-15,-1-1 1 16,1-2-3-16,1-13 3 16,-1-16-21-16,1-17-23 15,1-25 29-15,-2-18 23 0,1-16 15 16,1-24-13-16,-1-17-1 15,6-12-9-15,3-11-4 16,4-9 0-16,0-10-10 16,9 2-1-16,6 2 0 0,-1 6 11 15,4 4 6-15,1 10-4 16,3 10 6-16,2 8 5 16,1 9 5-16,4 8-1 15,0 9 0-15,1 8-7 16,-4 11-2-16,1 9-2 0,-5 7-4 15,-2 22-3-15,-8 13 0 16,-1 14 2-16,-2 15 5 16,0 9 2-16,-2 13-2 15,3 0 0-15,0-7-2 16,2-4-1-16,0-15 0 16,0-13 2-16,0-15-1 0,1-14-1 15,-1-13 0-15,-4-7-26 16,-1-8-41-16,-7-18-75 15</inkml:trace>
  <inkml:trace contextRef="#ctx0" brushRef="#br0" timeOffset="100796.86">11979 12085 436 0,'-19'17'1'15,"9"-5"0"-15,10-11-2 0,0-1-4 16,12-13 26-16,13-10 26 16,6-6-18-16,11-5-9 15,6-4-14-15,8-5-6 16,1-4-70-16,2-1-164 0</inkml:trace>
  <inkml:trace contextRef="#ctx0" brushRef="#br0" timeOffset="101037.56">12738 11381 513 0,'7'-5'17'15,"-7"5"5"-15,2 0-19 16,2 20-10-16,-1 12 10 16,4 14 7-16,-1 21-2 15,-1 11-5-15,4 9-1 0,2 11 2 16,3 6-4-16,-1 4 1 15,0-2 1-15,-1-10-4 16,-5-12-24-16,-4-18-38 16,-3-22 28-16,0-24 9 15,-10-20-21-15,-6-21-74 16,-4-18-2-16</inkml:trace>
  <inkml:trace contextRef="#ctx0" brushRef="#br0" timeOffset="101287.42">12722 11846 191 0,'0'-72'64'15,"0"8"15"-15,3 8-16 16,-1 6-19-16,-2 10-6 0,0 2 5 16,0 6-7-16,0 2-13 15,0 5-1-15,0 1-6 16,10 5-5-16,7 1-8 16,8 7-1-16,6 8-1 0,5 3-3 15,1 17 0-15,-3 14 2 16,-5 14-2-16,-9 12 3 15,-9 12 0-15,-10 10 1 16,-1 3 0-16,-1 3 0 16,-6-4-1-16,1-12-13 15,1-16-51-15,2-25-64 16,1-22-148-16</inkml:trace>
  <inkml:trace contextRef="#ctx0" brushRef="#br0" timeOffset="101766.2">13065 11447 531 0,'-4'-5'13'16,"-1"4"32"-16,5 1-24 16,0 12-22-16,3 15-3 15,4 14 4-15,1 16 3 0,1 11-2 16,-4 10 1-16,2 4-2 15,0 5 3-15,1 3-4 16,-1-7 2-16,3-8 0 16,0-16 0-16,1-12-1 0,-3-22-10 15,-1-24-24-15,-5-9 8 16,-2-28 2-16,-7-13-10 16,-7-11 11-16,-3-12 11 15,-2-4 12-15,-1-5 2 16,6 4 0-16,3 4 5 15,2 4 9-15,8 9 4 0,1 12-3 16,0 5 1-16,5 5-1 16,7 1-3-16,5 5-3 15,6-1 6-15,4 5-2 16,1 6 1-16,5 10-6 16,-5 8 0-16,-1 6-7 0,-7 25-3 15,-9 10-2-15,-11 15 1 16,-2 14 3-16,-17 13 4 15,-7 5-3-15,-2-2 1 16,4 6-2-16,8-12-18 16,12-14-57-16,8-17-95 0</inkml:trace>
  <inkml:trace contextRef="#ctx0" brushRef="#br0" timeOffset="102819.68">13501 12110 460 0,'-5'10'5'0,"1"-10"-3"15,4 0-1-15,0-20 34 16,0-7 15-16,5-13-29 15,2-15-1-15,7-17-9 16,1-13-1-16,4-10-4 16,-1-14-6-16,-1-5 0 0,-4 5 0 15,-6 7-2-15,-5 15 2 16,-2 17 1-16,-13 22 0 16,-6 16 10-16,-5 16 7 15,1 13-10-15,0 3-8 16,5 15-1-16,6 10 0 0,4 10 0 15,8 3-1-15,6 7 1 16,15 5 1-16,7 0-2 16,8 2 1-16,8-6 1 15,4-5-1-15,4-5 1 16,2-4 2-16,-4-5-3 16,-5-1 2-16,-5-1 0 0,-12 0 0 15,-14 6-1-15,-11-1 0 16,-6 1 1-16,-12 2 2 15,-12-6 1-15,-2 0-1 16,-3-6 0-16,4-10-1 16,8-9-2-16,3-5 4 0,8-23-1 15,9-13-6-15,0-11-4 16,19-10-6-16,8-7 1 16,9-2 1-16,8 1 6 15,-1 8 4-15,-3 10-1 16,-4 10 0-16,-9 12 0 0,-8 12 2 15,-8 8 1-15,-7 8-1 16,-4 6 1-16,0 15-4 16,-4 11 0-16,1 6 4 15,3 7 1-15,0-1 0 0,5-3 0 16,9-5-2 0,4-10 0-16,3-9 0 0,3-10-3 15,-1-7-6-15,1-11 2 16,-5-14 7-16,1-9-32 15,-4-7-18-15,-1-2-4 16,-5-1 28-16,-3-3 31 0,-3 10-1 16,0 4 19-16,-4 10 1 15,0 8 9-15,0 5 11 16,0 8-15-16,0 2-19 16,2 10-16-16,6 4 5 15,9 4 1-15,2 3 0 0,6 0 0 16,4 1 0-16,3 3 1 15,-3 0 0-15,-3 2-1 16,-7 1-9-16,-4 2-9 16,-7-1 3-16,-4-6-3 0,-4-3 12 15,0-9 1 1,-5-7-5-16,-4-4 8 0,-3-12 5 16,2-9 0-16,3-9-2 15,2-4 4-15,3-9-4 16,2-1-1-16,0 0 6 15,4 7 4-15,1 5-5 16,3 11 1-16,-1 6 9 0,3 12 8 16,-6 3-1-16,3 0-13 15,-1 8-7-15,1 7 0 16,0 3 1-16,3 3-2 16,2-3-32-16,3-2-50 15,2-4-92-15</inkml:trace>
  <inkml:trace contextRef="#ctx0" brushRef="#br0" timeOffset="103147.11">14755 11058 537 0,'0'3'5'15,"0"7"-12"-15,1 5 7 16,5 6 2-16,0 3-2 0,1 5 1 15,3-4 0-15,1 0-1 16,2-7 1-16,4-7-5 16,3-7 0-16,0-4 12 15,1-20 34-15,3-10-13 16,-2-8-2-16,-2-10-9 16,-3-6-8-16,-2-1 2 15,-5 0 3-15,-3 3 14 0,-5 13-25 16,-2 6-2-16,0 11 1 15,-5 9-8-15,-7 9 5 16,0 4-16-16,0 9-43 16,2 9-21-16,3 9-51 0,6 3-242 15</inkml:trace>
  <inkml:trace contextRef="#ctx0" brushRef="#br0" timeOffset="103559.31">15067 11118 535 0,'7'0'5'16,"1"0"3"-16,0-6-6 15,3-5-1-15,-3-4 5 16,2-7-2-16,-3-6-4 0,0-7 3 16,-1-4 4-16,3 0 10 15,-2 2 5-15,-2 5 0 16,-3 7-4-16,-2 7-5 15,0 11-1-15,-2 7-2 16,-8 3-11-16,-2 15-4 0,0 7 3 16,4 4 3-16,6 4 0 15,2-2-1-15,12-5-3 16,13-4 0-16,9-12 2 16,5-6 0-16,7-4 5 15,0-12-2-15,1-6 1 16,-4-3-1-16,-7-1 0 0,-7 2 8 15,-8 4 15-15,-6 6-2 16,-3 0-3-16,-3 9 2 16,1-1-14-16,-2 2-5 15,1 0-3-15,0 0 0 16,-3 11-28-16,-2 7-55 16,-4 5-44-16,-2 9-152 0</inkml:trace>
  <inkml:trace contextRef="#ctx0" brushRef="#br0" timeOffset="104143.56">11203 13888 526 0,'0'-6'-6'0,"9"-8"8"15,7-2-1-15,7-4 4 16,4-1-7-16,2 0 5 0,3-1 0 16,2-3 0-16,0-2 2 15,12-6 1-15,1-5 0 16,14-5 5-16,10-8-7 16,8-7-1-16,19-9-1 15,14-8-1-15,15-7 1 16,12-4 0-16,14-7-2 0,8 1 0 15,7 1 1-15,7-2-2 16,-2 2 2-16,2 0 1 16,0 0-1-16,-3-2 17 15,0 2 8-15,-4-1-6 16,-3 4-4-16,-8 5-3 0,-13 9-7 16,-16 10-4-16,-18 9 1 15,-23 8-2-15,-23 12 0 16,-20 6-1-16,-20 6 2 15,-12 5 2-15,-12 5 3 0,-5 6-5 16,-21 4-19-16,-13 3-57 16,-17 0-57-16,-15 0-303 15</inkml:trace>
  <inkml:trace contextRef="#ctx0" brushRef="#br0" timeOffset="104609.91">11237 11621 380 0,'-41'-27'-3'16,"6"2"11"-16,9 2 4 16,2 3 3-16,1 8 2 15,4 3 13-15,0 3 0 16,3 6 1-16,5 0-8 16,4 11-11-16,6 12-6 15,1 9-4-15,7 15-2 0,8 13 0 16,9 12 1-16,3 17 0 15,0 14-2-15,3 11 2 16,-3 6 0-16,1 1 1 16,-4 0 0-16,1-10 5 0,-3-6 2 15,2-5 1 1,-4-7-3-16,6-6-2 0,-3-6-4 16,1-10 1-16,1-13 0 15,-2-19-4-15,-1-20-26 16,-2-19-18-16,-6-23-11 0,-1-27-25 15,-6-23-136-15</inkml:trace>
  <inkml:trace contextRef="#ctx0" brushRef="#br0" timeOffset="105370.56">11405 11933 258 0,'-41'-39'-5'16,"-1"5"38"-16,-4 3 13 15,7 6-22-15,2 3-10 16,6 0 5-16,6 6 15 16,6 5 9-16,5 2 7 0,7 4-7 15,3 1-12-15,4 3-14 16,0-2-20-16,6 2-7 16,6-1 13-16,12-3-2 15,5-7-1-15,8-7 0 16,9-7-1-16,15-10 1 0,14-9 3 15,13-11-3-15,9-11-16 16,10-8 9-16,13-1 1 16,11-8 7-16,8-4-2 15,-1-1-13-15,7 0 6 16,3 0-7-16,-4-2 11 0,-1 2 2 16,-3 1 2-16,-5 3 2 15,-2-3-4-15,-4-1-5 16,-5 5 14-16,2 1 13 15,-4-1-1-15,-3 5-6 16,-2 6-8-16,-7 5-1 16,-1 6-3-16,-14 6 1 0,-10 10 0 15,-2 3-2-15,-9 7-7 16,-8 3 3-16,-3 4 0 16,-5 4 0-16,-3 2 3 15,-1 7-3-15,-4 5 2 0,-3 3 1 16,-2 3-1-16,-7 5 3 15,1 0-2-15,-7 6-1 16,2 8 2-16,-5 4 2 16,-2 5 2-16,3 6 1 15,1 5-1-15,0 9-1 16,4 7 0-16,4 14-2 0,3 10-1 16,1 14 2-16,6 14-1 15,0 3-1-15,1 2 2 16,-1-5-2-16,-5-2 4 15,-7-7-4-15,2-10 0 16,-9-4 0-16,-1-4 0 0,-1-3 7 16,5-4 7-16,-2-1-1 15,8-3-2-15,4-4-2 16,6 1-3-16,2 3 0 16,-2 1-4-16,-4-5-1 15,-9 1 0-15,-10-8 1 0,-14-3-11 16,-12-11-9-16,-4-6-11 15,-18-8-32-15,-12-10-3 16,-8-7-86-16</inkml:trace>
  <inkml:trace contextRef="#ctx0" brushRef="#br0" timeOffset="106005.47">13015 12787 328 0,'-4'0'10'0,"4"0"29"15,8 0-37-15,7 0 5 16,9-2-9-16,3-6-6 0,7-5 10 16,3-7 8-16,5-3 14 15,1-5-4-15,6-8 1 16,6-5-1-16,8-4-3 15,7-7-1-15,12-3-3 16,10-7-4-16,5-1-6 0,6-3-4 16,4-2 3-16,5-1-3 15,1-1 3-15,1 1-1 16,7-4-1-16,-4 3 1 16,0-1 9-16,-5 2 1 0,1 1-5 15,-6 0 2-15,-5 4 1 16,-5 3 1-16,-2 0-2 15,-5 4 6-15,-7 3 0 16,-10 8 0-16,-7 4-1 16,-13 7-4-16,-12 7 1 0,-11 9 4 15,-10 2 2 1,-8 3-3-16,-5 5-1 0,-7 4-5 16,0 1 0-16,0 3-9 15,0-3 0-15,-5 4 4 16,3 0-1-16,-1 0-6 15,-1 1-31-15,-1 10-23 0,0-2-21 16,0-4-41-16,-1-5-194 16</inkml:trace>
  <inkml:trace contextRef="#ctx0" brushRef="#br0" timeOffset="108416.54">20174 17323 495 0,'0'-6'1'0,"0"0"15"15,-4 0 8-15,1 3-5 16,1 1-8-16,2 2 0 16,0 0-4-16,0 5-10 15,11 13 2-15,5 11 0 16,5 11 7-16,8 14 6 0,3 11 3 15,4 12-2-15,6 8-7 16,-1 7-4-16,6 1 1 16,3 2-3-16,-1-5-8 15,-5-6-47-15,-4-12-34 16,-7-17-69-16</inkml:trace>
  <inkml:trace contextRef="#ctx0" brushRef="#br0" timeOffset="109617.85">20165 17469 214 0,'-7'4'8'15,"-2"-3"15"-15,2 1-9 0,0 4-12 16,0-1-1-16,-3 4 8 16,1 3 20-16,2-3 10 15,1 4 0-15,3-1-1 16,3 1-11-16,0-4-10 16,0 0 1-16,9-6-9 0,5-3-4 15,3 0 7-15,0-3 6 16,7-12 7-16,0-7-7 15,1-6-12-15,4-6-6 16,-5 0 2-16,0-2-1 16,-3 1 1-16,-1 7-7 15,-7 4 2-15,-5 7 3 0,-2 7 2 16,0 2-1-16,-4 5-1 16,3 3 4-16,-2 0 2 15,2 1-4-15,6 9 3 16,-1 0 3-16,3 7-4 15,8 3 0-15,2 9 0 0,8 9 4 16,4 6 4-16,5 7-2 16,1 11 1-16,1 1-4 15,-3 1-6-15,-3-1 2 16,-6-4-3-16,-5-11 0 16,-4-5 1-16,-4-13 0 0,0-5-1 15,-5-7-10-15,-2-9-4 16,-2-2-12-16,-4-5-15 15,-4-2-28-15,0 0-83 16,-15-11-179-16</inkml:trace>
  <inkml:trace contextRef="#ctx0" brushRef="#br0" timeOffset="110315.45">20274 17567 139 0,'-10'2'139'15,"-1"-1"-127"-15,0-1 29 16,2 0-15-16,6 0-10 15,1 0-1-15,0 0 2 16,2 0-9-16,0 0 0 0,0 0 10 16,0 0-5-16,0 0-6 15,6 3-1-15,4 5 8 16,5 2 8-16,2 5 8 16,3 9-17-16,4 2-5 15,-1 10 5-15,-2 2-1 16,3 6-4-16,-4 2 1 0,-3 1-4 15,0-3 0-15,-3 1 1 16,-1-6-1-16,-2-3-2 16,-1-4-1-16,0-5 1 15,0 0-2-15,-3-6 0 16,2-1-4-16,0-6-45 0,-3-2-46 16,-1-4-44-16,-5-5-204 15</inkml:trace>
  <inkml:trace contextRef="#ctx0" brushRef="#br0" timeOffset="110607.89">20561 18365 391 0,'3'0'29'0,"0"-9"-2"15,4-6-12-15,2-2 6 0,1-3 0 16,-2-1-2-16,5-1-6 15,0-3 1-15,1-2 6 16,6-1-2-16,5-10 0 16,6-2-5-16,4-8-2 15,8-4 0-15,1-4 8 16,0 7-8-16,-3 4-7 0,-4 9-3 16,-11 11-6-16,-6 9 2 15,-7 10-1-15,-4 3-7 16,-2 3-19-16,-4 0-13 15,-1-2-29-15,-2-5-66 0</inkml:trace>
  <inkml:trace contextRef="#ctx0" brushRef="#br0" timeOffset="110999.69">20797 17209 324 0,'-7'-12'1'0,"2"-1"25"15,1 4 0-15,4 1 4 16,0 0 16-16,0 4 6 0,0 4-7 15,0 0-14-15,5 6-7 16,4 10-15-16,1 9 0 16,2 13 1-16,2 6 2 15,2 12-1-15,3 8-1 16,2 1 2-16,4 8 3 0,2-3-10 16,2-4 1-16,1-7-3 15,-1-11-4-15,-2-10-1 16,-4-12-3-16,-5-14-20 15,-1-12-4-15,-10-8-21 16,-4-21-42-16,-3-12-81 16</inkml:trace>
  <inkml:trace contextRef="#ctx0" brushRef="#br0" timeOffset="111362.77">20895 17272 478 0,'-7'3'10'16,"-1"1"6"-16,3-3-5 16,3 1-9-16,0 0-1 15,2-2-3-15,2 0-4 16,12-7 9-16,6-11 20 0,7-7 3 16,10-12-14-16,6-6-5 15,6-7-6-15,0 0 0 16,1 4 3-16,-3 6-1 15,-10 10-3-15,-6 15 0 16,-6 14-2-16,-8 4 0 0,-2 24 8 16,-4 7 15-16,-1 5 0 15,2 6-6-15,-2 2-8 16,3-3-5-16,-2-5 0 16,3-3-2-16,0-5 0 15,-3 0 0-15,0-4-9 16,-4-2-14-16,-2 0-31 0,-3-4-30 15,-2 0-57-15,-2 2-157 16</inkml:trace>
  <inkml:trace contextRef="#ctx0" brushRef="#br0" timeOffset="111669.34">21126 18019 283 0,'-4'11'146'16,"-1"-6"-130"-16,0-3 16 0,2-1-8 15,3-1 10-15,0 0-8 16,0 0-4-16,5-8-10 16,7-12 9-16,8-14 7 15,6-11-6-15,11-12-2 0,2-11-5 16,7-1-2-16,1-2-9 15,2 6-1-15,-8 10-3 16,-9 8-1-16,-6 12-24 16,-11 13 4-16,-8 4 1 15,-2 8-7-15,-5 0-17 0,0-7-49 16,0-3-159-16</inkml:trace>
  <inkml:trace contextRef="#ctx0" brushRef="#br0" timeOffset="111984.35">21558 16825 381 0,'-6'10'20'0,"2"-5"21"16,2-2-21-16,2 3-2 16,0-4 3-16,4-2 4 15,8 0 4-15,5-6 0 16,5-12 0-16,9-7-7 0,1-5-10 16,10-7-6-16,-3-4-4 15,-3-1-2-15,-4 7-6 16,-8 8-60-16,-12 9-59 15,-12 9-14-15,-4 9-13 16</inkml:trace>
  <inkml:trace contextRef="#ctx0" brushRef="#br0" timeOffset="112232.36">21621 16807 357 0,'-7'15'33'0,"6"-6"11"15,1 0-19-15,1 2 1 16,8-1-3-16,6 4 2 15,-1 6 6-15,6 8 0 16,-4 10-9-16,0 6-10 16,-4 3-1-16,3 5 10 15,-4-1-6-15,-3-1-5 0,4-3-5 16,-3-2-2-16,1-8 0 16,3-4-2-16,-1-6-1 15,5-9 1-15,0-6-5 16,3-7-13-16,-1-5-31 0,0-17-74 15,-3-9-126-15</inkml:trace>
  <inkml:trace contextRef="#ctx0" brushRef="#br0" timeOffset="112609.91">21823 16943 509 0,'-12'2'21'15,"4"-2"21"-15,4 0-13 16,4-4-15-16,6-12-12 16,10-11 4-16,3-8-2 0,8-8-2 15,4-7 0-15,3-5 0 16,-2 3-1-16,4 0 1 16,2 8 0-16,0 2 1 15,-1 7 3-15,1 7 1 16,-6 4-1-16,0 13-1 0,-6 8 0 15,-3 3-2-15,-3 13-6 16,-4 12 6-16,2 8-1 16,0 9 0-16,-2 2 0 15,0 4-1-15,1 0 0 16,-3-3 1-16,0-2-1 0,-5-7-7 16,2-6-14-16,-3-5-9 15,-5-6 2-15,-3-3-11 16,0 2-31-16,-7-2-32 15,-8 2-55-15,-3-2-58 16</inkml:trace>
  <inkml:trace contextRef="#ctx0" brushRef="#br0" timeOffset="112840.52">21964 17549 187 0,'-5'24'362'0,"5"-10"-362"16,0-13-1-16,7-1-2 16,13-12 6-16,7-11 8 15,5-13 5-15,8-12-1 16,8-7 3-16,4-7-3 0,7-10-4 16,4 0-10-16,2-6 0 15,-3 2-32-15,-6-1-75 16,-5 0-190-16</inkml:trace>
  <inkml:trace contextRef="#ctx0" brushRef="#br0" timeOffset="113109.61">22677 16360 619 0,'-16'12'8'0,"5"-10"-4"0,7 2-2 15,4 1-4-15,4 0 0 16,7 8 3-16,7 3 1 16,-2 7-1-16,6 7 10 15,1 7 2-15,-1 5-5 0,-1 4-3 16,0 3-2-16,5 2-2 16,-1 1 1-16,-2-2-2 15,-1-4-2-15,-3-12-23 16,0-7-13-16,-9-16-44 15,-6-11-51-15,-4-24-137 16</inkml:trace>
  <inkml:trace contextRef="#ctx0" brushRef="#br0" timeOffset="113458.08">22722 16427 512 0,'-5'0'6'15,"-1"0"23"-15,2-2-5 16,3 1-6-16,1-1-2 16,-2-1-6-16,2-4-3 15,0-3-1-15,10-5-7 0,7-9 1 16,8-6 1-16,11-6 0 16,7-3 0-16,6-2-4 15,1 5 3-15,2 7 0 16,-3 11 0-16,-3 14 0 15,-8 4-2-15,-2 22-3 0,-7 13 1 16,-2 9 5-16,-6 8 2 16,-1 2 1-16,-4-1 0 15,4 1 0-15,1-4-4 16,-3-4 1-16,-2-3 0 16,-2-9-2-16,0-6-22 15,-4-8-34-15,-10-6-33 0,0-7-154 16</inkml:trace>
  <inkml:trace contextRef="#ctx0" brushRef="#br0" timeOffset="113728.71">22889 17234 490 0,'-7'21'-1'16,"7"-4"-2"-16,9-17 6 0,11-6 16 15,9-12 16-15,5-10 0 16,8-12-4-16,11-8-15 16,6-11-2-16,9-9 15 15,4-6-8-15,9-3-9 16,0 0-7-16,-4 6-3 16,-3 5-2-16,-15 14-4 0,-13 15-7 15,-15 11 2-15,-16 8-15 16,-15 12-8-16,-8 6-44 15,-15 0-42-15</inkml:trace>
  <inkml:trace contextRef="#ctx0" brushRef="#br0" timeOffset="115360.77">22052 15759 441 0,'7'-5'9'0,"-2"-3"15"16,3 8-3-16,3 0-17 15,-1 15-6-15,2 11 1 16,0 10 7-16,4 9 1 16,0 9 3-16,4-1-1 0,2-2-3 15,2-8-4-15,0-11 0 16,1-14-27-16,-3-18-32 15,-3-7-92-15,0-22-51 16</inkml:trace>
  <inkml:trace contextRef="#ctx0" brushRef="#br0" timeOffset="116699.44">22483 15655 378 0,'0'-5'23'16,"-1"2"28"-16,-6 3-14 0,1 0-21 15,0 5-4-15,-1 9-9 16,4 6-1-16,-1 3 2 16,4 4-1-16,0 3-1 15,0-2 0-15,7 1 0 16,5-6-1-16,0-5-2 0,2-6 0 16,-3-8 1-16,6-4-1 15,-3-7 4-15,1-11 5 16,-3-5-2-16,-4-4-1 15,-6 1-13-15,-2-1-7 16,0 6 8-16,-9 4 4 0,-5 8 4 16,-4 6 4-16,2 3-3 15,2 0 2-15,-1 3 3 16,3 6-3-16,6-4-2 16,5 3-1-16,1-4-4 15,1-4 1-15,12 0-3 0,5-6 3 16,3-7 0-16,2-8-7 15,3-2-4-15,-3-2 4 16,0 0 6-16,-5 4 3 16,-2 3 1-16,-5 7 0 15,-6 7 3-15,1 4 7 0,-6 11-8 16,0 9 0-16,0 3 0 16,0 6 2-16,1-3-2 15,5-2-2-15,3-3-1 16,0-5 0-16,3-7-2 15,1-6 2-15,1-3-2 16,-1-3 3-16,1-13 6 0,-1-4-2 16,1-5 0-16,-2-7-1 15,-2-2 0-15,2-3-4 16,-5 1 1-16,1 4-1 16,-8 5 0-16,0 8 1 15,-4 8 1-15,-12 7-2 0,-4 4 0 16,-3 15 0-16,0 4 6 15,-1 6-3-15,4-3-2 16,6 2-1-16,7-4 0 16,7-6-1-16,0-6-4 15,11-5-3-15,7-3 3 0,6-3 5 16,3-13 1-16,6-6-5 16,4-1-5-16,-2-2 7 15,1 0-1-15,-5 0 5 16,-3 5-1-16,-2 4 0 15,-7 4 0-15,-4 6-1 0,-7 4-1 16,-1 2-2-16,-3 4 2 16,-2 9 5-16,-2 3 4 15,1 0 1-15,4 3-4 16,0-3-5-16,0 0 0 16,2-5 1-16,2-4 0 15,0-5 0-15,2-2 0 0,-2-5 2 16,2-10 10-16,-2-6-6 15,-1-6-5-15,-4 1 2 16,-1-5-3-16,-3 3 0 16,0 1 0-16,-7 7-2 15,-3 4 1-15,-2 7 0 0,-3 8-2 16,-1 1-2-16,1 5 2 16,1 7 6-16,3 6-8 15,6-3 6-15,5-1-2 16,0-5-3-16,10-4-1 15,12-5 1-15,3 0 2 0,6-11 0 16,1-6 2-16,4-5 0 16,-4-3-2-16,1 0 2 15,-6 2-1-15,-2 2-1 16,-8 3 1-16,-7 7 0 16,-5 4 1-16,-3 3 1 0,0 4 1 15,-2 0 4-15,0 8-7 16,-2 2-2-16,-2 6 4 15,1-2 0-15,3 4-1 16,0-4-1-16,0-1 0 16,2-2 0-16,5-4-1 0,6-3 1 15,-3-4 0-15,4 0-2 16,3-13 5-16,0-5 4 16,3-3-3-16,-3-6-2 15,0-1-1-15,-4-3 1 16,-4 0-1-16,-5 8 0 0,-4 5 1 15,-4 4 5-15,-8 9 6 16,-5 5 3-16,-1 2-9 16,2 11 3-16,1 2-2 15,5 3-7-15,1 2-1 16,6-1-1-16,3 1 0 16,0-4-13-16,0-5-38 0,5-6-57 15,7-5-366-15</inkml:trace>
  <inkml:trace contextRef="#ctx0" brushRef="#br0" timeOffset="117732.39">23695 15622 466 0,'-16'0'5'0,"-4"5"10"0,1 13 0 15,-1 5-3-15,3 3-4 16,7 9-1-16,1 2-2 16,8 6 2-16,1-1 4 0,8 1-1 15,11 0-7-15,3-8 0 16,5-9-2-16,6-10-3 15,-1-11-2-15,2-5-5 16,-2-14 8-16,-1-11 0 16,-4-7 7-16,-4-9-1 15,-1-2-2-15,-8-2-2 16,1 1 2-16,-6 5 0 0,-4 5 6 16,0 11 7-16,-5 6 4 15,0 9 1-15,0 6 3 16,0 2-10-16,0 9-21 15,0 7 10-15,0 6-4 16,0 2 5-16,0 5-1 0,0-1-1 16,8 1-1-16,-1-8 0 15,2-3-1-15,-1-7 0 16,4-8-4-16,-2-3-6 16,-1-12 14-16,-1-12-3 0,-1-4-8 15,-2-2 6-15,-2-4 1 16,-1 2-1-16,0 5 1 15,-2 4 1-15,0 5 0 16,0 7 7-16,0 6-1 16,0 5-1-16,5 0-5 15,0 5-6-15,3 9 4 0,3 4 4 16,2 4 2-16,-1 0-2 16,0-2-2-16,3 2 0 15,-6-2 0-15,-1-4 0 16,-1-2-32-16,-7-5-35 15,0-9-51-15,0 0-201 16</inkml:trace>
  <inkml:trace contextRef="#ctx0" brushRef="#br0" timeOffset="117876.91">24056 15595 488 0,'-3'-16'51'16,"-1"3"17"-16,1 6-22 15,1 3-3-15,-1 3-11 16,3 1-14-16,-2 0-19 15,2 0-13-15,0 8-66 16,7 2-42-16,10 0-36 16</inkml:trace>
  <inkml:trace contextRef="#ctx0" brushRef="#br0" timeOffset="118495.8">24462 15639 502 0,'0'2'14'16,"0"-2"-2"-16,-2 0-1 0,-1 0-5 16,-1 0 7-16,1 0 7 15,1-7 3-15,0-4-8 16,2-7-4-16,0-1-4 0,-2-1 0 16,1 3 1-16,-1 0 3 15,-2 10 6-15,0 4 7 16,2 3-7-16,-1 7-15 15,3 7-3-15,0 7 1 16,0 2 1-16,7 1-1 16,6-3 0-16,4-3 0 0,5-9-16 15,0-6-6-15,2-3 6 16,0-5 5-16,0-13 12 16,-3-5 3-16,-2-6-3 15,-4-3 2-15,-4-1-1 16,-2 0 0-16,-5 5-1 15,-1 8 5-15,-3 6 7 0,0 5 10 16,0 9-4-16,0 0-14 16,0 7-7-16,-3 7 3 15,3 1 3-15,0 4-4 16,5-1-3-16,4-5 3 0,7-4-3 16,0-7-3-16,2-2-3 15,2-10 8-15,-2-7 7 16,2-8-2-16,-4-4-4 15,-5-3 0-15,-2 0-2 16,-6 0 0-16,-1 5 1 0,-2 5 2 16,0 6 0-16,0 8 11 15,0 6 3-15,-2 2-10 16,1 5-12-16,1 13 1 16,0 2 7-16,0 8 2 15,3 1-2-15,7 1 0 16,5-3 0-16,1 0-2 0,6-4 1 15,0-5-29-15,-5-6-51 16,-2-8-108-16</inkml:trace>
  <inkml:trace contextRef="#ctx0" brushRef="#br0" timeOffset="118765.69">24799 15431 559 0,'-5'1'45'0,"2"-1"-4"15,3 0-35-15,0 0-7 16,7-7 5-16,8-3 5 0,2-6-4 16,5-2-4-16,0-4-22 15,-5-1-3-15,-2 5 13 16,-8 0 13-16,-4 6 1 16,-3 3 7-16,0 3 7 15,0 3-4-15,0 3-3 16,-1 0-5-16,1 5-5 0,0 6-1 15,8 2-1-15,9 4-2 16,10 0-31-16,5-3-51 16,4-2-54-16,8-1-112 15</inkml:trace>
  <inkml:trace contextRef="#ctx0" brushRef="#br0" timeOffset="118972.2">25383 15331 690 0,'0'0'25'0,"0"0"19"16,0-6-32-16,-2 6-9 16,2 0-9-16,0 6-2 15,0 2-18-15,9 7-2 16,6 1-16-16,7 0 5 16,2 2-5-16,1 3-19 0,-1-1 24 15,-7 5-32-15,-7 0-109 16,-6 0 95-16,-4-4 46 15</inkml:trace>
  <inkml:trace contextRef="#ctx0" brushRef="#br0" timeOffset="120156.36">21548 16770 138 0,'10'-13'-33'0,"-1"-1"13"16,-4 4 14-16,-2-1 6 15,-3 4 0-15,0-1-41 0</inkml:trace>
  <inkml:trace contextRef="#ctx0" brushRef="#br0" timeOffset="121273.28">21467 16754 198 0,'0'0'189'0,"-2"5"-174"16,2-5 12-16,0 0-16 15,0 0-4-15,-2 0-3 0,2 0 0 16,-1 0 0-16,-3 0 1 15,-1 0 1-15,-5-5-3 16,-4 0 0-16,-7-3-2 16,-3 2-1-16,-5-2 1 15,-3 0-2-15,-4 0 1 0,0-1 2 16,-3 1-2-16,-5-1 0 16,0-4 0-16,-5 0 1 15,-1-2-2-15,-5-4 2 16,-5-2-1-16,-3-2 2 15,-1-1 2-15,-6 1 1 16,-6 1-4-16,0-2-1 0,-7 5 0 16,-2-1-2-16,-3 1-5 15,-4-1 0-15,-5 2-1 16,-1-2 8-16,-4-1-8 16,-5 0 1-16,0-1 4 0,-1-2-4 15,1 0-13-15,0-3-9 16,2 0 13-16,-4 1 7 15,4-4 3-15,1-1 6 16,-2 1 1-16,-2 1-1 16,-2-1 1-16,-3 1-1 0,2 1 3 15,-4-4 0-15,3 2-1 16,0-6-1-16,5 2 0 16,7-2-2-16,1-3 3 15,6 2-3-15,3-5-2 16,0 0-11-16,0-3-4 15,1-1 4-15,0-3 3 16,1 1 10-16,-2 0 0 0,0 2 11 16,0-4-1-16,4 3-5 15,-3-1 2-15,12 0 6 16,2 0 2-16,3 0-3 16,6 0 3-16,0 1 2 0,4 5-7 15,-3-5-2-15,2 2 7 16,2 2-1-16,-2-1 2 15,2-2 0-15,2 0-1 16,0 3-5-16,4 2-5 16,-1-2-3-16,2 2 0 0,7 0 0 15,4 2-1-15,4-3 1 16,-3 5 1-16,8-2 3 16,0 2 1-16,0 3-3 15,0-2 0-15,1 2 1 16,-2 2 0-16,1-4-2 15,0 0 1-15,1 1-4 0,-2-5 3 16,3 5 0-16,2-7 0 16,-1 5 1-16,1-4 5 15,1 0 2-15,3-2 2 16,2 2-1-16,2-1-4 0,-1 0 11 16,2-2-14-16,1 1 5 15,0 0-3-15,2 3-4 16,-4-4-2-16,5 4-3 15,-3-1-4-15,-2 0 2 16,1 3 1-16,-1 0-2 0,-1 2 6 16,3 1-1-16,1 5 3 15,0-1 0-15,7 5-1 16,-1-1 1-16,4 2 0 16,-1 4-1-16,3-1-1 15,-1 4 1-15,1 2-1 16,2 2 2-16,-2 0-4 0,-3 3 4 15,5 0-2-15,0 4-2 16,1 0 4-16,1 5-2 16,1-1 0-16,0 0-43 15,-4-9-100-15</inkml:trace>
  <inkml:trace contextRef="#ctx0" brushRef="#br0" timeOffset="122086.4">14297 12727 447 0,'0'14'57'15,"0"-2"-48"-15,0 6-17 16,5 9 6-16,4 8 5 0,2 9-3 16,-1 4 2-16,0 5-2 15,-7 6 1-15,-1 1 0 16,-2 5-1-16,-2 1 1 16,-6-2 0-16,-5-4-1 15,-1-3 1-15,2-7-1 0,4-7 1 16,2-7-1-16,5-6 0 15,1-7 0-15,0-5 0 16,0-7-1-16,0-6-4 16,1-5 6-16,5-2 4 15,-1-13 25-15,3-9 2 0,0-8-10 16,3-11-12-16,-2-5-5 16,-2-9-2-16,0-1-2 15,0-1 0-15,-3-2-1 16,1 4 1-16,-3 3-2 15,0 10 0-15,2 5 1 0,-4 5 1 16,0 3 2-16,0 6 5 16,0 4-1-16,0 3 4 15,0 4-3-15,0 3 2 16,0 2-3-16,0 5 0 16,0 3-3-16,0 1-2 15,0 0-6-15,2 1-1 0,5 12 3 16,1 2 3-16,6 6 0 15,3 2 1-15,1 5-1 16,5-1 0-16,4 3-1 16,2-1 0-16,5 2 0 15,6-3 1-15,3 2-1 0,2-2 0 16,1-2 0-16,3-2 2 16,3-5-3-16,7-3-1 15,2-9-9-15,-10-9-31 16,-10-42-162-16</inkml:trace>
  <inkml:trace contextRef="#ctx0" brushRef="#br0" timeOffset="123769.23">23376 16313 430 0,'-7'-8'10'15,"0"-2"5"-15,1 2-8 16,0-3-7-16,3 4 0 15,-2-4-12-15,1 4-24 0,-3-2 3 16,-2 4 5-16,0-1-4 16,-8 5 18-16,2 1 11 15,-4 0 10-15,-2 0 23 16,0 4-8-16,-3 0-5 16,-3 0 1-16,0 2 2 15,-5-4 0-15,-1-1-9 0,-2 0-1 16,-5 2-4-16,-1-3 3 15,-6 0 3-15,-2 0 2 16,0 0-6-16,0-5-2 16,1-3-3-16,1 0-2 15,0-1-1-15,-5-3 1 0,3 0-1 16,-6-1-6-16,-1 0-3 16,-5-4 0-16,-1 3 1 15,-6-4 3-15,-7 0-1 16,0-1 1-16,-8-1 1 15,1 1 0-15,-7-1 3 0,4-2 1 16,-3 0-2-16,0-2 2 16,0-1-1-16,1-1-15 15,-1-3 2-15,3 1 16 16,-2-3-7-16,1 2-6 16,-2-1 14-16,-6 2-1 0,-2-1 0 15,-6 1-3-15,-1-4 0 16,-3-4 0-16,-2-2 1 15,2-4-5-15,3-5 7 16,1 1-4-16,0-1-5 16,2-1 6-16,-1 0 1 0,0 2 1 15,1 1-3-15,-2-1 1 16,-3 1-7-16,-4 1 8 16,-1-1-3-16,0 0-1 15,0-3 0-15,-2-4 6 16,5-1 0-16,-2-3 2 15,7 0-1-15,0-1 2 0,4-4-1 16,0 2 4-16,3 4-6 16,5-2-3-16,-3 5-7 15,1 0 5-15,-1 2 3 16,-1 8-2-16,-1-5 0 16,-2 1 4-16,4 1-1 0,2-1 2 15,4-1 3-15,1-3-1 16,6 4 5-16,0-1-3 15,7 1-1-15,1 0-6 16,2-1 1-16,7 1 0 0,-2 1 0 16,4 0 0-16,0 3 0 15,4 4 0-15,-1-4 2 16,1-1 5-16,0 2 4 16,1 0 10-16,0-2 0 15,5 0-3-15,2 4 0 16,3 0-8-16,5 2-2 0,0 1 0 15,3 4-7-15,2 0 1 16,2 1-3-16,5 3 2 16,2-3-3-16,3 4 1 15,2 1 2-15,5 1-2 16,0 2 0-16,2 3 3 0,3 0-3 16,-1 6 0-16,4 0 4 15,0 1-4-15,1 4 0 16,-2-1 0-16,3 2 0 15,2 2 0-15,0 0 0 16,1 2-5-16,0 1-8 0,4 0-17 16,0 1-34-16,-2 0-106 15</inkml:trace>
  <inkml:trace contextRef="#ctx0" brushRef="#br0" timeOffset="124426.25">15255 12684 462 0,'0'12'15'15,"10"3"-22"-15,2 6 5 16,8 5 3-16,1 9 0 0,1 2-1 16,-2 2 2-16,-3 6-3 15,0-2 2-15,-1 1-1 16,-1 2 2-16,-3-1-2 16,1 3 2-16,1-1-2 0,-1-1 0 15,-1-5 1-15,-3-3-2 16,1-10 1-16,-5-9 1 15,-2-7-1-15,-3-11 0 16,0-1 14-16,-7-21 11 16,-6-8-23-16,-4-9-32 15,-5-2 14-15,0-7 14 0,0 3 4 16,3-1 0-16,4 1 2 16,3 1 3-16,5 0-1 15,5 0 0-15,2 4-4 16,0 0 6-16,0 1-7 15,0 2 4-15,0 6 2 0,0 4 5 16,0 2 8-16,0 6 2 16,0 4-2-16,0 5-9 15,0 0-4-15,6 4-4 16,2 1-3-16,4 3-1 16,3 1 1-16,5 0-3 0,3 5 2 15,6 8-2-15,1 4 5 16,4 5-1-16,3 3 1 15,-1 3 0-15,-2 1-3 16,5-3 2-16,-7 1 1 16,2-5-3-16,-5-8-2 0,0-3-28 15,-4-11-11-15,-3-5-14 16,-5-17-64-16,-5-8-97 16</inkml:trace>
  <inkml:trace contextRef="#ctx0" brushRef="#br0" timeOffset="124632.58">15146 12778 516 0,'-3'0'15'15,"5"0"-10"-15,33-14-72 16,26-9 11-16,22-22 31 16,19-30-150-16</inkml:trace>
  <inkml:trace contextRef="#ctx0" brushRef="#br0" timeOffset="125981.68">16254 10599 289 0,'-13'3'10'0,"-4"0"-5"15,-5 0 0-15,2 2-1 16,1 0 0-16,-1-3-3 15,6 2 4-15,0-4-1 16,8 1 5-16,0-1 6 16,5 0-8-16,1 0-6 0,0 0-1 15,0 0 4-15,0 0-2 16,1 0 7-16,11-8 21 16,9-12-4-16,9-5-9 15,8-7-2-15,9-9-7 16,8-4-4-16,2 2-2 15,-3-3-54-15,-8 5-93 0</inkml:trace>
  <inkml:trace contextRef="#ctx0" brushRef="#br0" timeOffset="126217.37">16534 9973 492 0,'40'0'-45'0,"-3"0"48"0,7 3-4 15,4 16-1-15,-3 19 0 16,-4 15-4-16,-5 17-7 16,-6 10-2-16,-4 12 14 15,-1 8 1-15,-3 2-1 16,-7-3-48-16,2-10-217 0</inkml:trace>
  <inkml:trace contextRef="#ctx0" brushRef="#br0" timeOffset="127079.55">16976 9725 261 0,'-6'-17'42'16,"0"5"40"-16,0 3 4 15,3 2-19-15,-3 2-21 16,6 2-15-16,0 3-12 16,1 0-13-16,13 11-13 15,3 11 3-15,10 12 3 0,4 14 1 16,6 10 1-16,1 14 2 15,0 1-3-15,-2 2 1 16,-6-5 2-16,-3-6-1 16,-7-10 0-16,-4-11-1 0,-1-10-1 15,-6-7 3-15,-4-13-2 16,0-3-1-16,-5-10-22 16,0-11-13-16,-2-16-18 15,-12-8-83-15,-6-12-222 16</inkml:trace>
  <inkml:trace contextRef="#ctx0" brushRef="#br0" timeOffset="127317.48">17132 9845 376 0,'-9'-26'3'15,"0"4"0"-15,2 5 2 16,5 2 5-16,2 3 2 16,0 1 5-16,0 6 5 0,0 3 2 15,8 2 3-15,0 5-10 16,6 17 2-16,5 11 2 15,4 14-7-15,1 6-3 16,2 5-4-16,1-1 1 16,5-4-3-16,1-6-3 15,3-8 0-15,0-7-1 0,2-3-3 16,-6-10-34-16,-7-6-43 16,-14-9-18-16,-11-4-292 15</inkml:trace>
  <inkml:trace contextRef="#ctx0" brushRef="#br0" timeOffset="127564.04">17159 10240 552 0,'15'-19'10'0,"4"-8"-6"16,5-6 1-16,4 0-4 16,1-1 0-16,0 0 0 0,-2 2-6 15,-2-1-20-15,0 1 16 16,-4 2-10-16,3 0-21 16,-7-2-21-16,0 5-97 15</inkml:trace>
  <inkml:trace contextRef="#ctx0" brushRef="#br0" timeOffset="127871.15">17527 9813 323 0,'4'4'28'0,"-1"0"-21"15,0-4 12-15,4 2 16 16,0-1-15-16,-2-1-3 16,0 0-3-16,-1 0-7 0,-4-3 0 15,0-8 11-15,-2-4 3 16,-10 2-12-16,-8-4-5 15,-4 0-3-15,-7 2-1 16,-1 7-1-16,-2 4 2 0,4 4 30 16,7 4-13-16,3 11 7 15,9 12-4-15,10 7-11 16,1 5-7-16,8 6 2 16,12 2-1-16,5-3-1 15,2-3-3-15,7-5 1 16,2-10-1-16,4-8-1 0,-1-7-15 15,2-9-22-15,-7-4-30 16,-5-20-97-16</inkml:trace>
  <inkml:trace contextRef="#ctx0" brushRef="#br0" timeOffset="128582.43">17763 9572 506 0,'0'-6'3'0,"-7"-3"-11"0,-8 5 6 16,-1 4 2-16,-2 0-2 15,-2 4 1-15,2 11 10 16,3 9-3-16,5 6 4 16,7 7-1-16,3 1-4 15,1 3 0-15,13 0-4 0,3-5 0 16,2-8-1-16,1-4 1 15,-2-12-3-15,0-8 2 16,-3-4-3-16,-5-9 5 16,-3-12 4-16,-3-6 5 15,-4-4-7-15,0-3-3 0,-9 1 0 16,-3 2-13-16,-3 6-1 16,1 4 11-16,1 6 1 15,4 8 8-15,4 6 8 16,5 1-8-16,0 10-14 15,5 10 3-15,8 3 4 16,3 4 0-16,4 1 2 0,1 1-2 16,2-6-2-16,1-2 4 15,-2-4-2-15,-3-7 0 16,1-5-2-16,-8-5-5 16,-2-6-9-16,-5-14 6 0,-3-7 5 15,-2-7 0-15,0-5 6 16,-9-2-2-16,1 0 2 15,-2 2-1-15,3 7 0 16,-1 6 1-16,4 8 0 16,3 9 5-16,1 9 5 15,0 0-11-15,5 12-9 0,11 7 8 16,5 5 4-16,1 1 0 16,5 1-1-16,2-5-2 15,-2-3 1-15,-3-5 1 16,-1-9 0-16,-7-4 4 15,-3 0 10-15,-6-15 23 0,-7-8 1 16,0-6-16-16,-2-8-11 16,-9-6-6-16,-5 1-1 15,0-4-6-15,0 9 2 16,1 5-2-16,3 7 0 16,3 10-2-16,1 5-19 0,3 5-28 15,5 5-37-15,0-2-116 16</inkml:trace>
  <inkml:trace contextRef="#ctx0" brushRef="#br0" timeOffset="129059.61">18199 9234 604 0,'3'9'9'0,"-1"4"-12"16,0 6-4-16,5 2 4 0,4 4 3 15,1 0-1-15,3-3-1 16,1-6-6-16,2-7-6 16,-2-9 4-16,1 0-2 15,-4-18 11-15,-1-14 6 16,-3-10 5-16,-4-5-5 0,-2-7-1 16,-3 1 0-16,0 6 0 15,0 8 2-15,0 7 1 16,-2 13-1-16,-1 8 6 15,3 11-3-15,0 3-6 16,0 20-8-16,12 9 3 16,5 11 4-16,8 7-1 0,4 11-1 15,3 3 0-15,0 5 4 16,-1 3-4-16,-6 0-2 16,-9-3 4-16,-7-4-2 15,-9-9-2-15,0-15 4 16,-9-16 2-16,-7-12 16 0,0-13 19 15,-3-18-2-15,2-18-31 16,0-12-4-16,3-11 2 16,4-7-3-16,6-3-13 15,4-2-11-15,0 3-1 16,7 9 4-16,2 7-18 0,-2 5-57 16,-5 12-238-16</inkml:trace>
  <inkml:trace contextRef="#ctx0" brushRef="#br0" timeOffset="129473.08">17705 10580 484 0,'-3'-1'51'0,"1"1"-27"0,2 13-24 16,2 8 4-16,6 9 5 16,3 7 4-16,4 9 2 15,-1 4-5-15,2 0-1 16,0-1 3-16,0-6-4 16,0-4-3-16,-3-9-5 15,-2-9 0-15,0-8-14 16,-4-9-48-16,0-4-46 0,-4-11-133 15</inkml:trace>
  <inkml:trace contextRef="#ctx0" brushRef="#br0" timeOffset="129780.02">17976 10672 561 0,'0'-11'20'0,"0"4"-3"16,-1 7-11-16,1 0 1 15,0 16-8-15,0 3 2 16,3 8-1-16,6 3 2 0,3-2 1 16,3-2 0-16,1-7-2 15,-2-6-1-15,-1-9 0 16,-2-4-1-16,-4-12 0 16,-5-15 14-16,-2-9 2 15,-2-7-7-15,-13 0-4 0,-2 0-1 16,-5 7 1-16,-5 8 14 15,1 12-7-15,2 13-11 16,-1 3-1-16,1 16-1 16,6 11-10-16,4 9-36 15,7-3-55-15,4-1-95 0</inkml:trace>
  <inkml:trace contextRef="#ctx0" brushRef="#br0" timeOffset="130185.48">18365 10442 403 0,'-32'0'6'16,"0"1"-2"-16,3 8 16 15,0 2 19-15,7 5-3 0,3 4-7 16,7 5-10-16,9 5-5 15,3 2-6-15,0 0-3 16,14-3-1-16,4-2-4 16,1-9-2-16,3-8 2 0,0-8 1 15,-3-2-5-15,-1-15-1 16,-4-7 9-16,-4-13-1 16,-5-1 1-16,-3-6-3 15,-2 5-1-15,0 6 0 16,0 8 1-16,0 9 3 15,-2 8 17-15,2 6 9 0,0 15-20 16,0 10-7-16,9 0 1 16,3 3-1-16,5 3-2 15,4-8 1-15,0-6-4 16,3-6-17-16,3-11-32 16,0 0-67-16,-2-21-122 15</inkml:trace>
  <inkml:trace contextRef="#ctx0" brushRef="#br0" timeOffset="130655.04">18671 9871 592 0,'0'0'7'0,"0"0"-19"16,-4 19 12-16,4 8 0 15,0 5 2-15,6 8 4 16,8-1 2-16,2 2-2 0,2-2-3 15,-2-1-1-15,-1-6-1 16,-3-2 0-16,-8-3-23 16,-4-9-40-16,-7-6 16 15,-12-7 26-15,-9-5 1 16,-4 0 9-16,0 0 11 16,1 0 35-16,4 9 16 0,4 8-7 15,8 5-14-15,8 9-14 16,5 3-12-16,2 1-1 15,4-1-1-15,9-1-3 16,6-10 0-16,6-7-2 0,4-12 5 16,3-4-2-16,-1-23 2 15,1-7 0-15,-8-9-11 16,-9-1-5-16,-7-1-5 16,-8 6-8-16,-1 11 18 15,-16 9 8-15,1 13 3 16,1 2 22-16,5 18-11 15,6 7 5-15,4 4-1 0,2-1-3 16,12 1-10-16,8-6-5 16,5-5-1-16,4-7-3 15,-3-8-60-15,1-3-111 16</inkml:trace>
  <inkml:trace contextRef="#ctx0" brushRef="#br0" timeOffset="131263">18818 8738 537 0,'-5'-18'7'0,"2"9"-2"0,1 4-2 16,2 5 1-16,2 2-14 15,6 14 4-15,7 7 10 16,4 5 3-16,5 14 4 16,3 6 4-16,5 11 0 0,9 10 5 15,5 10-1-15,1 3 1 16,6 7-3-16,-2-3 1 16,-4-2-6-16,-1-8 0 15,-5-7-7-15,-5-6-2 16,-8-9-2-16,-4-10 1 15,-7-10-2-15,-4-11 1 0,-7-10-10 16,-6-12-54-16,-11-1-43 16,-9-17-155-16</inkml:trace>
  <inkml:trace contextRef="#ctx0" brushRef="#br0" timeOffset="131809.48">19034 9767 425 0,'-16'-7'19'0,"3"0"-22"0,3 2 4 16,-2-1 7-16,7 3 6 15,0-1 17-15,1 2 19 16,2 1-18-16,-1 1-9 0,3 0-4 15,0 0-7-15,0 0 0 16,0 0-2-16,3 5-7 16,13 11 1-16,6 7 7 15,10 8 7-15,9 7-1 16,8 4-6-16,2 0-6 16,-2-2-3-16,4-4-2 0,-4-8 2 15,-8-6-2-15,-4-10 0 16,-5-3 1-16,-3-6 7 15,-5-3 11-15,-7-3-2 16,2-10-7-16,1-8 1 16,-6-6 0-16,0-7-5 15,-3-7-3-15,-1-5-1 0,-4-8-1 16,-4 1 0-16,-2 1-3 16,-2 6-3-16,-11 3 1 15,-1 5 3-15,-2 6 1 16,0 7 3-16,0 4 1 15,2 1 2-15,2 6-2 0,7 6-3 16,2 0-1-16,-1 3 0 16,2 2-1-16,2 3-1 15,0 0-6-15,0 0-11 16,0 0-5-16,0 0-16 0,2 0-42 16,-2-14-183-16</inkml:trace>
  <inkml:trace contextRef="#ctx0" brushRef="#br0" timeOffset="136340.89">9820 15741 381 0,'-8'-16'7'0,"-4"-4"-2"15,2 4 1-15,1 0 1 16,-4 4-3-16,4 3-1 16,-1 0 0-16,-3 3 1 15,2 5-3-15,4 1 2 16,1 0 3-16,3 0-5 0,3 7-1 15,0 2 0-15,0 0 2 16,3-2 2-16,5-2-2 16,2 1 1-16,4-4-2 15,-1-2 1-15,1 0 2 16,5-4-2-16,1-9 2 0,2-4 4 16,5-7 5-16,7-8-2 15,10-9-5-15,8-10 2 16,5-10-3-16,16-7-2 15,3-7-1-15,9-4 1 16,7-3-3-16,1 4 0 0,4-2 0 16,1 2 1-16,1 7 1 15,-6 8 0-15,-10 7 7 16,-11 10-4-16,-11 14-3 16,-16 12-2-16,-14 10-1 15,-12 10-21-15,-10 0-14 16,-9 8-29-16,-6 7-90 0</inkml:trace>
  <inkml:trace contextRef="#ctx0" brushRef="#br0" timeOffset="136820.64">9640 15819 299 0,'7'31'163'15,"7"1"-179"-15,-2 4 14 16,4 7 1-16,4 2 3 0,1 11 0 16,6 4 1-16,-3 1 4 15,2 4 0-15,3 0 3 16,-2 5 2-16,3-1-3 15,-2 4 3-15,0 1-5 0,5 8 0 16,-3 4 7-16,6-2-5 16,0-4-5-16,-1-3-2 15,0-17 0-15,-6-10-1 16,-2-10-1-16,-4-16-9 16,-5-13-35-16,-2-11-44 15,-3-20-96-15</inkml:trace>
  <inkml:trace contextRef="#ctx0" brushRef="#br0" timeOffset="137383.93">10297 15375 445 0,'-12'18'-4'0,"2"-7"7"16,5 1-3-16,4-1-2 16,1-2 2-16,0-4-3 0,9-1 0 15,7-4 7-15,7-11 9 16,6-12 7-16,12-11-10 15,13-10-8-15,9-14 0 16,13-9-1-16,16-8 0 16,3-6 0-16,9-5-1 15,3-4-3-15,6 0 2 0,1-1-3 16,1 3 4-16,-4-4-3 16,-1 7 5-16,-7 5 1 15,-4 5 0-15,1 7 6 16,-10 7 3-16,-2 10-5 0,-8 8 0 15,-7 12-1-15,-10 8-4 16,-9 11 0-16,-10 8-2 16,-10 4-2-16,-10 7-3 15,-4 9 3-15,-2 6-1 16,-9 3 4-16,0 2 1 16,-2 3 0-16,-1 4 1 0,-1 5-3 15,2 5 1-15,2 6-24 16,0 10-18-16,2 0-13 15,-1 8-14-15,2 1-18 16,-4 5 20-16,-1-6-3 16,-5 2-53-16</inkml:trace>
  <inkml:trace contextRef="#ctx0" brushRef="#br0" timeOffset="138086.22">10334 17186 336 0,'-10'0'9'16,"5"0"21"-16,2 0-7 15,3 0 1-15,0 0-2 16,0 0 1-16,0 0 1 15,0 0-1-15,0-4-5 16,1-1-11-16,8-10-3 0,11-7-4 16,11-13 2-16,10-11 0 15,11-15-1-15,14-12 1 16,17-14-2-16,12-11-3 16,7-6-5-16,15-8-17 15,7-6 12-15,11 2 8 0,5-1 4 16,2 2 1-16,3 3-2 15,1 9 4-15,3-3-1 16,-2 3 2-16,-5 1-3 16,0 4 7-16,-11-2 5 15,-4 4 1-15,-10 7-7 0,-20 12 4 16,-14 13-4-16,-19 15-2 16,-19 14 0-16,-22 15-4 15,-21 11-8-15,-9 6-64 16,-29 3-149-16</inkml:trace>
  <inkml:trace contextRef="#ctx0" brushRef="#br0" timeOffset="138781.97">10005 16100 361 0,'-7'-11'20'15,"1"3"0"-15,3 2 19 16,3 0-14-16,-2 6-1 0,0 0-7 16,2 3-7-16,0 12-7 15,0 11 4-15,11 12-5 16,3 9-1-16,7 6 2 15,1 8 1-15,5 1-2 16,2 2 4-16,-2-3-3 16,-2-8 1-16,-3-6 17 0,-6-8-18 15,-5-12-2-15,-4-7 0 16,-3-15 0-16,-4-5 0 16,-2-7 2-16,-7-19-3 15,-6-9 0-15,1-10-2 16,-2-7-2-16,0-8 1 0,0-4-11 15,2 0 16 1,0 2-19-16,2 2 19 0,4 5 4 16,3 7-5-16,3 9 2 15,2 5 2-15,0 9 0 16,0 7 2-16,7 8-2 0,7 7-2 16,-1 3-4-16,9 15 0 15,7 13 0-15,2 12 1 16,4 6 0-16,3 9 3 15,2 6-1-15,-1-2-2 16,1-6 1-16,-5-3 0 16,-2-9-9-16,-10-10-44 0,-8-9-48 15,-15-5-78-15</inkml:trace>
  <inkml:trace contextRef="#ctx0" brushRef="#br0" timeOffset="138949.22">10158 16465 501 0,'0'0'2'15,"0"-13"16"-15,10-1-8 16,9-9 1-16,2-2-5 0,2-3-4 16,6-4-2-16,-2-3-85 15,-2-2-59-15</inkml:trace>
  <inkml:trace contextRef="#ctx0" brushRef="#br0" timeOffset="139375.36">10542 15841 139 0,'16'5'374'16,"-4"6"-367"-16,5 7-4 15,2 8 7-15,7 9-1 16,-1 7-6-16,2 6 0 0,-2 6-1 15,2 0-1-15,-2 0 0 16,0-4-1-16,-7-8-30 16,-4-10-9-16,-4-11-1 15,-8-12 2-15,-2-9-12 16,-7-2-31-16,-5-19-40 0,-6-6 86 16,-5-14 71-16,3-5 17 15,0-9-1-15,3-1-14 16,0-1-5-16,3 3-10 15,4 5-12-15,0 6 6 16,5 6 11-16,0 5 1 16,3 3-1-16,2 2 1 0,0 2 2 15,2 7-11-15,5 6-9 16,0 6-5-16,0 6-5 16,0 9-7-16,-1 18 0 15,-1 12 4-15,-2 11 9 0,-1 7-5 16,2 10 1-16,2-2-1 15,4 0-1-15,4-1-8 16,4-11-56-16,1-17-85 16</inkml:trace>
  <inkml:trace contextRef="#ctx0" brushRef="#br0" timeOffset="139512.23">11084 15764 413 0,'-5'-10'-66'16,"-11"0"-27"-16</inkml:trace>
  <inkml:trace contextRef="#ctx0" brushRef="#br0" timeOffset="139760.63">10845 15716 442 0,'-3'0'15'0,"-1"0"-9"16,4-2 16-16,7 2-12 15,12 0-4-15,2 15 6 0,4 2 7 16,0 12-2-16,2 7-5 16,-1 7-6-16,-3 4-1 15,0 7-1-15,-1 2-1 16,-2 1-1-16,-3-2-1 0,1-3 0 15,-2-4-4-15,-5-8-45 16,-4-8-17-16,-7-19-34 16,0-13-24-16</inkml:trace>
  <inkml:trace contextRef="#ctx0" brushRef="#br0" timeOffset="139988.05">10989 15791 254 0,'-3'-14'196'0,"-1"1"-194"16,3-1 24-16,1 1-1 16,0 1-14-16,1 1 0 15,6 6-6-15,-2 3-3 0,1 2-4 16,-1 20-8-16,-2 14-5 16,2 14 12-16,-5 7 6 15,2 7-2-15,-1 1 0 16,6-6 1-16,5-7-1 0,5-13-2 15,2-12-48-15,0-18-166 16</inkml:trace>
  <inkml:trace contextRef="#ctx0" brushRef="#br0" timeOffset="140657.97">11361 15968 633 0,'0'-20'-4'16,"0"-12"-2"-16,2-8 10 16,-2-6-16-16,0-5-17 0,0-6 8 15,-6-1-7-15,-8 1 3 16,-4 5 21-16,0 8 3 16,-1 8 2-16,2 10 2 15,-1 8 5-15,7 10 7 16,3 8-3-16,1 0-8 0,4 15-5 15,3 4-1-15,3 8-1 16,12 5 2-16,9-1 1 16,5-3-1-16,3-4 1 15,2-5-2-15,2-5 1 16,-4-5 2-16,-2-1 5 0,-2-2-1 16,-7 3 1-16,-3 4-2 15,-3-1-1-15,-8 6-1 16,-4 0 2-16,-3 3 0 15,0-3-2-15,-2 0 0 0,-6-4-1 16,0-5-1 0,-1-5-10-16,2-4-14 0,5-16 0 15,2-9-39-15,0-7 1 16,7-5 31-16,10-5 2 16,-1 1-4-16,2 6 32 15,-1 6 25-15,0 8 20 0,-1 8 16 16,-3 10-27-16,1 3-9 15,-3 3-3-15,-1 10-1 16,-1-1-10-16,-2-1-7 16,1-3 0-16,-4-2-3 15,-4-4-10-15,0-2 2 0,-2-2 19 16,-5-9-6-16,-1 1 6 16,3 2 3-16,1 0 7 15,4 4-1-15,0 4-10 16,7 0-8-16,8 5-4 15,4 6 3-15,6 5 0 16,3 0 0-16,4 2 1 0,2-4-8 16,0-1-47-16,-2-8-19 15,-3-5-64-15,-4-2-178 16</inkml:trace>
  <inkml:trace contextRef="#ctx0" brushRef="#br0" timeOffset="140972.71">12011 15475 198 0,'0'-21'165'0,"-2"1"-121"15,-1 4-2-15,-3 3-23 16,5 7 3-16,1 0 5 16,0 1-3-16,3 1-16 15,9 4-5-15,1 0 1 16,5 0 1-16,2 5 1 0,-3 10-5 16,0 6-1-16,-5 3 0 15,-5 8 1-15,-4-2-2 16,-3-2 4-16,0-3 1 15,0-5-1-15,-6-9-2 16,0-11 0-16,3-8 7 0,-1-17-6 16,1-8 2-16,1-8-4 15,2-2 2-15,0-2-1 16,0 4-2-16,0 5 2 16,0 12-1-16,4 6-2 0,1 7-17 15,0 7-19-15,2 4-9 16,1 0-37-16,1 0-127 15</inkml:trace>
  <inkml:trace contextRef="#ctx0" brushRef="#br0" timeOffset="141265.89">12253 15306 452 0,'0'3'64'0,"0"-3"-52"16,0 0-12-16,0 2 0 15,2 0 0-15,-2 0 1 0,2-2-1 16,-2 0 0-16,0-4 2 16,0-12 3-16,-2-4-2 15,-5-6 0-15,-1-5-1 16,1-1 1-16,0 2 7 16,2 5 5-16,2 3 12 0,1 11-1 15,2 2 1-15,0 9-2 16,0 0-14-16,0 12-16 15,2 5 6-15,1 8 1 16,4 8 2-16,0-5-7 16,-2-12-106-16,0-16-380 0</inkml:trace>
  <inkml:trace contextRef="#ctx0" brushRef="#br0" timeOffset="143832.48">21187 17245 384 0,'0'0'24'16,"0"-2"-18"-16,0-4-4 15,0 3-2-15,-2-1 3 16,-5 3-2-16,1 1 1 16,1 0 0-16,-4 0-1 15,0 0 0-15,-2 0 2 0,-1 8-3 16,-2 3 0-16,-3 0 0 15,-1 5 0-15,-5 1 0 16,0 2 0-16,-6 2 0 16,-2 1 0-16,-1-1 0 15,-2 0-2-15,-2-3 4 16,-2 4-2-16,-1-3 0 0,-4-1-2 16,-4 1-1-16,-1-2 0 15,-6-3 1-15,0 0 2 16,-4 0 0-16,-5-1 1 15,2-1-1-15,-5 3 1 16,0-3 1-16,-2 2-1 0,-3 5 0 16,-2-2-1-16,-4-1 0 15,-3 2-1-15,-3 0 1 16,-5-3-4-16,5-2-1 16,-5 0-1-16,1-3 7 15,-1 1-1-15,2-2 1 0,0 0-1 16,3 0 1-16,0-2 0 15,3 0 2-15,3-2 3 16,-5-1-1-16,6-2-1 16,-4-2 3-16,-2 0 8 15,3 0-5-15,-4 0-7 0,3-6 4 16,-3-1-1-16,0-1 0 16,-1-2 1-16,3 2 3 15,-5-5-6-15,0 2-2 16,0 3-1-16,-2-2 0 15,-2 0 0-15,-2 2-5 16,-3 5 6-16,-2-2 0 0,1-1-6 16,-6 5 6-16,2-1-1 15,1-2-1-15,3 1-1 16,-6 1 2-16,7-1-1 16,-3-5-7-16,-1 3-1 0,1-4 4 15,-1 2 3-15,5-4 1 16,-1 1 1-16,1-3-1 15,3 1 4-15,-3-3 2 16,3 2-1-16,1-1-4 16,4 1-3-16,0-2 5 15,1 1-2-15,1-2 1 0,2 1-2 16,-3 1 0-16,-1-3 0 16,-2 6 0-16,2-4-1 15,0 3-1-15,1 0-5 16,-1 0 1-16,3-2 2 15,4 0 3-15,3-5 1 0,7-1 0 16,1-2 0-16,3-2 0 16,2-4 1-16,4 2 8 15,0-4-12-15,-2-1 6 16,1 3-3-16,1 1 2 16,1-1 2-16,1 3-1 0,0 1 0 15,1 1 3-15,6 3 1 16,-3-2-2-16,5 2-1 15,-1 0-3-15,3 0 2 16,-3 1-4-16,3-2 0 16,1-1 2-16,0 1 0 15,2-4-1-15,-2 0 1 0,4-4 0 16,1 1-1-16,2-1 0 16,1-1 1-16,6 0 5 15,1 3-3-15,3 2 2 16,3 2-1-16,5-1-2 0,1 4-2 15,1-1 0-15,3 1 0 16,2 3 0-16,-3-1 1 16,6 2-1-16,-4 2 1 15,5-3-1-15,-1 5 3 16,0 3-4-16,3-2 1 16,-1 6 1-16,0 3-2 0,0 2-11 15,-6 7-46-15,-4 3-88 16</inkml:trace>
  <inkml:trace contextRef="#ctx0" brushRef="#br0" timeOffset="144204.3">12345 16039 182 0,'7'-5'252'16,"-4"-4"-252"-16,4 3-4 16,1 6 0-16,1 4-3 0,-2 16-7 15,-2 6 5-15,1 11 7 16,-6 13 4-16,0 13 1 15,0 10 1-15,0 9-3 16,0 7 1-16,4 7 2 16,5 2 4-16,4 4-4 0,8-9-1 15,4-10-2-15,7-18 2 16,2-20-3-16,2-23 1 16,3-22-5-16,3-27 3 15,-10-28-46-15,-10-26-240 0</inkml:trace>
  <inkml:trace contextRef="#ctx0" brushRef="#br0" timeOffset="145114.17">12828 13456 369 0,'0'-9'1'15,"0"2"2"-15,0 0 5 16,0 1-1-16,0 0-7 16,0 0 1-16,2-1 3 15,2-1-3-15,-4 0 3 0,0 2 12 16,0 0 18-16,-4 5-3 15,-6 1-8-15,0 0-10 16,-5 0-6-16,3 1-1 16,1 5-6-16,0 0 1 15,2-1 0-15,2-1-1 16,2-3 1-16,2-1-1 0,-3-2 0 16,0-15-3-16,1-4-13 15,0-7-5-15,0-3 3 16,-3-4 12-16,4-3 6 15,1 4 1-15,-1 3-2 16,4 5 2-16,0 2-2 0,0 6 2 16,0 4-1-16,0 8 0 15,0 0 0-15,0 2 0 16,0 2-1-16,0 2-3 16,0 0 3-16,0 0 1 0,0 7 1 15,0 3 0-15,0 4 4 16,0 2 3-16,0 5-3 15,0 4 0-15,0 7-2 16,0 7 3-16,-7 6 7 16,0 3-8-16,-6 9-2 15,1 4 0-15,-3 3 3 16,3 0-1-16,2 2 0 0,-2 0-3 16,5-1 0-16,-1-5 0 15,2 3-1-15,2-3 0 16,2-5-1-16,2-3-1 15,2-9-14-15,6-20-51 16,2-23-134-16</inkml:trace>
  <inkml:trace contextRef="#ctx0" brushRef="#br0" timeOffset="145500.4">12415 14002 300 0,'10'19'1'0,"5"1"1"0,3 2 10 16,3 1 5-16,6-2-4 15,-1 1 1-15,2-6-5 16,1-4-4-16,0-3-1 16,3-2 3-16,1-3 3 0,-1-2-2 15,2-2 0-15,2 0 0 16,1-6-1-16,3-8 0 15,0-9-1-15,1-8 0 16,-9-10-11-16,-7-9-109 16</inkml:trace>
  <inkml:trace contextRef="#ctx0" brushRef="#br0" timeOffset="145769.98">12598 13226 204 0,'-9'4'274'0,"4"-4"-253"16,5 0-21-16,2 0-17 16,15 9 11-16,8-1 11 15,6 7-4-15,10 6 0 16,6 10 0-16,-1 7-4 15,2 14 5-15,-4 18-3 16,-2 14 2-16,-5 10-6 0,-10 7-24 16,-5-2-40-16,-11-21-131 15</inkml:trace>
  <inkml:trace contextRef="#ctx0" brushRef="#br0" timeOffset="146878.54">9080 15969 162 0,'2'0'319'0,"-2"0"-304"16,0-5 22-16,4-5-28 15,-1-5-4-15,-1-1-4 16,-2-3 2-16,0-5 2 16,0-1 1-16,-7-4 0 0,-2-4 0 15,-4-5-2-15,1-6-2 16,3-13 0-16,0-11-2 16,2-9-1-16,-2-5-1 15,2 0-13-15,-4 5-18 16,-3 13-21-16,-3 14 32 15,-5 16 16-15,1 16 7 0,-4 13 8 16,-2 5 8-16,0 14-6 16,3 9-8-16,0 9-2 15,6 4-1-15,7 1 0 16,6 1-1-16,5-6 1 0,9 0-1 16,11-8 0-16,12-10-1 15,5-4 2-15,10-8 4 16,3-2 1-16,3 0 0 15,-2-2-3-15,0 1 0 16,-5 1-1-16,-8 1-2 0,-5 14 1 16,-6 6-1-16,-8 4 1 15,-4 6 2-15,-7 3 1 16,-2-2 3-16,-5-2-1 16,-1-2 2-16,0-2-2 15,-5-8-1-15,-2-5 5 16,-4-3-1-16,-1-7 1 0,-2-3-6 15,-1 0-2-15,1-7-30 16,1-9-35-16,2-5-119 16</inkml:trace>
  <inkml:trace contextRef="#ctx0" brushRef="#br0" timeOffset="147682.4">9350 15268 509 0,'0'-7'19'0,"0"-2"8"0,0 6-19 16,2 3-7-16,1 0-6 15,-1 10-8-15,3 10 1 16,-1 7 14-16,1 3 1 16,3 4 0-16,-1-2-1 15,3-3-1-15,5-6-2 0,-3-9-1 16,5-7 2-16,-3-7-2 15,-2-3-1-15,1-19 5 16,-2-6-2-16,-4-6 4 16,-4-4-7-16,1-1-6 0,-2 5-7 15,-2 6 14-15,0 6 2 16,2 6 1-16,3 7 2 16,2 6 6-16,2 3-6 15,4 0-3-15,1 10-1 16,2 2-1-16,2 3 1 15,-2-2 4-15,0-1-2 0,1-7 1 16,-2-3-1-16,4-2-1 16,-3-9-2-16,-3-12 2 15,3-6 3-15,-4-3-7 16,2-4 8-16,-2 3-4 16,-5 3-3-16,-4 6-2 0,1 8 5 15,-3 7-4-15,-1 6 11 16,0 1 6-16,0 1-7 15,6 10-6-15,3 3 1 16,3 2 2-16,7-1-1 16,0-5 0-16,1-5 0 15,0-5-1-15,-3 0-1 0,-2-7-3 16,-6-11 6-16,-5-4 1 16,-3-5-1-16,-1-4-1 15,0 1-1-15,-1 0-3 16,-6 3-3-16,-7 5-4 15,2 6 7-15,0 2 4 0,2 7 9 16,3 6 6-16,-1 1-2 16,1 12-9-16,1 9-5 15,0 8-1-15,3 3 3 16,3 0 1-16,0 0 0 16,0-7-3-16,7-6 1 0,4-4-3 15,-2-8 1-15,1-6-1 16,0-1 0-16,1-3 3 15,-5-11 0-15,1-4 1 16,0-2-16-16,-6 1-17 16,-1-1 3-16,0 4 13 0,-1 6 4 15,-6 2-6-15,2 5-38 16,3 3-49-16,2 0-10 16,0 0-46-16</inkml:trace>
  <inkml:trace contextRef="#ctx0" brushRef="#br0" timeOffset="147798.64">10170 14890 66 0,'25'-9'-16'0</inkml:trace>
  <inkml:trace contextRef="#ctx0" brushRef="#br0" timeOffset="147904.9">10358 14856 175 0,'8'6'1'0,"1"-3"0"16,2 2 0-16,2-3-3 15,-1-2-61-15</inkml:trace>
  <inkml:trace contextRef="#ctx0" brushRef="#br0" timeOffset="148429.61">10407 14473 545 0,'2'-9'-5'0,"0"-5"2"16,0 1-2-16,3 1 8 16,-2-3-5-16,2 1-1 15,-4 1 5-15,-1 1 0 16,0 4 1-16,0 2 0 0,-6 4 12 16,-1 2-3-16,0 8-4 15,-1 9-7-15,0 10-1 16,1 10 1-16,5 12 1 15,2 2 1-15,0 9 5 16,9-4 4-16,6 0-4 0,2-6-2 16,3-4-2-16,4-14-2 15,1-11-1-15,-1-9-3 16,3-10-13-16,0-5-42 16,-1-25-55-16</inkml:trace>
  <inkml:trace contextRef="#ctx0" brushRef="#br0" timeOffset="149596.48">10765 14319 577 0,'-11'7'6'15,"4"-1"-3"-15,3 5-5 16,4 9-3-16,0 4 3 15,0 7 2-15,0 4 1 16,5 5 0-16,4-5-2 0,1-1 1 16,4-4 2-16,1-7-3 15,-1-5 2-15,-1-7-2 16,4-11-2-16,0 0 2 16,-3-14 1-16,-2-12 8 0,-3-12-7 15,0-3-7-15,-5-6-8 16,-3-5 6-16,-1 6-2 15,-1 5 5-15,-6 7 3 16,-5 9 3-16,2 13 3 16,-2 10 14-16,-2 2-13 15,4 20-5-15,-2 8 3 0,6 4-1 16,2 5 1-16,4 5 0 16,2-3 1-16,13-5-2 15,0-6-1-15,4-8 0 16,-2-4-2-16,2-13 0 15,-4-3 0-15,-2-10 3 0,1-13 7 16,-1-4-17-16,-2-7 4 16,0-4 9-16,1 5-13 15,-1 2 4-15,-1 5 2 16,-2 6 2-16,3 10-1 16,-3 6 1-16,0 4-3 0,-2 5-4 15,1 13 4-15,-1 3 0 16,1 6 8-16,0-2-5 15,-2 0 1-15,2-7-1 16,1-4 1-16,-3-7-2 16,2-7 1-16,-2 0 0 15,0-19 16-15,2-6 2 0,5-9-17 16,-2-2 2-16,2-3-2 16,-2 1-3-16,0 8 0 15,-3 7 0-15,0 5 2 16,-2 9 1-16,0 7-1 15,-2 2 0-15,3 7-1 0,3 4 6 16,2 4 3-16,3-3-5 16,4 0 0-16,0-4 0 15,2-8-1-15,0 0-1 16,-3-8 2-16,0-11-1 0,-5-6 5 16,-3-5-4-16,-3-8-2 15,-5-3 1-15,-1-6-2 16,0 1 1-16,0-4-1 15,0 8 0-15,-3 6 1 16,1 7 0-16,0 11 1 16,2 8 6-16,0 10 4 0,0 3-14 15,6 19-6-15,2 8 11 16,3 9-1-16,2 8 2 16,-1 4-2-16,0 3-1 15,-2 1-1-15,-7 1 1 16,-3-6-1-16,0-3-19 15,-10-2-1-15,-7-5 9 0,0-12 13 16,0-7-1-16,5-8 0 16,3-10 1-16,3-3 3 15,6-12 2-15,2-11-8 0,13-4 4 16,6-9-2-16,9-3-1 16,7 0 0-16,-1-4 1 15,1 2-1-15,1-2 0 16,-6 4 1-16,-3 3 0 15,-7 8-2-15,-8 6 3 16,-5 8-2-16,-5 9 4 16,-2 5 0-16,1 1 0 0,-1 14-5 15,3 3 6-15,2 3-1 16,3 4 0-16,2 0-1 16,3-4-1-16,-1-3 1 15,4-2-1-15,-6-5-16 16,-3-9-38-16,-7-2-78 0,-2-9-121 15</inkml:trace>
  <inkml:trace contextRef="#ctx0" brushRef="#br0" timeOffset="149735.18">11756 13897 519 0,'0'-7'68'16,"0"3"-23"-16,0 4-30 15,0 0-8-15,4 0-8 16,3 9 1-16,3-1-37 15,1 0-64-15,2-4-188 16</inkml:trace>
  <inkml:trace contextRef="#ctx0" brushRef="#br0" timeOffset="150239.65">12131 13766 601 0,'0'-21'10'0,"-13"-6"1"15,1 4 5-15,-4 1-6 16,0 7-5-16,-3 5-3 16,-2 10 1-16,-2 4-7 15,-1 19 4-15,-1 13 0 0,4 6-3 16,1 7 2-16,6 2 0 16,8-1 1-16,6-5-5 15,0-6-14-15,15-12 0 16,5-11-6-16,-1-12-4 15,5-4 17-15,-4-20 23 0,-1-3-6 16,-1-5-2-16,-2 4 2 16,-3 5 8-16,-4 4 2 15,-1 10-5-15,0 5-5 16,-3 13-8-16,1 10 6 16,1 7 0-16,-2 7 1 0,-2 3 0 15,-1 1 0-15,-2-4-3 16,0-3 0-16,-2-9-1 15,-6-7-1-15,-3-9 3 16,-2-9 9-16,3-11 13 16,6-16-16-16,4-13-3 0,2-10-1 15,16-11 2-15,10-2-3 16,7 1-1-16,3 1-4 16,-3 13-1-16,-1 11 1 15,-10 10 3-15,-7 10 0 16,-7 7-3-16,-10 10-17 0,0 0-34 15,-5 0-43-15,0-7-54 16</inkml:trace>
  <inkml:trace contextRef="#ctx0" brushRef="#br0" timeOffset="152304.46">11527 15826 581 0,'-19'0'-81'0,"-2"-3"82"16,7-9-22-16,6-12-38 16,2-11-216-16</inkml:trace>
  <inkml:trace contextRef="#ctx0" brushRef="#br0" timeOffset="155941.68">23961 17394 452 0,'2'-2'-3'16,"-2"-3"5"-16,0 4 0 0,0 1-42 16,0 0-112-16,-5 0 23 15</inkml:trace>
  <inkml:trace contextRef="#ctx0" brushRef="#br0" timeOffset="167018.67">12779 17084 145 0,'-18'27'10'0,"2"0"-8"16,0 0-8-16,2-2-19 15,-1-3-10-15,3-4 22 16,3-3 19-16,-1-8 28 0,2 0 2 16,1-4-24-16,2-3-8 15,-1 0-6-15,2 0 13 16,0 0 8-16,3 0 21 15,-1-1 15-15,2-6-13 16,0 1-27-16,0 1-6 16,0-2-5-16,5-2-2 15,3 0 3-15,-1-4 7 0,0-1 5 16,2-2 6-16,2-5-11 16,1-3 7-16,0-2-8 15,7-5-5-15,-1 1 3 16,1-2-5-16,3-7-3 0,0-2 1 15,5-4-2-15,-1-1 1 16,3-4-1-16,1-2 3 16,3 2-4-16,2-3 1 15,1 1 3-15,1 2 1 16,2-2 2-16,3-2-4 16,-1 1 0-16,2-2 2 0,-3-2 2 15,1-4 6-15,3-3-3 16,0 0 0-16,4-4-4 15,1 2-1-15,2-1-2 16,-2 0 0-16,4 3-2 16,1 0 2-16,-6-2-1 0,4 2-1 15,-1-1 1-15,0-1-1 16,0 0 0-16,1-1 1 16,-4-1-1-16,3-2 0 15,-3 4 1-15,4-2-1 0,-1 4 6 16,-3-4-1-16,0 5-2 15,0 2-1-15,-2 0-1 16,-4 0 0-16,0 1 0 16,-1 1 4-16,0-2 5 15,0 2 1-15,0 1-4 16,-1-3-4-16,1 2-1 16,0 0-3-16,3 0 1 0,-4 4 3 15,1-2-5-15,-1 3 2 16,1-1 2-16,-1 0-2 15,-1 1 0-15,0 1 1 16,1-3-1-16,0 3 2 16,1-1-2-16,-1 3-2 0,-1 2 4 15,-2 3-2-15,-1-1 0 16,-4 3 0-16,-1 0 2 16,-2 1 0-16,-2-2 5 15,0 4-4-15,-2 2-1 0,-1 0-2 16,-2 3 1-16,-3 4 0 15,-2 1-1-15,0 6 1 16,-7 6 0-16,0 3 0 16,-7 7 6-16,1 2 12 15,-4 3 10-15,0 2 0 0,0 1-5 16,0 1-7-16,2-4-5 16,-1 3-5-16,1-5-7 15,0 2 0-15,1 2 0 16,-1-1 0-16,2 1 0 15,-4 0 0-15,0 2-8 16,0 0-15-16,1 0-27 16,-1 4-34-16,0-4-46 0,0 0-133 15</inkml:trace>
  <inkml:trace contextRef="#ctx0" brushRef="#br0" timeOffset="167702.15">14695 11849 306 0,'-19'-3'10'16,"-1"-5"35"-16,5 5-10 0,5 0 3 15,4 0-6-15,3 3-3 16,3 0-17-16,3 0-16 15,6 4 6-15,4 4 3 16,1 5-4-16,1-1 1 0,-1 4 0 16,3-1-2-16,-3 2 2 15,2 1-2-15,0-1 5 16,4 4 1-16,1 0 3 16,6 6 6-16,5 2-6 15,0 3-3-15,5 4-2 16,-1 1-2-16,3 2-1 15,-3 0 1-15,-2-1-1 0,-2-4 1 16,-3-2-1-16,-2 0 3 16,2 0 4-16,1 2-2 15,-1 0-1-15,5 0 0 16,4 3-1-16,0 1-1 0,1-4-2 16,2 1 1-16,-5 1-1 15,-2-4 1-15,1 0-2 16,-9-1 2-16,-1-5-2 15,-3 1 4-15,0-4-1 16,-4-5 4-16,0 3 4 16,5-6-3-16,-3 1-4 0,0-5 0 15,2 1-3-15,-2 1 1 16,-1-1-2-16,-2 1 0 16,-2-1-18-16,-6 2-29 15,-9 3-48-15,-16 2-210 16</inkml:trace>
  <inkml:trace contextRef="#ctx0" brushRef="#br0" timeOffset="168778.66">11714 16175 393 0,'-5'-24'-2'0,"1"-4"2"15,3-2 5-15,1-1-12 16,0 0-38-16,0 5 14 16,-2 10 17-16,-3 0 12 15,0 5 10-15,3 4 33 0,-4 3 9 16,4 3-2-16,2-1-9 16,0 2-19-16,0 0-7 15,2 0-6-15,6 0 2 16,0 0-2-16,1 0 1 15,1 0-3-15,0 3 1 0,-1 5 0 16,1 2 0-16,3 4 4 16,1 1 4-16,1 5-4 15,4 3-2-15,0 0 0 16,4 4-3-16,1 0 0 16,2-1-1-16,1 5-1 0,0-4-1 15,2 2 0-15,0 2 2 16,1-1 4-16,-1-3-1 15,3 3 2-15,-1-1 1 16,1-2-3-16,2-1 1 16,2-3 0-16,-4 2-1 15,3-2-2-15,-3 2-1 0,-1-3-2 16,-1-1 0-16,1 1 0 16,-3-1 0-16,1 1 0 15,-1-3-1-15,-1 1 1 16,-1-2-1-16,-1-1-1 15,-3-2 0-15,-1 1 1 0,-1-2 0 16,0 2 0-16,-3-1 0 16,3-3-2-16,0 4 1 15,-2-4 1-15,2 4-1 16,1 0 2-16,2 0-2 16,1-1 1-16,-2 1 1 0,0-3-2 15,-5-1 1-15,0-5-1 16,-3 0-1-16,-4-2 2 15,-1-1 0-15,-3-2-1 16,-1 0 0-16,-3-2 2 16,1 0-6-16,-3-13-51 15,-7-10-26-15,-18-14-192 0</inkml:trace>
  <inkml:trace contextRef="#ctx0" brushRef="#br0" timeOffset="170161.99">14242 15918 42 0,'-24'-4'88'0,"0"1"-28"16,4 3 23-16,5-2-8 16,0-2-19-16,6-1-17 15,0-1-2-15,2-1-11 0,1 2-7 16,5-1-4-16,1 6-6 16,0 0-5-16,5 6-7 15,10 13 2-15,2 8 2 16,8 11 7-16,6 2 5 15,1 6-3-15,2 2-4 16,3-4-4-16,-3-5-1 0,0-7 1 16,-3-5 0-16,-6-7-2 15,-3-9-4-15,-1-4 3 16,-1-7 0-16,-1-2 2 16,-1-16-1-16,1-11 9 0,3-8 3 15,0-11-7-15,0-5-2 16,-1-6-2-16,2 6 0 15,-4 4 0-15,-4 11-1 16,-2 8-1-16,-4 10-4 16,-5 8-4-16,-4 6-9 0,0 5 1 15,0-1-33-15,-7 1-110 16</inkml:trace>
  <inkml:trace contextRef="#ctx0" brushRef="#br0" timeOffset="170560.2">14647 15504 463 0,'-16'3'-1'16,"2"3"9"-16,4-1 1 15,5 4-6-15,1 5-2 16,4 4 2-16,0 5 4 15,4 7 0-15,11 5 4 16,2 2 9-16,2 1 5 16,0 1-15-16,1-6 1 0,2-1-5 15,-5-8-3-15,0-10-1 16,-3-6-3-16,2-8-2 16,-5-6 3-16,-4-16 4 15,-1-11 12-15,-6-10-9 16,0-7-5-16,-10-2-1 0,-7 0-4 15,-7 8-2-15,-3 5 3 16,0 12 1-16,-2 9 1 16,2 11-2-16,5 7 3 15,1 5-1-15,6 15-2 16,5 3-17-16,3 4-33 16,4-2-50-16,3-5-136 0</inkml:trace>
  <inkml:trace contextRef="#ctx0" brushRef="#br0" timeOffset="171115.87">14733 15329 526 0,'0'0'19'0,"1"0"9"0,11 0-27 16,5 0 0-16,9 4 0 15,4 6 0-15,8 6-1 16,4 2 1-16,0 5-1 16,-4 4 2-16,2 1 0 15,-8 1 2-15,-3 3-1 0,-6-5 2 16,-2 0-4-16,-4 0 3 16,-3-6 2-16,-2-3 2 15,-2-4-3-15,-3-3-3 16,-2-4-1-16,-3-3 0 15,-2-3 0-15,-4-1 4 0,-11-1 5 16,-7-9-7-16,-2-7-4 16,-8-6 2-16,0-4-1 15,-1-6 0-15,3-2 0 16,3-4-2-16,5 0-2 16,5-1 8-16,2 4-7 15,-1 2 5-15,6 4 0 0,-2 7-1 16,2 0 1-16,-3 5-1 15,6 4 1-15,0 3 3 16,1 4 4-16,5 3-2 16,1 3 6-16,3 1-13 15,11 5-5-15,8 11 3 0,3 6 2 16,8 6 3-16,-1 6-2 16,4 3 0-16,-1 4-1 15,3-1-2-15,-1-1-1 16,-2-4 11-16,-2-6-15 15,-3-8-30-15,-6-10-37 16,-12-11-93-16</inkml:trace>
  <inkml:trace contextRef="#ctx0" brushRef="#br0" timeOffset="171309.55">15028 15607 610 0,'0'-3'11'0,"5"-20"13"16,5-8-18-16,7-4-3 15,1-10-1-15,-2 0-2 0,1-3-2 16,-7 2-66-16,-1 1-31 16,-9 0-68-16</inkml:trace>
  <inkml:trace contextRef="#ctx0" brushRef="#br0" timeOffset="171514.97">15046 14942 372 0,'0'-2'177'0,"0"0"-150"16,0 2-3-16,12 0-16 16,10 6-5-16,2 8-4 15,10 7 3-15,5 9-4 0,2 6 4 16,6 5-1-16,-3 4 0 15,0 1-1-15,-5-2-14 16,-5-4-20-16,-7-8-30 16,-6-5-34-16,-9-11-95 15</inkml:trace>
  <inkml:trace contextRef="#ctx0" brushRef="#br0" timeOffset="171815.57">15204 15013 424 0,'-17'-11'10'16,"3"-1"19"-16,3 3-1 15,2 2-6-15,4-6-6 16,5 0 1-16,0-4-10 16,2-1-1-16,12-3-3 0,6 3 5 15,9 6-2-15,1 2-4 16,4 10-4-16,0 8 2 15,-5 13-1-15,-4 11-1 16,-6 11 2-16,-11 5 1 16,-4 9 2-16,-4 4 1 0,0 3-1 15,-9 1-2-15,-2-5 0 16,-1-5-18-16,-3-10-34 16,1-18-57-16,-1-20-265 15</inkml:trace>
  <inkml:trace contextRef="#ctx0" brushRef="#br0" timeOffset="172590.41">15516 14396 449 0,'-3'0'56'0,"-5"0"-32"0,6 0-5 15,2 0-16-15,0 0-7 16,2 12 2-16,11 6 1 16,4 9 1-16,5 7 0 15,5 7 1-15,5 6-2 0,3-2 2 16,0 4 0-16,-2-4 0 15,-5-4 0-15,-4-4-1 16,-4-10-1-16,-8-7-21 16,-7-8-2-16,-5-9 2 15,-3-3 16-15,-14-14-1 16,-11-7-34-16,-6-9-24 0,-6-8 14 16,-2-3 12-16,1-3 40 15,0 3 33-15,2-1 10 16,7 5 5-16,5 3-18 15,3 5-10-15,7 3 2 16,2 2 0-16,5 5 15 0,4-2-24 16,5-1-12-16,1-1 0 15,5-2 4-15,10 2 1 16,7-1 3-16,0 7-2 16,3 4-3-16,-4 8-6 15,-1 5 1-15,-3 22-6 0,-7 6 2 16,-6 17 7-16,-4 2 1 15,0 3-2-15,0-1-1 16,0-5 0-16,0-12-1 16,0-8 0-16,7-16-1 15,4-6-2-15,3-2-3 16,3-12 3-16,4-8 1 0,2-1-10 16,4 1-4-16,0 2 8 15,0 6 6-15,1 5-1 16,-6 5 1-16,0 2 2 15,0 3 1-15,-3 7 7 16,-1 2 1-16,-2 2 1 0,-5 3-1 16,-2 4 0-16,-5 2-2 15,-4 2 8-15,0 3 5 16,-6 3-4-16,-6-1-3 16,1-2-8-16,0 1-3 0,1-8-4 15,2-4-26-15,1-11-44 16,4-6-69-16</inkml:trace>
  <inkml:trace contextRef="#ctx0" brushRef="#br0" timeOffset="173049.05">15966 14187 548 0,'-12'-12'4'0,"-2"0"14"15,1-1-10-15,4 4-3 16,-1 4-6-16,2 5 3 0,1 0-5 16,4 10 1-16,-3 15-2 15,3 7 2-15,3 9 1 16,0 8 4-16,0 1-5 16,10-2 4-16,1-2-2 0,5-3 1 15,-2-9-3-15,5-9 3 16,-1-11-4-16,1-12-4 15,1-4-13-15,-2-23 17 16,-2-14 3-16,-4-7-11 16,0-8-31-16,-7-1-17 15,-1 1 1-15,-4 10-27 0,0 4 53 16,0 12 38-16,-4 8 47 16,2 8 9-16,1 6-9 15,1 5-5-15,0 1-24 16,3 5-22-16,9 9 11 15,7 6 3-15,0 1 0 0,3 6 3 16,1-2-10-16,-1 2-4 16,1-4-3-16,0-3-1 15,-1-5 0-15,-3-5-14 16,-2-10-52-16,-5-4-108 0</inkml:trace>
  <inkml:trace contextRef="#ctx0" brushRef="#br0" timeOffset="173399.25">15897 13822 470 0,'13'10'29'0,"1"-1"-28"16,4 3 4-16,5 7 2 0,5 2-4 16,6 6 4-16,-1 3 7 15,5 7-3-15,0 3-6 16,-3 1 2-16,-1 0-4 15,2 0-1-15,-4-7-1 16,-1-4 1-16,-6-7-13 16,1-9-43-16,-5-10-69 0,-7-6-138 15</inkml:trace>
  <inkml:trace contextRef="#ctx0" brushRef="#br0" timeOffset="173865.67">16405 13736 528 0,'-34'-9'4'16,"4"4"10"-16,3 5 13 0,6 0-13 16,6 14-7-16,3 11-2 15,7 9-5-15,5 14 2 16,0 7-3-16,4 6 0 15,6 0 2-15,3-4-1 16,3-13-2-16,1-8-4 0,-4-13-6 16,2-12 0-16,-2-11 1 15,1 0 6-15,-5-20 14 16,-4-8-11-16,-3-8-26 16,-2-7-19-16,0-1-10 15,-2-3 29-15,-3 8 23 16,0 5 7-16,1 9 4 0,3 9 29 15,1 7 8-15,0 9-21 16,10 0-11-16,7 13 5 16,0 4-3-16,7 3-3 15,1 2-4-15,6-1-2 0,-1-11-1 16,1 1-3-16,3-7 0 16,-4-4 0-16,-1-4-1 15,-4-12-13-15,0-9-13 16,-5-8-14-16,-6-7 8 15,-1-5-15-15,-8-5-82 16,0 3-13-16</inkml:trace>
  <inkml:trace contextRef="#ctx0" brushRef="#br0" timeOffset="174015.51">16764 13629 77 0,'8'-27'127'0,"-3"8"-3"15,4 10-56-15,1 5-18 16,5 4-20-16,-1 2-11 16,2 9-8-16,5-1-1 15,-2 1-3-15,1-2-2 0,1-2-5 16,-1-5 2-16,2-2-3 15,-3-4 3-15,-3-10 1 16,1-4-28-16,-7-3-18 16,-3-4-44-16,-3 0-247 0</inkml:trace>
  <inkml:trace contextRef="#ctx0" brushRef="#br0" timeOffset="174948.13">16913 13314 411 0,'-11'-6'55'0,"6"6"-40"16,2 0 15-16,3 14-29 0,0 10-1 15,2 2 1-15,4 8 0 16,1 1-1-16,4 3 0 15,-1-5 1-15,3-2 0 16,4-6 13-16,0-7 6 16,4-9-6-16,-1-9-4 0,6-2-4 15,1-19-2-15,0-8 0 16,2-10-10-16,-2-7-38 16,1-8-7-16,-7 1 5 15,-2-1 8-15,-8 1 12 16,-7 5 29-16,-4 7 2 0,-7 7 2 15,-8 7 25-15,-5 7 3 16,1 6 2-16,-2 7 1 16,6 5-13-16,2 2 8 15,6 6-19-15,7 15-9 16,0 8-7-16,8 8 2 16,12 6-1-16,6 7 2 0,3-3-1 15,-2-3-1-15,4-7-1 16,-2-12-4-16,-2-13-6 15,-5-8-2-15,-4-4 8 16,-4-22 7-16,-5-6 4 16,-8-9-3-16,-1-6-3 0,0-4 2 15,-1 1 0-15,-8 7 0 16,2 3-1-16,0 10 2 16,1 8 5-16,4 5 9 15,-1 8-5-15,3 3-2 0,0 2-9 16,0 0-4-16,7 9 1 15,4 0 4-15,-1 0-1 16,-1-2 2-16,1-3-2 16,-2-4-6-16,-2 0 0 15,-1-5-3-15,-3-8 6 16,-1-5 3-16,-1-7-1 16,0-4-3-16,-8-6 4 0,-6-1-1 15,1 0 1-15,-3 2 0 16,-2 6 0-16,4 5-1 15,-1 8 9-15,1 8-3 16,-1 4-4-16,5 3 4 0,-3 2 1 16,5 8-3-16,5 3-2 15,1-1-2-15,2-1 1 16,4-4-3-16,11-5-4 16,2-2 0-16,7-4-5 15,-1-10 1-15,2-2 3 16,-2 1 1-16,-1 3 8 0,-2 5 1 15,-4 5 9-15,0 2 11 16,0 5-1-16,1 11 2 16,3 6 10-16,-3 1-5 15,5 2-8-15,5 2-11 0,-3-2-5 16,8-2-1-16,2-1-3 16,2-7-39-16,-2-9-50 15,-2-6-98-15</inkml:trace>
  <inkml:trace contextRef="#ctx0" brushRef="#br0" timeOffset="177583.05">22413 18047 357 0,'13'-16'64'16,"7"-7"-71"-16,5 2-42 0,6-1-26 15,3-1-40-15,0-6 51 16</inkml:trace>
  <inkml:trace contextRef="#ctx0" brushRef="#br0" timeOffset="177733.31">22680 17787 145 0,'0'0'44'0,"-1"-4"-13"16,1 1 14-16,-4-1-8 16,4 1-1-16,0-1-10 15,0-2-6-15,-2 3-6 16,1-2-8-16,-3-2-4 0,-4-8-12 15,-7-17-94-15</inkml:trace>
  <inkml:trace contextRef="#ctx0" brushRef="#br0" timeOffset="179262.43">23264 17967 42 0,'10'0'11'0,"-5"0"-11"16,0-2 0-16,-1 2 1 0,-3 0 11 16,-1-2 18-16,0 2 2 15,0 0-4-15,0 0-6 16,0 0-5-16,0 0-9 15,0 0-7-15,0 0-1 16,0 0 0-16,2 0-1 0,-2-5-7 16,0-11-42-16</inkml:trace>
  <inkml:trace contextRef="#ctx0" brushRef="#br0" timeOffset="185996.61">15167 10161 47 0,'-7'-1'67'16,"2"-4"-25"-16,0-3-17 15,0 3 0-15,1-2 1 16,-2 0 17-16,4 0-21 16,-3 3-14-16,5-2 2 15,-2 3-1-15,2 3 1 0,0 0-9 16,0 0-4-16,4 0 2 16,7 0 1-16,1 0 0 15,2 7 0-15,6 2 0 16,0 5 0-16,-1 1 0 15,3 5-1-15,0 3 3 0,0-1-2 16,-1 3 6-16,4 0 0 16,-1-1 1-16,5-3 8 15,-1-3-2-15,1-2 2 16,3-5-5-16,-3-4-2 16,4-7 4-16,-3-4 0 15,4-21 5-15,7-21 9 0,10-18-8 16,8-20-10-16,7-19-5 15,13-7-2-15,4-4-4 16,3 4 0-16,0 3-5 16,-4 10 5-16,-4 14 4 15,-6 8-2-15,-11 14 2 0,-11 15-2 16,-10 12 4-16,-12 16-5 16,-11 3-1-16,-8 12-4 15,-6 1 3-15,-1 2 10 16,0-1 2-16,-1 1 3 15,-1-2-5-15,6 2-7 0,0-4-3 16,4 3 4-16,2-3 2 16,1-1-1-16,1-2 1 15,-1 5 0-15,-2-2-2 16,-2 2 0-16,-8 2 1 16,3-1 0-16,-2 1-2 0,-2 0 5 15,0 0 4-15,0 0-4 16,0 0-1-16,0 0-2 15,0 0 0-15,0 0 0 16,0 0-2-16,0 0 2 16,0 0 0-16,0 0-1 0,0 0 0 15,0 0 1-15,0 0 0 16,0 0 1-16,0 0 0 16,0 0 3-16,1 0 0 15,-1 0 2-15,0 0-1 16,0 0-1-16,2 0-4 15,1 0-2-15,-3 0-5 0,0 0-40 16,-20-17-118-16</inkml:trace>
  <inkml:trace contextRef="#ctx0" brushRef="#br0" timeOffset="187038.06">14889 14650 444 0,'-11'7'-54'0,"-2"-7"54"15,1 0-9-15,3 0 8 0,1 0 2 16,3 0 2-16,-3 0-2 16,6 0 3-16,-2 0 4 15,4 0 1-15,0 0-5 16,0 0-4-16,0 0-4 15,0-2 10-15,2 1 6 0,2-3 2 16,4-1-1-16,-3 4-1 16,-2-3-1-16,1 3-1 15,-4-2-3-15,1 3 2 16,1 0-1-16,0 0-3 16,0 0-2-16,3-3 0 0,5 3 1 15,0 0 6-15,2-1-3 16,1-1-2-16,1-2-2 15,-2 3 0-15,-5-1-1 16,-2 2 0-16,0-3-2 0,-5 3 1 16,0 0-4-16,-5 0-29 15,-15 0-37 1,-16-16-196-16</inkml:trace>
  <inkml:trace contextRef="#ctx0" brushRef="#br0" timeOffset="188260.47">15353 10604 390 0,'0'9'-39'15,"0"-7"46"-15,0-2-8 0,0 0 3 16,0 2 0-16,0-2 2 15,0 1 16-15,0-1 0 16,0 0 4-16,0 0-9 16,0 0 0-16,0 2 10 15,0-2-14-15,0 0 1 16,0 0-8-16,0 0-2 0,0 0 0 16,0 0 0-16,0 0 1 15,0 0 6-15,0 0 1 16,0 0 1-16,0 0-3 15,0 0-5-15,2 0-1 16,-2 0 0-16,2 0-1 0,-1 0 1 16,1 0-1-16,2 0 1 15,-1 2-1-15,-1-2-1 16,-1 2 0-16,1-2 1 16,-2 0 0-16,2 0 0 15,-2 0 1-15,0 0 2 0,0 0 3 16,3 0 1-16,-1 0-4 15,4 0-2-15,-2 0 0 16,1 0 0-16,0 0 0 16,-1 0-2-16,-1 0 2 15,-1 0-2-15,0 0 1 16,-1 0-1-16,-1 0 2 0,2 0-2 16,1 0 1-16,2 0-1 15,0 0 0-15,2 0 0 16,0 0 0-16,1 0 0 15,1 0 1-15,0-2-2 0,-2 2 3 16,0 0-2-16,-3 0-1 16,-1 0 2-16,-1 0-1 15,0 0 0-15,-2 0 1 16,3 0-1-16,-3 0 0 16,2 0 1-16,0 0-1 15,0 0 0-15,-1 0 0 0,1 0 0 16,0 0-1-16,2 0 0 15,-2 2 1-15,1 2 0 16,1-3 0-16,-1 2 0 16,4 1 0-16,3 2 2 15,-3-2-3-15,0-1 1 0,0 0 2 16,0 2-2-16,-1-1 3 16,-2-1-4-16,-3 1 2 15,1-4 0-15,0 2 0 16,-1-2 2-16,-1 0 1 0,0 0 2 15,2 0 0-15,5 0-6 16,0 0-2-16,-7-27-64 16,-21-28-278-16</inkml:trace>
  <inkml:trace contextRef="#ctx0" brushRef="#br0" timeOffset="190515.32">10675 16717 99 0,'0'2'201'16,"0"-2"-216"-16,-8 0 16 15,1-4 3-15,4 2-1 16,-2 0 1-16,1 0 3 16,2-1 9-16,1-1 7 15,1-3 3-15,0 0-6 0,0 0-5 16,0-2-9-16,7-2-3 16,0 1 2-16,0 1-3 15,-1 2 2-15,-1-1 1 16,-2 1-3-16,-1 4-1 0,0-1 4 15,0 2-4-15,-1 0 1 16,3 0-2-16,-2 2 0 16,1-1 1-16,1-1-2 15,2 0 1-15,-1 1-1 16,0-1 1-16,0 0 1 16,2 2 0-16,-3 0-2 0,2-2 1 15,-2 1 0-15,-3 1 1 16,3-2-1-16,-3 2 2 15,1-2-2-15,-2 0 4 16,2 0 1-16,-2 2 3 16,2 0-4-16,-2 0-1 0,0 0-2 15,0 0-1-15,1 0-1 16,1 0 1-16,0 2-1 16,0 2 3-16,2-1-2 15,-2 1 0-15,0-1 0 16,-2-1 1-16,1 1-1 0,-1-1 0 15,0 0 0-15,2 0-1 16,-2 0 1-16,2 0 2 16,-2-2-4-16,0 3 4 15,2-3-2-15,-2 2 0 16,0-2 0-16,1 2 1 0,-1-2-1 16,4 0-1-16,-3 0 1 15,1 0 1-15,2 0 0 16,-3 0-2-16,3 0 2 15,-1 0-1-15,-2 0-1 16,3 0 2-16,-2 0-1 0,-1 0 0 16,1 0 0-16,2 0 0 15,-1 0 0-15,2-2 0 16,3-3 1-16,1-3 0 16,0 1-1-16,1 2 3 15,0-2-2-15,-2 1-1 16,-1 3 0-16,-1-1 0 0,0 1 1 15,-3 1-1-15,1 0 0 16,-3 1 1-16,5-1-1 16,-5 0 0-16,3 0 1 15,-2 2-1-15,-2-1 0 16,1-2 1-16,-1 3-1 0,0 0 1 16,0 0-1-16,0 0 0 15,0 0 1-15,0 0-1 16,0 0 0-16,0 0 0 15,0 0 1-15,0 0-1 0,0 0 1 16,0 0 0-16,0 0 4 16,0 0 0-16,2 0 0 15,-2 0-3-15,2 0-1 16,-2 0 0-16,0 0-1 16,0 0 0-16,0-2 1 15,0 1 0-15,0-1 0 0,0-1 0 16,3-3 0-16,-3 1 1 15,0-2 2-15,0-1 2 16,0 2 2-16,0-1 2 16,0-1-1-16,0 3-3 15,0 0-3-15,0 1-1 0,0 2-1 16,0-2-1-16,0 4 1 16,0-1-1-16,1 1 0 15,-1-2 0-15,0 2-1 16,0 0 1-16,0 0-1 15,0 0 1-15,0 0 1 16,0 0-1-16,0 0 1 0,0 0 0 16,0 0 0-16,0 0 0 15,0 0 1-15,0 0-2 16,0 0 0-16,0-2 0 16,0 2 1-16,0-2-1 0,0 0 0 15,0 2 1-15,0 0-2 16,0-1 2-16,0 1-1 15,0 0 0-15,0 0 0 16,0 7-3-16,0 7-44 16,0-5-24-16,0-11-147 15</inkml:trace>
  <inkml:trace contextRef="#ctx0" brushRef="#br0" timeOffset="-207282.18">9535 16613 124 0,'3'-27'33'0,"10"6"25"16,-10 0 24-16,2 4-25 16,-5 2-14-16,0 0-6 15,0 2-8-15,0 4 5 16,0 3-6-16,-3 2-11 16,1 1-3-16,0 3-5 15,1 0-5-15,-1 0-6 0,-2 3-1 16,1 4 4-16,-4 4 1 15,-4 3-3-15,-2 2 3 16,-5 2 1-16,-3 0-3 16,-6 3 4-16,-3 6-3 15,-6 1-1-15,-6 6 3 0,-1 2-3 16,-2-2 2-16,-1 0-1 16,-3-6 0-16,4 1 6 15,-2-6 8-15,-1-3-8 16,-1-2-4-16,-5 1-3 15,-7-1 2-15,-3-1-1 0,-10-2-1 16,-3 0 0-16,-5-5 0 16,-5-2 1-16,3-3-1 15,3-3 1-15,2-2 0 16,1-7-2-16,7-9 1 16,-2-6-4-16,2-5 3 15,3-6-2-15,-2-1 2 0,0-8 4 16,6 1-8-16,-4-2 6 15,7 1-3-15,3-5 2 16,2 3 0-16,7-3-2 16,5-3-1-16,2-1 6 15,8-3-1-15,3-3-3 0,2 0 0 16,9-2 3-16,0 2-2 16,6 3 0-16,0 3 1 15,4 4 0-15,0 7 0 16,3 0 2-16,0 10 1 15,1 4 2-15,0 4 1 0,-2 2 1 16,1 8 3-16,0-1 1 16,1 2-3-16,-1 4 0 15,2 2-1-15,2-2-2 16,-1 4-3-16,2-1-3 16,1 2 3-16,-1 2-4 15,2 0-1-15,0 0-21 0,-5 6-56 16,-7-1-131-16</inkml:trace>
  <inkml:trace contextRef="#ctx0" brushRef="#br0" timeOffset="-206312.07">6320 14687 244 0,'20'17'259'16,"4"-5"-274"-16,3 14 12 16,12 6 3-16,7 8 0 15,5 2-1-15,6 6 3 16,5 6-2-16,0-1 1 0,1 2 2 15,0-1-1-15,-5-4 1 16,-9-7-2-16,-12-7-1 16,-8-12 0-16,-14-8 3 15,-9-8-1-15,-6-8 2 16,-13-2 38-16,-12-14-17 16,-5-12-21-16,-10-8-3 0,-7-9 1 15,1-9-7-15,1-3-26 16,0 0 10-16,3 2 19 15,5-5 0-15,4 2 2 16,1 5 2-16,5-1-3 16,2 2 4-16,0 5 3 0,2-1-2 15,4 1 4-15,4 2-3 16,2 3-3-16,7-1-1 16,5 8-4-16,1 0 3 15,7 10 0-15,9 6-1 16,8 11-8-16,0 8 11 0,7 4-3 15,6 17 0-15,-2 8 2 16,4 5-1-16,4 2 4 16,-1-3-4-16,1 2 1 15,-2-9 0-15,-3-2-2 16,-7-5 4-16,-6-3-3 0,-6-4 2 16,-6 1-3-16,-7-8 3 15,-5-1-2-15,-1-4 4 16,-5-4 17-16,-11-14-5 15,-5-10-16-15,-5-8 0 16,-2-14-1-16,-1-3 2 16,3-2-1-16,3-2-3 0,5 5-2 15,9 5 1-15,4 8 5 16,5 4-4-16,0 8 1 16,7 2 3-16,7 9-4 15,6 3 1-15,3 11 1 0,6 2-1 16,1 13-1-16,3 10 2 15,2 9 2-15,1 6 0 16,6 3 6-16,-1 1 0 16,1 0-1-16,-3-3-4 15,-3-3-1-15,-4-9-1 16,-5-8 0-16,-5-12-25 0,-6-7-32 16,-7-13-121-16</inkml:trace>
  <inkml:trace contextRef="#ctx0" brushRef="#br0" timeOffset="-205568.9">7308 13738 531 0,'-31'-23'6'16,"-3"-1"4"-16,0 3 6 0,4 5 1 15,2 3-8 1,9 8 0-16,4 5-3 0,5 5-5 15,8 19-4-15,2 11 1 16,0 13 2-16,6 11 1 16,7 9 0-16,2 4-1 15,3-8 0-15,2-2-1 0,2-14-1 16,-1-6 1-16,-1-18 0 16,-2-8-1-16,-1-10-1 15,0-6-5-15,-5-13 7 16,1-12 7-16,-6-12-6 15,-7-4 5-15,0-5-10 16,-3-1 0-16,-10 2 5 0,-3 8 0 16,1 9 2-16,3 6 0 15,3 7 8-15,3 9 7 16,6 4 12-16,0 2-24 16,6 10-13-16,6 8 8 15,9 4 0-15,3 3 3 0,1 0-2 16,2-6 0-16,-3 1 0 15,-4-9-2-15,-4-8-1 16,-11-3-5-16,-5-14 9 16,-4-18 7-16,-16-7-5 15,-4-13-4-15,-12-9 2 0,-8-5-2 16,2-2-1-16,-4 10 1 16,4 4-1-16,4 12 2 15,8 13-1-15,6 12 4 16,6 9 9-16,5 6 1 15,8 2-12-15,5 5-8 16,2 8 3-16,15 4 0 0,9 0 1 16,9-1-9-16,7-2-4 15,3-5-3-15,0-6-4 16,1-3 1-16,2 0 16 16,-6-5 6-16,-4 1-1 0,-2 4 0 15,-8 0 0-15,-2 11 0 16,-6 7 3-16,-10 5 13 15,-1 6 7-15,-3-1 2 16,-2 1-2-16,-3 0-8 16,3-7-10-16,-2 0-3 15,-1-8-1-15,3-5-18 0,-4-9-35 16,-4-5-45-16,-10-24-85 16</inkml:trace>
  <inkml:trace contextRef="#ctx0" brushRef="#br0" timeOffset="-205350.54">7369 12992 695 0,'0'-2'0'16,"0"2"5"-16,0 0-7 0,3 11-12 16,14 13 10-16,6 8 2 15,10 7 3-15,1 9 0 16,5 2 0-16,5 3 0 15,-7-3-1-15,-1-3-8 16,-7-5-10-16,-8-7-35 0,-7-9-36 16,-10-8-51-16,-4-12-175 15</inkml:trace>
  <inkml:trace contextRef="#ctx0" brushRef="#br0" timeOffset="-204724.15">7540 13365 548 0,'0'-13'22'0,"0"0"5"15,0-2-15-15,10-3-7 16,7-5-1-16,-2-6-2 16,4-1-1-16,-4-7 0 15,2 0 1-15,-6-3-5 16,-6 1-12-16,-5 0-12 0,-4 3-22 16,-10 5 5-16,-7 6 30 15,-3 10 12-15,1 5 17 16,1 9 31-16,2 1-3 15,8 16-3-15,5 9-13 0,7 9-20 16,0 5-6 0,9 4 1-16,8 1-2 0,9-4 1 15,1-5-2-15,2-10 0 16,-1-10-2-16,-1-10-11 16,-5-5-1-16,-3-14 3 15,0-17 6-15,-11-6 4 0,-4-11-12 16,-4-4 5-16,0-3 10 15,-5 1 1-15,-6 6-2 16,0 3 5-16,2 6 6 16,0 5 2-16,4 9 0 15,1 5-3-15,2 3-4 0,0 8-3 16,2 2-3-16,0 3-1 16,0 4-1-16,6 0-2 15,7 0 1-15,1 0-8 16,6 4 2-16,2 7 5 15,5 6 0-15,0 5 3 16,0 1 5-16,2 2 1 0,-2-2 5 16,0 1 1-16,-3-9-4 15,0-4 0-15,-4-4-4 16,4-7-2-16,-4-5 2 16,-3-15 0-16,-2-5 1 15,-2-5-2-15,-5 1 1 0,-3 4-3 16,-5 8 2-16,0 6 3 15,0 6 43-15,-7 5-9 16,-1 0-16-16,3 8-22 16,5-4-11-16,0-4-101 15,0-20-157-15</inkml:trace>
  <inkml:trace contextRef="#ctx0" brushRef="#br0" timeOffset="-203083.57">11259 13577 485 0,'-13'13'4'16,"-5"-2"-5"-16,3-1-1 16,-5 4-1-16,1-3 4 15,-4 3-1-15,-6-1 1 16,-3-3 0-16,-6 5 0 0,-7-5 0 15,-7 1 1-15,-5 0 4 16,-6-1 3-16,-5 1 3 16,-5-5 2-16,-2-5-1 15,-2-1 5-15,2-10 7 16,-1-12 1-16,4-8-4 0,8 0-8 16,3-4-6-16,6 0-5 15,8 5-5-15,5 3 4 16,4 4-2-16,4 2 0 15,2 3-10-15,0 2-15 0,-1 2 4 16,5 1 15-16,2 2-20 16,9-2 0-16,2 1 6 15,4-6-41-15,0-5-175 16</inkml:trace>
  <inkml:trace contextRef="#ctx0" brushRef="#br0" timeOffset="-202635.7">9579 13584 458 0,'31'52'2'0,"-4"0"2"0,11-2 9 16,-3 0 9-16,1-6-4 16,2-4 9-16,-2-5-14 15,-3-6-9-15,-3-6-2 16,-3-3-2-16,-8-8-44 15,-7-8-60-15,-12-4-270 16</inkml:trace>
  <inkml:trace contextRef="#ctx0" brushRef="#br0" timeOffset="-201882.27">9511 12823 365 0,'-25'-22'163'16,"-2"10"-162"-16,2 10 12 16,2 2 0-16,5 14-9 15,1 12-2-15,5 7-2 16,2 8 0-16,4 4 0 0,2 3-11 15,4-7 7-15,4-4 4 16,12-12-1-16,13-8-1 16,8-12-2-16,7-5 3 15,7-11 1-15,3-8 1 16,4-1 1-16,-2-2-3 16,-3 5 0-16,-1 2 1 0,-6 8 0 15,-5 7 0-15,-5 0-2 16,-8 14 3-16,-2 14-2 15,-5 4 6-15,-7 8 8 16,-1 9 4-16,-7 1 0 16,-3-2-3-16,-3-3-1 0,0-9 0 15,0-10-3-15,0-6-2 16,0-8-4-16,0-2-3 16,-1-7 1-16,-5-2 2 15,-2 1-2-15,1-2-8 16,-3 0-9-16,-1-2-1 15,0-8 2-15,2 2 7 0,4-2 5 16,5-7 7-16,0-2 1 16,2-6-2-16,8-5 6 15,3-8-7-15,0-1 1 16,-3-5-3-16,-3-3 0 0,-7-3-1 16,0-2 2-16,-16-3-2 15,-14-4 0-15,-8 0 2 16,-7 2-4-16,1 9-1 15,0 7 5-15,10 11-2 16,5 12 4-16,12 9 19 0,7 9 4 16,8 5-15-16,2 18-14 15,15 11 2-15,10 7 2 16,6 4-2-16,6 5-2 16,6-2 3-16,4-9-2 15,-2-6 1-15,0-10-2 16,-6-14-4-16,-1-9-20 0,-8-9-12 15,-8-16-66-15,-10-11-146 16</inkml:trace>
  <inkml:trace contextRef="#ctx0" brushRef="#br0" timeOffset="-201084.98">10127 12625 566 0,'-16'-16'37'0,"-2"3"-19"16,2-1 7-16,5 3-14 15,3 4-6-15,1 4-3 0,6 3-3 16,1 6-6-16,0 14-14 16,9 9 21-16,9 6 1 15,5 8 1-15,6 2-3 16,9-2 3-16,-3-6-4 16,-2-10-11-16,-3-13-12 15,-5-12-16-15,-10-6 1 0,-11-17 42 16,-4-11 4-16,-8-4-3 15,-10 0 0-15,-5-1 0 16,-2 3 10-16,4 6 13 16,1 5-8-16,7 6 7 15,4 5 1-15,9 9-11 0,0 1-12 16,13 2-7-16,6 3 2 16,6 8 2-16,8 3 0 15,1-2 3-15,1 1-1 16,0-2-4-16,-2-8-7 15,-5-3-17-15,-7-3 5 16,-6-15 7-16,-8-5 10 0,-7-8 5 16,0-1 1-16,-10-1-1 15,-9 2 0-15,4 5 2 16,-4 2 3-16,4 8 12 16,5 6 10-16,7 2-7 0,3 8-3 15,0 0-20 1,7 0-6-16,9 5 8 0,3-1 0 15,3-4-2-15,2 0-12 16,-7-12-8-16,-4-10 1 16,-8-5 9-16,-5-3-1 15,-1-4 5-15,-16-3 8 16,-6 1 1-16,-5 2 0 0,-1 6 2 16,0 4 3-16,4 7 2 15,1 6 3-15,9 10 8 16,3 1-3-16,9 5-5 15,3 13-5-15,1 1-6 16,11 6 0-16,3 0 0 0,2 0 0 16,0-5-14-16,4-6-16 15,-8-9 0-15,-1-5 8 16,-2-1 16-16,-3-17 6 16,-1 0 4-16,-2-6 0 0,-2 5 3 15,-1 2 18-15,1 8 9 16,-2 3 0-16,2 6-3 15,1 0-14-15,4 7-14 16,8 5 13-16,4 1 13 16,8 1-16-16,7-7-11 15,12-7-5-15,-2-17-43 0,-2-30-58 16</inkml:trace>
  <inkml:trace contextRef="#ctx0" brushRef="#br0" timeOffset="-198146.38">13697 15719 332 0,'-13'13'7'0,"3"-6"-5"16,-3-5-4-16,4 6-12 15,0 2-7-15,-1 3-12 16,2 4-2-16,1-2-23 0,0-8-114 15</inkml:trace>
  <inkml:trace contextRef="#ctx0" brushRef="#br0" timeOffset="-197728.66">20068 16799 129 0,'102'2'77'0,"-5"-1"-101"0,-2 8 3 16,-6 2 12-16,-7-2 11 16,-15-2 6-16,-13-4-7 15,-18-3-1-15,-16 0 2 16,-12 0 9-16,-8-6 4 15,-16-5 2-15,-10 4-15 0,-9-1-1 16,-6 1 2-16,-12 0-3 16,-8 0-11-16,-10-9-62 15</inkml:trace>
  <inkml:trace contextRef="#ctx0" brushRef="#br0" timeOffset="-197207.36">14033 15750 253 0,'0'0'11'0,"2"-1"-52"15,5-7 2-15,5 4 33 16,-1-1 5-16,-2 0 4 0,2-3 5 15,-4 5 2-15,0-1 1 16,0 1-5-16,-1-1-6 16,1 1 1-16,4 3-2 15,-2-3-14-15,4 1-22 16,1-2-91-16</inkml:trace>
  <inkml:trace contextRef="#ctx0" brushRef="#br0" timeOffset="-196253.35">14222 15712 234 0,'-2'2'42'0,"0"0"-33"16,0 0-8-16,1 2 0 15,-2 1-1-15,-4 0 1 16,-2-1 0-16,1 3 1 16,-6-1-1-16,4-1 2 15,0 0 0-15,0 0 2 16,5 0-2-16,3-1 2 0,2 2-2 15,0-1 0-15,2 0 8 16,5 2 0-16,1 1-3 16,-3 0-4-16,0-1-1 15,-3 4-2-15,-2-2 1 16,-2 0 2-16,-8 0 1 0,-4 2 3 16,0-3 3-16,-6 3-3 15,2 2 2-15,1-1-5 16,-3-1-1-16,0 0-1 15,-1 5 2-15,-1-4-4 0,-5 4 1 16,0 2-1-16,-6 0 1 16,-2-1-2-16,-5 4 0 15,-1 2 3-15,-1-2-3 16,1-1 1-16,-1 1-2 16,2-2 2-16,0 3-1 15,3-2 1-15,-3-1-1 16,0 2 1-16,5-1-1 0,-8 2 0 15,3-2 2-15,-3-1-2 16,-2 0 0-16,0-1 0 16,-5 0 3-16,0-4-3 15,-3 0 1-15,3 1-2 0,0 1 2 16,1-2-1-16,1 1 0 16,1 0 1-16,1 0-2 15,-1-1 2-15,-1 2-1 16,-3-1 0-16,1 0 0 15,0 0 0-15,-4 1 1 16,0-2-2-16,1 0 2 0,0-1-1 16,-1-1 0-16,0-1 0 15,4-1 0-15,-2 0 0 16,3 0 0-16,-2 1 1 16,2 0-1-16,3 1 0 0,0 1 0 15,0-1 0-15,-1-1 1 16,4 1-2-16,-2 1 1 15,-1 0 0-15,0-3-1 16,2 2 3-16,-5 1-2 16,1-2 0-16,-1 1 0 15,4-1 0-15,2-2 1 0,2 1-1 16,-1 0-1-16,6 2 1 16,-1-1 0-16,3 0 0 15,0-1 0-15,0-1 0 16,1 0 0-16,5-2 0 15,0-1 1-15,0 1-2 0,2-4 1 16,6 2 0-16,5-1 1 16,2-2-1-16,2 0 0 15,6-2 0-15,-2 0 1 16,3 0 0-16,3 0 6 16,-1 0 3-16,-3 0-1 0,4 0-2 15,1 0-4-15,-2 0-2 16,-2 0-1-16,1 7-2 15,-4 3-37-15,-6-3-64 16,-3-7-82-16</inkml:trace>
  <inkml:trace contextRef="#ctx0" brushRef="#br0" timeOffset="-195618.76">10752 16941 311 0,'-16'0'13'16,"1"0"-14"-16,2-1-6 16,-2 1 5-16,1 0-12 15,-3 1 11-15,1 5 3 16,0 1 0-16,-2 0 1 0,4 4-2 15,0-2 1-15,0 3 0 16,6 3 1-16,-1-1-2 16,1 4 1-16,3 3 0 15,0 2 4-15,1 2-4 16,1 0 1-16,-1 0-2 0,4-2 3 16,0-1-4-16,0-4 2 15,7 0-4-15,4-6-2 16,4-2 12-16,2-2 0 15,5-5-2-15,0-1 6 16,5-2 5-16,3 0 8 0,1-8-6 16,3-4-3-16,2 0-8 15,-2-2 1-15,-2-1-1 16,-5 3-1-16,-5 0 3 16,-7 2 4-16,-1 7-2 15,-9-1-2-15,0 3-4 0,-5 1-8 16,0 0-3-16,0 3-1 15,0 4-5-15,0 6-25 16,0-4-44-16,0-8-43 16</inkml:trace>
  <inkml:trace contextRef="#ctx0" brushRef="#br0" timeOffset="-194928.35">10761 16636 56 0,'-9'4'105'15,"-1"0"-101"-15,-2-3-4 16,2 1 0-16,1 3 1 16,-1 0-1-16,3 3-1 0,0-3 1 15,2 4 0-15,0 0 1 16,0-2-1-16,-3 5 10 15,-3 3-2-15,3 1 3 16,-5 0 0-16,0 5-1 16,-2-1-5-16,3 2-2 0,-3-1 0 15,3 0-3-15,4 1 2 16,1-3 0-16,0 3 1 16,4-3 0-16,3 3 0 15,0-2 3-15,0-1-3 16,10 1 3-16,4-2-5 15,4-4 3-15,6 0 25 0,7-2-13 16,4-1-3-16,1-4-7 16,4-1-3-16,3-2 0 15,4-4-2-15,1 0-2 16,-1 0 3-16,6 0-1 16,-5-6-3-16,-5-6-64 0,-12-17-53 15</inkml:trace>
  <inkml:trace contextRef="#ctx0" brushRef="#br0" timeOffset="-194098.3">14977 11970 278 0,'-19'3'-149'0</inkml:trace>
  <inkml:trace contextRef="#ctx0" brushRef="#br0" timeOffset="-188993.22">10944 16627 129 0,'-7'4'7'15,"-4"3"-8"-15,-2 0-2 16,-1 0-22-16,-2 0-82 16</inkml:trace>
  <inkml:trace contextRef="#ctx0" brushRef="#br0" timeOffset="-186493.12">10168 14988 38 0,'54'-48'102'0,"2"-4"-87"16,4 3-11-16,2 2 3 15,3 2-2-15,1 6 0 16,2 6-5-16,-1 9 5 0,-1 5-6 15,-5 6 4-15,-2 9-18 16,-3 4-20-16,-5 8-9 16</inkml:trace>
  <inkml:trace contextRef="#ctx0" brushRef="#br0" timeOffset="-186322.45">11517 15266 56 0,'27'36'10'16,"-5"-2"7"-16,-1 0 0 16,-1 1-6-16,2 3-7 0,-3 3 0 15,1 0-3-15,-6 0-1 16,-1 2-7-16,-6 0-32 16</inkml:trace>
  <inkml:trace contextRef="#ctx0" brushRef="#br0" timeOffset="-186155.71">11322 16347 119 0,'-37'31'24'0,"1"-3"-27"15,2 0-8-15,-3 0-37 16,1-2 0-16</inkml:trace>
  <inkml:trace contextRef="#ctx0" brushRef="#br0" timeOffset="-184135.31">9203 15650 221 0,'-26'22'10'0,"1"0"13"15,3 7 4-15,1 2 2 16,3 2-13-16,6 5-3 15,0 3 2-15,7 5-6 16,3 6-3-16,2 6-1 16,4 9 5-16,9 6-1 15,1 3 0-15,1 3-3 0,2 3-6 16,2-4 2-16,-2-1-2 16,5-4 1-16,1 2 0 15,-1-2 2-15,4 3 4 16,3 0 5-16,3 2-9 15,3-1 0-15,1 0 0 0,2-2 0 16,1-1 6-16,3-9 1 16,-1-1-6-16,1-5 0 15,4-6-1-15,3-8-1 16,4-2 0-16,4-7-2 16,-1-4 0-16,4-7 0 0,-1-4-1 15,2-2-1-15,0-6 1 16,4 0 7-16,1-6-3 15,0-2-2-15,2-3 0 16,5-2 0-16,-4 0-4 16,1-7 1-16,-2-8 6 15,0 0 4-15,-2-7-3 0,0 1-1 16,0-4-1-16,2-2 0 16,4-3 0-16,0-1 2 15,3-2 6-15,1-3-6 16,3-1-3-16,-1-1-1 0,3-5 0 15,-1-1 1-15,-2-2 1 16,0-3-1-16,0-2-1 16,-3-2-1-16,-2 0 1 15,1-1-1-15,-4-6 1 16,0 1-3-16,2-7 4 16,-2 0-1-16,1-2-1 0,-4 1 0 15,0 0 1-15,-4 2-2 16,-2 2 1-16,-5-2 1 15,2 3-1-15,-6-4 1 16,1 0-1-16,-4-2 1 16,0-2-1-16,-6 1 0 0,3 0 1 15,-6-1-1-15,0 6 5 16,-4 2 0-16,-5 3-2 16,-5 4-1-16,-4 1 3 15,-9 3 0-15,-1-1 11 16,-7 0-3-16,1-2 7 0,-3-1-8 15,-3-2-3-15,0-4-6 16,0 1 2-16,0 0-4 16,-7 0-1-16,-5 1 1 15,-1 2-2-15,-8 4-2 16,-3 3 3-16,-4 0-9 0,-8 3 1 16,-3 3 3-16,-3 5 2 15,-3 0 4-15,-2 3 2 16,-1 0 2-16,1 2 0 15,-1-2-3-15,1 3-1 16,2-3-1-16,-2 4 1 0,5 0-1 16,-2 1 0-16,3 3-1 15,-3 3 0-15,-4 3-1 16,4 1 3-16,-5 3 1 16,0 2-1-16,1 2 2 15,-1 0-1-15,1 1-1 16,1 3 0-16,-2 2-1 0,-2 1 1 15,0 2-2-15,2 1-2 16,-2 1 2-16,2-1 1 16,1 1 1-16,1 1-2 15,3-2 2-15,-4 0 1 16,4 1-4-16,-2 1 2 0,2 2-1 16,-3 0-3-16,-1 0-2 15,-1 2-7-15,-2 7 5 16,-3 2 4-16,3 1-1 15,1 1 0-15,0 3-4 0,1-2 7 16,1 4-2-16,1-2 4 16,-1 2 0-16,1 3 0 15,-3 1 2-15,1 1-2 16,0 2 2-16,-1 5-2 16,0-1 1-16,-3 3-1 15,4-2 1-15,3 2-1 0,0 0 0 16,5-1 0-16,-1-3 0 15,6 2 0-15,-3 1 0 16,-1 3 0-16,-1 3 1 16,-2 0-1-16,-4 6-1 15,-1-1 1-15,5-2 0 16,-2-2 1-16,1-4-1 0,4-4 0 16,0 0 2-16,5-3-2 15,0 0 0-15,2 1 0 16,1 2 0-16,3 2-1 15,-3 1 1-15,6 2 0 0,-3 3 0 16,0-3 0-16,4-1 0 16,-2 1 0-16,5 0 0 15,1-3-1-15,3 0 2 16,4 0-3-16,1 2-2 16,2 2-4-16,3 0 10 0,0 3-1 15,1 4-2-15,0 3-26 16,0 0-19-16,1 4 6 15,0-1-21-15,-2-13-90 16</inkml:trace>
  <inkml:trace contextRef="#ctx0" brushRef="#br0" timeOffset="-182965.79">10210 14678 486 0,'-4'8'11'0,"-8"-5"-6"15,6-3 0-15,1 0 2 16,2 0-2-16,-4 0 4 15,1 0-4-15,0-3-2 16,1 0 0-16,-2 0 2 16,-1-1 2-16,1-2 3 15,-1 1-4-15,-6-3-4 0,2-1 0 16,0-7-1-16,-3-2 1 16,1-6 2-16,1-1-4 15,4-8 0-15,-1-3-3 0,4-7 5 16,1 0-5-1,-1-3 5-15,5-5 1 0,-3-1-5 16,2 0 2-16,-1-2 2 16,-1 1-3-16,0-1 3 15,1 3-3-15,-3-3 2 16,5 1-1-16,-5-1-1 16,5-2 3-16,-3-1-3 0,2-1 4 15,2-1 2-15,-1 0 1 16,1-4 0-16,0 5-5 15,0-3 1-15,0-3 1 16,1 2-1-16,3 1 0 16,-2 1-2-16,-2 0 2 15,1 5-2-15,1 0 2 0,2 3-2 16,-1-1 3-16,4-3-4 16,4 2 4-16,-2-1-3 15,6-2 1-15,2-3 1 16,5-3 3-16,5 0-5 0,4-4 2 15,6-3-2-15,3-1 0 16,2 1 0-16,0 1-1 16,3 3 1-16,0 0 1 15,1 1-1-15,1 3 0 16,0 0 0-16,3 1 1 16,1 1-1-16,-1 1-1 0,-2 2 2 15,0 3-1-15,1 4 0 16,0 4 0-16,-3 5 1 15,0 3-2-15,-5 10 0 16,0 1 2-16,-1 2-3 16,-4 3 3-16,-2 4-1 0,0 6 0 15,-2-2 0-15,-1 7-1 16,-3 2 0-16,1 1-1 16,-4 4 2-16,2 0 0 15,0 0 2-15,-2 0-2 0,2 4 0 16,-2 2 0-16,-1 2 0 15,-3 1-5-15,-3 1-12 16,0-1 4-16,-2 2 0 16,-4 0-1-16,0 0-21 15,-7-4-35-15,-5-4-83 16</inkml:trace>
  <inkml:trace contextRef="#ctx0" brushRef="#br0" timeOffset="-182695.66">11432 11139 497 0,'12'-4'3'15,"-3"-10"-12"-15,11-2 10 0,6-2 2 16,6 2-2-16,5 2 0 15,-3 5-1-15,0 9 0 16,-5 0-1-16,-4 20-2 16,-11 6-3-16,-11 11-3 15,-3 10-7-15,-17 8-6 0,-12 1-28 16,-3-6-51-16,-5-9-36 16</inkml:trace>
  <inkml:trace contextRef="#ctx0" brushRef="#br0" timeOffset="-181371.46">11844 10425 555 0,'0'0'-25'16,"-4"0"39"-16,2-3-7 16,2 3-15-16,8 0 2 0,6 11 7 15,6 5-2-15,4 10 0 16,2 10 2-16,4 10-1 16,-1 8 1-16,0 5 0 15,-4-3 0-15,-1 2-2 16,-9-12-13-16,-3-12 3 0,-4-11 7 15,-4-10 4-15,-4-9 0 16,0-4 9-16,-9-13 31 16,-7-10-36-16,-5-11-6 15,-5-7-4-15,-2-13-5 16,-1-5 1-16,2-4 7 16,1-4 4-16,7 3-1 0,3 0 0 15,7 3 0-15,2 6 3 16,4 2-1-16,3 5-1 15,0 3 0-15,10 2 4 16,4 4 4-16,8 3 0 16,7 6 0-16,5 7-3 0,5 5-7 15,3 9 1-15,-3 9 1 16,-2 3-4-16,-4 15-7 16,-8 5-1-16,-5 0 8 15,-9 8 1-15,-6-2 0 16,-5 1 4-16,0 0 0 15,-4 2-2-15,-8 2 5 0,-3 2-2 16,1-1 0-16,-2-3-3 16,2 1 0-16,1-3 0 15,2-1 0-15,4-10 1 16,4-1-4-16,3-4 5 0,0-5-15 16,0-4-3-16,0-5 4 15,3 0-5-15,-1-7 0 16,3-5 19-16,-1-4 1 15,1-2-4-15,2 4 8 16,1-1-4-16,2 7 3 0,1 1 1 16,4 3 0-16,2 4 2 15,3 0-4-15,7 0 0 16,0 0 0-16,4 4-3 16,-1 1 0-16,4-3 0 15,-3-1-1-15,1-1 0 0,-3 0 0 16,-2 0-1-16,-2-1 0 15,-4-5 2-15,-3-1-2 16,-2-4 1-16,1 1-1 16,-5-3-1-16,3-3 5 15,-5-1-2-15,-3-3-2 16,-1 0 1-16,-4-2 0 0,-2 2 0 16,-2-4 2-16,-13-1-2 15,0 2-1-15,-5 1-1 16,-2 3-7-16,0 3 1 15,1 5 6-15,3 2 3 16,2 6 3-16,7 3 4 0,5 0-2 16,2 10-7-16,2 6-5 15,6 8 2-15,5 1 4 16,3 2-2-16,4-1 2 16,1-2-4-16,3-7 4 15,2-4-2-15,3-8 0 0,3-5-1 16,1-2 4-16,-1-16 3 15,-1-7-3-15,-2-5 1 16,-4-2-3-16,-7-4 3 16,-3 0-5-16,-6-1 5 15,-3 5 0-15,-4 1-1 0,0 5 0 16,0 5 12-16,-2 1-3 16,-2 7 1-16,2 4-3 15,2 6-7-15,0 1 0 16,0 2-5-16,6 2-5 15,7 10 4-15,0 6 4 0,8 4 2 16,2 4-1-16,2 4 0 16,1 3-1-16,2 2 0 15,-1 3-1-15,0-3 2 16,-2 2 0-16,-1-2-1 16,-4-5 1-16,2-1-1 0,-2-6 0 15,0-3 2-15,-2-4-2 16,0-6-5-16,1 1-13 15,1-3-27-15,-4-7 12 16,-3-1-84-16,-8-13-127 16</inkml:trace>
  <inkml:trace contextRef="#ctx0" brushRef="#br0" timeOffset="-181048.37">13129 10090 409 0,'0'-4'68'0,"2"-13"-68"16,11-3-7-16,8-3-1 16,6-4 6-16,5 1-6 0,1 2 1 15,-3 4 13-15,-1 8-5 16,-4 10-2-16,-6 2-3 15,-11 18-3-15,-6 11 5 16,-2 1 2-16,-9 6 7 16,-7-1 8-16,-3-4 11 15,-2-4 16-15,8-6-6 0,-2-5-24 16,4-3-9-16,0-5-5 16,0-4-44-16,-1-4-26 15,3 0-78-15</inkml:trace>
  <inkml:trace contextRef="#ctx0" brushRef="#br0" timeOffset="-180472.76">13343 10181 330 0,'11'11'30'16,"-2"-7"-21"-16,2-4 7 0,2 0 2 15,2-2-2-15,4-11 15 16,-5-3-3-16,2-7-15 15,-2-4-7-15,-2-2-2 16,-4-6-2-16,-8-4 0 16,0-4 1-16,-10-2-9 0,-14-3-23 15,-3 2-6-15,-7-1 17 16,4 12 18-16,-1 2 17 16,4 10 35-16,7 9 1 15,6 5-20-15,5 3-14 16,3 6-4-16,3 0-3 0,3 8-11 15,0 10-4-15,11 6 1 16,5 7 3-16,2 5-1 16,6-1 0-16,5-1-1 15,3-1 1-15,2-5-2 16,1-3-1-16,-1-9-1 16,-5-5 0-16,0-8-1 0,-5-3 1 15,-5-2 3-15,-4-12 2 16,-3-7 2-16,-9-4-2 15,3-2-1-15,-6-4 3 16,0 3-4-16,0 3 4 16,-2 6-1-16,-5 1 4 0,2 5 9 15,1 4-2-15,1 4-2 16,-2 2-2-16,3 0-2 16,2 3-1-16,0 0-4 15,0 3-10-15,14 5 3 16,1 7 4-16,5 0 0 0,7 2 2 15,2-3-1-15,4 0 0 16,-3-5 1-16,-1-3-24 16,-2-6-30-16,-10-6-54 15,-8-16-98-15</inkml:trace>
  <inkml:trace contextRef="#ctx0" brushRef="#br0" timeOffset="-180309">13553 9637 648 0,'0'3'34'15,"0"-3"-26"-15,0 0-19 16,19 0-62-16,1 0 3 16,8-15-44-16,-1-10-301 15</inkml:trace>
  <inkml:trace contextRef="#ctx0" brushRef="#br0" timeOffset="-179403.29">13996 9519 445 0,'-7'0'-9'15,"-1"0"-7"-15,3-1-19 16,-1 1 28-16,3 0 14 16,-3 0 11-16,2 4-9 0,1 9-7 15,-1 3 3-15,2 5 3 16,2 3 5-16,0 1 3 15,0 0-5-15,6-4-5 16,2-3-1-16,6-3-4 16,3-5-2-16,0-7-3 15,3-3 1-15,1-1-2 0,0-15-17 16,-1-4-20-16,0-6-14 16,-4-3-13-16,-9-2 32 15,-7-1 58-15,0 2 46 16,-10 0-3-16,-9 3-7 15,4 4-6-15,-2 5-3 16,3 2-19-16,-1 7-3 0,5 5-8 16,2 4-8-16,4 0-6 15,4 12-8-15,0 5 2 16,8 3 1-16,5 5 0 16,7 0 1-16,-1-3 0 15,3-1-2-15,3-6 2 0,-3-2-2 16,-1-6 2-16,0-5 1 15,0-2-3-15,-4 0 2 16,0-11 0-16,-3-5 0 16,0-2 1-16,-1-3-1 0,-3-3 2 15,0 5 0-15,-5 1-2 16,-3 4 2-16,-1 1-1 16,-1 6 2-16,0 4 1 15,0 1-3-15,0 2 5 16,0 0-6-16,0 0 0 15,6 4-4-15,1 3 2 16,6 0 2-16,-1 0 1 0,4-2-1 16,2-3-1-16,0-2 2 15,-2 0 0-15,-5-12 0 16,-5-6 1-16,-6-8-1 16,0 0-2-16,-9-6-2 0,-11-4 1 15,-4 0 1-15,1 1 1 16,2 6-1-16,4 2 3 15,5 12 6-15,7 4 1 16,1 7 3-16,4 4-2 16,0 1-11-16,2 15-6 0,8 3 3 15,6 8 4-15,6 2 3 16,1 1-2-16,8-1-3 16,1-1 2-16,4-3-5 15,0-4-27-15,-4-9-50 16,-5-8-54-16,-12-4-182 15</inkml:trace>
  <inkml:trace contextRef="#ctx0" brushRef="#br0" timeOffset="-179139.7">14585 9350 501 0,'5'0'106'16,"0"0"-100"-16,5-7-13 15,7-7 10-15,-1-5-2 16,4-3-3-16,3-3-12 15,-5-4-19-15,-2 1 8 16,-7-1 5-16,-6 4 7 16,-3 4 11-16,0 3 5 0,-6 7 2 15,-3 4 23-15,-1 5 11 16,5 2-10-16,0 0-13 16,5 13-12-16,0 1-5 15,5 5 0-15,10-1 0 16,4-1-14-16,5-7-42 15,1-10-20-15,-3-2-101 0</inkml:trace>
  <inkml:trace contextRef="#ctx0" brushRef="#br0" timeOffset="-178690.19">14768 8861 525 0,'-6'-11'37'16,"-1"4"18"-16,5 4-34 15,2 3-1-15,0 0-14 0,5 0-14 16,10 10 4-16,2 1 4 16,7 3 1-16,5 4 0 15,-2 0-1-15,2 0 1 16,-4 2 0-16,-6-1-2 16,-2 3 1-16,-2-1 0 15,-3 0 2-15,-5 1 1 0,0-4-2 16,-2-4 0-16,-2-1 1 15,-1-6 1-15,-2-2-3 16,0-3 2-16,0-2 0 16,0 1 2-16,0-1 1 15,-3 4-3-15,-10 5-1 0,-5 3-1 16,-5 3-3-16,0 0-4 16,1 5 3-16,2-2 4 15,6-4 2-15,9-1-1 16,5-4-4-16,0-2 2 15,5-3-1-15,9 2 3 16,8-6 6-16,0 1-1 0,1-1 1 16,3 0-1-16,-4 0-4 15,-2-4-2-15,-4-1 2 16,-1-8-10-16,-8-5-51 16,-7-7-83-16</inkml:trace>
  <inkml:trace contextRef="#ctx0" brushRef="#br0" timeOffset="-178556.47">14873 9236 603 0,'-10'0'-54'0,"2"-37"-341"15</inkml:trace>
  <inkml:trace contextRef="#ctx0" brushRef="#br0" timeOffset="-155392.87">8843 17442 287 0,'-12'0'10'0,"1"0"-24"16,4-2 15-16,0-2 15 15,5 0-13-15,-3 1-2 16,3-2-1-16,0 1 1 15,-1 3 4-15,3-1 3 16,0 2-6-16,14 0-4 16,6-1 10-16,9 1 30 0,11 0-9 15,13 1-7-15,8-1-5 16,9 2-10-16,3 8-5 16,6 2 0-16,-4 5-1 15,-5-5-1-15,-4 2-13 0,-13-8-2 16,-10-6 4-16,-12-14-6 15,-14-18 5-15,-11-18 22 16,-6-14 7-16,-9-11-13 16,-10-5-5-16,-10-4-3 15,-2 8 7-15,-7 9-2 0,2 17 2 16,-3 17 17-16,5 9 11 16,2 12-5-16,6 8 9 15,3 4-12-15,7 0-8 16,3 8-11-16,6 10-4 0,2 10-2 15,5 15-1 1,0 16 2-16,0 14 0 0,7 21 1 16,3 13 0-16,0 13-1 15,-1 4 2-15,-1 1-1 16,2-3 0-16,0-10 1 16,-1-5-1-16,4-9 0 0,-2-7 0 15,1-3-2-15,6-1-16 16,2 2-20-16,-6-6-67 15,-10-18-269-15</inkml:trace>
  <inkml:trace contextRef="#ctx0" brushRef="#br0" timeOffset="-154246.11">9639 12735 354 0,'0'9'5'16,"0"-2"-4"-16,0 0-2 15,3 2 0-15,4 4 12 0,6 1 2 16,1 0 1-16,1 1-3 16,3 1-4-16,0 0-2 15,5-2-4-15,-3 0 1 16,3-1-2-16,2-2 0 15,3-6-2-15,0-3-3 0,5-2 4 16,4-13 5-16,4-10-3 16,10-10 9-16,5-16-6 15,6-14 5-15,5-15-6 16,2-15 2-16,3-12-3 16,0-9-1-16,-4-4 2 15,-5 11-3-15,-3 12 1 0,-12 19 0 16,-12 20-1-16,-9 21-1 15,-8 17-17-15,-7 15-25 16,-12 3-83-16,-2 3-48 16</inkml:trace>
  <inkml:trace contextRef="#ctx0" brushRef="#br0" timeOffset="-144474.57">9596 16073 295 0,'-6'37'-47'0,"-1"8"72"0,7 5-25 15,3 10 0-15,14 15 0 16,10 12-13-16,12 15 3 15,10 9 11-15,16 8 2 16,13 5-12-16,17 1 5 16,12-8-2-16,7-6-55 15,1-15-71-15</inkml:trace>
  <inkml:trace contextRef="#ctx0" brushRef="#br0" timeOffset="-143655.53">12372 13602 330 0,'-59'0'29'0,"3"0"-28"16,2 0 0-16,6 0 1 16,2 0 3-16,9 2-4 15,-2 0 0-15,0 5-1 16,0 2-1-16,1 3-22 0,-1 4 0 15,-4 2 3-15,0 4 2 16,2-3 12-16,-1-1 2 16,3-2 2-16,3-1 3 15,-1-7 0-15,1-1 2 16,1-1 2-16,-3 1-3 0,1 0 8 16,-7 5-8-16,1 1 3 15,1 5 10-15,-5 3-4 16,4 2 0-16,1 4-7 15,4 2-3-15,4-2-1 16,0 3-5-16,0-3-7 16,-1-2-10-16,-2-4 7 0,-2 0 9 15,-2-3 4-15,0-4 4 16,-3 1 12-16,5-3-3 16,1 1 6-16,6-3 3 15,5 0-7-15,2-2-7 16,3 1-3-16,3-2-86 0</inkml:trace>
  <inkml:trace contextRef="#ctx0" brushRef="#br0" timeOffset="-143325.76">9194 14888 430 0,'-37'2'-14'0,"3"-2"-16"15,2 0 32-15,8 4 0 0,5 3-3 16,3 2-28-16,-2 1-6 15,3 8-16-15,-2 5 20 16,0 6 6-16,-3 10 13 16,4 8 6-16,-2 8 4 15,-1 13-15-15,1 8-12 16,0 12-11-16,0-1-61 16</inkml:trace>
  <inkml:trace contextRef="#ctx0" brushRef="#br0" timeOffset="-143175.41">8797 15731 9 0,'-10'91'28'0,"7"3"1"16,-1 4 1-16,4 6-10 15,0 1-12-15,7 2 3 0,10 1-5 16,5-2-1-16,8-5 4 16,8-1 2-16,8 4-6 15,10-5-5-15,3 1 0 16,9 0 4-16,5-1-5 16,2-5-24-16,0-3-24 15,2-4-51-15</inkml:trace>
  <inkml:trace contextRef="#ctx0" brushRef="#br0" timeOffset="-142949.1">11451 18129 260 0,'82'-36'4'16,"-6"-4"-4"-16,2-7 7 16,7-6 4-16,3-2-9 15,0-5-1-15,0 2-12 16,0-3-41-16,-4 0 2 16</inkml:trace>
  <inkml:trace contextRef="#ctx0" brushRef="#br0" timeOffset="-142315.12">12264 13895 123 0,'-56'-2'-1'15,"1"2"-14"-15,1-2 17 16,2-1 12-16,-4-3-2 15,3-4-8-15,-3-3 1 16,0 1 26-16,-5-1-65 16,-2-1 26-16,0 3 14 0,-1 4-3 15,-4 3-6-15,3 1-11 16,-2 3-6-16,4 0 18 16,0 0-23-16</inkml:trace>
  <inkml:trace contextRef="#ctx0" brushRef="#br0" timeOffset="-139635.65">8040 15473 264 0,'0'-10'-16'15,"-1"-1"19"-15,-8 4 3 16,1 1 16-16,3 3-10 0,-4 1-2 15,1 2-1-15,1 0 16 16,-3 0-7-16,3 0-16 16,-2 4-14-16,1-1 5 15,3 1 9-15,2 0-2 0,-1-4 1 16,2 0 2-16,1 0 18 16,1 0 9-16,0-4-9 15,0-3-9-15,0 0-7 16,0-2-3-16,1-4 2 15,6 3-2-15,0-1-1 16,3-2-1-16,0 1 1 0,5-8-1 16,3-5-2-16,4-9-1 15,6-9 5-15,6-12-2 16,7-9 2-16,5-4 0 16,3-3-2-16,6 1 0 15,-1 1 0-15,0 5 0 0,1 0 1 16,0 3 0-16,1-2-2 15,4 4 2-15,-3 1 0 16,3-3-1-16,1 4 0 16,0-2 0-16,2 5 0 15,-2 1 0-15,0 3 0 0,0 2 1 16,-2 3-1-16,-1 0-1 16,0 3 0-16,1 4 1 15,-1 5 1-15,1-2-1 16,1 5 0-16,-1 0 0 15,5 3 0-15,1-3 0 0,3 1 1 16,3 0 0-16,2-1-1 16,-1 5 0-16,2 1 0 15,-3-1 0-15,1 5 0 16,-1 0 0-16,-3 2 0 16,0 2 0-16,-2 2 1 0,0 0-1 15,7 1 1-15,-4-1 1 16,5 0-1-16,2 2 4 15,0-1-3-15,4 1-1 16,-2 0 2-16,2 2-2 16,-3 4 0-16,0-4 0 15,-1 3 0-15,-4 0-1 0,-3 3 0 16,-2 3 1-16,-3-2-2 16,-5 1 2-16,3 2 0 15,-3 0 3-15,-3 0 3 16,3 0 3-16,-1 0-1 0,-1 5-3 15,-2 0-3-15,-1 5-2 16,-5 1 1-16,-1 0 1 16,-1 3-2-16,-4 2 1 15,-1 0 0-15,-1 0 0 16,3 2 5-16,3-2-4 0,-4 5-1 16,3-3 0-16,-2 1-2 15,1 5 2-15,-4-2-2 16,-5 3 1-16,-2-1-1 15,-5 1 2-15,1 2-1 16,-6 2 0-16,3-1-1 16,0 1 0-16,2-2 2 0,5 1 0 15,3 2 2-15,1 4 5 16,6 0-4-16,-3 0-4 16,-2 3 1-16,-3 3-1 15,-1-1 0-15,-8 0 0 0,0 4 1 16,-3-2-2-16,-4 4 1 15,1-3 0-15,1 3 0 16,0 2 0-16,0 1-1 16,-2 2 1-16,2 2-1 15,-2 1 1-15,-1 6-2 16,-5-2 2-16,-6 7 0 0,-1 0-1 16,-7 0 1-16,0 4-2 15,0-6 3-15,-3 1-2 16,-6-1 1-16,2 1-1 15,-3-4 0-15,2 1-1 16,-3 1 2-16,-2 1 0 0,1 3-1 16,-5-3 0-16,2 4 0 15,-4 2 0-15,-2 1 0 16,0 1 2-16,-3 0-2 16,1 1 0-16,-3 0 0 15,0 1 0-15,-1-1 1 0,0-3-1 16,-2-2 1-16,2 0-1 15,-2-4 0-15,1-3 0 16,-3-2 0-16,0-4 1 16,3 3-1-16,-1-6 0 15,-3-2-1-15,1-2 2 16,1-1 0-16,-4-2-2 0,3 0 2 16,-3-4-1-16,2 2 0 15,-2-2 1-15,1-1-1 16,-4-3 0-16,0-1 2 15,0 2-2-15,-1-2 2 0,-3 1-4 16,-4 0 4-16,-1-2-2 16,-3 3 0-16,1-7 0 15,-1 5 0-15,2-8 0 16,2-1 1-16,1-2-1 16,-2-2 1-16,2 0 0 15,0-3 0-15,-5 2 0 0,-2 0-1 16,-1 1-1-16,-4-3 2 15,1 6 0-15,-4-3-1 16,1 0 0-16,0-1 0 16,1 0 0-16,1-3-1 15,1-1 1-15,-1-2 0 0,4-3 1 16,-2-2-1-16,1 0 1 16,2 0-1-16,-3 2 0 15,0 0-1-15,-1 1-1 16,1 1-1-16,-2-5 3 15,-2 1 0-15,1-3-1 0,-3-3-1 16,-1-1-2-16,0-2 3 16,0 0 1-16,5 0 0 15,-2 0 2-15,4-5 6 16,0-4-4-16,1-2-3 16,4-2 1-16,-2 1-5 0,0-6 2 15,0 4-1-15,0-4-1 16,3 0-2-16,-2-3-2 15,2 1 3-15,-1-5 0 16,0-1 2-16,3-6 3 16,-1-3-2-16,-1-1-2 0,2 0 1 15,-2-2 3-15,0 1-2 16,-2 1 2-16,-1 0-1 16,2-1 0-16,0-1 0 15,0 1-1-15,1 2 2 16,-1-1 1-16,2 0-2 15,2-2 1-15,3 1-1 0,0-1 0 16,-1-4-1-16,4-1 1 16,2 2 2-16,3 0-2 15,-2-2 1-15,4 2 3 16,-4 0 3-16,4-2-4 16,-2 0-2-16,0 1-1 0,0 1 3 15,1 1-1-15,0 5-4 16,3-1 6-16,-2 2 0 15,1 2 0-15,2 2-2 16,1-2 1-16,1 2-2 16,2-1 2-16,-2-1-4 0,2-2 2 15,-2-2 1-15,0-4-4 16,1 1 4-16,-2-1-4 16,3 0 2-16,0 1 1 15,0 0 0-15,4 2-2 16,-1-1 2-16,0 4-2 0,5-1 1 15,2 0 0-15,3-2-1 16,0-2 1-16,7-2-1 16,1-6 1-16,3-3 0 15,1 0 0-15,0 3 1 16,0 0-2-16,0 6 1 0,0 5 0 16,1 4 0-16,-1 7 1 15,0 6-2-15,0 4 1 16,2 8 0-16,-2 0-15 15,0-2-64-15,-18-14-241 16</inkml:trace>
  <inkml:trace contextRef="#ctx0" brushRef="#br0" timeOffset="-138878.38">17057 16100 242 0,'-4'-11'185'15,"1"-6"-221"-15,-5-4-102 16,-2 1 41-16</inkml:trace>
  <inkml:trace contextRef="#ctx0" brushRef="#br0" timeOffset="-137713.91">14837 14958 94 0,'-14'0'142'0,"1"-4"-123"15,-5-5-17-15,-1 2 0 0,-6 0 3 16,-4 3 5-16,-2 1-7 16,-3 3-2-16,2 0 2 15,-2 0-2-15,5 0 1 16,-1 0-1-16,1 0 0 15,-5 3 0-15,2 7-2 16,-10-3 2-16,1 3 0 0,-4 1 0 16,-4 0 0-16,-1 5 10 15,0-2-6-15,-4 2 1 16,3-2-2-16,0 1 7 16,-2-1-2-16,3 0-2 15,-2 1 1-15,0-1-2 0,-2 2 0 16,0-1 0-16,-1 2 3 15,-1 1 0-15,-1-1-3 16,1 1-1-16,0 0 0 16,0 0-3-16,1 2-1 15,1-2 0-15,-2 1 0 16,0 0 0-16,1 3-1 0,1-2 0 16,4 0 1-16,-3-1 0 15,9-1 0-15,1-2-2 16,3-2 2-16,4 1-1 15,2-5 0-15,2-1 1 16,8 0-1-16,3-3 0 0,5 0 0 16,5-4 1-16,8-2-28 15,0 0-65-15,3-19-179 16</inkml:trace>
  <inkml:trace contextRef="#ctx0" brushRef="#br0" timeOffset="-137164.54">12492 15325 165 0,'-16'14'5'15,"4"-1"2"-15,-2 3-3 16,4 2 0-16,1 1 0 16,-2 5-3-16,4-1 0 0,2 2-1 15,-2 3 1-15,3 1-1 16,0-1 0-16,2 1 0 16,2-2 0-16,0 0 0 15,0-4 1-15,6-4-2 16,5-4-3-16,9-3 4 0,2-7 15 15,9-5-5-15,8 0 3 16,0-5 4-16,3-7 2 16,4-3-11-16,-2 1-2 15,-3-2-3-15,-4 6 2 16,-5-1-2-16,-5 4 0 0,-8 3-2 16,-2 4-4-16,-5 0-1 15,-7 0-24-15,-5 0-46 16</inkml:trace>
  <inkml:trace contextRef="#ctx0" brushRef="#br0" timeOffset="-136220.56">16278 16831 402 0,'0'-9'-47'15,"-3"-2"-98"-15</inkml:trace>
  <inkml:trace contextRef="#ctx0" brushRef="#br0" timeOffset="-132779.63">16186 16397 404 0,'0'-10'9'0,"-1"1"-16"0,-4 3 10 16,3 1 2-16,1-2 2 15,-1 3-3-15,2 0 2 16,-2 1-4-16,2-1 2 16,0 3-3-16,0 1 0 15,2 0-2-15,3 0-5 0,0 0-100 16,-5-11-193-16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35" y="2482116"/>
            <a:ext cx="8848465" cy="21305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831508" y="2575123"/>
            <a:ext cx="8666988" cy="193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Click to edit Session title</a:t>
            </a:r>
          </a:p>
        </p:txBody>
      </p:sp>
    </p:spTree>
    <p:extLst>
      <p:ext uri="{BB962C8B-B14F-4D97-AF65-F5344CB8AC3E}">
        <p14:creationId xmlns:p14="http://schemas.microsoft.com/office/powerpoint/2010/main" val="14619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5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rgbClr val="150860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9" r:id="rId2"/>
    <p:sldLayoutId id="214748374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700" dirty="0"/>
              <a:t>Server can be defined as specialized device that is used for providing client specific functionality</a:t>
            </a:r>
          </a:p>
          <a:p>
            <a:r>
              <a:rPr lang="en-US" sz="1700" dirty="0"/>
              <a:t>Server is responsible for providing services to other computers known as clients.</a:t>
            </a:r>
          </a:p>
          <a:p>
            <a:r>
              <a:rPr lang="en-US" sz="1700" dirty="0"/>
              <a:t>Server can be dedicated to specific role or may hold multiple services.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Server?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40320" y="2653920"/>
              <a:ext cx="10053360" cy="33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40" y="2641320"/>
                <a:ext cx="10069200" cy="33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03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31241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Although Business decides what they want to monitor as performance still there are few parameters that are commonly monitored.</a:t>
            </a:r>
          </a:p>
          <a:p>
            <a:pPr fontAlgn="base"/>
            <a:r>
              <a:rPr lang="en-US" sz="2400" dirty="0"/>
              <a:t>CPU Utilization</a:t>
            </a:r>
          </a:p>
          <a:p>
            <a:pPr fontAlgn="base"/>
            <a:r>
              <a:rPr lang="en-US" sz="2400" dirty="0"/>
              <a:t>Memory Utilization</a:t>
            </a:r>
          </a:p>
          <a:p>
            <a:pPr fontAlgn="base"/>
            <a:r>
              <a:rPr lang="en-US" sz="2400" dirty="0"/>
              <a:t>Process Monitoring</a:t>
            </a:r>
          </a:p>
          <a:p>
            <a:pPr fontAlgn="base"/>
            <a:r>
              <a:rPr lang="en-US" sz="2400" dirty="0"/>
              <a:t>Windows Services Monitoring</a:t>
            </a:r>
          </a:p>
          <a:p>
            <a:pPr fontAlgn="base"/>
            <a:r>
              <a:rPr lang="en-US" sz="2400" dirty="0"/>
              <a:t>Event Log Monitoring</a:t>
            </a:r>
          </a:p>
          <a:p>
            <a:pPr fontAlgn="base"/>
            <a:r>
              <a:rPr lang="en-US" sz="2400" dirty="0"/>
              <a:t>File/Folders Monitoring</a:t>
            </a:r>
          </a:p>
          <a:p>
            <a:pPr fontAlgn="base"/>
            <a:r>
              <a:rPr lang="en-US" sz="2400" dirty="0"/>
              <a:t>Script Monitoring</a:t>
            </a:r>
          </a:p>
          <a:p>
            <a:pPr fontAlgn="base"/>
            <a:r>
              <a:rPr lang="en-US" sz="2400" dirty="0"/>
              <a:t>URL Monitoring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900" b="1" dirty="0"/>
              <a:t>Web Server </a:t>
            </a:r>
            <a:r>
              <a:rPr lang="en-US" sz="2900" dirty="0"/>
              <a:t>: A Web server is a computer program that serves requested HTML pages or files. In this case, a Web browser acts as the client.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An </a:t>
            </a:r>
            <a:r>
              <a:rPr lang="en-US" sz="2900" b="1" dirty="0"/>
              <a:t>application server </a:t>
            </a:r>
            <a:r>
              <a:rPr lang="en-US" sz="2900" dirty="0"/>
              <a:t>is a program in a computer in a distributed network that provides the business logic for an application program.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A </a:t>
            </a:r>
            <a:r>
              <a:rPr lang="en-US" sz="2900" b="1" dirty="0"/>
              <a:t>proxy server </a:t>
            </a:r>
            <a:r>
              <a:rPr lang="en-US" sz="2900" dirty="0"/>
              <a:t>is software that acts as an intermediary between an endpoint device, such as a computer, and another server from which a user or client is requesting a service.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A </a:t>
            </a:r>
            <a:r>
              <a:rPr lang="en-US" sz="2900" b="1" dirty="0"/>
              <a:t>mail server</a:t>
            </a:r>
            <a:r>
              <a:rPr lang="en-US" sz="2900" dirty="0"/>
              <a:t> is an application that receives incoming e-mails from local users (people within the same domain) and remote senders and forwards outgoing e-mails for delivery.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A </a:t>
            </a:r>
            <a:r>
              <a:rPr lang="en-US" sz="2900" b="1" dirty="0"/>
              <a:t>virtual server</a:t>
            </a:r>
            <a:r>
              <a:rPr lang="en-US" sz="2900" dirty="0"/>
              <a:t> is a program running on a shared server that is configured in such a way that it seems to each user that they have complete control of a server.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90400" y="3210120"/>
              <a:ext cx="11605680" cy="3533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20" y="3202920"/>
                <a:ext cx="11625480" cy="35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07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A </a:t>
            </a:r>
            <a:r>
              <a:rPr lang="en-US" sz="1700" b="1" dirty="0"/>
              <a:t>blade server </a:t>
            </a:r>
            <a:r>
              <a:rPr lang="en-US" sz="1700" dirty="0"/>
              <a:t>is a server chassis housing multiple thin, modular electronic circuit boards, known as server blades. Each blade is a server in its own right, often dedicated to a single application.</a:t>
            </a:r>
          </a:p>
          <a:p>
            <a:r>
              <a:rPr lang="en-US" sz="1700" dirty="0"/>
              <a:t>A </a:t>
            </a:r>
            <a:r>
              <a:rPr lang="en-US" sz="1700" b="1" dirty="0"/>
              <a:t>file server</a:t>
            </a:r>
            <a:r>
              <a:rPr lang="en-US" sz="1700" dirty="0"/>
              <a:t> is a computer responsible for the central storage and management of data files so that other computers on the same network can access them.</a:t>
            </a:r>
          </a:p>
          <a:p>
            <a:r>
              <a:rPr lang="en-US" sz="1700" dirty="0"/>
              <a:t>A </a:t>
            </a:r>
            <a:r>
              <a:rPr lang="en-US" sz="1700" b="1" dirty="0"/>
              <a:t>policy server</a:t>
            </a:r>
            <a:r>
              <a:rPr lang="en-US" sz="1700" dirty="0"/>
              <a:t> is a security component of a policy-based network that provides authorization services and facilitates tracking and control of files.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2320" y="3385080"/>
              <a:ext cx="11300040" cy="3431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960" y="3373920"/>
                <a:ext cx="11317320" cy="34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522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Roles of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700" dirty="0"/>
              <a:t>Servers can be configured to perform number of roles.</a:t>
            </a:r>
          </a:p>
          <a:p>
            <a:r>
              <a:rPr lang="en-US" sz="1700" dirty="0"/>
              <a:t>Servers need some services and features to be installed to perform specific role. Listing few of them</a:t>
            </a:r>
          </a:p>
          <a:p>
            <a:pPr fontAlgn="base"/>
            <a:r>
              <a:rPr lang="en-US" sz="1700" dirty="0"/>
              <a:t>Domain controller ,Database server ,Backup server ,File server ,Print server ,Certificate Authority server ,web server ,E-mail server</a:t>
            </a:r>
          </a:p>
          <a:p>
            <a:pPr fontAlgn="base"/>
            <a:r>
              <a:rPr lang="en-US" sz="1700" dirty="0"/>
              <a:t>Typically all the above Roles can be added from Server Manager </a:t>
            </a:r>
            <a:r>
              <a:rPr lang="en-US" sz="1700" dirty="0">
                <a:sym typeface="Wingdings" panose="05000000000000000000" pitchFamily="2" charset="2"/>
              </a:rPr>
              <a:t>Add Roles and Features.</a:t>
            </a:r>
          </a:p>
          <a:p>
            <a:pPr fontAlgn="base"/>
            <a:r>
              <a:rPr lang="en-US" sz="1700" dirty="0">
                <a:sym typeface="Wingdings" panose="05000000000000000000" pitchFamily="2" charset="2"/>
              </a:rPr>
              <a:t>Beside these we have Servers from other Operating system like Linux &amp; Unix that are again used as per business requirement.</a:t>
            </a:r>
          </a:p>
          <a:p>
            <a:pPr fontAlgn="base"/>
            <a:r>
              <a:rPr lang="en-US" sz="1700" dirty="0">
                <a:sym typeface="Wingdings" panose="05000000000000000000" pitchFamily="2" charset="2"/>
              </a:rPr>
              <a:t>Unix Servers are widely used as Application and data base servers while Linux are used for Network administrations.</a:t>
            </a: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90320" y="2461680"/>
              <a:ext cx="10805760" cy="4397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0960" y="2451960"/>
                <a:ext cx="10827360" cy="44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Hardening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Server Hardening is the process of enhancing server security through a variety of means which results in a much more secure server operating environment.</a:t>
            </a:r>
          </a:p>
          <a:p>
            <a:r>
              <a:rPr lang="en-US" sz="1700" dirty="0"/>
              <a:t>Default server designed are done keeping in mind usability ,Communications and functionality. It lacks the security purpose which is primary for most of the organizations.</a:t>
            </a:r>
          </a:p>
          <a:p>
            <a:r>
              <a:rPr lang="en-US" sz="1700" dirty="0"/>
              <a:t>Most organization protect and secure their server through list of hardening policies on the servers which is required for server to be part of their domain.</a:t>
            </a:r>
          </a:p>
          <a:p>
            <a:r>
              <a:rPr lang="en-US" sz="1700" dirty="0"/>
              <a:t>Most of the organization automate this through script and before bringing server online they run that script to perform hardening test and changes.</a:t>
            </a:r>
          </a:p>
        </p:txBody>
      </p:sp>
    </p:spTree>
    <p:extLst>
      <p:ext uri="{BB962C8B-B14F-4D97-AF65-F5344CB8AC3E}">
        <p14:creationId xmlns:p14="http://schemas.microsoft.com/office/powerpoint/2010/main" val="46306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Hardening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Server Hardening policies can be categorized under below sections.</a:t>
            </a:r>
          </a:p>
          <a:p>
            <a:r>
              <a:rPr lang="en-US" sz="1700" dirty="0"/>
              <a:t>Organization security</a:t>
            </a:r>
          </a:p>
          <a:p>
            <a:r>
              <a:rPr lang="en-US" sz="1700" dirty="0"/>
              <a:t>Windows server  preparation/Installation</a:t>
            </a:r>
          </a:p>
          <a:p>
            <a:r>
              <a:rPr lang="en-US" sz="1700" dirty="0"/>
              <a:t>User account security hardening</a:t>
            </a:r>
          </a:p>
          <a:p>
            <a:r>
              <a:rPr lang="en-US" sz="1700" dirty="0"/>
              <a:t>Network security configuration</a:t>
            </a:r>
          </a:p>
          <a:p>
            <a:r>
              <a:rPr lang="en-US" sz="1700" dirty="0"/>
              <a:t>Registry security configuration</a:t>
            </a:r>
          </a:p>
          <a:p>
            <a:r>
              <a:rPr lang="en-US" sz="1700" dirty="0"/>
              <a:t>General security settings</a:t>
            </a:r>
          </a:p>
          <a:p>
            <a:r>
              <a:rPr lang="en-US" sz="1700" dirty="0"/>
              <a:t>Audit policy settings</a:t>
            </a:r>
          </a:p>
          <a:p>
            <a:r>
              <a:rPr lang="en-US" sz="1700" dirty="0"/>
              <a:t>Software security guide</a:t>
            </a:r>
          </a:p>
        </p:txBody>
      </p:sp>
    </p:spTree>
    <p:extLst>
      <p:ext uri="{BB962C8B-B14F-4D97-AF65-F5344CB8AC3E}">
        <p14:creationId xmlns:p14="http://schemas.microsoft.com/office/powerpoint/2010/main" val="107739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Deployment and Consolidation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Server Deployment is the process of adding a new server with specialized services in an organization environment.</a:t>
            </a:r>
          </a:p>
          <a:p>
            <a:pPr marL="0" indent="0">
              <a:buNone/>
            </a:pPr>
            <a:r>
              <a:rPr lang="en-US" sz="1700" dirty="0"/>
              <a:t>The process of deployment depends upon the requirement made by the business and respectively it requires checklist for smooth deployment.</a:t>
            </a:r>
          </a:p>
          <a:p>
            <a:pPr marL="0" indent="0">
              <a:buNone/>
            </a:pPr>
            <a:r>
              <a:rPr lang="en-US" sz="1700" dirty="0"/>
              <a:t>Checklist may include the following categories</a:t>
            </a:r>
          </a:p>
          <a:p>
            <a:r>
              <a:rPr lang="en-US" sz="1700" dirty="0"/>
              <a:t>Planning the promotion</a:t>
            </a:r>
          </a:p>
          <a:p>
            <a:r>
              <a:rPr lang="en-US" sz="1700" dirty="0"/>
              <a:t>Installation and Network requirements</a:t>
            </a:r>
          </a:p>
          <a:p>
            <a:r>
              <a:rPr lang="en-US" sz="1700" dirty="0"/>
              <a:t>Creating and configuring domain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5360" y="1629000"/>
              <a:ext cx="12052800" cy="5195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00" y="1619640"/>
                <a:ext cx="12073320" cy="52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80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Deployment and Consolidation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Configuration of production database</a:t>
            </a:r>
          </a:p>
          <a:p>
            <a:r>
              <a:rPr lang="en-US" dirty="0"/>
              <a:t>Configuration of Load balancers</a:t>
            </a:r>
          </a:p>
          <a:p>
            <a:r>
              <a:rPr lang="en-US" dirty="0"/>
              <a:t>Configuration of security </a:t>
            </a:r>
          </a:p>
          <a:p>
            <a:r>
              <a:rPr lang="en-US" dirty="0"/>
              <a:t>Checklist for deploying applications.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Server Deployment and Consolidation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275200" y="1020240"/>
              <a:ext cx="9920880" cy="5663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440" y="1017000"/>
                <a:ext cx="9936720" cy="56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06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Server Performance is the key to a reliable Infrastructure and uninterrupted services of Data Center.</a:t>
            </a:r>
          </a:p>
          <a:p>
            <a:r>
              <a:rPr lang="en-US" sz="1700" dirty="0"/>
              <a:t>Performance of server should be monitored for below important reasons.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700" dirty="0"/>
              <a:t>To monitor server availability and data loss.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700" dirty="0"/>
              <a:t>To monitor the responsiveness of the server.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700" dirty="0"/>
              <a:t>To know the server capacity, user load and speed of the server.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700" dirty="0"/>
              <a:t>To detect and prevent any issues that might affect the server proactively.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700" dirty="0" err="1"/>
              <a:t>Manageengine</a:t>
            </a:r>
            <a:r>
              <a:rPr lang="en-US" sz="1700" dirty="0"/>
              <a:t> ,</a:t>
            </a:r>
            <a:r>
              <a:rPr lang="en-US" sz="1700" dirty="0" err="1"/>
              <a:t>Appdynamics</a:t>
            </a:r>
            <a:r>
              <a:rPr lang="en-US" sz="1700" dirty="0"/>
              <a:t>  ,</a:t>
            </a:r>
            <a:r>
              <a:rPr lang="en-US" sz="1700" dirty="0" err="1"/>
              <a:t>Solarwinds</a:t>
            </a:r>
            <a:r>
              <a:rPr lang="en-US" sz="1700" dirty="0"/>
              <a:t>  ,Boundary  these are few tools used for server performance monitoring.</a:t>
            </a:r>
          </a:p>
        </p:txBody>
      </p:sp>
    </p:spTree>
    <p:extLst>
      <p:ext uri="{BB962C8B-B14F-4D97-AF65-F5344CB8AC3E}">
        <p14:creationId xmlns:p14="http://schemas.microsoft.com/office/powerpoint/2010/main" val="381260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12837</TotalTime>
  <Words>767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Helvetica Light</vt:lpstr>
      <vt:lpstr>Office Theme</vt:lpstr>
      <vt:lpstr>What is Server?</vt:lpstr>
      <vt:lpstr>Types of Server</vt:lpstr>
      <vt:lpstr>Types of Server</vt:lpstr>
      <vt:lpstr>Understanding Roles of Server</vt:lpstr>
      <vt:lpstr>Server Hardening</vt:lpstr>
      <vt:lpstr>Server Hardening</vt:lpstr>
      <vt:lpstr>Server Deployment and Consolidation</vt:lpstr>
      <vt:lpstr>Server Deployment and Consolidation</vt:lpstr>
      <vt:lpstr>Performance of the Server</vt:lpstr>
      <vt:lpstr>Performance of the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juhi3260@gmail.com</cp:lastModifiedBy>
  <cp:revision>217</cp:revision>
  <dcterms:created xsi:type="dcterms:W3CDTF">2018-10-16T06:13:57Z</dcterms:created>
  <dcterms:modified xsi:type="dcterms:W3CDTF">2021-09-02T18:26:19Z</dcterms:modified>
</cp:coreProperties>
</file>