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69" r:id="rId3"/>
    <p:sldId id="270" r:id="rId4"/>
    <p:sldId id="271" r:id="rId5"/>
    <p:sldId id="272" r:id="rId6"/>
    <p:sldId id="273"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5" autoAdjust="0"/>
  </p:normalViewPr>
  <p:slideViewPr>
    <p:cSldViewPr>
      <p:cViewPr varScale="1">
        <p:scale>
          <a:sx n="63" d="100"/>
          <a:sy n="63" d="100"/>
        </p:scale>
        <p:origin x="780" y="5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4:33:07.150"/>
    </inkml:context>
    <inkml:brush xml:id="br0">
      <inkml:brushProperty name="width" value="0.05292" units="cm"/>
      <inkml:brushProperty name="height" value="0.05292" units="cm"/>
      <inkml:brushProperty name="color" value="#FF0000"/>
    </inkml:brush>
  </inkml:definitions>
  <inkml:trace contextRef="#ctx0" brushRef="#br0">15141 5128 124 0,'-6'-5'25'0,"-1"-1"24"16,3-1-7-16,1 0 2 0,1-2-17 15,2 0-5 1,0 0 3-16,0 3-19 16,0-2-2-16,0 2-2 0,4 3-1 15,-1 3-1-15,-1 0-1 16,3 0-3-16,0 0 6 0,0 3-4 15,-2 5 1-15,1-1 1 16,-2 1 1-16,-2 0-1 16,0-1 3-16,0 2-1 15,0-4 1-15,-2 3-2 16,2-1 1-16,0 1-2 0,0-2-2 16,10 3 0-16,2-1 2 15,0-1 0-15,3-1 1 16,-1 0-2-16,-2-3-1 15,1-3 2-15,-3 0 2 16,3 0 0-16,0 0 8 0,2 0-6 16,4 0-2-16,1 0-1 15,5 2-1-15,3-1 0 16,2-1 2-16,5 2-2 16,-1-2 0-16,4 1 0 15,3-1 2-15,-2 0-2 16,3 3 0-16,1-3 0 0,2 0 0 15,1 0 0-15,0 0 1 16,2 0-2-16,2 0-1 16,3-3 1-16,2 0 9 15,0 2-7-15,3-3 0 16,0 3 1-16,-1-5-2 16,4 3 0-16,0-3 3 0,2 1-2 15,2 1 1-15,-2 1-1 16,-2-1 0-16,-4 3 0 15,1-3-1-15,-9 2 0 16,-1-1 0-16,-9 0 1 0,-5 0-4 16,-5 1 3-16,-7 1-2 15,-7 1 1 1,-3 0-1-16,-5 0 3 16,-1 0-1-16,0 0-1 0,0 0 1 15,-3 0 1-15,3 0 0 0,2 0-1 16,1 0 0-16,2 0 2 15,3-2-3-15,5 2 6 16,0 0-2-16,3 0-3 16,5 0 1-16,0 0-1 15,2-1-1-15,1-3 2 16,1 0-1-16,-3 2 0 16,1 0 0-16,-4 2 1 0,-4-2-1 15,-6 2-1-15,-4 0-4 16,-6 0 6-16,-3 0 3 15,-2-2-2-15,0 2 1 0,0 0-1 16,0 0-3-16,0 0-3 16,0 8-11-16,-7 3-27 15,-5 5 8-15,-7 3 2 16,-4 1 20-16,-1-9-50 16</inkml:trace>
  <inkml:trace contextRef="#ctx0" brushRef="#br0" timeOffset="1486.58">19546 5470 128 0,'34'-16'-27'0,"3"-7"17"0,6-4-4 16</inkml:trace>
  <inkml:trace contextRef="#ctx0" brushRef="#br0" timeOffset="1689.65">20021 5428 55 0,'68'-2'15'0,"7"-6"-8"15,5 0-3-15,8-2 3 0,9 2-4 16,4-3-5-16,3 0-16 15,3 4-28-15</inkml:trace>
  <inkml:trace contextRef="#ctx0" brushRef="#br0" timeOffset="3409.51">5852 5813 330 0,'-11'0'-113'16,"0"-4"131"-16,6-5-19 15,3 4-2-15,2-1 3 16,0-1-7-16,9-2 2 16,2-3-6-16,3-4-9 0,-3 2-42 15</inkml:trace>
  <inkml:trace contextRef="#ctx0" brushRef="#br0" timeOffset="3721.99">5884 5704 20 0,'0'0'120'15,"0"0"-115"-15,0 3 4 16,-2 7 6-16,-1 2-2 16,1 1-5-16,0 2-2 0,2 1 0 15,0 4-1-15,0 0-2 16,0-4 1-16,0 0-2 16,5-2 1-16,2-1-2 15,2-4 0-15,2-1 0 16,0 2 1-16,4 0 1 0,0-1-3 15,4 2 2-15,6-4-3 16,7 0 1-16,11-7 4 16,15 0 2-16,13-11 18 15,14-10-10-15,13-9-3 16,9-8-7-16,2-5-3 16,1-2-1-16,-10 3 1 0,-10 2-1 15,-13 7 0-15,-13 4 0 16,-17 10 2-16,-14 2 6 15,-11 9 4-15,-12 6-3 16,-8 2-7-16,-4 7-1 0,-15-7-88 16</inkml:trace>
  <inkml:trace contextRef="#ctx0" brushRef="#br0" timeOffset="8474.71">15866 6004 271 0,'-2'0'62'0,"1"0"-53"16,1 0-4-16,-4 0-3 15,4 0-2-15,0 0 0 16,0 0-3-16,7 0-2 15,6 1 4-15,5 5 2 16,5-2-1-16,6-1 1 0,7 0 1 16,6-1-1-16,6 2 0 15,0-2 0-15,0 0 0 16,3 1-1-16,-1 1 0 16,-1-1-1-16,1 2 1 15,2-1 0-15,3-2 0 0,7-2 0 16,4-2 0-16,2 2 1 15,4-2 0-15,3-1-1 16,0-3 1 0,-4 1-2-16,-3 2 1 15,-2-3 0-15,-5-1 0 0,0 2 0 16,-5-4 0-16,-2 3 1 0,1-1-2 16,1 0 2-16,3 2-1 15,6-1 0-15,1 3 0 16,3-4 0-16,1 3 0 15,-2 0 0-15,-3 1 1 16,-6 1-3-16,-3 2 3 0,-7 0-2 16,-3 0 2-16,-4 0-1 15,-3 0-1-15,2 0 1 16,-2 0 0-16,7 0 1 16,4-1-1-16,0-2-1 0,4 0 1 15,-1-1 1-15,-2 3-1 16,1-1-1-16,-3 2 2 15,-6-4-2-15,-2 3 2 16,-3-1-2-16,-2 0 2 16,-2-2-1-16,0 1 0 0,5-1 0 15,5 3 1-15,6-5-1 16,7 2 0-16,3-1 2 16,-1 0-4-16,0 1 1 15,-1 2 1-15,-8 2-3 16,-7-1-30-16,-2 1 18 15,-5 0 5-15,-6 0 7 0,3 0 5 16,-4 0-1-16,3-2 0 16,2 0 0-16,4-1-1 15,2 1 0-15,2 0 0 16,5-2 1-16,-2 3-2 0,0-5 1 16,0 3 0-16,-2-3 0 15,-2 3 0-15,2-1 4 16,2 1-4-16,0 1 0 15,0 0 2-15,3 0-2 16,-1 0 0 0,0 1 0-16,-2 1 0 15,-1-2 0-15,2 2 0 0,-5 0 0 0,-4 0 0 16,2-2 0-16,-7 2 0 16,-1-3 0-16,-5 1 1 15,-4-2 3-15,-4 1 7 16,-4 1-6-16,-3 2-2 15,-4 0 3-15,0 0-6 0,-5-2-2 16,-2 6-10-16,-2 3-2 16,-18-7 3-16,-10-18-261 15</inkml:trace>
  <inkml:trace contextRef="#ctx0" brushRef="#br0" timeOffset="73509.26">21569 7595 232 0,'-4'-13'-63'0,"1"-1"38"16,1 2 37-16,2 1 3 16,0 2-6-16,-3 2 9 0,-1 2 8 15,1-1 14-15,-1 2-31 16,0 4 13-16,4 0 24 15,4 0-49 1,10 0-9-16,6 4 16 0,7 5-2 0,4-2-2 16,-1 2 2-16,-2 0-3 15,-1-2 2-15,-3 0-2 0,1 1 1 16,-1-3 3-16,6 0 5 16,4 0 6-16,11-1 2 15,9 1 7-15,12-1-11 16,8-2-6-16,10 0 1 15,4-2-2-15,7 0-3 0,2 0 1 16,-2 1-1-16,7 1 1 16,-2 2-3-16,-2 1 1 15,1-2-1-15,4 3 0 16,-5-2 1-16,3 1-1 16,5 0 1-16,0 0-2 15,2 3 2-15,-6 1-1 0,2-1 1 16,-3 2-3-16,-6-2 2 15,-3-1 1-15,1 0-1 16,-5 1-1-16,-6-3 2 16,1-1-1-16,-2-3 0 0,-2 2 0 15,-2-2 0-15,0 1 1 16,3-2-1-16,-4 1 0 16,4-1 0-16,-5 3 0 15,-1-3 0-15,-1 0 0 16,-1 1 0-16,2-1 0 15,-1 0 0-15,3 0 0 0,3 0 0 16,2 0 0-16,2 0-1 16,-1 0-3-16,-1 0 1 15,-6-5 2-15,1-2 2 16,-3-2-4-16,-2 0 4 16,0-2 0-16,-1 1-2 0,0-1 3 15,-4 0-2-15,-5 0 0 16,-2 2 1-16,-3 4-1 15,-7-4 2 1,-6 4-4-16,0-2 4 16,-5 1-2-16,-4 0 0 0,-3-2 1 0,-1 1-2 15,-3 0 2-15,2-1 0 16,3 1-2-16,4 2 2 16,7 2-1-16,2-1-1 15,3 1 2-15,1 1-2 0,-5-2 2 16,0 2-2-16,-5-1 0 15,-5-1 2-15,-5-1-1 16,0 0-1-16,-4-1 2 16,2-1-1-16,-2 2 1 0,5 0-1 15,-3-1 0-15,0 2 1 16,-3 1 0-16,-2-1-2 16,-7 2 2-16,-6 1-1 15,-1-3 3-15,-5 2 5 16,1 2 3-16,-4-1-6 15,3 1-4-15,-3-2-1 0,0 2-1 16,0 0 1-16,2 0-1 16,-2 0 0-16,2 2 1 15,-2 5 0-15,0 0-5 16,0-7-48-16,0-13-201 0</inkml:trace>
  <inkml:trace contextRef="#ctx0" brushRef="#br0" timeOffset="74820.99">24126 7954 359 0,'-2'-22'2'0,"0"-2"1"0,2 4-1 16,0 2 2-16,0 0-3 15,0 4 0-15,-1 1 0 16,-4 2 0-16,3 4-1 15,0 0 2-15,2 3 9 0,0 1-1 16,0 2-1-16,0 1-11 16,9 0 0-16,2 0 1 15,3 0 1-15,1 4 1 16,-1 4-2-16,-2 4 1 16,1 0 0-16,-4 3 0 0,3-4 0 15,-2 6 0-15,2-5 1 16,5 5-2-16,0-7 1 15,8 0-2-15,4-5 2 32,7-5 2-32,6 0-1 0,0-11-1 15,9-3 1-15,-1-8 0 16,6-2-2-16,1-2 3 0,4 1-2 16,2-3-1-16,2-2-4 15,1-4-1-15,5-3-1 16,2-1 5-16,2-5 0 15,6 2 4-15,7-4-4 16,0 2 2-16,6 3 0 16,-5-2 0-16,3 7 2 15,-8 1-4-15,-8 4 2 0,-8 1 0 0,-12 6 0 16,-8 0 0-16,-10 1 2 16,-6 1-2-16,-1 3 6 0,-2 0 8 15,-2 6-7-15,0 1-4 16,1 8-4-16,-7 3-16 15,-7 0-84-15</inkml:trace>
  <inkml:trace contextRef="#ctx0" brushRef="#br0" timeOffset="75666.26">24451 8277 298 0,'0'2'1'0,"-1"1"-16"16,1 0-32-16,0 1 41 15,0-1 4-15,1 2 2 16,6-3-1-16,0 2 0 0,5 1 0 16,3-3 2-16,2 2 0 15,7-1-1-15,3-1 0 16,4 0 0-16,4-2 0 16,2 0-2-16,1-9 3 15,3-4-5-15,-1-4-2 16,3-1 2-16,2-6 1 0,5-2 0 15,9-5 7-15,7-6 0 16,7-6-1-16,5-2 6 16,5-5-5-16,2 0-1 0,0 0-1 15,-5 5-1-15,-2 0 3 16,-2 7-1-16,-9 3-1 16,-6 4 0-16,-7 1 6 15,-5 3 4-15,-3 1 10 16,-2-1 11-16,0 0-12 15,2 2 3-15,5-2-11 0,3 4 7 16,3 2-13-16,0 4-5 16,-1 5-2-16,-7 3-1 15,-6 5 2-15,-9 4-4 16,-7 0-16-16,-7 0-15 16,-6 4-10-16,-6-4-23 0,-5 0-44 15</inkml:trace>
  <inkml:trace contextRef="#ctx0" brushRef="#br0" timeOffset="85016.49">24794 12275 394 0,'-5'0'-4'0,"3"-5"8"16,-1-6 15-16,3 0-2 0,0 3-9 15,-2 0-1-15,0 3 16 0,-1 1 10 16,-3 4 7-16,0 0-15 16,-4 0-14-16,1 15-12 15,-2 4 2-15,0 6 0 16,3 7-3-16,0 9 4 15,4 6-2-15,4 5 1 16,0 3-1-16,0 5-1 0,0 3 2 16,4-1 0-16,7 2 0 15,5-3 0-15,8 0-1 16,4-8-21-16,5-8-31 16,1-16-36-16,-2-22-253 0</inkml:trace>
  <inkml:trace contextRef="#ctx0" brushRef="#br0" timeOffset="85500.82">25049 12337 488 0,'-14'-12'2'0,"-4"5"-3"16,2 0 3-16,-2 3-3 15,0 4-2-15,0 4-1 16,0 15 4-16,0 13-2 0,3 8 2 15,1 10 2-15,6 5-1 16,1 4-2-16,7 0 4 16,0-2-2-16,8-4 1 15,8-6 0-15,9-8-2 16,6-9-2-16,5-12 1 16,3-9 0-16,3-9-6 0,-1-18-4 15,-4-9 6-15,-3-8 6 16,-7-6-1-16,-7-5 4 15,-6-1 7-15,-7-3 11 16,-6 0-3-16,-1 3 9 16,0 5-10-16,-8 6-12 15,-2 6 2-15,1 7 7 16,-1 5-8-16,-3 7 0 0,1 2-3 16,-5 0-1-16,1 4-3 15,-2 0 0-15,-2 1 0 16,1 2 0-16,0 1-1 15,0 1 2-15,3 0-1 0,3 0 0 16,0 0 0-16,3 1-1 16,1 3 0-16,3-1 1 15,6 4-2-15,0 0-29 16,0 1-38-16,3-3-5 16,7-1-151-16</inkml:trace>
  <inkml:trace contextRef="#ctx0" brushRef="#br0" timeOffset="86487.91">25247 12225 411 0,'0'-2'4'16,"-3"-1"6"-16,3 3 15 15,0 14-31-15,8 13 4 16,4 6 2-16,7 7 5 0,3 5-3 16,-5 1 5-16,5-2-4 15,-2-1-2-15,-3-7-2 16,-3-5 8-16,-2-9-6 15,-5-9 1-15,-6-8-1 0,-1-5 5 16,-1-18 54-16,-6-12-34 16,0-12-23-16,3-7-5 15,4-6-5 1,0 2-3-16,7 6 2 0,4 9 4 16,-3 13 3-16,-1 6 4 15,-4 10 4-15,0 7 0 0,4 2-6 16,0 4-6-16,8 10 3 15,-1 8 0-15,5 4 1 16,1 3 4-16,-5 3-3 16,0-7 2-16,-4-5-2 15,-3-8 1-15,-6-12 0 0,2-5 4 16,-4-24 22-16,1-10-10 0,1-10-13 16,4-5-2-16,1-4-2 15,4 3-1-15,2 5 1 16,-1 8-4-16,-2 4 4 15,-2 7-1-15,1 5 0 16,-7 4 2-16,-2 5 0 16,0 1 2-16,0 3-2 0,0 2 0 15,-5 4-1-15,5 6-2 16,0 1-1-16,12 8-13 16,8 14 12-16,3 10 1 15,8 9 2 1,5 7 2-16,5 12-1 0,0 1 0 15,-1 0 2-15,-4-6 0 16,-9-6-8-16,-7-14 1 16,-5-10 2-16,-8-13 1 15,-3-12 1-15,-2 0 4 16,-2-14 29-16,0-7-25 0,0-4-6 16,0-4 0-16,0 0 0 15,0 3-3-15,0 2-13 16,-4 5 1-16,-1 1 6 15,1 2-2-15,-3 4 9 0,2-2 1 16,-3-1 1-16,5 1-1 16,-2 0 1-16,1 3-1 15,1 2 0-15,1 4 2 16,2 1 8 0,0 4 1-16,0 11-11 0,3 8-9 15,8 12 9-15,4 3 3 0,4 5 2 16,1 4-5-16,2 3 1 15,2 0-1-15,1 1 3 16,1 1 1-16,-4-5-1 0,-3-4-3 16,-1-7-29-16,-6-9-41 15,-4-12-36-15,-4-11-156 16</inkml:trace>
  <inkml:trace contextRef="#ctx0" brushRef="#br0" timeOffset="87285.79">26023 12182 436 0,'-13'-17'0'15,"4"-5"2"-15,4-3-1 0,5-2 2 16,0-3-1-16,5 2 2 16,6-1 16-16,1 8 7 15,5 6-2-15,-1 7-11 16,0 6-11-16,2 2 5 15,-2 2-8-15,0 11-3 0,-1 7 5 16,-3 5-6-16,-3 4 8 16,0 3-4-16,-3 4 6 15,-5-7-5-15,1-3 1 16,0-10 1-16,0-12-17 16,1-10-17-16,4-23 6 15,1-11-16-15,1-7-33 0,3 1-10 16,-1 6 76-16,-4 11 92 15,-3 9-15-15,-1 11-32 16,-1 9 3-16,-2 0-32 16,2 11-9-16,3 8 1 15,-1 6 4-15,1 4-2 16,2 3 1 0,0-4 0-16,3-3-2 15,-3-7 0-15,2-11 0 0,1-7-1 16,2-14 1-16,0-17 3 15,-4-7-2-15,4-11-1 16,-5-4 0-16,-2 2-4 0,-3 5 3 16,-1 11 4-16,-1 10 6 15,0 9 34-15,2 7-25 16,-2 5-4-16,2 4-10 16,2 9-11-16,2 11 0 15,4 5 8-15,5 6-1 0,6 2 1 16,4 1-2-16,2-7 1 15,-2-9-10-15,-5-4-31 16,-6-14 18-16,-7-17 14 16,-7-18 16-16,-7-17 8 0,-6-16-7 15,-4-7-9-15,-3-4 3 16,6-2 9-16,-1 10-10 16,5 12-1-16,3 14-2 15,3 17-1-15,2 8 12 16,1 13 19-1,1 7-8-15,0 7-23 0,8 14-7 16,10 11 6-16,7 11 3 0,6 14 0 16,4 8 0-16,6 1 2 15,-2 0-2-15,-5-8-1 16,-4-12-26-16,-6-13 0 0,-7-13 31 16,-5-17-10-16,-9-5-12 15,-3-19-18-15,-2-11-90 16</inkml:trace>
  <inkml:trace contextRef="#ctx0" brushRef="#br0" timeOffset="87879.91">26569 11691 113 0,'0'0'434'0,"0"0"-413"16,3-13-7-1,15-3-8-15,3-7 9 16,5-7-8-16,-1-1-5 0,0-5-18 0,-5-1-38 15,-7-1-29-15,-10 2 26 16,-3 4 47-16,-2 6 19 16,-5 4 29-16,0 6 34 0,0 6-4 15,5 6-12 1,2 4-42-16,0 0-12 0,5 7-12 16,6 11 6-16,5 3 3 15,3 6-1-15,0 3 2 16,1 1 2-16,2-3 0 15,-5-4-1-15,0-10 0 0,-5-9-1 16,-4-5-4-16,-1-16 4 16,-2-23 5-16,-2-11-8 15,3-11-12-15,2-1-4 16,2 1 1-16,-1 9 18 16,-2 15 2-16,0 12 16 0,-4 9 1 15,-1 10 3-15,0 4-3 16,-2 2-12-16,2 4-7 15,5 9-3-15,2 1 2 16,6 4 2-16,4-4-3 16,3-1 1-16,-2-8-6 15,-1-5-9-15,3-11 17 0,-10-14 2 16,-4-11 1-16,1-8 1 16,-6-4-4-16,1 0-1 15,-4 9 2-15,0 8-2 16,0 9 5-16,-7 17 19 15,1 5-15-15,0 20-6 0,3 12-6 16,3 9 2-16,1 13 0 16,18 6 1-16,13 10-2 15,15 1-17-15,6 4-38 16,10-7-55-16</inkml:trace>
  <inkml:trace contextRef="#ctx0" brushRef="#br0" timeOffset="88629.92">27762 11771 251 0,'3'-20'163'16,"-3"5"-139"-16,-5 7 11 15,-7 4-4-15,-8 4-14 16,-4 14-4-16,-7 15-4 0,-4 8 0 16,3 12 4-16,1 1 7 15,9 3-1 1,5-5-10-16,10-4-6 15,7-6-4-15,4-6 0 0,16-10 2 16,2-10-4-16,11-4 1 0,5-7 1 16,3-1 2-16,0 0 1 15,1 0-1-15,-10 3-2 16,-3 3 1-16,-8 3-1 16,-6 5-1-16,-1 4 4 15,-5 1-1-15,-2 5 0 16,-3 1 3-16,-2 0-3 0,-2 0 1 15,0 0-1-15,-4-2 0 16,-3 0 2-16,-2-4 2 16,0 1-4-16,0-5 1 15,-2-7-1-15,4-8-29 0,0-8-57 16,7-23-195-16</inkml:trace>
  <inkml:trace contextRef="#ctx0" brushRef="#br0" timeOffset="88941.85">28081 12047 551 0,'0'7'8'0,"0"-1"-6"15,0-1-8-15,0 0 6 16,0-2-2-16,0-3 1 16,5 0 0-16,0-8 3 0,4-13 1 15,-3-5-2-15,1-6-14 16,-7 2-9-16,2 0 10 15,-6 7 6-15,-4 5 30 16,-2 11 12-16,1 3 3 16,7 4-2-16,2 9-29 0,0 12-16 15,11 10 6-15,7 4 1 16,6 6-1-16,0-4 5 16,3 0-3-16,0-8-1 15,0-10-1-15,0-8-13 16,-3-7-40-1,-8-4-31-15,-8-10-243 16</inkml:trace>
  <inkml:trace contextRef="#ctx0" brushRef="#br0" timeOffset="89255.74">28215 11841 589 0,'0'-6'15'0,"9"-1"-4"15,6 0-5-15,8 1 4 16,1 6 7-16,7 0-3 15,2 4-11-15,1 12-2 16,-3 7 0-16,-2 2-4 0,-9 2 1 16,-5-2 3-16,-6 1-2 15,-4-4 0-15,-5-7 2 16,0 1 0-16,0-12 1 16,0-4 2-16,0-7 4 15,0-16-5-15,0-7 0 0,4-12-4 16,7-3 2-16,1-5 0 15,0 5 1-15,0 5 2 16,-5 10 1-16,-4 13 5 16,-1 6 2-16,-2 9-8 15,0 2-3-15,0 7-12 16,0 4-94-16,0-2-117 0</inkml:trace>
  <inkml:trace contextRef="#ctx0" brushRef="#br0" timeOffset="89583.46">28642 11524 562 0,'-6'-5'33'16,"0"3"-30"-16,6 2 7 16,0 0-14-16,2 7-6 15,8 10 10-15,4 2-5 0,3 4 6 31,1 3-2-31,1-2 1 16,-2-3 0-16,0-1-1 0,-3-5-3 0,-4-8 5 16,-1-2-1-16,-1-5 11 15,-1 0 7-15,-2-12 22 16,0-15 2-16,-1-6-12 0,2-5-18 16,-4-6-8-16,-2 6-3 15,0 1-2-15,0 12 3 16,0 8-1-16,-7 6-2 15,6 7-5-15,-1 4-48 16,2 0-81-16,0 0-194 0</inkml:trace>
  <inkml:trace contextRef="#ctx0" brushRef="#br0" timeOffset="90864.27">28933 11459 619 0,'0'0'35'16,"0"0"-23"-16,0 1-14 15,4 1-5-15,-2 0 5 16,2-1 2-16,-3 1 0 16,3-2-1-16,-1 0-5 15,-3-8 6-15,0-9 3 0,0-4-1 16,0-1-2-16,0-2 1 16,-1 2 1-16,-5 4-3 15,5 6 6-15,-3 6-4 16,4 6 2-16,0 4-6 15,0 16-4-15,2 3 8 0,5 7 0 16,2 2-1-16,0 1 0 16,2-1-1-16,1-9 0 15,-1-6 0-15,0-6-2 16,1-7-2-16,-3-4-2 16,4-16 7-16,-5-13 5 15,2-10-2-15,-5-9-2 0,0-7-1 16,-5 1-2-16,0 2 0 15,0 9 3 1,-7 11 1-16,-1 9 5 16,-4 11 13-16,2 6-4 0,-1 6-10 0,4 2-4 15,1 8-4-15,6 3 0 16,0 1-2-16,11-5-3 16,9-1-15-16,5-8-6 15,6 0-5-15,-1-12 9 16,1-5 0-16,-6-3 13 15,-7-1 9-15,-7-1 1 0,-8 7 4 16,1 0 2-16,-4 8 13 16,0 1 27-16,-5 6-10 15,-2 0-18-15,1 15-17 16,0 8 0-16,5 4-3 0,1 1 4 16,0-1-1-16,12-2-1 15,10-9-1-15,5-7 0 16,1-9-2-16,3-2 3 15,1-16 4-15,1-7-2 16,2-7 7-16,-1-11 6 0,2-4-7 16,-1-3-5-16,-3 1-2 15,-7 5 0-15,-5 10-1 16,-8 12 0-16,-4 9 4 16,-6 7 18-16,-2 6 3 15,0 0-12-15,0 0-10 16,0 9-6-16,0 1 0 15,0 4 3-15,0 6 0 0,5 0 0 16,2 1-7-16,0-3-18 16,1-2 4-16,-3 0 16 15,-3-7 7-15,3-2-1 16,-5-3 0-16,2 0 1 0,-2-3-2 16,0-1 2-16,0 2 0 15,0-2 2-15,0 0 3 16,0-6-3-1,-2-6-1-15,-3-4-7 16,3-2-2-16,0-3 4 16,2-2 1-16,0 3 2 0,0 1 0 0,0 4-1 15,2 3 0-15,0 4-3 16,3 5-10-16,-3 3-17 16,-2 0-14-16,0 2 11 15,0 1 16-15,1 3 6 16,-1-4-2-16,0-2 10 15,0 0 14-15,-1-8 10 0,-6-6 3 16,-2-7-4-16,1-3-2 16,1-2-12-1,0-1 3-15,0 1-12 0,1 2 4 16,-1 7 0-16,0 2 0 16,-2 9 2-16,-4 3 2 0,1 3 5 15,-1 9-5-15,-1 11-2 16,4 5-1-16,6 3 0 15,4 2-2-15,5-1 0 16,14-6-2-16,7-4-15 16,4-8-14-16,4-7 20 0,0-2 2 15,-3-1 11-15,-4 1-1 16,-5 2-1-16,-8 7 1 16,-6 1 2-16,-5 6 5 15,-3 5 14-15,-3 4 16 16,-11 3-2-16,-1 2-13 15,-7 1-10-15,-2-1 0 0,-1-1-3 16,1-2-8-16,-2-2-1 16,3-4 0-16,1-5-1 15,3-7-45-15,0-11-110 16</inkml:trace>
  <inkml:trace contextRef="#ctx0" brushRef="#br0" timeOffset="92258.7">28137 12857 209 0,'-5'-11'195'16,"0"0"-193"-16,1 3 17 0,3-3 6 15,1 3-5-15,0 3 11 16,0 2 0-16,0-1-4 16,0 4-11-16,0 0-12 15,8 11-5-15,5 15-1 16,0 10 1-16,3 14 10 16,3 11 16-16,0 9-11 0,-1 1-2 15,5-5-1-15,-1-11-7 16,1-8-3-16,2-15-2 15,-4-13 0-15,5-13 0 16,-5-6 1-16,3-16 6 16,0-6 14-16,2-10-12 0,-1-5-4 15,0 2-5-15,-11 3-27 16,-6 2-151-16</inkml:trace>
  <inkml:trace contextRef="#ctx0" brushRef="#br0" timeOffset="92993.15">28632 12628 340 0,'-10'0'41'0,"5"0"-38"0,0 0 2 16,3 0-1-16,0 0-4 16,2 0 3-16,0 0 3 15,0-3 19-15,0-3-14 16,0 1-8-16,0 2-1 15,0-3 1-15,0 2 4 16,0 3 3-16,0 1-1 0,0 0-7 31,0 1-4-31,0 7-41 16,0 4-66-16</inkml:trace>
  <inkml:trace contextRef="#ctx0" brushRef="#br0" timeOffset="93243.14">28636 12564 425 0,'0'-10'18'0,"-4"2"41"16,2 6-15-16,2 2-23 15,0 4-23-15,4 12-2 0,4 7 4 16,6 9 2-16,3 6 4 16,3 6 10-16,1 1-3 15,1-2 11-15,0 0-13 16,-5-8-4-16,3-2-2 0,-1-6-4 15,-6-8 0-15,1-3 0 16,-4-11-1-16,-5-5-46 16,-5-14-36-16,0-12-4 15,-16-11-210-15</inkml:trace>
  <inkml:trace contextRef="#ctx0" brushRef="#br0" timeOffset="93696.81">28732 12678 311 0,'-16'-34'31'0,"-2"6"47"0,3 5 9 16,5 1-35-16,0 5-17 15,-2-3-15-15,3 3 0 16,3 0-6-16,0-3-6 16,6-1-1-16,0-4-5 0,7-4-2 15,12 1-1-15,7 1-1 16,8 2 0-16,2 9 0 16,4 7-1-16,-3 9-1 15,-6 5 3-15,-9 19-1 16,-14 11 1-16,-8 13 4 0,-3 7 0 15,-16 3 4-15,0-4-2 32,-1-6 0-32,5-9 1 15,5-14-6-15,8-9 0 16,2-6-3-16,10-4 1 0,7-6-3 0,8 0 0 0,4 0-1 16,4-7 7-16,4-4-2 15,-3 0-1-15,0 2-1 16,-3 2 3-16,-6 4 0 15,-2 3 0-15,-5 0-1 16,-8 7 1-16,-7 11-1 16,-3 5 4-16,-7 4 11 0,-10 5 5 15,-4 3 1-15,-2 3 0 16,-2 0-1-16,1-3-7 16,-1-1-6-16,-1-4-5 15,-1-1 0-15,-4 0-1 0,-1 1 1 16,-1-3-9-16,0-6-48 15,9-14-60-15</inkml:trace>
  <inkml:trace contextRef="#ctx0" brushRef="#br0" timeOffset="95476.97">28700 13980 418 0,'4'-1'-2'0,"1"1"-6"0,-4 0 4 16,6 0 4-16,-2 1 0 15,-2 1 1-15,1 0 1 16,-2-2 5-16,-2 0 12 15,0 0 37-15,0-2 22 16,-11-7-25-16,-5 0-17 16,-5 4-27-16,-1 3-4 0,-3 2 7 15,-3 14-7-15,3 15-4 16,2 10-2-16,3 8 2 16,9 4-1-16,9 5 0 15,2-3-1-15,17-6 0 16,12-8-2-16,1-8-8 0,9-8 10 15,2-9 0-15,1-1 1 16,-1-5 1-16,-1-3-1 16,-2 5-1-16,-7 0 3 15,-9 2-5-15,-3 6 4 16,-11 4-4-16,-4 5 2 0,-4 3 1 16,-7 4 1-16,-7 3 1 15,-5 1 3-15,1-4-1 16,-1-2-2-16,1-8 1 15,0-9-4-15,3-10 2 16,1-9-15-16,1-22-37 16,5-20-86-1</inkml:trace>
  <inkml:trace contextRef="#ctx0" brushRef="#br0" timeOffset="95712.36">29018 13832 583 0,'0'-2'11'16,"0"-6"7"-16,0 8 1 16,3 0-22-16,7 18-3 15,2 8 6-15,5 11 0 16,2 12-3-16,1 8 0 0,2 3 5 16,-2 0 9-16,1-5 0 15,0-5-7-15,-3-8-3 16,-2-7 0-16,2-10-2 15,-9-13-46-15,-3-12-62 16,-6-7-161-16</inkml:trace>
  <inkml:trace contextRef="#ctx0" brushRef="#br0" timeOffset="96120.89">29061 14116 546 0,'0'3'7'16,"5"-3"-14"-16,8 0 6 15,5-1 4-15,6-12 1 16,8-5 7-16,4-8-6 16,-1-8-4-16,3-9-5 15,-4 0-62-15,-7-1-9 0,-9 0 47 16,-6 6 30-16,-8 9 40 16,-4 6 36-16,0 10-6 15,0 3-17-15,0 6-14 16,0 4-17-16,0 9-16 15,0 14-13-15,-4 14 2 0,4 11 4 16,0 14-1 0,0 2 1-16,7 0 0 0,5-7-2 15,3-14-6-15,4-9-11 32,3-20-2-32,-1-14 11 15,0-5 5-15,-2-22 6 16,-5-13 3-16,-4-6-1 0,-8-7 0 15,-2-3 6-15,-2 7-2 16,-8 4-4-16,-4 11-1 16,-5 11-2-16,1 10-3 15,-1 10-9-15,-6 3-52 0,4 3-89 16,6 4-285-16</inkml:trace>
  <inkml:trace contextRef="#ctx0" brushRef="#br0" timeOffset="96417.74">29668 13656 623 0,'14'-15'10'0,"-8"3"-3"16,-1 8-6-16,4 4-2 16,-2 4-6-16,4 14 5 0,1 5 1 15,-1 10 2-15,-2 7 0 16,-2 5 1-16,-7-1-1 15,0 1 0-15,-5-6 0 16,-6-8 2-16,-3-12 0 16,0-10 17-16,-1-9 25 15,4-14-3-15,3-17-25 0,8-9-14 16,0-14-2-16,7-5 1 16,8 0-3-16,7 4 1 15,0 8-2-15,0 10-1 0,-1 9-53 16,-1 7-31-16,2 6-89 15</inkml:trace>
  <inkml:trace contextRef="#ctx0" brushRef="#br0" timeOffset="97417.5">30230 13339 677 0,'-20'-21'-3'15,"0"4"-14"-15,1 8 3 16,-5 9 9-16,1 2 2 16,-4 22 3-16,1 8 4 0,4 4 5 15,5 8-3-15,7 0 0 16,6-6 0-16,4-3-6 16,11-14 1-16,9-10-3 15,2-11 3-15,5-3 0 0,1-17 3 16,-3-10-2-16,-5-3 0 15,-3-2-1-15,-5-2 1 16,-5 2-1-16,-4 5 1 16,-3 4 0-16,0 10 4 15,0 6 4-15,0 7 11 16,0 3-8-16,2 14-15 0,3 10 0 16,2 5 1-16,5 4 3 15,3 4-1-15,2-3 1 16,6-5-2-16,3-10-7 15,7-10-18-15,3-9 4 16,0-9 15-16,-2-18 4 0,-5-15-8 16,-2-13 1-16,-11-11 10 15,-5-6-1-15,-9-7 2 16,-2 0 9-16,0 0 3 16,-10 9-4-16,-2 14-4 15,-5 12 15-15,-2 12-6 0,-4 14-4 16,4 10-4-16,0 8 1 15,-1 3-2-15,6 18-8 16,6 7-2-16,8 2-3 16,0 3 1-16,20-1-11 15,9-1-8-15,12-12 14 0,5-4 12 16,1-6 0-16,2-2-1 16,-6 0 2-16,-3 2-1 15,-9 4-1-15,-9 6 7 16,-5 8 1-16,-5 7-3 15,-4 5 3-15,-3 7 0 16,-3 7 3-16,-2 1-7 16,-2 0-3-16,-9-4-7 0,-1-4 3 15,-2-16-11-15,-1-12 0 16,3-16 8-16,2-13 9 16,5-34 1-16,5-21-3 0,0-22-2 15,10-21 1-15,9-7-1 16,6-4 2-16,4 4-1 15,3 8-1-15,-5 13 4 16,-8 16 1-16,-6 17-4 16,-7 12 0-16,-6 15 6 0,-6 15 10 15,-7 5-7 1,1 12-5-16,-2 3-4 0,3 13-3 16,4 12-5-16,2 14 3 15,5 4 2-15,0 5 1 16,10 1 4-16,10-2 4 15,5-6-4-15,4-9 1 0,5-7 0 16,2-9 0-16,-2-9-2 16,-2-7-1-16,-5 0 5 15,-6-5-4-15,-9-6 2 16,-4 2 6-16,-6 0 17 16,-2 2 6-16,0 2-12 0,0-2-10 15,0-4-9-15,0-5-57 16,2-7-186-16</inkml:trace>
  <inkml:trace contextRef="#ctx0" brushRef="#br0" timeOffset="99044.21">30154 10385 382 0,'-5'0'14'16,"0"0"42"-16,3 0-11 0,-1 0-14 15,1-4-20-15,-1 1-6 16,0-1-1-16,-1-2 6 16,-1-1 3-16,-5-3 2 15,0-5 1-15,1-3-7 16,1-3 4-16,2-3-6 16,1-6-4-16,1 0-3 0,4-2 0 15,0 0-1-15,9 2 1 16,5-3-1-16,10 3 1 15,5 0 2-15,8 7 0 16,6 5-1-16,2 9 1 0,1 9-3 16,0 7-1-16,-7 22 1 15,-7 15 1-15,-10 15 2 16,-6 9-2-16,-8 10 0 16,-6 8 1-16,-2 5 0 15,0 3 0-15,0-4 0 16,1-4-2-16,8-5 4 15,3-9-3-15,3-12-2 0,5-13 4 16,-1-10-2-16,3-12-4 16,0-11 4-16,-1-5 1 15,1-7 0-15,1-2-1 16,1 0 4-16,-2-7-3 0,2 2-1 0,-2 1 1 16,-3 4 0-16,1 0 0 15,-2 5-1-15,3 12 0 16,1 5 1-16,3 9 1 15,4 6-1-15,4 8 0 16,2 12 1-16,1 9-1 0,6 12 0 16,1 8 1-16,-1 10-2 15,2 4 1-15,0 0 1 16,-2-1-2-16,1-5 1 16,-5-6-3-16,-3-10 3 0,-6-7 0 15,-3-7 0-15,-10-8 1 16,-4-8-1-16,-10-9-1 15,-2-8 2-15,-12-5-1 16,-12-8 1-16,-4-11-15 16,-7-7-8-16,-2-4 15 0,6-19 6 15,3-5 1-15,8-11 0 16,11-4-2-16,9-7 1 16,2 0 7-16,17-2-1 15,14 3-2-15,6-1 0 16,9 5 2-16,3 12 3 0,-1 7 4 15,-3 13-9-15,-4 13-1 16,-9 1-2-16,-7 21 1 16,-6 6-2-16,-1 7 2 15,-6 4 0-15,3 4-2 16,-2 0 1-16,0-7 0 16,3-4-7-16,2-14-32 0,-2-15-29 31,-4-10-68-31,-3-31-199 0</inkml:trace>
  <inkml:trace contextRef="#ctx0" brushRef="#br0" timeOffset="100295.04">31194 9329 223 0,'16'-3'5'16,"1"-4"8"-16,-4 1 24 15,2-1 17-15,-4-3-31 0,0 2-8 16,0 1-6-16,-3 1 2 16,-1 0 3-16,1 3 3 15,-4 1 13-15,-1-1 11 16,2-1 5-16,-3-1 5 16,2-3-13-16,-3-4-14 0,-1-2 0 15,0-5 4-15,-7-3 1 16,-3-1-7-16,-7 3-12 15,0 0 10-15,-5 8-2 16,-3 10-17-16,-4 2-2 16,-5 11-1-16,-2 17-5 15,4 5 10-15,3 9-3 0,9 0-1 16,10 6-1-16,10-2-1 16,12-3-5-16,17-2 7 15,8-4-3-15,8-10 5 16,8-6-3-16,0-7 3 0,5-8-1 15,-3-1 0-15,-4 1 1 16,-1 2 2-16,-5 5-2 16,-6 5-1-16,-6 6-1 15,-10 7 0-15,-3 7 0 16,-9 2 1-16,-8 5-1 16,-3 0 1-16,-1-4 1 0,-16-4-1 15,0-6-1-15,-4-12 4 16,1-10 1-16,-4-9 0 15,0-2 0-15,4-21-1 16,5-7-1-16,3-11-4 0,12-5 0 16,0-4 0-16,19-2 2 15,8 2-2-15,1 5 0 16,3 3 1-16,-4 7 0 16,-4 5-1-16,-2 7 0 15,-4 6 1-15,-5 5 0 0,-1 9-2 16,-3 3 1-16,0 7-8 15,3 13 5-15,2 6 2 16,1 3 2-16,4 3 2 16,0 0-2-16,0 0 1 0,0-7 1 15,0-1-1-15,-2-7 0 16,-4-6 2-16,1-6-2 16,0-3 1-16,-8-2-7 15,0-5-17-15,-5-11-15 16,0-6-53-16,-7-8-101 15</inkml:trace>
  <inkml:trace contextRef="#ctx0" brushRef="#br0" timeOffset="100451.33">31678 9160 535 0,'-2'-13'8'0,"-3"5"4"0,4 5 33 15,1 3-37-15,0 2-11 16,3 7 3-16,9 5-1 15,-2 4-45-15,0-1-42 16,4 3-193-16</inkml:trace>
  <inkml:trace contextRef="#ctx0" brushRef="#br0" timeOffset="101840.69">31914 9414 374 0,'-2'11'8'16,"2"4"22"-16,0 3 1 0,4 4-12 16,7 3-1-16,1 0 1 15,3-4-12-15,-1-3-3 16,-2-4-2-16,0-1 0 16,-11-13-2-16,5 5 1 0,-5-3 2 15,-1-2 7-15,-1-10 26 16,-10-11-29-16,0-3-6 15,-1-10-1-15,3 0 1 16,3-2-2-16,2 5 1 16,4 2 0-16,0 6-1 0,5 6 2 15,7 5 4-15,-2 9 0 16,3 3-5-16,0 0 1 16,1 10 0-16,-1 7 0 15,-1 3 0-15,1 0 1 16,-3 5 0-16,1-3 2 15,-1-4 0-15,-4-3 0 0,3-5-1 16,1-7 1-16,-3-3 0 16,3-1-1-16,-1-16 2 15,1-4-3-15,-2-7-1 16,1-1 2-16,2-3-3 16,-2-4 0-16,3 0 0 0,5-1 0 15,-3-1 0-15,1 1 0 16,-3 3 0-16,-3 2 0 15,-5 7 0-15,-4 3 1 16,0 8 2-16,-10 6 6 16,-2 5 2-16,-3 3-2 0,5 13-6 15,1 9-3-15,4 8-2 16,5 6 1-16,0 6 1 16,14 1 0-16,6-5-2 15,5-3 2-15,1-11-2 16,5-7-20-16,-8-13 3 15,1-4 16-15,-8-9 4 16,-7-12 5-16,-3 1 5 0,-6-1 8 16,0 5-6-16,0 3 3 15,-2 6 0-15,-3 3-4 16,5 4-8-16,0 0-6 16,0 14-6-16,7 8 5 0,5 6 3 15,3 7 0-15,2 6-8 16,1 1-3-16,3 5 8 0,-4-3-8 15,0 1 3-15,-9-6-7 16,-3-6-1-16,-3-5-4 16,-2-7 17-16,-3-12-5 15,-8-9 6-15,-4-4 9 0,1-17 1 16,-2-13 2-16,2-12 6 16,5-13-1-16,3-7-6 15,6-12 0-15,0-6-3 16,2-8-5-16,9 0 1 15,0-2 2-15,-3 2-3 16,-1 5 0 0,-6 9 2-16,-1 10-1 0,-6 9 1 15,-6 12 3-15,1 12 6 16,0 10 3-16,1 7-4 16,4 9-2-16,3 9-2 0,3 7-9 15,0 20-12-15,2 12 13 16,12 15-1-16,6 10 2 15,8 6-1-15,5-4-2 16,2-4 5-16,5-9-2 0,3-8 3 16,-9-14-2-16,2-9 0 15,-4-9-2-15,-1-8 3 16,-7-5-2-16,-5-5 2 16,-1-15 1-16,-6-8-1 15,-4-8-1-15,-4-10 3 16,-4-6-5-16,0-5-3 0,-7-4-8 15,-8 3 9-15,1 4 1 16,-5 11 4-16,3 9-1 16,0 9 14-16,4 13-1 15,1 4-2-15,5 8-8 16,3 13-11-16,3 10 1 0,0 9 3 16,2 6 2-16,10 6 0 15,4-1-1-15,8-5-4 16,-1-10-6-16,0-11 4 15,4-11 0-15,0-6 9 0,0-14-1 16,-3-11 2-16,-1-3 0 16,-3-1-1-16,-6 2 1 15,-3 8-1-15,-6 5 1 16,-1 4 2-16,-4 5 9 16,0 5-2-16,0 2-11 0,5 14-8 15,2 9 5 1,6 5 3-16,11 12-1 0,3 4 2 15,8 11-1-15,5 2-1 16,6 2-18-16,-4 1-47 16,-6-3-66-16,-9-8-158 15</inkml:trace>
  <inkml:trace contextRef="#ctx0" brushRef="#br0" timeOffset="102250.41">31821 11417 431 0,'-11'22'0'0,"3"-4"-2"16,1-3-4-16,0 0-27 15,2-10-40-15,2-5-36 16,-4-3-73-16</inkml:trace>
  <inkml:trace contextRef="#ctx0" brushRef="#br0" timeOffset="103004.48">31515 10776 557 0,'5'-6'-10'0,"2"0"6"15,-7 3-5-15,3-3-8 32,-3-2 16-32,0-7 6 0,0-3 3 15,-11-7 14-15,-1-3 23 16,-1 1-1-16,-3 1 0 0,2 8-12 15,-1 6-1-15,1 9-8 16,-1 6-11-16,0 19-11 16,1 12-3-16,6 11 1 15,1 5-2-15,7 7 1 16,0 0-2-16,17-2 1 0,12-9 4 16,3-1-2-16,7-8-2 15,2-6 2-15,-4-7 0 16,1-2 1-16,-8-2 0 15,-5 3 1-15,-8-1 0 16,-6 3 1-16,-8 1 0 0,-3 3 0 16,0 1 1-16,-9-1-1 15,-6-5 0-15,0-2-1 16,-4-8 1-16,0-5 1 16,3-9 1-16,0-1 0 15,5-19-3-15,7-7-2 16,4-7-3-16,13-3 4 0,8-2-2 15,8 6 1-15,0 6-1 16,-2 13-2-16,-2 5 2 16,-6 9 0-16,0 0-16 15,-4 8-28-15,0-2-5 16,-1-2-38-16,-1-2-48 0,-2-2-186 16</inkml:trace>
  <inkml:trace contextRef="#ctx0" brushRef="#br0" timeOffset="103322.27">31919 10826 247 0,'0'-15'265'0,"-12"4"-242"0,-4 8 17 15,1 3-12-15,5 2-13 16,-1 13-3-16,4 7-8 16,1 6-1-16,6 2-1 15,0 1 7-15,9-2-3 16,10-8-3-16,0-7 0 15,6-10-2-15,0-4 2 0,2-15 2 16,-3-9 4-16,-3-9-2 16,-10-4 5-16,-4-1 3 15,-7 3 22-15,0 4-21 16,-14 6 1-16,-2 6 5 16,-6 9-3-16,-4 10-16 15,0 8-7-15,-2 16-13 0,4 7-35 16,6-1-28-16,5-3-47 31,13-9-161-31</inkml:trace>
  <inkml:trace contextRef="#ctx0" brushRef="#br0" timeOffset="103580.41">32128 10270 558 0,'-19'-39'3'0,"-3"13"9"16,3 13 11-16,4 9-11 15,0 4-1-15,3 13 3 16,8 12-4-16,4 4-5 16,0 8 8-16,12 6 10 15,5 1 3-15,4 2-1 16,4-1-9-16,1-2-3 0,1-2-6 16,3-3-5-16,1-5 0 15,-1-3 0-15,-6-3-1 31,-5-2-25-31,-16-6-46 16,-4-4-50-16,-26-4-248 16</inkml:trace>
  <inkml:trace contextRef="#ctx0" brushRef="#br0" timeOffset="104166.78">32022 10750 568 0,'9'-21'1'0,"3"-4"9"0,10-5 24 15,3-2 3-15,4-5-19 16,0 2-15-16,-2-3-3 15,-5-1 0-15,0 0-1 16,-3-4-2-16,-9-5 1 16,-1-2 2-16,-1 0 0 15,-1 5 0-15,-2 5 1 16,-3 11-1-16,-1 9 3 0,-1 12 14 16,0 8 10-16,0 5-13 15,0 16-15-15,-1 11-2 16,-1 12 1-16,2 3 4 15,0 5-1-15,10 0 3 0,7-8-2 16,0-10-1-16,7-7 0 16,0-10-1-16,1-14-1 15,-3-3 3-15,2-19 1 16,-4-11 0-16,-1-5-1 16,-4-10-1-16,-4-1 1 15,0 1-2-15,-8 8 1 0,1 5 0 16,-2 10-1-16,-2 7 1 15,0 11 2-15,1 4 4 16,-1 2-9-16,4 13-8 16,-1 5 11-16,7 2-1 15,-1-1 0-15,3-3 0 0,5-6 0 16,0-5-2-16,0-7 1 16,-1-3 4-16,-4-15-1 15,-5-7 7-15,-5-7 9 16,0-7-7-16,-2-2 0 15,-12-2-3 1,3 2-2-16,-6 7 2 16,3 3-1-16,-1 12-5 0,2 1 0 0,3 8-2 15,0 6-2-15,6 4-12 16,2 0-25-16,0 9-29 0,11 7 13 16,8 0-28-16,8-2-53 15,4 2-263-15</inkml:trace>
  <inkml:trace contextRef="#ctx0" brushRef="#br0" timeOffset="105151.15">33039 9757 595 0,'-4'-15'10'16,"-6"3"21"-16,2 1 3 15,-1 7-15-15,-2 4-5 0,-9 4-10 16,-3 19-5-16,-4 13 1 16,3 7 1-16,3 7 5 15,3 2 5-15,9-4 1 16,9-9-5-16,0-10-4 0,6-10-2 16,7-8 0-16,11-11 2 15,0 0 1-15,3-20 3 16,-2-6-5-16,-2-8 2 15,-5-4-3-15,-8-3 0 16,-2 4 1-16,-4 4-1 0,-4 8-1 16,0 7 1-16,0 10 3 15,0 4 5-15,0 4-3 16,0 7-9-16,0 11-5 16,0 5 9-16,0 4-2 15,7 5 1-15,7-3 0 16,8-10-2-16,3-6 1 0,4-11 0 31,-1-2-1-31,3-20 5 16,-10-8 0-16,-3-12-2 0,-9-4 2 0,-9-6-1 15,0-4 0-15,-12 6 0 16,-10-1-2-16,-3 10 0 0,-3 9 0 16,1 7 0-16,-2 9-3 15,4 6 3-15,3 7-2 16,6 1 0-16,6 0-1 15,5 0-4-15,5 0-11 16,12 0 2-16,10 0 1 16,12-4 11-16,6-9 4 0,5-5 1 15,2-1 0-15,-3-2-2 16,-6 0 2-16,-11 6-1 16,-5 5 0-16,-10 4 0 15,-8 4 0-15,-4 2 2 16,0 6 1-16,-4 10-4 0,-3 6 3 15,-2 9 1-15,4 4 0 16,-1-1 0-16,4 2-1 16,2-1-2-16,8-7 0 15,6-5 1-15,8-4-2 16,3-7 2-16,4-12 1 0,2 0 0 16,4-15 2-16,-1-12-2 15,-1-8 2-15,-1-10-1 16,-7-5-1-16,-2-7 1 15,-12-5 2-15,-4-1-3 16,-7 2 1-16,0 7-1 16,-5 8 2-16,-10 10 10 0,1 12 1 15,-2 16-6-15,0 8-5 16,-1 12-1-16,0 20-5 16,4 11 1-16,6 10-1 15,7 8 2-15,0 6 0 16,20-5-1-16,10 4 1 0,6-8-1 15,9-8 2-15,0-4-1 32,1-8 0-32,-4-10 1 15,-1-1 0-15,-12-5-1 0,-29-1 0 0,0-2 0 0,0 1-11 16,0 0-26-16,0 5-57 16,-9 7-137-16</inkml:trace>
  <inkml:trace contextRef="#ctx0" brushRef="#br0" timeOffset="123493.32">16908 13829 167 0,'-7'-27'285'16,"0"-3"-266"-16,-5-1 10 15,4 1-9-15,-3 3-1 0,-7 4-9 16,-4 5 5-16,-7 5-1 16,-7 10-7-16,-6 3-4 15,-11 13 1-15,-1 15-1 16,-3 12-3-16,0 5-1 16,3 9 3-16,7 5-2 0,9 4 0 15,11-1-1-15,12 0-2 31,7-1 3-31,8-2-2 16,6-6 2-16,15-6 0 0,9-4-1 0,12-8 0 16,6-6 0-16,10-8-1 0,1-1 2 15,0-4-2-15,1 4 3 16,1 1-2-16,-5 6 0 16,-7 7 2-16,-2 5-1 15,-6 6-1-15,-7 2 2 16,-12 5 0-16,-8 0-1 0,-9-4 0 15,-5-4 0-15,-7-4-1 16,-12-8-2-16,-9-7 3 16,-5-7 2-16,-2-7 4 15,-2-8 7-15,-1-3 4 0,4-14-7 16,5-9-8-16,4-9-3 16,11-8-5-16,7-7 0 15,7-2 6-15,2-1-2 16,14 0 2-16,4 4 0 15,7-2 0-15,2 3 0 16,6 1 0-16,5 1-1 0,7 2 0 16,2 4-1-16,-1 6-7 15,3 8-9-15,-4 7 4 16,-4 7 5-16,-5 5-9 16,-4 2 5-16,-7 1 1 15,-7-1 5 1,-6-3 4-16,-7-6 2 0,-3-5 2 15,-4-9 2-15,0-5 0 16,-11-10-2-16,0-4-2 16,-1-1 1-16,-3 2-9 15,3 7-4-15,-2 10 11 0,1 10 4 16,-1 12 5-16,1 4 6 16,4 16-8-16,0 13 0 15,4 6-2-15,5 8 0 16,0 6-2-16,10 2-1 15,9 3 0-15,0-6 2 16,3-4-1-16,0-6-1 0,-1-13 0 0,-1-11-1 16,-3-9 0-16,0-5 2 15,-5-12 0-15,-3-15 2 16,-2-3 0-16,-1-8 1 16,-5-2-3-16,-1-2-2 0,0 5 1 15,0 5-2-15,0 5 3 16,-1 9 0-16,1 6 0 15,0 5 2-15,0 3 9 16,0 4-9-16,1 0-3 16,8 7-3-16,3 4 1 15,3 3 1-15,4 4 2 0,2 0-1 16,0 1 0-16,1-6 0 16,-4-2 0-16,0-8 1 15,-3-3-1-15,-5 0 2 16,-3-17 1-16,0-9 8 15,1-6-1-15,-1-3-10 0,-2-6 4 16,4 3-6-16,-3 4 0 16,1 9-1-16,-2 6 4 15,-1 8-1-15,-1 2 0 16,-1 7 0-16,1 2-1 16,5 2-6-16,4 9 3 0,7 3 4 15,0 4 0-15,5 1 0 16,1-3 0-16,0-3 1 15,-4-8-1-15,-3-5 0 16,-2-7 0-16,-6-16 3 16,-3-9 3-16,-6-11 18 0,-1-5-8 15,0-6-12-15,-8 1-3 16,-5-1 0-16,-1 8-1 16,-3 7 0-16,0 9 2 15,-5 10 0-15,2 11 2 16,-1 9-2-16,1 0-2 15,1 12-1 1,5 8-2-16,11 5 1 16,3 1 0-16,14 5 0 0,9-1 0 0,10-3-12 15,6 0-21-15,3-7 18 16,-1-3-6-16,-2-4-22 0,-2-1 18 16,-8-1 24-16,-8-2 2 15,-7 2-2-15,-5-4 6 16,-7 1 35-16,0 2 12 15,-2-1-12-15,0 1-9 16,-7 1-18-16,-4-1-8 0,-5 2-1 16,-1-7-7-16,3-5-68 15,0-5-80-15</inkml:trace>
  <inkml:trace contextRef="#ctx0" brushRef="#br0" timeOffset="123805.81">18041 13426 646 0,'0'10'2'15,"0"1"-9"-15,0 11-2 0,14 2 8 16,1 7 2-16,2 4-1 16,5 3 0-16,3-6-2 15,1-7-12-15,4-7-7 16,1-10 2-16,-2-8-5 15,-2-14 4-15,-3-12 18 16,-7-13 5-16,-11-6 13 0,-6-5 25 16,-1 0-4-16,-14 3-4 15,-8 7-12-15,-4 7-8 16,0 11 5-16,-3 12-1 16,1 10-11-16,-2 2-7 0,1 18-1 15,-1 5-9-15,1 0-79 16,6-5-82-16</inkml:trace>
  <inkml:trace contextRef="#ctx0" brushRef="#br0" timeOffset="125010.38">18523 13698 624 0,'3'-18'19'0,"-3"-8"-10"0,0-6-8 16,0-10-2-16,-3-2 1 15,-5-6-2-15,-6-3-1 16,-6-6-1-16,-4 3 2 16,0 3 1-16,0 6 4 15,-1 7-2-15,5 12-1 0,1 8 8 16,4 9 6-16,4 4-4 16,3 7-2-16,1 0-3 15,4 10-7-15,3 10-1 16,0 0 1-16,0 5 1 15,3-4 1-15,5-1 0 16,-1-6-1 0,0-5-1-16,0-6-3 15,1-1 0-15,1-2 5 0,-4 0 1 0,0-3 0 16,-3-3 1-16,-2 1 0 16,0 0 1-16,0 1-1 15,0 1-1-15,-2 1 1 16,2 2-3-16,-2-4 2 15,2 1-2-15,2-3-2 0,7-1-2 16,1-1 3-16,2-5-1 16,3 2-1-16,-1-3 0 15,-4 2 0-15,0 1 3 0,-3 2 0 16,-4 3 3-16,-1 1-2 16,-2 4 1-16,0 1 0 15,3 0 1-15,1 0-5 16,4 0 1-16,0 1 0 15,1 6 1-15,0 2 2 16,0 0-2-16,0 2-1 16,-4 2 2-16,2 1 0 0,1 0-1 15,1 2 0-15,1 1 1 16,2 0 1-16,0 1-1 16,1-4 0-16,1 0 0 15,-2-5 1-15,0-4-1 16,-4-5 0-16,3-2 1 0,-3-22 1 15,-1-6 2-15,-2-14 4 16,0-9 0-16,-5-11-4 16,0-3-3-16,-2 0-2 15,-10 2 2-15,-6 10-2 0,2 11 2 16,-2 13 1-16,-1 12 1 16,4 11 0-16,0 8-3 15,4 4-1-15,-1 12-1 16,4 8 1-16,5 4-1 15,3 4 1-15,0 0-1 16,8 0 0-16,7-6-5 0,2-5-5 31,2-7 2-31,5-7 2 16,-1-5 3-16,1-2 4 0,-3 0 0 0,-1 0 1 16,-4 0-1-16,-5 4-1 15,-2 6-1-15,-4 3 0 0,-2 1 5 16,-1 2-3-16,0 3 5 15,1 1 10-15,-2-2 6 16,4 4-11-16,-1-3-4 16,3-3-4-16,0-1 0 0,3-1-1 15,-2 2-4-15,-3 0-40 16,-3 2-41-16,-2-4-90 16</inkml:trace>
  <inkml:trace contextRef="#ctx0" brushRef="#br0" timeOffset="125835.53">17502 15449 646 0,'3'-2'11'15,"-1"2"-15"-15,4 0-8 16,3 14 10-16,1 11 1 15,3 9 1-15,3 8 1 16,6 10-1-16,2 13 1 16,4 6 0-16,8 9-2 0,0 4 2 15,0 2 1-15,-1-2-2 16,-2 1 0-16,-3-9 0 16,-5-8 1-16,-1-6-1 15,-8-12 0-15,-3-13 0 0,-6-12 0 16,-7-10 1-16,-2-11 3 15,-18-4 7-15,-7-25-9 16,-5-18-4-16,-9-17-24 16,-4-18-3-16,0-14 7 15,2-6 4-15,-1 0 14 0,7 9 4 16,5 12 1-16,10 10 1 16,4 11 6-16,7 10 3 15,6 5 0-15,5 4-4 16,0 4-3-16,0 3-2 15,3 3 0-15,5 9-2 16,1 6 1-16,5 10-1 0,4 2-4 16,11 23 3-16,7 9 3 15,6 13 8-15,6 10 1 16,4 6-5-16,4 7 0 16,-3-3-1-16,-1-2 0 15,-1-4-2-15,-8-9-1 0,-4-9-1 16,-9-11-1-16,-4-6 0 15,-11-12 0-15,-7-7-10 16,-8-5-60-16,-18 0-70 16</inkml:trace>
  <inkml:trace contextRef="#ctx0" brushRef="#br0" timeOffset="126010.35">17825 16260 323 0,'0'2'170'0,"0"-2"-171"16,2 0-2-16,5-7 2 0,5-11 2 16,3-9 0-16,1-11-3 15,4-11 4-15,-5-10-12 16,-3-11-65-16,-12-2-128 16</inkml:trace>
  <inkml:trace contextRef="#ctx0" brushRef="#br0" timeOffset="126251.26">17702 15268 531 0,'-15'-21'0'0,"9"-3"10"15,6 5 7-15,6-1-8 16,14 6-6-16,5 7-2 0,6 7 0 16,3 18-3-16,3 16 0 15,2 10 1-15,2 10 3 16,-2 6 7-16,-3 1 9 15,-4-2-6-15,-3-5 5 16,-2-6-3-16,-2-6-8 16,-4-4-2-16,2-8-3 0,-1 1 0 15,-2-5 0-15,-2 1-17 16,-2-7-87-16,-5-13-271 16</inkml:trace>
  <inkml:trace contextRef="#ctx0" brushRef="#br0" timeOffset="127120.98">18441 15231 370 0,'-21'-34'32'0,"-3"-2"-30"15,1 6 1-15,-2 5 21 16,3 7 5-16,2 7 6 15,3 6-9-15,0 5 8 16,5 0-5-16,3 9-7 0,6 8-14 16,3 11-8-16,0 9-4 15,3 9 4-15,8 8-1 16,4 3 2-16,4 0-1 0,1-3 2 16,-1-10 0-16,1-8-1 15,0-11-1-15,-3-12 1 16,0-13-2-16,-5-4 3 15,-3-19 3-15,-3-11 0 16,-6-9-3-16,0-7 0 16,-8-4-2-16,-6 6 1 0,4 6-1 15,-3 7 1-15,6 12 0 16,2 7 9-16,1 9 6 16,2 7-3-16,2 0-5 15,0 7-10-15,0 15-1 16,7 6 1-1,5 8 1-15,7 1 1 0,3 2 0 16,0-3 0-16,4-7 0 16,-1-8-1-16,0-8-2 15,-4-13 2-15,1 0-2 16,-4-20 2-16,-4-9 1 16,-7-8 0-16,-5-9 2 0,-2-4-1 15,-9-5-1-15,-5-3 0 16,-8 6-2-16,2 8 0 15,1 8 2-15,-1 11 0 16,2 13 0-16,2 10 0 16,4 2-1-16,-1 2-1 0,4 10-2 15,6 3 2-15,1 0 0 16,2 0-6 0,2-2-9-16,6-9-4 15,3-4-6-15,0-1 15 16,1-15 15-16,3-9-2 0,-3-2 0 15,-3-1-1-15,1-3 0 16,-3 3 1-16,0 2-2 16,-2 5 2-16,-2 5-1 15,1 6 0-15,0 5 0 16,-2 3 1-16,3 2-1 0,-1 2-2 16,4 8 2-16,7 8-1 15,-2 2 2-15,5 5-1 16,1 0 0-16,-1 1 1 15,4-1 1-15,-3-2 1 0,1 0 1 16,2-1 3-16,-4-5-1 16,0 0-4-16,-1-5-1 15,-2-3 0-15,-3-7-2 16,-5-2-58-16,-4-11-181 16</inkml:trace>
  <inkml:trace contextRef="#ctx0" brushRef="#br0" timeOffset="128265.01">18691 14628 556 0,'0'-8'1'15,"9"4"-3"-15,5 4 0 16,4 7 0-16,2 14 2 15,2 7-1-15,-1 8 7 0,1 7-3 16,-1 0 1-16,-5 0-2 16,2-3 0-16,-5-4-2 15,-5-5 1-15,0-10-2 16,-3-5 3-16,-3-5-2 16,-2-8 2-16,0-3 1 15,-2 0 22-15,-11-14 28 16,-1-8-45-16,-8-6-11 0,-2-6 2 15,4-1 2-15,-2-3-4 16,8 3-2-16,1 3 3 16,8-1 1-16,5 6 1 15,0 2-1-15,0 3 1 0,10-2-1 16,4 3 1-16,-1 2-1 16,6 4-2-16,3 2 2 15,0 8-1-15,4 5 0 16,1 0 1-16,-4 12-2 0,3 6 2 15,-6 6-2-15,0 5 1 16,-6-1 4-16,1-2-2 16,-6 0 1-16,1-2-1 15,-7-4 0-15,1-8 1 16,-4-4-1-16,0-8 0 16,0-4 5-16,-6-17 1 0,-5-10-6 15,-3-7-1-15,-3-8-4 16,2-5-9-16,0 1-2 15,4-2 0-15,1 4 9 16,4 3 6-16,2 6 1 16,4 3 0-16,0 4 0 15,0 8 2-15,2 2 0 0,8 4 1 16,-2 6 2-16,5 2-3 16,2 10-2-16,-2 0-2 15,2 8 0-15,3 12 1 16,0-1 1-16,-1 8-1 0,2-1 1 15,-1 1 1-15,1-4 0 16,1-1 3-16,1-4-2 16,-1-6 0-16,-1-1-1 15,-2-7 0-15,1-4 0 16,-4 0 1-16,1-15 1 0,-4-5 1 16,0-6 3-16,-4-12-3 15,-2-6 4-15,-3-8 2 16,0-12 2-16,-2-6-6 15,0-6-2-15,0-3-4 0,-5 4 0 16,-6 4 1-16,-2 12-1 16,-3 10 1-16,-4 16 2 15,-3 8 2-15,4 7 4 16,0 12-2-16,-1 6-1 16,6 4-6-16,4 16 0 0,5 3-4 15,5 7 3-15,0 6-1 16,15 1 1-16,5-1 0 15,5-2 0-15,0-4 1 16,4-6-1-16,1-3 0 0,4-5-1 16,2-3 1-16,1-1 1 15,-3 2 0-15,0-1-1 16,-5 5 1-16,-2-2 0 16,-8 3 0-16,-1 1 0 15,-2-2 1-15,-5-1-2 16,-4 1 1-16,-2-3 1 0,-1-3 0 15,-4 3 1-15,-4-1 2 16,-10-2 0-16,-6 1 4 16,-8-1-4-16,-5-3 2 15,-3-2-1-15,-1-3-5 16,0-4-12-16,3-13-66 16,5-17-234-16</inkml:trace>
  <inkml:trace contextRef="#ctx0" brushRef="#br0" timeOffset="129561.82">19161 12698 434 0,'-2'0'-22'0,"-5"0"15"15,2 0 9-15,3-2-1 16,-1 0 2-16,-5 1 4 0,-1-1 4 16,-1-2-1-16,-3 2 8 15,2-1 2-15,3-2 12 16,-2 1-1-16,5-3-14 16,3 0-9-16,-1-2 0 15,3-4-8-15,0-3 0 0,0-2 0 16,0-3-1-1,3 0 1-15,-1-1 0 16,-1-1 0-16,1 1 0 0,-2 3 0 16,0 1 1-16,0 4 4 15,-2-4 2-15,-1 5 4 0,1-1 0 16,2 0-4-16,0 0-3 16,5-2-5-16,9-1 0 15,-2 2 0-15,6 0-5 16,0 2 6-16,2 5 0 15,-1 2-1-15,1 6-1 0,-2 0 1 16,1 4 0-16,1 12-1 16,1 6 2-16,-2 8-1 15,3 5 1-15,-1 10 1 16,2 5-1-16,4 7 1 0,-2 5-1 16,6 1 0-1,-2 3 1-15,1-3-1 0,-1-1 0 16,0-2 1-16,-4-2-2 15,-2-9 2-15,-1-2-1 16,-1-6 0-16,1-5 0 16,1-4 2-16,-3-6-1 0,4-4 0 15,-5-6 0-15,-1-4-1 16,-6 2 1-16,0-8-1 16,-5-1 1-16,-2 0-1 15,-5 0 0-15,0 3 1 16,2-1 5-16,-2 1-1 0,1-1 0 15,4 2-4-15,3-1-1 16,5 0 1-16,3 0-1 16,7-1 0-16,4 3 0 15,3 0 0-15,3 1 0 16,-1 5 0-16,4 2 0 0,-1 4 0 16,-3 4-1-16,4 3 1 15,-2 4 1-15,2 3-2 16,1 7 1-16,-1 0 0 15,-4 4 0 1,-3 3 0-16,-2-1 1 0,-7 1 0 16,-8-4 2-16,-2 3 3 0,-5-7 3 15,-5 1 4-15,0-2-2 16,-15-5-2-16,-2 3-2 16,-12-3 3-16,-7-2-4 15,-7-1 0-15,-4-2-3 16,-5-4-1-16,0-8-1 0,-2-10-17 15,0-9-49-15,4-19-110 16</inkml:trace>
  <inkml:trace contextRef="#ctx0" brushRef="#br0" timeOffset="130156.08">19704 13362 518 0,'0'-1'3'16,"-4"-8"-2"-16,4 1-1 15,0 0 0-15,2-2 0 16,3-1 0-16,0 0 4 15,8-4 1-15,3-3 4 16,6-6-2-16,9-5 3 16,8-6-4-16,7-6-1 0,8-9 1 15,5-3-2-15,10-9 2 16,1-5 0-16,4-4 7 16,3-1 7-16,2 1-8 15,-5 5 2-15,-6 5 3 0,-5 4-6 16,-12 11-4-16,-7 5-3 15,-10 9 1-15,-7 9-2 16,-11 7 0-16,-5 3 2 16,-6 8-1-16,-3 1 1 0,0 4-3 15,-1 0-2-15,1 0-3 16,0 0 2-16,-2 7-38 16,0 2-37-16,0-2-42 15,-2 0-275-15</inkml:trace>
  <inkml:trace contextRef="#ctx0" brushRef="#br0" timeOffset="130548.26">20435 12216 317 0,'-3'-11'76'0,"1"3"-5"15,2-3-23-15,0 2-14 16,14-2-15-16,3 0-8 16,7 0-3-16,8 3-2 15,10 2 2-15,4 6-3 16,8 6-1-16,2 15 2 0,1 12-2 15,-3 9-3-15,-5 10 0 16,-12 3 1 0,-5 4-2-16,-6 0 3 15,-9-2 4-15,-2-5 10 0,-6-6 3 0,-4-3-1 16,-5-2-2-16,0-4-5 16,0 3-6-16,-9-1-4 15,-5 0-2-15,-2-12-66 16,-2-10-224-16</inkml:trace>
  <inkml:trace contextRef="#ctx0" brushRef="#br0" timeOffset="131988.68">21027 14521 351 0,'-9'-27'-45'16,"2"2"36"-16,5 4-6 16,0 1-21-16,2 5 14 15,0-2-64 1</inkml:trace>
  <inkml:trace contextRef="#ctx0" brushRef="#br0" timeOffset="132461.36">20997 14291 413 0,'-7'-9'3'0,"1"2"11"0,-1 1 8 15,5 1-12-15,0 4-9 16,-1 1-1-16,3 0 0 16,0 0-11-16,0 0-42 15,0 0-53-15,0 0 26 0,0 0 9 16,0 0 25-16,0 0 33 15,0 0 98-15,-2 0 3 16,0 0-39-16,-3-6-3 16,3 2-16-16,-2-1-19 15,0 1-7 1,1-1-1-16,-2 2 7 0,1-3 1 0,-1 1 6 16,0 1 8-16,-3-3 5 15,1 4-9-15,3-1-1 0,-1 4 0 16,2 0 7-16,1 0 1 15,-4 6-16-15,2 15-5 16,-3 11-7-16,2 15 2 16,0 9 5-16,5 12 6 15,0 3 4-15,5 3-5 16,11-1-4-16,9-4-4 0,7-1-5 16,7-2 0-16,-2-8 1 15,1-8 0-15,-3-12 0 16,1-13-2-16,0-18-2 0,1-9-6 15,-2-28 0-15,-1-16-20 16,-1-18-54-16,-13-14-126 16</inkml:trace>
  <inkml:trace contextRef="#ctx0" brushRef="#br0" timeOffset="132816.66">21280 14130 539 0,'-12'0'4'0,"-1"0"-1"16,2 0 17-16,3 9-8 0,3 7-3 16,2 8-6-16,3 6 5 15,3 9 8-15,9 4 5 16,5 9-1-16,5 1-8 16,3-3-6-16,2-2-3 0,0-10-1 15,-2-8 0-15,2-10-3 16,-4-13 1-16,-4-7-1 15,-2-7 1-15,-4-15 1 16,-6-10 3-16,-7-9 0 16,0-10 3-16,-8-2 1 15,-9 0-5-15,-1 5-2 0,-2 10 0 16,-3 12 1-16,3 9 6 16,-1 16 4-16,-3 1-8 15,1 18-5-15,5 7-4 16,2 7-20-16,5 4-15 15,8-8-51-15,3-6-103 16</inkml:trace>
  <inkml:trace contextRef="#ctx0" brushRef="#br0" timeOffset="134224.15">21494 14016 643 0,'-7'-3'0'15,"-4"1"1"-15,11 2-6 16,1 3-4-16,11 12 8 0,5 3 0 16,3 4 0-16,7 4 1 15,-1-2 0-15,4 3 0 16,1-5 0 0,-3-4 1-16,-3-3 1 15,-5-3-1-15,-5-4 3 0,-5-4-1 16,-6-3 6-16,-4-1 4 0,0-1 34 15,-9-11-4-15,-8-6-38 16,0-4-4-16,-3-8-2 16,2 0-12-16,0 1-8 15,5 2 7-15,6 6 13 16,4 3 1-16,3 3-3 0,0 3 2 16,10 3-2-16,3 2-1 15,5 3 0-15,3 4 3 16,3 0-1-16,1 13 0 15,-2 6 2-15,0 5 1 16,-2 1-1-16,-6 3 0 16,-2-3 1-16,-6-1 1 0,-1-7-1 15,-6-4 1-15,0-6-1 16,0-7 2-16,-4-3 4 16,-5-15-2-16,-4-13-6 15,5-3-1-15,-5-9 1 16,5-3-5-16,5 3 3 0,1 8 0 15,2 4 3-15,0 8 0 16,0 9 1-16,0 7 2 16,2 3-1-16,3 4-2 15,3 0-3-15,-1 7 1 16,3 7 1-16,5 4 1 0,-1 2 0 16,1 3-2-16,3-2 4 15,0-6-4-15,1-3 2 16,-1-6-3-16,3-6 0 15,-4-6 1-15,0-10 7 16,-7-9-4-16,0-7 3 0,-3-7 1 16,-7-4-2-16,0-1-2 15,-8-3 0-15,-3 6-2 16,-1 7 1-16,1 7-2 16,2 9 3-1,2 6-2-15,0 9 0 16,4 3 0-16,2 7-1 0,1 12-3 0,0 8 2 15,0 7 3-15,8 4-2 16,5 2 1-16,4 0 1 16,4-8-1-16,2-4 2 15,-1-6-2-15,0-10 1 0,-3-8-4 16,1-4 4-16,1-7 1 16,-4-9-1-16,1-7 1 15,0-2-1-15,0-2-1 16,-2-2-6-16,-5 3-6 0,-1 2 2 15,-3 3 8-15,-3-1 2 16,-2 3 3-16,-2-3-2 16,0-1 4-16,0-2 0 15,-4-1-2-15,-1 1 0 16,1 3-2-16,-1 1-2 16,0 3 2-16,3-1 0 0,1 0 0 15,1 1 0-15,-5-3-1 16,5 1 1-16,-2-2 1 15,1 2-1-15,-3 3 2 16,1 2-2-16,1 5 0 16,-2 5 1-16,3 4 2 15,1 1-1-15,0 0-2 0,0 5-3 16,0 4 1-16,0 3-1 16,0-1 2-16,3 0-1 15,1-3-1-15,-1 0-10 16,1 0-4-16,-3-6 8 0,1 0 5 15,-2 0 4-15,0-2 0 16,0 0-1-16,0 2 1 16,0-2-1-16,2 1 1 15,-2 1 0-15,0 2 0 16,0 0 1-16,0-2 1 0,0 1 0 31,0 0-2-31,0-1 1 0,0-2-1 16,-2 1 1-16,2-1-1 0,0 0 5 15,-2 0 9-15,-1 0 1 16,-1-4-9-16,-1-4-3 16,0-2 0-16,0-1-3 0,-1 3 0 15,2-3 0-15,1 4 0 16,1 1 1-16,2 3-1 16,-2-1 1-16,2 2 0 15,-2 0-1-15,2 1 0 0,0-1 0 16,0 2 0-16,0 0 1 15,0 0 0-15,0 0 1 16,0 0 2-16,0 0-8 16,0 5-35-16,0 1-138 15</inkml:trace>
  <inkml:trace contextRef="#ctx0" brushRef="#br0" timeOffset="135805.05">21876 13730 241 0,'-5'4'30'0,"1"-2"18"0,3-2-17 15,-1 0-6-15,2 0 9 16,0 0-6-16,0 0-3 15,0 0 4 1,0 0-11-16,0 2-14 16,0 1-4-16,5 3 0 0,4 5 2 15,4 4 3-15,4 5 5 16,2 5 1-16,3 5 14 16,-3 2-14-16,1 1-6 15,-5 1-3-15,0-6 0 0,-6-1-3 16,1-6 3-16,-7-3-1 15,1-7 1-15,-3-2 0 16,1-6 0-16,-2 1-2 16,0-4 2-16,0 0 1 15,0 0 4-15,0 0 7 0,0-5 3 16,-2-3-11-16,-5 0-5 16,-1-5-1-16,-2 0 1 15,3-1-1-15,-3-2 1 16,0-2 0-16,3-3-1 15,-2 1 0-15,1-7-2 16,1 1 3-16,2-5-2 0,0 3-1 16,3-1-2-16,-1 4 3 15,3 2 0-15,0 0-1 16,0 5 2-16,0-1 1 16,0 2-2-16,3 3 1 15,-1 3 0-15,5 4-1 0,-2 3-2 16,7 4 0-1,-2 0 2-15,4 13-1 0,4 5 0 0,1 7 2 16,3 2 0-16,2 3 0 16,1 2 0-16,4-5 1 15,-4 0-2-15,1-8 2 16,0-2-1-16,-5-9 0 0,-2-4-1 16,-4-4 1-16,0-9 0 15,-1-11 1-15,-2-8 2 16,0-8-1-16,-5-8 2 15,-4-6-3-15,-3-7 0 0,0 0-1 16,-8-3-1-16,-6 10 2 16,2 3-1-16,0 8 0 15,-1 13 2-15,6 6 0 16,0 8 8-16,4 5 5 16,1 6-4-16,0 1-5 0,2 0-10 15,0 12-4-15,2 8 6 16,5 3 2-16,3 9-1 15,5 1 2-15,3 4-2 16,2-7 1-16,1-4 0 16,2-2-2-16,-1-10 3 15,-2-5-1-15,-3-9 0 16,-2 0 0-16,-3-18 3 0,-5-9-1 16,-5-6 1-16,-2-11-1 15,-3-2-2-15,-10-1 0 16,0 3 1-16,1 7 0 15,2 5 1-15,0 10-3 0,1 8 9 16,6 8 3-16,1 6-2 16,2 4-4-16,0 14-13 15,0 9 4-15,11 7 2 16,3 1 3-16,2 5-1 16,8-6 0-16,-1-8-1 15,1-8 2-15,-2-7 0 0,-1-10-3 31,-3-2 3-31,-6-17 0 16,-1-15 2-16,-6-11-1 0,-1-11 1 0,-4-13-4 0,0-5 1 16,-2-7-4-16,-4 1-5 15,-1 8-6-15,0 10 10 16,2 11 5-16,-3 9 0 16,1 14 1-16,-1 4 5 15,-1 9 4-15,-1 1 0 0,3 5-3 16,4 2-1-16,1 6-2 15,2 2-6-15,4 16-9 16,10 16 5-16,6 8 6 16,1 16 0-16,6 8-1 15,-1 5 3-15,-4 1-3 16,4-3 3-16,-4-9-1 0,-2-9 1 16,-5-10-2-16,-1-15 1 15,-4-19-24-15,-10-8-72 16,0-24-104-16</inkml:trace>
  <inkml:trace contextRef="#ctx0" brushRef="#br0" timeOffset="136116.54">22646 13057 569 0,'0'0'17'0,"0"0"-9"16,0 0-8-16,7 0 2 15,0-4 5-15,1-2 5 0,1-4-9 16,1-5-2-16,-3-6-7 15,-4-5-63-15,-3-5-1 16,0 1 55-16,0-1 13 16,-5 3 7-16,-2 10 44 15,1 4 25-15,2 5-12 0,4 9-26 16,0 3-31-16,0 17-7 16,8 5 3-16,3 6 5 15,2 1-1-15,6 1-2 16,-2-2-1-1,5-8 0-15,2-7-3 16,-1-7 3-16,4-7-2 0,2-2 0 16,-5-22-25-16,-2-10-89 0,-3-14-184 15</inkml:trace>
  <inkml:trace contextRef="#ctx0" brushRef="#br0" timeOffset="136491.51">22860 12257 569 0,'-7'-10'27'0,"2"6"40"16,5 4-45-16,3 7-27 16,11 16 0-16,8 11 6 15,3 13 2-15,3 11 0 16,-1 9-2-16,0 0 0 0,-5-1 0 16,0-5-1-16,-4-7 1 15,0-12-1-15,-3-10 0 16,-3-5 1-16,-2-12-1 15,-3-8 2-15,-7-7-1 16,0-11 6-16,-8-7-1 16,-8-2-4-16,-2 2-3 0,-2 4 1 15,-1 11 1-15,-1 3-4 16,6 12 2-16,3 13 0 16,4 5 2-16,8 2 0 15,1 1-1-15,8-4 1 0,11-6 0 16,6-2-2-16,-1-12 3 15,10-6 1-15,-2-3-1 16,-2 0-1-16,1-3-1 16,-10-6-18-16,-8-2-68 15,-10 2-89-15</inkml:trace>
  <inkml:trace contextRef="#ctx0" brushRef="#br0" timeOffset="137304.86">21874 15499 394 0,'-21'-8'182'0,"1"5"-172"16,5 3 42-16,8 0-12 16,7 0-25-16,4 16-15 15,16 11-6-15,7 8 5 16,7 11 3-16,2 10 7 16,3 3 4-16,0 0-4 0,-5-2-5 15,-4-6 5-15,-3-8-5 16,-4-7-1-16,-7-11-1 15,-3-9-1-15,-10-12-1 16,-3-6 3-16,-7-23 6 0,-12-15-2 16,-8-17-7-16,-4-11-4 15,-4-14-18-15,-2 0-6 16,8 1 12-16,3 11 7 16,6 9 4-16,5 15 5 15,6 14 2-15,2 7 1 16,4 9 8-16,1 1-4 0,2 5 4 31,0 3-7-31,14 3-2 16,10 4-5-16,8 9 1 0,9 18 2 0,13 12 0 15,0 11 0-15,7 7 2 16,-3 5-2-16,-2 1 1 16,-1-6-2-16,-5-11 1 0,-9-12 1 15,-2-11-1-15,-9-12-1 16,-11-11 3-16,-6-11-3 15,-6-17 4-15,-7-15 7 16,-1-16 7-16,-16-11-10 0,-4-8-5 16,-8-6-1-16,1 4-2 15,-3 11 1-15,6 11 1 16,-1 14-1-16,8 13 1 16,4 15 0-16,5 8-1 15,1 8-4-15,7 0-54 0,-1 3-87 16,2 6-247-16</inkml:trace>
  <inkml:trace contextRef="#ctx0" brushRef="#br0" timeOffset="137878.31">22522 15183 651 0,'4'5'-3'0,"0"0"-10"15,7-1 10-15,-1 1 2 0,3 1 1 16,0-6 0-16,-3 0-3 16,1-6 2-16,-5-12 1 15,-5-10 2-15,-1-8 0 16,-1 0-4-16,-10-3 0 16,0 5 3-16,2 7-1 15,-1 8 2-15,2 10 9 0,4 9 20 16,3 10-13-16,-1 19-15 15,2 10-5-15,0 11 1 16,5 5 0 0,6 5 1-1,5-5 0-15,6-10 0 0,1-5-1 0,0-13 1 0,2-12-1 16,1-12 1-16,-4-3-2 16,-3-25 1-16,-4-13 1 15,-10-10 1-15,-5-12 0 16,0-14-1-16,-12-4-1 0,-8-6 1 15,-4-1 0-15,3 5 0 16,-1 7 1-16,2 10-1 16,6 17 4-16,1 10 2 15,4 17 2-15,1 8 4 16,2 11 7-16,6 5-7 16,0 22-18-16,7 14 1 0,13 12 2 15,5 8 2-15,11 4 2 16,6-2-2-16,4-9 0 31,8-10 2-31,-3-10 0 0,-4-11-2 16,-6-12 2-16,-6-11-1 0,-8-7-10 15,-11-23-16-15,-12-13-36 16,-4-9-168-16</inkml:trace>
  <inkml:trace contextRef="#ctx0" brushRef="#br0" timeOffset="138462.53">22719 14792 537 0,'7'2'-6'0,"3"-2"5"16,9-5 1-16,1-12 0 16,2-7 1-16,0-5 0 15,2-10 0-15,-5-5-12 16,-1-3-6-16,-6-3 7 15,2 5-2-15,-8 8 8 0,0 6 4 16,-5 13 7-16,-1 10 26 16,2 8 22-1,-2 16-16-15,0 12-25 0,2 11 0 0,1 8 2 16,4 5-7-16,1-2-4 16,4-6-4-16,2-8-1 15,-1-8 0-15,2-11-2 0,-2-9 1 16,-3-8 1-16,1-14 1 15,-4-13 2-15,0-11 0 16,-1-6-4-16,-2-6 4 16,-1 2-4-16,-1 4 1 15,-2 6 1-15,2 9-1 0,-2 12 2 16,0 6 3-16,0 11 8 16,3 8-3-16,1 11-11 15,3 7 0-15,3 5 1 16,3-1 0-16,6-5 0 15,-2-5-1-15,2-9 2 16,0-10-2-16,-3-1 1 0,-4-16 0 16,-4-11 3-16,-2-6 1 15,-6-12 4-15,0-3 7 16,-12-1-3-16,-2 2-8 16,-2 2 0-16,-5 11 0 15,2 9-3-15,-1 11 1 0,1 8-2 16,1 6-2-16,4 9-17 15,1 9-33-15,6 0-56 16,7-2-123-16</inkml:trace>
  <inkml:trace contextRef="#ctx0" brushRef="#br0" timeOffset="138755.67">23322 14043 670 0,'-9'0'7'0,"0"0"4"0,0 12-10 16,3 12-2-16,3 4-1 31,3 8 0-31,0 1 2 16,2 1 0-16,11-6-1 0,1-6 0 0,1-8 1 16,2-7-1-16,0-11 0 0,-4-5 2 15,2-19 12-15,-2-8 12 16,-5-7-3-16,-4-5-10 31,-4-3-3-31,-6 6-2 0,-9 2 2 0,-9 8 0 16,-5 14-7-16,-3 10-4 15,-5 7-12-15,1 14-60 16,1 7-48-16,11-3-205 16</inkml:trace>
  <inkml:trace contextRef="#ctx0" brushRef="#br0" timeOffset="139068.14">23367 13947 703 0,'0'-8'20'0,"0"3"-16"16,0 5-5-16,2 0-3 16,3 5-1-16,4 9 0 15,4 6 0-15,4 5-6 16,5 4 6-16,0 3 4 0,-1 4 1 15,-3-1-2-15,-4 1 2 16,-4-6 0-16,-7-3 0 16,-3-9 2-16,0-8-1 15,0-10 9-15,0-3 43 16,0-24-15-16,0-14-31 16,0-9-5-16,4-11-2 0,3-5 1 15,1 6-1-15,2-3-1 16,-3 10 1-16,-2 3-14 15,-1 3-89-15,-4 7-124 16</inkml:trace>
  <inkml:trace contextRef="#ctx0" brushRef="#br0" timeOffset="139699.28">23417 13384 672 0,'0'-1'-5'0,"0"1"2"16,9 3 0-16,7 11 2 15,2 7-1-15,6 8 2 16,-1 5 0-16,5 8 0 16,3 2 0-16,-2 2 0 0,3-1 2 15,-3 2 8-15,0-5 0 16,-2-2-6-16,-4-1-3 15,-2-5 0-15,-1-6 1 16,-3-3-2-16,-2-7 1 16,-4-7 0-16,-3-8-2 0,-6-3-27 15,-2 0-29 1,-12-14 25-16,-10-7-41 0,-6-8 27 16,-6-5 46-16,4-1 21 15,1-1 23-15,9-2-10 16,6 0-1-16,6-2-12 15,8 2-9-15,0-3-8 16,12 4-3-16,3-1-1 0,7 5 1 16,2 3 3-16,3 6 20 15,-1 8-3-15,-3 7-5 16,-3 9-10-16,-9 12-6 16,-8 19 1-16,-3 13 0 0,-10 12 1 15,-7 2 0-15,2-4-1 16,0-6 1-16,4-12 6 15,10-14 12-15,1-14-11 16,15-8-10-16,9-7 3 16,8-14 1-16,10-8 1 15,6-7-3-15,3-4-1 0,4-3 1 16,-3 4 0-16,-7 4 0 16,-11 12-1-16,-10 6 0 15,-12 10 0-15,-5 3 8 16,-7 4 26-16,0 7-13 15,-12 14-17-15,-2 8-3 0,-8 5-26 16,-1 1-90-16,-1-1-329 16</inkml:trace>
  <inkml:trace contextRef="#ctx0" brushRef="#br0" timeOffset="143520.27">20339 14814 344 0,'4'25'-4'0,"1"-6"3"16,2 2 1-16,6-2 4 15,3 5-1-15,2 1 1 16,2 4 7 0,5 6 5-16,0 6 10 0,6 9-4 0,-4 4-3 15,2 8 2-15,1 6-9 16,3 5-3-16,-1 2-5 16,2 4-2-16,2-5-2 0,3 5 0 15,-2-4 1-15,4 2-1 16,1-2 2-16,1 4-2 15,2 1-4-15,-2 5 8 16,-1-5-4-16,-3-2 0 16,-3-10 0-16,-2-7-2 15,-3-18 5-15,-4-13 0 0,-6-12-2 16,-7-18-9-16,-8-16-68 16,-6-32-208-16</inkml:trace>
  <inkml:trace contextRef="#ctx0" brushRef="#br0" timeOffset="144437.15">20866 13836 116 0,'63'-73'11'16,"3"-4"-2"-16,2-1 5 15,2-3-12-15,4-2-1 16,-1-2 0-16,-1-2 3 15,0 2 9-15,-2-5 8 16,3 5-8-16,1 0 9 0,1 3-4 16,3 1-3-16,4 4 25 15,4 1-16-15,3 4-12 16,-5 2-5-16,3 5-4 16,-4 2-3-16,-2 6 0 15,-4 0 1-15,-1 3-2 0,-3 3 2 16,0 1-1-16,-5 6 1 15,-4 2 7-15,-3 5 0 16,-3 6 5-16,-7 6-2 16,-2 3 4-16,-4 5-4 15,-5 1-1-15,-1 7 0 0,0 2-1 16,2 4-3-16,-2 3 0 16,2 0 1-16,-4 5 0 15,7 7-4-15,-5 3 2 16,0 2-4-16,5 3 1 15,1 6 0 1,0 1-1-16,-4 10 2 16,-2 3-1-16,1 7-1 0,-2 6 1 15,-1 6-1-15,-1 4 2 16,0 6-2-16,2 2 2 16,0 3-5-16,-2-1 4 0,3 1-2 15,1-2 1-15,-1 3-1 16,1-4 0-16,3 0 1 15,-2-1-1-15,2 2 1 16,-1-3-1-16,-3 1 1 16,-1-2-1-16,-1-1 0 0,-3-4 1 15,-1 1 1-15,0-1 10 16,-6-8 4-16,7 2-5 16,-7-2 0-16,2-2-6 15,-3 1 2-15,-3-1-4 16,-6 8-1-16,-12 2-2 15,-10-7-78-15,-26-4-303 16</inkml:trace>
  <inkml:trace contextRef="#ctx0" brushRef="#br0" timeOffset="145221.6">21402 17168 429 0,'31'-32'-4'0,"-6"-2"2"15,4 2 3-15,0-2-1 16,1 3 0-16,-1 1 0 15,-1 0 0-15,7-2 0 0,-1-2 5 16,5-2-2-16,2-3-1 16,3-2 1-16,2-3-2 15,6-5 0-15,3 1 2 16,-1 0-1-16,6-1-1 16,1 1 3-16,-4 1-5 15,4-2 3-15,-3-4-2 0,3-2 1 16,0-3 0-16,4-6-1 15,4-6 0-15,6-3 0 16,3-5 5-16,7-2 0 16,3-2 1-16,2-2-1 15,3 0 1-15,-3 2-3 0,-2 3-1 16,-1 5-1-16,-7 2 0 16,-3 8-1-16,-3 5 1 15,-5 0-1-15,-2 4 1 16,3-3 0-16,-2 2-2 0,4-5 3 15,0-4 0-15,5 0 2 16,-1-3 4-16,1 4-4 16,-1 2-4-16,-10 5 1 15,-8 7 0-15,-9 3-2 16,-5 12 7-16,-13 1 7 16,-9 7 3-16,0 2 3 0,-5 6 2 15,-3 0-5-15,-4 5-11 16,1 3-4-16,-4 3-1 15,-1 4 0-15,-5 0 0 16,1 4-2-16,0 0-24 16,-2 4-23-16,-2 5-17 15,-12 0-62-15</inkml:trace>
  <inkml:trace contextRef="#ctx0" brushRef="#br0" timeOffset="146033.87">24356 16483 33 0,'-13'-4'482'16,"-1"-12"-479"-16,2-5 4 15,2-9 8-15,5-7-6 16,0-5-2-16,-2-4-2 16,-4-3-4-16,-5 7 1 0,-4 4 1 15,-9 13 2-15,-5 14 12 16,-5 8-3-16,-5 6-9 16,0 15-1-16,3 15 5 15,-1 11 2-15,8 14-7 16,10 7-2-16,10 19-1 15,11 12-1-15,3 19 0 0,12 13 0 16,13 9 0-16,8 4 4 16,4-5-9-16,7-15 11 15,4-17-6-15,4-24 0 16,6-20 1-16,-1-16-1 16,1-24-7-16,-5-15-39 0,-8-15-39 15,-12-27-101-15</inkml:trace>
  <inkml:trace contextRef="#ctx0" brushRef="#br0" timeOffset="146972.2">24597 17050 497 0,'9'-20'0'0,"3"-8"0"32,5-4 0-32,-3-3 0 15,0-2 0-15,-3 2-2 16,-4 1 0-16,-7-2 4 0,0 4-2 16,-2-5 10-16,-10 1 17 0,0 0-9 15,-5 8-12-15,0 8-3 16,0 8 7-16,0 12 13 15,2 2-7-15,0 17-4 16,6 12-5-16,2 11-6 0,7 10 0 16,0 7 0-16,4 3 1 15,11 1 0-15,7-6-1 16,4-9-1-16,2-8 1 16,3-12-1-16,1-12 0 15,0-12 1-15,-1-6-2 16,-4-20 2-16,0-10 0 15,-10-10-2-15,-2-10-3 0,-8-4-5 16,-5-2 6-16,-2-2 0 16,-2 5-5-16,-5 11 4 15,-4 9 4-15,2 14 1 16,2 10 3-16,0 11 19 0,2 10-12 16,5 16-8-16,0 5-2 15,0 8 0-15,11 4 0 16,2 1-3-16,8-5 3 15,0-5 1-15,2-5-2 16,1-9 0-16,-1-12-1 16,-1-8 0-16,-5-10-1 0,0-20 3 15,-5-13-1-15,-3-9 1 16,1-4 0-16,-3 0-2 16,-1 4 0-16,1 10-4 15,-2 14-3-15,0 6 4 16,-1 12 3-16,-1 8 0 0,-1 2-2 15,1 7-1-15,4 13 3 16,5 3 2 0,0 2-1-16,3 2 0 15,0-5 1-15,2-6-2 16,0-9 2-16,0-7 0 0,-5-11-1 0,-2-13 2 16,-5-9-1-16,-1-10 0 15,-4-5 0-15,0-8 0 16,-9-2-2-16,-3-5 2 15,0 1-4-15,-4 1 3 16,3 6-1-16,0 11-2 0,5 12 2 16,-1 13 1-16,4 9 4 15,3 10 12 1,2 0-8-16,0 21-9 0,9 10-2 16,6 7 2-16,7 14 1 0,3 0 1 15,-1-2 4-15,3-5 3 16,-3-6-3-16,0-9-4 15,-4-7 1-15,-1-8-3 16,-4-9-5-16,-8-6-57 16,-7-10-54-16,-2-15-209 15</inkml:trace>
  <inkml:trace contextRef="#ctx0" brushRef="#br0" timeOffset="147128.43">25205 16369 556 0,'0'0'2'16,"8"0"-3"-16,2-11 7 16,7-5 13-16,2-9-3 15,3-4-11-15,0-8-8 16,-5-4-79-16,-2-6-118 0</inkml:trace>
  <inkml:trace contextRef="#ctx0" brushRef="#br0" timeOffset="147440.39">25347 15962 516 0,'6'10'19'0,"3"-4"-20"31,2 9 1-31,4 0 9 0,7 10-1 16,3 2-6-16,1 6 4 0,-4-1-4 16,0 3 3-16,-3 1-2 15,-7-1-2-15,-7-4 3 16,-5-5 0-16,0-4-1 0,-3-12-1 15,-6-8 7-15,-2-2 18 16,3-20 1-16,7-12-14 16,-3-8-9-16,4-7-4 15,2-3 8-15,9-3-3 16,0 4-2-16,3 7-2 16,-3 8 0-16,0 5-1 0,-3 12-1 15,-2 6-1-15,0 9-13 16,-3 2-52-16,2 2-78 15,1 9-93-15</inkml:trace>
  <inkml:trace contextRef="#ctx0" brushRef="#br0" timeOffset="148206.35">25827 15868 611 0,'-1'-11'10'0,"-13"2"10"0,0 0 15 15,1-1-29-15,-1 3-7 16,-1 1 1-16,2 6 1 16,-1 0 3-16,4 9-3 15,1 14-2-15,2 9-1 16,7 6 0-16,0 5 0 16,6 1 1-16,7-5 2 0,8-7 0 15,0-10 1-15,0-12-2 16,-1-10-1-16,1-8 2 15,-8-20 2-15,-2-13 0 16,-5-1-1-16,-4-1-3 16,-2 4-8-16,-5 7 8 0,-2 11 6 15,-1 6 7 1,2 8 8-16,1 4 12 16,4 3-11-16,1 5-18 0,0 12-14 15,3 10 5-15,13 6 4 0,4 2 1 16,9 0 1-16,1-4 2 15,2-10-3-15,-1-11-8 16,-4-10-9-16,-6-6 5 16,-5-25 9-16,-3-7 8 15,-10-18-2-15,-3-8 0 16,0-7-1-16,-12-9-1 0,-6-1-4 16,-2 4-21-16,-3 10 0 15,-3 10 11-15,-1 14 11 16,5 18 3-16,-3 16 4 15,3 9 4-15,3 20 2 0,9 13-8 16,6 15-2-16,4 10-1 16,11 4 1-16,9 6 1 15,9-2-2-15,3-9-1 16,4-11 5-16,1-10-3 16,0-18-1-16,-1-14 0 15,-6-8 0-15,1-23 2 0,-6-12 1 16,-7-8-3-16,-5-4-7 15,-6-3-8-15,-4 3 3 16,-1 4 13-16,-2 8 1 16,0 9 2-16,0 12 10 15,-2 7 11-15,-1 9 8 16,3 2-13-16,0 16-17 0,1 15-4 16,10 4 4-16,4 6 1 15,2 4-1-15,7-2-1 16,-3-4 0-16,0-7 0 15,-1-7-19-15,-6-11-39 0,-4-14-51 16,-10-3-191-16</inkml:trace>
  <inkml:trace contextRef="#ctx0" brushRef="#br0" timeOffset="148332.23">26116 15189 682 0,'-5'-1'3'15,"0"-3"7"-15,5 4-7 16,0 4-7-16,5 5-40 0,2 0-84 16</inkml:trace>
  <inkml:trace contextRef="#ctx0" brushRef="#br0" timeOffset="148848.23">26445 15391 674 0,'-4'0'3'0,"-2"0"-3"15,3-3 0-15,1-4-3 16,-1-2-43-16,-1-4-1 16,-1-1 15-16,1-4 14 0,4 0 16 15,0-2 2-15,0 4 0 16,11 2 0-16,1 4 1 15,5 8 13-15,3 2 1 16,-1 18-5-16,1 12-4 0,-4 11 2 16,-2 7 9-16,-3 9 11 15,-4 2-6-15,-1-2-11 16,-2-7-6-16,-1-7-3 16,-1-11-1-16,5-14-2 15,4-9-2-15,3-9 2 16,6-7 1-16,3-8 1 0,-1-4 0 15,1 3-1-15,-4 1-1 16,-4 9 1-16,-6 6-1 16,-6 1-2-16,-3 17 2 15,0 4 1-15,0 6 3 16,-1 6 3 0,-8 1-1-16,2 1 1 0,-4 2-3 15,-2-9-1-15,-1-3-1 0,0-6 0 16,0-10 0-16,-3-8 2 15,5-6-1-15,0-18-1 0,7-18-13 16,5-12-27-16,2-16-28 16,15-6-26-16,8-7-155 15</inkml:trace>
  <inkml:trace contextRef="#ctx0" brushRef="#br0" timeOffset="149176.32">26802 15223 129 0,'0'0'421'16,"0"0"-395"-16,-2 0 5 15,2 0-27-15,0 13-9 16,0 3 4-16,7 7 1 16,1 2 0-16,2 2 1 0,1-4 0 15,4-3 0-15,-5-7 1 16,5-8-2-16,-3-5 2 16,3-18 1-16,-3-16 5 15,-3-9 0-15,-2-5 0 16,-3-4-2-16,-4 0 1 0,0 12 6 15,-8 8 3-15,0 10 5 16,1 11 8-16,0 8-7 16,2 3-16-16,-3 9-9 15,6 8-3-15,-2 7 4 16,4 2 1-16,0 1 0 16,4 0 1-16,9-4 1 0,3-5-17 15,2-11-47-15,1-7-58 16,-1-16-219-16</inkml:trace>
  <inkml:trace contextRef="#ctx0" brushRef="#br0" timeOffset="149566.69">26929 14139 683 0,'0'-5'3'0,"0"5"-7"0,13 9-4 15,1 17 7-15,6 14-1 16,2 15 1-16,2 15 1 16,2 12 0-16,4 7 0 15,-1 4 1-15,0-5-1 16,-2-12 2-16,-4-18 0 16,-5-14-1-16,-5-20-1 0,-4-14 1 15,-8-10 1-15,-1-11 13 16,-5-16 18-16,-13-6-26 15,0 0-6-15,-3 3-4 16,-3 6 5-16,5 12 2 16,-3 12 4-16,2 11 5 15,8 16-13-15,-3 15-2 0,8 2-1 16,5 10 3-16,2 1 0 16,15-7-1-16,6-5 1 15,6-9-1-15,9-7 0 16,2-7-16-16,0-10-13 0,-4-1-70 15,-9-3-130-15</inkml:trace>
  <inkml:trace contextRef="#ctx0" brushRef="#br0" timeOffset="150363.45">25953 17202 623 0,'-4'-9'1'15,"-9"2"2"1,8 7-6-16,5 18-1 16,9 8 2-16,11 16 0 0,7 15 9 0,7 12 6 15,2 9 3-15,3 7-2 16,3-4-7-16,-6-4-1 15,-4-15-2-15,-5-12 0 16,-8-14-3-16,-8-11 4 0,-4-12-4 16,-7-13 4-16,-8-18 11 15,-14-20 2-15,-5-17-21 16,-9-16-7-16,-1-14-16 16,-4-4-2-16,6 1 6 15,6 7 13-15,8 12 8 0,8 12 1 16,6 14 0-16,7 9 4 15,0 11 11-15,7 5-3 16,6 7-5-16,1 9-6 16,6 2 1-16,1 15-1 0,4 12 0 15,4 3 1-15,1 12-1 16,3 3 0-16,-1 0 0 16,-3-5-1-16,-2-3 0 15,-7-12 1-15,-3-12-1 16,-5-9 0-16,-7-8 1 15,-2-22 2-15,-3-11-1 0,0-15-1 16,0-3-1-16,0-5-1 16,-1 6-3-16,1 5 3 15,0 13 1 1,0 10-1-16,3 9 1 16,4 10 3-16,3 7-2 15,2 4 0-15,5 12 1 16,2 6 1-16,4 4-3 0,3 5 2 0,1-1-3 15,-3 0 2-15,0-1-1 16,1-3 0-16,-3-2 0 16,0-5-4-16,2-1-50 15,-4-12-41-15,2-6-54 16</inkml:trace>
  <inkml:trace contextRef="#ctx0" brushRef="#br0" timeOffset="151504.2">26823 16972 200 0,'-5'-32'422'0,"-13"0"-393"16,-1 3 6-16,-1 6-26 16,-2 2 9-16,3 6-2 15,-1 12-16-15,1 3 1 16,5 14 0-16,6 16-5 16,1 9 3-16,7 9-2 0,10 2 2 15,4-1 0-15,6-8 0 16,-1-11 0-16,0-10-5 15,-1-17-3-15,-4-3 5 16,-1-23 3-16,-6-13 3 16,-5-11 0-16,-2-7 0 15,-2-5-2-15,-9 4-3 16,-3 8 1-16,3 12 2 0,2 7 0 16,2 14 4-16,5 7 0 15,0 7-3-15,2 0-6 16,0 15-2-16,2 8-7 15,7 4 14-15,5 5-1 0,4-2 2 16,2-3-4 0,2-6 4-16,0-10-1 15,-1-6-1-15,-1-5-1 16,-6-5 1-16,-1-15 3 16,-6-9-1-16,-2-4 1 0,-5-8-3 15,0-1-8 1,0 4-11-16,0 2 15 0,0 7 5 0,0 8-1 15,0 7 1-15,0 6 1 0,0 6-1 16,7 2-2-16,0 10-5 16,6 6 6-16,1 1 1 15,4 5 0-15,1-2 0 16,-2-7 1-16,0-3-1 16,-2-8 0-16,0-2 0 15,-3-6 1-15,-3-15 1 0,-4-4 1 16,-2-7-2-16,-3-2-1 15,0-2-4-15,0 5-4 16,-8 9 8-16,4 4 5 16,1 7-2-16,0 7 16 15,-1 4 3-15,2 0-13 16,1 13-10-16,1 7-4 0,0 6 1 16,5 3 3-16,7-1 2 15,3-1-2-15,2-5-1 16,2-12 2-16,-4-7-1 15,-2-3-5-15,-2-3 2 0,-4-16 6 32,-3-7 1-32,-4-4-1 15,0-5-1-15,0-7-1 0,-4-2 1 16,-1-4-1-16,3-6-4 16,2 0-13-16,0 3 3 15,0 5 1-15,0 8 1 16,2 15 8-16,-1 16 3 0,-1 7-3 15,0 23-3-15,0 15 17 16,0 9 10-16,0 5-9 16,0 3-4-16,0-5-5 15,0-3-3-15,8-9 1 16,8-8-1-16,1-9 0 16,3-7-1-16,6-3-2 15,1-4 1-15,3-2 5 0,-3-1-1 16,2 3-2-16,-2 6 4 0,-6 3-3 15,-4 5 1-15,-3 4 1 16,-6 6 1-16,-5-1 2 0,-3 0-2 16,0-1-2-16,-2-8 1 15,-6-6-1-15,1-10 0 16,0-5 4-16,2-20 0 16,3-10-5-16,2-9-4 15,0-4-23-15,6-7-18 16,6 5 6-16,3 4 27 0,2 7 12 15,-2 6 0-15,-3 5 0 16,-2 8 2-16,-3 3-2 16,-4 7 2-16,-3 2 6 15,0 3 22-15,0 0-18 16,0 4-23-16,-3 0-77 0</inkml:trace>
  <inkml:trace contextRef="#ctx0" brushRef="#br0" timeOffset="176719.4">29321 3344 448 0,'-59'-7'3'0,"6"-4"1"0,7 1-2 0,9 5 1 15,5-3-3-15,4 1 0 16,3 0 0-16,0-2 0 16,-2-2 0-16,-5 1 2 15,-4 1-4-15,0-2 2 0,2 2 2 16,2-2 0-16,6 4 34 15,6-2 8-15,8 4 4 16,7-2-15-16,1 3-15 16,4 2-8-16,0 1-6 15,0 1-4-15,0-2-1 0,0 2 1 16,0 0 0-16,0 0-1 16,0-2 0-16,7-1-3 15,9-1-2-15,9 0 3 16,9-1 1-16,12 2 0 0,3-1 0 15,11 0 1 1,9 1-1-16,6-1 1 0,9 1 1 16,15-3 1-16,10-1-1 15,4 0 1-15,10-2-1 16,2 0 1-16,3-1-2 16,2-2 3-16,0 0-3 15,3-2 1-15,6 0 1 0,4-2-1 16,9 0 0-16,-1 1 0 15,2-1 0-15,1 2 0 16,-6-2-5-16,-1 2 7 16,-2-2-3-16,-6 1-1 0,-10 1 4 15,-9 3 2-15,-4 2-2 16,-18 1 0-16,-13 4-2 16,-8 0 0-16,-1 2 1 15,-5 0 0-15,-6 2-1 16,-6 0 0-16,-8 0 0 15,-11 4 2-15,-12 1-4 0,-11-2-4 16,-15-3-21 0,-9 0-34-16,-27-6-23 15</inkml:trace>
  <inkml:trace contextRef="#ctx0" brushRef="#br0" timeOffset="177440.08">28601 3235 312 0,'7'-8'4'0,"-5"0"85"16,-2 5-18-16,2-1-24 16,0 4-26-16,-1 0-12 0,5 0-10 15,2 0-5-15,0 4 3 16,-1 5 1-16,4 5-1 16,-7 4 1-16,-4 9 2 15,0 1 0-15,-3 8 0 16,-4 5 0-16,0 5 0 0,1 8-1 15,4 3 2-15,0 7-1 16,2 7 0-16,0 10 1 16,0 3-1-1,-2 10 2-15,-4 3 4 16,3 0-3-16,-3 3 1 0,5 0-1 0,-1 0-1 16,2 0 2-16,0-2-4 15,0 0 1-15,0 7 1 16,0-3 3-16,0 2-1 15,-4-1 2-15,-4 2-1 16,-5-5-1-16,2-7 4 0,2 0-4 16,3-8 6-1,5-6 7-15,1-8-5 16,0-7-7-16,6-9 0 0,2-6-3 16,-2-10 2-16,-1-11-4 0,-2-8 0 15,1-7 2-15,0-12-4 16,0-6-49-16,3-25-23 15,3-28-345-15</inkml:trace>
  <inkml:trace contextRef="#ctx0" brushRef="#br0" timeOffset="178455.12">29614 2961 506 0,'-11'-20'-19'0,"4"-1"19"0,2 1 1 16,5 4-4-16,0 3 1 15,2 5 1-15,4 2 1 16,5 2-3-16,2 4 0 0,3 0-1 15,4 0-1-15,3 10 3 16,4 0 2-16,6 3 0 16,2-1 2-16,6 0-1 15,5 1-1-15,5-3 0 16,7 0 1-16,5-3-1 0,9-2 4 16,5 3 5-16,9-5 5 15,9-1 0-15,4 0-8 16,13-1-3-16,6-1 1 15,11 0 1-15,2 0-3 16,6 0 3-16,-6 0-3 16,-2 2 0-16,-10 0-2 0,-10-2-2 15,-6 0 1-15,-5-5 2 16,-8-6-1-16,-2-2 2 16,-6-1-1-16,-2-2-1 15,-4 1 2-15,0 0-1 16,1 0 7-16,1 1-3 0,-3 2-2 15,-6 1-1-15,-5 0-2 16,-10 4 0-16,-13 4 0 16,-8 0 0-16,-14 0 0 15,-4 3 0-15,-7 0 0 16,-2 0 0-16,5 0 0 0,0 6-2 16,7 8 2-16,11 5 2 15,10 5-2-15,5 6 0 16,7 2 0-16,1 4 0 15,-2 3 0-15,-8 2 0 16,-6 0 0-16,-13 2 0 16,-5 0 0-16,-7 1 0 0,-2 6 0 15,-2 5 0 1,0 10 0-16,6 13 1 16,-3 13 1-16,5 17 1 0,-3 2-1 15,2 6-1-15,-2 4 0 16,-4-5 0-16,-4 1-2 0,-2-3 2 15,-2 0-1-15,0 0 0 16,0 0 1-16,-2-1 1 16,2-3 12-16,0 3 8 15,0 4-10-15,0 1 3 0,0-2-1 16,0-1-6-16,0-5-2 16,-7-11-3-16,-2-7 0 15,-2-4-2-15,-1-7-1 16,-3-2 2-16,3-11-1 15,-10-14-2-15,-1-22-100 16,-12-27-283-16</inkml:trace>
  <inkml:trace contextRef="#ctx0" brushRef="#br0" timeOffset="179410.44">28574 6083 422 0,'0'0'44'16,"0"0"-45"-16,6 0-4 16,2 0 2-16,7 0 2 15,3 0 0-15,3 0 1 0,5 0 1 16,3 0-2-16,1 1 1 16,4 1 1-16,5 1 2 15,1-1 1-15,2 2 9 16,0-4-2-16,7 1-2 0,1-1-2 15,7 0-2-15,10 0-1 16,7 0 3-16,9-1 3 16,4-3-2-16,8-1-6 15,-3 2 0-15,4-2-1 16,-6 2 0-16,6-2-2 16,1-2 2-16,0-1-1 15,10-1 2-15,2-1-1 0,6-1 2 16,4-1 3-16,6 1-3 15,-1-3 2-15,3 3-1 16,-3 0-2-16,-3 0 0 16,-11 5-2-16,-3-4 1 0,-10 3-1 15,-9 0 0-15,-3 2 0 16,0-4 0-16,5 2 1 16,-4 0-1-16,2 1 1 15,4 1 0-15,-4 0 0 16,-3 3 0-16,0 0-1 0,-9 0 1 15,-10-1-1-15,-6 1 0 16,-13-2 1-16,-9-1 0 16,-3-1 3-16,-11 3 21 15,9-2-2-15,5-1-9 16,15 3-11-16,27-1-1 16,18 4-1-16,14 0 0 15,-1 0-1-15,-3 4-4 0,-15-1-61 16,-23-3 36-16,-21 0 21 15,-20-2 8-15,-14-10 5 0,-7 0 43 16,-8-4-4-16,0 1-16 16,0 1-13-16,-8 1-5 15,3 3 17-15,3 3 3 16,1 3-15-16,1 2-10 16,-2 2-6-16,-5 2-5 0,-6 0-62 15,-6-2-100-15</inkml:trace>
  <inkml:trace contextRef="#ctx0" brushRef="#br0" timeOffset="181551.22">30964 2775 539 0,'0'0'2'16,"0"0"5"-16,0-4-3 15,0 1 1-15,0-2-4 0,0-1 0 16,0 3-1-16,0-3 2 16,-2 4 2-16,0 1 8 15,2 1 9-15,-3 0-11 16,3-2 1-16,0 2-3 16,0 0-4-16,0-4 1 0,0-3 4 15,0-4 10-15,0-6 4 16,0-10-9-16,0-9-3 15,-4-7-3-15,-6-16-4 16,-7-8-2-16,0-4-4 16,-1 1 0-16,-1 8 1 15,2 8 0-15,-1 17 1 0,0 15-2 16,0 17 0-16,2 5-2 16,0 18-1-16,3 8 0 15,7 10 1-15,4 10 0 16,2 3 3-16,15-3-6 15,7-6-1-15,7-10 1 0,3-12 3 16,2-9 2-16,0-9 2 16,0-12 4-16,0-13-1 15,-5-3-1-15,-2-4 0 16,-5 4-2-16,-6 3 1 16,-6 8 0-1,-4 7-1-15,-4 6 1 0,1 4 0 16,1 0-10-16,1 11 0 0,7 3 7 15,5 6-2-15,3-1 3 16,3 3 0-16,0 2 0 16,3-5 2-16,-3 0 0 15,-4-4-1-15,3 0 1 0,-4-9 1 16,-2-2 1-16,1-4-13 16,-3-9-28-16,1-16-6 15,-7-5-15-15,-1-5-28 16,-3 3 44-16,-4 0 47 0,0 6 37 15,0 6 29-15,-7 2-14 16,-2 4-19-16,1 1-8 16,1 1-11-16,0 7 1 15,0-2-5-15,0 4-3 16,3 3-8-16,0 0-2 0,1 8-7 16,1 8 1-16,2 5 3 15,0 6-1-15,2 4 1 16,9 2-2-16,7-4 3 15,3-4-3-15,3-6 3 16,-1-6 0-16,0-6 2 16,-3-7 0-16,-4-8 3 0,-5-14 3 15,-9-7 2-15,-2-5 0 16,-2-3-5 0,-12-2-2-16,-4 3 0 15,0 11 0-15,-1 5-3 16,2 8 1-16,2 10 0 0,1 2-3 15,6 7-2-15,0 11 0 16,2 3 2-16,5 3 2 16,1-2-5-16,1-2 1 15,13-5-5-15,-2-7 2 16,2-8 4-16,1 0 4 16,-2-15 1-16,2-10 5 0,-3-4-1 15,2-5 0-15,-2-2-2 16,1 5-2-16,-1-2 0 0,-3 8-1 15,-1 7 0-15,-1 4 0 16,-6 5 0-16,3 8 0 16,-2 1-5-16,1 12-11 0,4 7 4 15,8 6 14-15,2 4-1 16,5 3-3-16,9-4 2 16,-1-6 0-16,3-6 5 0,-1-9-5 15,-2-7 2-15,-1-5 3 16,-4-18 2-16,-5-9 1 15,-4-8 2-15,-4-4-5 16,-7-1-3-16,-5 4-1 16,-3 5 2-16,-11 10 8 15,-4 8 18-15,-1 11-6 0,-1 7-17 16,-2 5-9-16,4 13-2 16,3 5-2-16,9 8-27 15,6 1-18-15,3 1-43 16,19-4-16-16,10-4-78 15</inkml:trace>
  <inkml:trace contextRef="#ctx0" brushRef="#br0" timeOffset="182084.13">32020 1831 473 0,'-5'-1'28'0,"-15"-10"-3"16,15 11-16-16,5 7-12 15,5 13-3-15,9 1 3 16,4 4 2-16,4-2 1 16,-3-3 1-16,0-2-1 0,-5-9 0 15,-1-6 3-15,-4-3 1 16,-4-10 21-16,0-15 36 16,-2-7-30-16,4-9-25 15,0-2-4 1,-4 2-3-16,2 3 0 15,-1 10 1-15,-3 6-1 0,-1 10 1 0,0 6 2 16,0 6 18-16,2 2-24 16,3 13-14-16,2 6 17 15,5 4 1-15,4 2 0 16,5-1 0-16,5-2 0 16,1-8 0-16,-4-8 1 0,-4-8-1 15,1 0 5-15,-1-16 3 16,-9-8 1-16,1-8-4 15,2-6-2-15,-1-5-2 16,-2 4-2-16,-2 7 0 0,-1 5-1 16,-1 9 1-16,-1 8 1 15,-4 10-4-15,6 1-7 16,-2 17-2-16,2 5 11 16,8 6 1-16,6 5 1 15,4 1 0-15,5 3 1 0,6-6-1 16,3-7 1-16,3-3 0 15,-4-6 2-15,-4-8-9 16,-11-6-21-16,-12-2-114 16</inkml:trace>
  <inkml:trace contextRef="#ctx0" brushRef="#br0" timeOffset="182522.16">32178 2378 359 0,'9'17'147'16,"-4"4"-158"-16,8 3 11 15,1 8-2-15,5 10 1 16,4 4 2-16,3 4 1 0,1 0 3 15,0 0 4-15,-1-1-3 16,-1-7-3-16,-6-7-1 16,-4-8 3-16,-6-12-4 15,-4-9 2-15,-5-6-1 16,-9-18 11-16,-16-9-54 16,-9-12-121-16</inkml:trace>
  <inkml:trace contextRef="#ctx0" brushRef="#br0" timeOffset="182765.65">32114 2431 445 0,'0'-27'10'16,"0"-1"16"-16,9 0-7 0,11-5-2 15,7 1 6-15,12 0-2 16,7 5 2-16,6 6 1 16,3 10-10-16,4 7-9 15,-9 4-5-15,-2 20 0 16,-8 10-3-16,-8 9 2 0,-10 4-2 15,-8 4 2-15,-8 3 2 16,-6 2 1-16,-15 1 4 16,-12 2-1-16,-5 2 0 15,-4 2 1 1,-3-2-2-16,1-3-1 16,8-8-8-16,8-12-73 0,9-20-72 15</inkml:trace>
  <inkml:trace contextRef="#ctx0" brushRef="#br0" timeOffset="183130.41">33010 2276 580 0,'-2'-27'3'0,"-20"0"-2"16,-5 6 3-16,-5 1-2 15,1 4 4-15,1 9 1 16,4 5 11-16,2 4 8 0,1 23-13 15,4 12-15-15,7 13-1 16,2 11 1-16,7 9-1 16,3 5 2-16,13-2 0 15,8-6 0-15,2-8 0 16,8-13 2-16,5-13-2 16,4-17 3-16,4-16 2 0,2-6 5 15,-2-15 11-15,-5-8-7 16,-6-7-4-16,-10-1 0 15,-8 2 1-15,-10 3-6 16,-5 2-3-16,0 10 0 16,-7 5-2-16,-4 12-3 15,-6 3-26-15,-9 14-92 0,-2 4-138 16</inkml:trace>
  <inkml:trace contextRef="#ctx0" brushRef="#br0" timeOffset="185478.12">28907 3505 283 0,'-8'-7'0'0,"6"-2"31"15,2 0 8-15,0 0 1 16,5 0-24-16,3 2 4 15,-2-2 1-15,-1 6-11 16,-4-1-6 0,-1 2 4-16,0 2 10 15,0 0 0-15,2 0-13 0,2 9-11 0,4 11-6 16,0 3 10-16,6 7 0 16,5 4 1-16,1 1 1 0,1 1 0 15,-1-4 1-15,0-1-1 16,-5-6 1-16,2-3 0 15,-3-3 1-15,0-5-2 16,-3-5 5-16,-4-4 0 16,0-5-20-16,-5 0-96 0,-2-7-225 15</inkml:trace>
  <inkml:trace contextRef="#ctx0" brushRef="#br0" timeOffset="185712.48">28921 3960 327 0,'0'3'51'0,"0"-3"-52"15,10 0-6-15,3 0 19 16,5-9 26-16,4-2-14 16,-1-5 15-16,5 1-14 0,-4-7-3 15,5 0-7-15,0 0-9 16,1 2-4-16,-5-3 1 15,-4 0 0-15,-2-2-5 16,-14 0-48-16,-3-2-58 0,-1 0-116 16</inkml:trace>
  <inkml:trace contextRef="#ctx0" brushRef="#br0" timeOffset="185945.69">28890 3428 378 0,'-12'-12'3'0,"4"1"66"15,5 4-18-15,3 2-18 32,0 1-9-32,0 0-16 15,9 3-8-15,2 1-1 0,4 0 0 0,2 1 0 16,0 12-1-16,-3 6 0 0,-1 7 1 16,-5 4 1-16,-2 0 1 15,-5 4-2-15,-1 2 4 16,0-4-2-16,0-2-12 15,-1-10-59-15,-5-9-116 16</inkml:trace>
  <inkml:trace contextRef="#ctx0" brushRef="#br0" timeOffset="186915.57">29333 3656 489 0,'0'0'1'16,"0"-5"13"-16,0-8-3 0,0 1-8 15,0-8-1-15,0-5-1 16,0-3-2-16,0-4 2 15,0-5 0-15,0-3 2 16,0 5 0-16,-1 4-1 16,-6 2 1-16,-2 8 3 15,0 5 14-15,0 7 0 16,2 5-1-16,0 4-14 0,0 0-5 16,1 13-8-16,6 5 5 15,0 1-2-15,9 5-5 16,17-3 2-16,11-3 3 15,13-6 2-15,9-1 3 0,4-3 0 16,0-3 0-16,-9 0 0 16,-7 0 0-1,-15 3 0-15,-13-1 0 0,-9-2-2 0,-10 1 0 0,0 3 3 16,-10-3 2-16,-2 1-3 16,-4 1 9-16,2-5-6 15,0-3-1-15,2 0 2 16,4-9 1-16,4-8-4 15,4-8 0-15,0-6-2 0,14-3-1 16,3 0-3-16,0 4-11 16,0 5 1-16,-5 9 5 15,-5 5 7-15,-1 8 2 16,-6 3-1-16,0 2-1 16,0 10-5-16,0 3 6 15,0 4 2-15,0 2 0 0,5 1 0 16,9-4-2-16,3-8-1 15,5-2 1-15,2-8 0 16,0 0 2-16,3-10 2 16,0-4-1-16,-4-5 2 0,-4 1-1 15,-2 0 0 1,-10 2-1-16,-2 5 1 0,-3 1 2 16,-2 2-2-16,0 7 1 15,0 1-1-15,0 0-1 16,0 1-6-16,0 12-2 15,7 1 5-15,8 4 1 0,7-4-4 16,2 3 3-16,9-9 2 16,-1-1 0-16,1-7 0 31,-5 0 0-31,-3-3 1 0,-3-9 0 16,-4-5 2-16,-6-3 1 0,-5 3 3 15,-3-3-1-15,-4 2 1 16,0 0 13-16,0 6-7 15,0 3 5-15,0 0-2 16,0 5-3-16,0 3-5 16,0 1-9-16,6 0-19 15,8 3 17-15,4 3 4 0,8-1-2 0,5 2 4 16,4-1-1-16,-1-3-1 16,-5-1-1-16,-7-2-25 15,-9 0-24-15,-13 0-84 16</inkml:trace>
  <inkml:trace contextRef="#ctx0" brushRef="#br0" timeOffset="189994.89">30878 3872 268 0,'-43'-8'2'0,"0"-1"15"15,-1-1 15-15,3 3-13 16,-3 3 0-16,-1 0-4 16,-2-2-5-16,-3 2-5 0,-3 1-4 15,-4-1 0-15,-4 3 8 16,1-3 8-16,-1 4-3 16,-3 0 4-16,-1 4-9 15,2 8-2-15,1 6-3 16,1 4-3-16,1 7 0 15,-1 7 0-15,2 5-1 0,0 6 0 16,-3 4 1-16,1 8-1 16,-2 7 1-16,3 2 0 15,5 5-1-15,0 4 0 16,8 3 0-16,6-2 0 0,6 5 1 16,2 0-2-16,11 2 2 15,7-3 4-15,5-2-3 16,7-2 3-16,3-3-2 15,5-2-1-15,10-5-1 16,7-2-1-16,8-4-1 0,4-1 1 16,5-2 0-16,7-4-1 15,2-3 0-15,8-2 0 16,6-6 0-16,8-2 1 16,6-7-2-16,8-5 2 0,4-5 0 0,5-3-2 15,6-6 2-15,2-2 1 0,8 0-1 16,-1-3 0-16,0 1 1 15,0-3 0-15,1 4-2 16,-3-6 1-16,-2-1 0 16,8 1 1-16,-7-6-1 15,-2-1-35-15,-8-5-111 0</inkml:trace>
  <inkml:trace contextRef="#ctx0" brushRef="#br0" timeOffset="190949.24">30142 3934 455 0,'-32'-22'-40'15,"10"-3"54"-15,5 2 6 16,10-1-14-16,6 1-2 0,1-1-4 15,15-3-1-15,9-5 0 16,11-1-4-16,9-2 3 16,11-3 2-16,7-3-1 15,5 0 0-15,4 0 1 32,5 2-1-32,1-3 1 0,6 7-3 15,0 1 4 1,2 3-1-16,7 6-1 0,-1 4 2 15,-1 2 0-15,2 6-1 16,1 4 0-16,6 2 0 16,0 7 0-16,8 0 0 0,9 4 1 15,-1 12 0-15,1 7-1 16,2 7 0-16,-4 4-1 16,3 7 1-16,-8 4 2 15,-3 3-2-15,-4 5 1 0,-8 4 0 16,-5 10 0-16,-4 3 2 15,-5 5-5-15,-2 4 4 16,-3-2-1-16,-1-2 0 16,-9 0-1-16,-6-6 2 15,-11 4-2-15,-9 0 3 16,-12 6 0-16,-8-1-2 16,-11 3 2-16,-8-8-2 0,-8-1 5 15,-16-5-3-15,-10-6-2 16,-10-4 0-16,-10-5 0 15,-9-2 0-15,-4 1 0 16,-2-2-1-16,-2-1 1 16,5 2-1-16,-2-3 0 0,0 2 0 15,-5-6 0-15,-4-3 0 16,-7-4 1-16,-10-4 0 0,-1-5 1 16,-1-2 0-16,-3-4 3 0,1 1 4 15,5-1-5-15,-2-1-2 16,0 3-1-16,-7-3 0 15,1 1-1-15,2-1 1 16,-3-1 0-16,-2 1-1 16,-1 1 0-16,8 4 0 15,2-2 0-15,2 1 0 0,8-1 0 16,10-2-1-16,7-1-14 31,2 1-2-31,0-5 2 0,4 2-6 16,2-2-9-16,5 0 15 15,5 1-2-15,4-7-7 16,11-4-75-16</inkml:trace>
  <inkml:trace contextRef="#ctx0" brushRef="#br0" timeOffset="191089.86">30324 5996 208 0</inkml:trace>
  <inkml:trace contextRef="#ctx0" brushRef="#br0" timeOffset="192232.64">29073 4088 278 0,'0'0'-6'0,"4"0"4"15,3-9 2-15,1 0 15 0,-3-4 20 16,0 6 0-16,-1 0 8 16,-4 2-9-16,1 4-13 15,-1 1 7-15,0 0-14 16,0 0-10-16,0 0-6 15,0 0 0-15,0 0-3 16,0 0 2-16,0 1 1 0,0 4 2 16,0-2 0-16,4 1 0 15,3 0 0-15,1-4 0 16,7 0-1-16,14-12-1 16,13-20 3-16,15-11 3 15,17-14 0-15,16-10 0 16,2 4-4-16,-9-4 4 0,-5 16-4 15,-21 12-9-15,-19 10-2 16,-21 13 10-16,-10 7 2 16,-7 9 32-16,-15 5-20 15,-6 12-45-15,-8-2-140 16</inkml:trace>
  <inkml:trace contextRef="#ctx0" brushRef="#br0" timeOffset="193107.55">32656 3303 315 0,'-9'-10'-3'0,"2"-1"9"16,-2 2 21-16,-1 0 1 15,4 0-2-15,2 4-2 16,1-1-3-16,1 3-1 0,0 1 11 16,2 2-3-16,-2 0-23 15,2 0-10-15,0 7-2 16,-1 8 2-16,1 4 5 15,0 0 3-15,0 5-4 16,0-4 2-16,8-2-2 16,3-5 0-16,5-2 1 0,2-7-1 15,2-4 2-15,5 0 8 16,6-15 14-16,3-10 1 16,3-3-8-16,6-6-5 15,8-3-8-15,6-4-1 0,1 7 0 16,-4 4-1-16,-4 2-4 15,-13 12 3-15,-10 8-1 16,-12 6-1-16,-15 2-3 16,-10 21-13-16,-16 10 0 15,-11 3-42-15,-7 0-73 16</inkml:trace>
  <inkml:trace contextRef="#ctx0" brushRef="#br0" timeOffset="194078.12">28731 5725 374 0,'-6'0'37'0,"3"0"-35"15,-2-2 9-15,5 1-9 0,0-1-4 16,0 2 1-16,0 0 0 16,0 0-2-16,3 3 0 15,2 5 0-15,6 1 3 16,-1 3 0-16,2 3 1 16,0-1 0-16,1 2 0 0,1 2 3 15,1-4 3-15,-1 0-3 16,1-3-1-16,0 0 2 15,2-4-2-15,-3-4 0 16,0 1-2-16,-1-4-1 16,-3 0 9-16,3-4 9 15,-2-6 14-15,1-6-1 16,5-2-8-16,-2-8-17 0,7-2-2 16,2-2-3-16,-2 0 0 15,-2 1 2-15,-3 11-1 16,-7 2 0-16,-3 7-1 15,-7 6-1-15,0 3 1 0,-7 0-34 16,-6 0-83-16,-8 0-277 16</inkml:trace>
  <inkml:trace contextRef="#ctx0" brushRef="#br0" timeOffset="194740.08">28656 4832 501 0,'0'7'-4'0,"0"-2"8"15,0 4-12-15,0 8 2 16,5 2 5-16,-2 4 1 16,3 0-1-16,2-1 2 0,1-5-1 15,2-6-1-15,3-5-3 16,6-6 0-16,2-2-1 16,9-17 1-16,4-16 21 15,6-8 0-15,3-8-9 16,2-6-5-16,0 0-1 15,-7 3-2-15,-9 11 1 0,-6 11 1 16,-10 13-2-16,-5 6 1 16,-8 13-1-16,-1 7-2 15,-10 6-111-15</inkml:trace>
  <inkml:trace contextRef="#ctx0" brushRef="#br0" timeOffset="195473.96">30195 4547 137 0,'0'1'233'0,"0"-1"-234"0,0 0-5 15,0 2 1-15,3 1-2 16,-1-1 3-16,0 2 2 15,-1 0 3 1,1-1-3-16,0 0 2 0,-1 1-1 0,3-2 1 16,-1 2-2-16,3-3 1 0,5-1-6 15,1 0 8-15,8-12 37 16,9-9 32-16,9-10-21 16,3-5-38-16,1-5-6 15,-3 2-2-15,-7 3-2 16,-10 11 0-16,-8 5 0 0,-9 10-1 15,-5 5 5-15,0 5 10 32,-5 2-14-32,-7 6-57 15,-3-6-146-15</inkml:trace>
  <inkml:trace contextRef="#ctx0" brushRef="#br0" timeOffset="195927.08">31117 5399 311 0,'0'-2'0'0,"0"0"1"16,0 2 12-1,0 0-4-15,0 2-9 0,0 11-14 16,0 3 17-16,0 3 4 16,-4 3 18-16,2-1-14 15,2-5 1-15,0-5-5 16,6-8-3-16,14-3 5 0,10-23 19 16,17-16 18-16,12-14-17 15,17-12-21-15,7-10-6 16,-5-6-43-16,-4 7-383 15</inkml:trace>
  <inkml:trace contextRef="#ctx0" brushRef="#br0" timeOffset="196517.93">32852 5795 175 0,'2'0'164'0,"1"0"-173"15,-1 4 2-15,0-1 4 16,-2 2 2-16,3 1 6 15,-1-1 1-15,5-1 4 16,4-3 3-16,5-1 0 16,11-5 3-16,12-16 10 0,13-9-3 15,11-10-7 1,7-6-10-16,8-6-2 16,-5-2-64-16,-8 3-78 0</inkml:trace>
  <inkml:trace contextRef="#ctx0" brushRef="#br0" timeOffset="211388.69">27268 14105 226 0,'-22'-25'32'0,"-5"-3"-69"15,-4 1-32-15,-1 5 0 16,-6 5 93-16,-5 4 26 15,-3 1-17-15,-3 4-15 16,-2 2 11-16,0-4-10 16,-5 2 7-16,-2-1-17 0,-5 2-7 15,-1 3-3-15,-9 4-9 16,-5 0-21-16,-10 11-20 16,-7 6-25-16,-7 7-48 15</inkml:trace>
  <inkml:trace contextRef="#ctx0" brushRef="#br0" timeOffset="211638.65">24945 14657 4 0,'-100'91'18'0,"5"5"-12"16,5 0 30-16,0 0-10 16,2-1-9-16,5 1-5 0,6-2-1 15,1 3 3-15,3-6-1 16,5 2-2-16,7-1 12 15,3 5-3-15,10-1 6 16,7 10-1-16,5 2-12 16,10 4 0-16,10 1-11 0,4 5-1 15,8 5-4-15,4 2-1 16,0 3-12-16,5 0-26 16,6 1 8-16,0-4-43 15</inkml:trace>
  <inkml:trace contextRef="#ctx0" brushRef="#br0" timeOffset="212358.44">24163 18167 115 0,'42'71'27'15,"1"-5"-23"-15,-3-12 9 16,-2-11 7-16,3-11-4 0,-2-9-1 16,6-5-6-16,6-4-4 15,4-1 6-15,12 1-8 16,1 2 0-16,11 6-2 15,0-2 0-15,6 4-1 16,0-3 0-16,0-1 1 16,1-8-2-16,4-3 2 0,0-9 0 15,-2 0 5-15,-4-5 1 16,-1-8 6-16,-4-8-8 16,-2-1 1-16,-6 1-1 15,9-6-4-15,-1-1 8 0,1 0 10 16,5-5-1-16,-2-1 2 15,1-3-10-15,2-2 6 16,-1-4 1-16,-2-2 6 16,0-1-14-16,2-2-2 15,0 1-5-15,-7-1-2 0,0 0 1 16,-3-2 0-16,1 0 0 16,-3 2-1-16,1-4 0 15,-4 0 0-15,1-2 0 16,-1 0 1-16,1-4 0 15,-7-2-1-15,-6-4 1 0,0-4 3 16,-9-7-1-16,-5-4 1 16,-5-8 6-16,-5-6-1 15,-3-6-2-15,-6-9-4 16,-3-2-1-16,-5-8 2 16,0-4 1-16,-7-2-1 15,1-2-1-15,-6 1-3 0,-2 5 0 16,-3 2 0-16,-3 2 1 15,-11 2-4-15,-6-2-8 16,-3-1 2-16,-4-3 1 16,-1-1 4-16,-3-1 1 15,2 1 0-15,0 3 0 0,-1 7 3 16,1 5 0-16,0 8-1 16,0 16 2-16,-1 12-2 15,3 15 2-15,-2 10 2 16,0 11 32-16,-1 7-27 15,-3 3 9-15,-9 2-13 0,-11-3-4 16,-11 0-38-16,-9 5-35 16,-10 1-27-16,-7 4 5 15,0 9 28-15</inkml:trace>
  <inkml:trace contextRef="#ctx0" brushRef="#br0" timeOffset="-213370.33">29368 4387 399 0,'-4'0'-39'0,"-3"-6"42"16,2-7 9-16,3 2 0 0,0-1-5 16,2 3-8-16,0-2-13 15,0 2-15-15,0 4-14 16,0 1 34-16,-1 1 12 16,-5 3 6-16,3 0-4 15,-2-2 4 1,2 2 16-16,-1-2 14 15,3 2-8-15,1-1-5 0,0 1-7 16,0-3 0-16,0 3-10 0,0 0-5 16,0 0-4-16,0 0 0 15,0 0-1-15,-2 6-64 16,-8-4-45-16</inkml:trace>
  <inkml:trace contextRef="#ctx0" brushRef="#br0" timeOffset="-193310.79">18402 9669 418 0,'-8'0'20'0,"1"-6"-8"15,4 1 1-15,3 4-10 0,0-3-6 16,5 1-12-16,10-1 4 15,-1 0 7-15,4-1 4 16,0 1-1-16,-2 1 1 16,-5 3 1-16,-3 0-2 15,-4 0 2-15,0 0-2 0,-2 0 0 32,-2 3 3-32,2 1 2 15,-1 1 1-15,3 3 2 0,1 4-5 0,7 2 2 16,5 2-4-16,5 5 0 0,8 1-2 15,4 1 2-15,7-3 2 16,3-6-1-16,2-3 0 16,5-9-1-16,2-2 0 15,1-4 2-15,7-12-2 16,4-6 3-16,9-6-3 16,3-4 2-16,7-4-2 15,8-3 0-15,3-4-17 0,4 1-45 16,-6-5-80-16</inkml:trace>
  <inkml:trace contextRef="#ctx0" brushRef="#br0" timeOffset="-192456.23">13327 9973 223 0,'7'-2'48'16,"0"-2"-36"-16,-3 0-4 15,1-1 0-15,5 0-4 16,4-6-3-16,6-2 1 0,5-3-3 16,5-2 1-16,3-1 1 15,4-2-1-15,2 1 0 16,5 2 0-16,9-7 0 16,16 0 0-1,25-12 1-15,31-17-1 16,30-29 0-16,26-35-298 0</inkml:trace>
  <inkml:trace contextRef="#ctx0" brushRef="#br0" timeOffset="-191141.44">9727 9874 305 0,'2'0'56'0,"-2"0"-32"15,0 0-22-15,1 0-2 16,1 0-3-16,3 0-7 16,4-3-21-16,6-6 21 15,3-2 9-15,3-3 1 0,4-2 0 16,1 0 0-16,1 0-2 16,2 2 0-16,-7 2 2 15,4 4 0-15,-5 3 0 16,3-1-1-16,1 4 1 0,0-1 1 15,3 3 2-15,8-4 4 16,6 2-1-16,12-3-2 16,13-4 3-16,14-9-4 15,16-12 2-15,5-28-58 16</inkml:trace>
  <inkml:trace contextRef="#ctx0" brushRef="#br0" timeOffset="-143601.28">30977 4175 326 0,'-11'-46'-79'0,"5"1"39"16,6 1 44-16,0 3 21 15,0 6-13-15,0 9 8 16,0 5-13-16,0 3 32 15,-7 7-10-15,-5 4-24 0,1 1-4 16,-3 5 0-16,5-1 4 16,0 0-1-16,3 2 0 15,3 0-2-15,3 0-3 16,0 5-23-16,2 4-11 16,3-3-15-16,0-4-17 0</inkml:trace>
  <inkml:trace contextRef="#ctx0" brushRef="#br0" timeOffset="-142377.42">31269 2816 448 0,'2'0'-16'15,"8"0"21"-15,-7 0-17 16,6 4-8-16,1 1 11 16,0 2 4-16,-1-3-11 0,-2 1 1 0,-2-1 11 15,-1-3 2-15,-2-1 4 16,0 0 16-16,-2 0 31 16,0 0-13-16,0 0-11 15,0 0-16-15,0 0-6 16,1 0 0-16,1 0-3 0,5 0 0 15,4 0 0-15,9-5 0 16,9-9 2-16,10-7 0 16,13-8-2-16,13-9 0 0,10-5-2 15,6-2 1-15,3 0 0 16,-5-1 1-16,-7 8 0 16,-5 0 0-16,-10 5-3 0,-5 1 7 15,-7 1-1-15,1 3-3 16,0-4 1-16,-2 5-1 15,3-2 1-15,1-1-1 16,1-2-1-16,2 3 2 16,-5 1-2-16,-2 5 1 0,-9-1 1 15,-8 8-1-15,-7 4-1 16,-7 3 2-16,-10 3 0 16,-1 3 6-16,-2-1 2 15,2-1-1-15,-2 0-6 16,0 1 0-16,0-5-1 0,0 2-1 15,0 0 0-15,0 0 0 16,0 2 0-16,0-1-1 16,0 6-13-16,-2 0-17 15,-11 0-49-15,-12 0-123 16</inkml:trace>
  <inkml:trace contextRef="#ctx0" brushRef="#br0" timeOffset="-141898.17">29915 2145 375 0,'10'4'1'0,"2"2"-37"16,5 2 36-16,0 5-1 16,7 1-2-16,1 4 3 15,0 4 0-15,4 0 0 16,-1 3 0-16,4 0 2 0,-1 6-2 16,2 1 0-16,-5 4 0 15,1 5 2-15,-4 1-2 16,0 2 0-16,-3 5 1 15,1 1-1-15,4 1 1 16,3 2-4-16,-1-7-10 0,3-9-46 16,-1-17-136-16</inkml:trace>
  <inkml:trace contextRef="#ctx0" brushRef="#br0" timeOffset="-141196.25">30714 1799 229 0,'69'-23'-20'0,"3"0"9"16,8-2 18-16,3-4-9 15,2-3-3-15,5-1 0 0,5-1-1 16,7-6 6-16,1 3 6 15,0-1-15-15,5 3 18 16,-4 1-24-16,-3 3 21 16,-10 5-33-16,-4 2 0 15,-12 5 45-15,-11-1-11 16,-10 6-9-16,-6 3 44 0,-9 3-21 16,-5 2-5-16,-2 1-13 15,0 1 11-15,8 4-7 16,0 0-3-16,4 0 0 15,5 4 1-15,-4 8-6 16,2 4 3-16,-8 7-3 0,-3 4-1 16,-7 9-1-16,-2 8 3 15,-2 5-2-15,-3 4 2 16,-1 6 0-16,-1 4 0 16,2 2 0-16,-5 0 2 15,3 1-2-15,4 0 0 0,6-4 1 16,4 1 1-1,4-1-2 1,4 0 0-16,6-1 1 0,-4 0-1 16,1-2 0-16,-5-3 1 0,-3-2 0 15,-8-4-1-15,-7-8 0 16,-8 0 0-16,-6-5 1 0,-7-1 5 16,-1-2-1-16,0-2-2 15,-6 2 0-15,1-2-1 16,0 0-28-16,5-3-55 15</inkml:trace>
  <inkml:trace contextRef="#ctx0" brushRef="#br0" timeOffset="-138183.85">30377 4502 326 0,'0'7'-62'0,"11"-3"45"15,8-1-67-15,7-3 54 16</inkml:trace>
  <inkml:trace contextRef="#ctx0" brushRef="#br0" timeOffset="-134050.47">8465 12975 364 0,'-7'2'-28'0,"5"-2"40"16,-3 0 3-16,5 0-3 16,0 0-11-16,0 0 4 0,0 0-2 15,0 0 0-15,0 0 7 16,0 0 22-16,0 0-3 15,2 0-8-15,-2 0-9 16,0 0-6-16,5 0-4 16,2 0-4-16,6 0 2 0,6 0-1 15,6 0 1-15,6 0-1 16,11 0 2-16,9 0 0 16,10-6 2-16,14-1 0 15,10 0 1-15,13 0-2 16,10 1-2-16,13 1-1 15,6-1 2-15,6 1-2 0,5 2 1 16,4-5-3-16,0 3-2 16,-1-4 1-16,3-1 3 15,-1-3 1-15,0-3 1 16,4 2-2-16,-1-4 1 16,0 0 1-16,3 4-1 15,1-1 3-15,-3 1-1 0,-9 5 1 0,-6 4 0 16,-12 1-3-16,-11 4 3 15,-16 0-2-15,-10 0 3 16,-11 2 0-16,-9 1-2 0,-13-1 0 16,-7 2 3-16,-9-4-5 15,-7 0 3-15,-3 0-2 16,-4 0 1-16,-1 0 0 16,1 0 0-16,-2 0-2 15,-4 0 1-15,-2 0 0 0,-4 2-3 16,-8-2-2-16,-6 0-59 15,-22-4-72-15</inkml:trace>
  <inkml:trace contextRef="#ctx0" brushRef="#br0" timeOffset="-133002.9">8702 13039 325 0,'-10'0'10'15,"0"0"0"-15,3 0-9 0,-5 0 0 16,2 0-2-16,0 1 1 16,-5 1 1-16,2 0 1 15,-3 0-2-15,2 2 4 16,-1 1-2-16,3 4-2 16,-1 4 6-16,4 0 3 15,2 9 7-15,-3 1-1 0,2 7 4 16,-1 8-10-16,-1 1 0 15,0 6-6-15,-1 2-1 16,1 5 1-16,-1 6-3 16,0 0 2-16,1 2 0 15,-5 8 1-15,3 2 0 16,-5 5-2-16,1 5 0 0,-2 6 0 16,-4 2 2-16,0 4-3 15,-4 5 1-15,-1-2-1 16,-3-5 1-16,1 1-1 15,-2-3 0-15,3-5 1 16,2-6-1-16,4-5 0 0,2-9 0 16,6-3 0-16,2-9-1 15,5-6 2-15,4-6-1 16,1-3 0-16,2-8 1 16,0-3-1-16,0-5-1 0,0-8 2 15,0 3-2-15,0-7 1 16,0 3 0-16,7-2 2 15,5 0 0-15,7 0 3 16,2 2 0-16,12-3-1 16,4 2-2-16,6-4 0 0,11 4 0 15,4 0-2-15,4 1 1 16,10 0-1-16,11-1 1 31,8-1 0-31,11 0 2 16,14-3 3-16,14-6-3 0,11 0-2 0,12-2 1 0,8-11-2 15,4 1 0-15,6-6-2 16,-5 4 2-16,0 1-2 16,-3 4 0-16,-5 2 2 15,-2 5-1-15,-1 2 8 16,-2 0 0-16,-4 0-1 16,-4 4-4-16,-5 1-1 0,-10-1 2 15,-12-4-1-15,-15 0-1 16,-13 0 9-16,-14 0 13 15,-15-2-6-15,-10-1-4 0,-13-1-7 16,-10 0-4-16,-4-1-2 16,-5-4 1-16,-2-7-29 15,-2-11-28-15,2-10-115 16</inkml:trace>
  <inkml:trace contextRef="#ctx0" brushRef="#br0" timeOffset="-132143.5">11670 12903 455 0,'3'0'3'0,"11"-3"-1"0,6-7-2 15,9 5-2-15,5-5 0 16,8-1 3-16,4-2-3 16,8 1 2-16,4-2 1 15,8-3 0-15,6 5-2 0,11 1 1 16,5 1-1-16,7 4 2 16,3 3-2-16,-1 3 1 15,-3 0-2-15,-12 11 2 16,-12 3-1-16,-16 5 2 15,-13 6-4-15,-12 2 3 0,-9 7 1 16,-9 2 0-16,-4 7 4 16,-4 7 0-16,0 7 4 15,-2 12 2-15,-1 6-3 16,0 11-5-16,2 8 0 16,-2 4 0-16,0 6-1 0,0 4 1 15,0 5-3-15,-8 1 1 16,0-2 1-16,-5 4-3 15,0-1 2-15,-2-5 0 16,-2-1 0-16,1-2 0 16,-2-7-2-16,2-8 2 15,-2-6-1-15,4-7 0 0,-3-12 0 16,5-8 0-16,1-7 0 16,0-6 3-16,3-5 1 15,0-9 12-15,-1-5-9 16,0-2-5-16,-2-4 0 0,-1-2-1 15,1-5 0-15,-2 0-1 16,1-3 1-16,3-6 0 16,-2 0 0-16,1-3 0 15,-3-2 0-15,-3 0 3 16,-6-2-2-16,-1-3 2 16,-12 0-3-16,-6-3 0 0,-16 3 0 31,-8 2-2-31,-15 1 2 15,-14 2-1-15,-8 0 0 0,-7 0 0 0,-8 2 0 16,-2 1 1-16,4-3-11 16,8-12-105-16</inkml:trace>
  <inkml:trace contextRef="#ctx0" brushRef="#br0" timeOffset="-130706.34">9114 13146 40 0,'-8'-4'131'0,"-2"-1"-126"0,1-2 0 15,2 1 20-15,4 0-8 0,1-2 9 0,0 3 13 16,2 0-7-16,0 1-13 16,0 0 3-16,0 2 7 15,0 2-8-15,-1 0-5 16,1 0-11-16,-5 0 0 16,0 10 0-16,0-2 6 0,0 6 2 15,-2 1-7-15,-1 3-2 16,4-1-2-16,3 3 0 15,-1 0-2-15,2 3 1 16,0 4-1-16,-2 0 0 0,0 3 1 16,1 2 1-16,-3-3 0 15,-1 3 1-15,-2-3-3 16,-1 1 1-16,1-4 0 16,-3-1-1-16,0-2 2 15,1-2 0-15,-3 3-2 16,1-3 1-16,2 2 3 15,2-1 7-15,-2-1-7 0,3 0-2 16,1-1 1-16,-2 0 0 16,2 0 2-16,-2-1-5 15,-3 2 4-15,3 1-2 16,2 1 2-16,0 0 2 0,1 1-5 16,0 1 1-16,4-4-1 15,0 0-1-15,0-1 1 16,0 1-1-16,0-1 0 15,0-1 0-15,0 1 0 0,0 2 0 16,0 1 1-16,0 0-2 16,0 0 1-16,-2 2 0 15,-3-3 1-15,0 1-1 16,-2-4 0-16,-2 1 0 31,-2-4 0-31,0-9-37 0,-2-7-91 16</inkml:trace>
  <inkml:trace contextRef="#ctx0" brushRef="#br0" timeOffset="-130173.58">8324 14200 259 0,'3'1'56'0,"2"-1"-56"16,0 2 6-16,4 0 19 0,3 4-1 16,5-3-14-16,6 1 2 15,6-1-1-15,5-1 0 16,7-2-2-16,2 0-3 16,0 0-5-16,0-5 1 15,-9-2-2-15,-7-1 0 0,-10 1-3 16,-10-2-12-1,-7 2-8-15,-11-4-53 0,-5-3-153 0</inkml:trace>
  <inkml:trace contextRef="#ctx0" brushRef="#br0" timeOffset="-129712.5">8295 13480 9 0,'-22'0'339'0,"3"0"-333"15,9 0 17-15,2-1-10 16,4-1-11-16,3-1-1 16,1 0 0-16,0-2-4 0,0 0 2 15,0 0-1-15,8-1 3 16,2 0 2-16,6-4 6 16,6 2-2-16,10-6 6 15,15-2 0-15,8-6 1 0,14-2 0 16,4-7-11-16,5-1 1 15,-3-1-3-15,-5 7-1 16,-13 1 1-16,-16 5 0 16,-12 6-3-16,-14 3 3 15,-12 6-1-15,-6 3 6 0,-21 2-1 16,-8 0-4-16,0 0-26 31,-2 0-99-31</inkml:trace>
  <inkml:trace contextRef="#ctx0" brushRef="#br0" timeOffset="-128875.11">8369 13718 149 0,'4'0'-3'16,"-1"-3"-28"-16</inkml:trace>
  <inkml:trace contextRef="#ctx0" brushRef="#br0" timeOffset="-127563.63">8326 13565 335 0,'0'-7'4'0,"1"-1"16"0,-1-2-1 16,0 4 4-16,0-1 2 15,0 4 5-15,0-1-18 16,0 0-1-16,0 3-5 16,-1-2 6-16,1 2 1 15,0 1-10-15,0-3-3 16,13-3 1-16,3-3-4 0,7-5 3 16,8-3 0-16,8-4 1 15,5-1-2-15,0-3 2 16,0-1-1-16,2-2 0 15,-1 0 0-15,-2-4 0 16,0 5 1-16,-3 2-2 0,-6 1 1 16,0 3 0-16,-5 7 0 15,-6 0 0-15,-4 3 0 16,-5 4 0-16,-6 2 1 16,-6 3-2-16,-2-2 3 15,0 4 2-15,-2-2 8 0,-5 0 3 16,-2 2-9-16,3-1-4 15,1-1 0-15,2 1 0 16,1-2 0-16,2-2 0 16,0 2-2-16,7-3-3 15,0 1 3-15,3 1-1 16,-3 1 0-16,-2-1 1 0,-2 4 0 16,1-2-1-16,-3 2-1 15,1 0-5-15,-2 0-7 16,4 0-6-16,-4 0-13 15,0 0-61-15</inkml:trace>
  <inkml:trace contextRef="#ctx0" brushRef="#br0" timeOffset="-126618.57">8360 13488 432 0,'-4'0'52'16,"1"-4"-51"-16,3-3 16 16,0 1-4-16,3-3-8 15,9 1-6-15,5-2 2 16,3-1-3-16,7-3 3 15,2-3-1-15,7 1-1 0,0-2 1 16,3-8 0-16,4 3-1 16,-5-4 0-16,1 0 1 15,-3 1-1-15,-4-1 1 16,-3 4 0-16,-2-1 1 0,-3 5-1 16,-1 1 0-16,-2 0 2 15,1 5 0-15,-4 5-2 16,-4 2 1-16,-1 3-2 15,-4 1 1-15,-4 2-2 16,-1 0 0-16,-1 0 0 16,1 4 4-16,0 3-2 15,-4 4 1-15,2 4-1 0,-2 2 0 16,0 2 1-16,0 4-1 16,0 3 0-16,2 2 0 15,-1 2 0-15,3 1 0 16,-1 1 0-16,-1 3 0 0,2-3 0 15,-1 2 0-15,0 3 0 16,2 1 0-16,-3 1 1 16,1 2-2-16,-3 4 2 15,0-1-1-15,-3 1 0 0,-9 2 1 16,-2-2-1-16,-2 2 0 16,-3-2 1-16,-2 1-1 15,1-5 0-15,3-2 1 16,2-3-1-16,1-4-1 15,1-5 2-15,3 0-1 16,1-4 3-16,2-5-3 0,1-1 0 16,1 0 0-16,3-5 0 15,0-1 0-15,0 1-2 16,2-1 2-16,0 0 0 16,-1 1 0-16,1 1 2 15,-2 3-2-15,-2-6 1 16,1 1-1-16,-3-2 2 0,-1-2-2 15,-2-2 1-15,-1 0 2 16,-4-2-3-16,1-3 2 16,-2 0 0-16,-1 0-1 15,-2 0 0-15,0-5 1 0,-2-3-2 16,-2 1 1-16,-1 0 1 16,0 0-2-16,-4 1-1 15,0-1 1-15,2 4 1 16,-4 0-1-16,0 1 0 15,-1 2 0-15,-3 0 0 16,1 0 0-16,2 2 0 16,1 1 1-16,2 0-2 0,6-1 1 15,2 0 0-15,9 0 1 16,5-2-2-16,3-9-13 0,2-16-217 16</inkml:trace>
  <inkml:trace contextRef="#ctx0" brushRef="#br0" timeOffset="-124435.63">9500 13508 281 0,'-2'-18'83'16,"-5"0"-73"-16,4-2 38 15,1 6-18-15,0 2-10 16,1 4-8-16,-1-1-6 0,0 4-1 16,0 3-3-16,-6 2 3 15,0 0-1-15,-3 0-4 16,-5 2 1-16,-5 12-2 15,1 1 1-15,0 3 1 16,1 5 0-16,0 3 2 16,7-4-2-16,4 1 3 0,3 0-6 15,5-3 4 1,0 0-4-16,11-5 4 16,3-2 0-16,10-6-4 0,8-3 1 15,5-4 5-15,4 0-2 16,5 0 3-16,0 0-9 15,-2 0 1-15,-7 0 2 0,-3 9 1 16,-8 7 1-16,-10 2 0 16,-7 5-3-16,-7-2 2 15,-2 6 1-15,-17 0 2 16,-2-2 7-16,-3 3 6 0,-5-1-3 16,5-5-5-16,1-5-2 15,3-4-5-15,2-4 1 16,1-8-2-16,0-1-26 15,-7-17-113-15</inkml:trace>
  <inkml:trace contextRef="#ctx0" brushRef="#br0" timeOffset="-124263.75">9301 13656 634 0,'4'-20'-1'0,"-1"-5"0"0,4-9 0 16,11 2 0-16,4-5-1 16,2 3 1-16,2 0-8 15,-1 0-52-15,-5 2-41 0</inkml:trace>
  <inkml:trace contextRef="#ctx0" brushRef="#br0" timeOffset="-123341.02">9294 13663 440 0,'4'0'48'0,"-1"-4"-41"16,4-8 0-16,8-5-6 16,4-5 0-16,3-3 0 15,5-4 0-15,5-7-1 16,4 1 0-16,-2-2 0 15,4-7 2-15,0 1-1 0,-1-2 1 16,-4 3 2-16,-3 3 3 16,-6 6 4-16,-7 5-3 15,-4 9 2-15,-6 6 19 16,-3 3 7-16,-4 2-13 16,0 4-2-16,0 1-8 15,0 0-9-15,0 1-3 0,0 2 0 16,0 0 1-16,0 0-4 15,0 0 1-15,0 0-2 16,-4 0 2-16,1 0 0 16,-1 2 1-16,1 1 0 0,3 0-1 15,-2-2 0-15,2 2-1 16,0-1-3-16,0 0 1 16,0 2 2-16,0-1-6 15,0 3-4-15,-8 1 7 16,-4 2 5-16,-3 1 1 0,-4 4 0 15,-5 3 0-15,-1 1-1 16,-4 3 0-16,-1 2-1 16,-1 3 3-16,-4 4-3 15,-5 6 0-15,-2-3-17 16,0 6-22-16,-1-2 22 16,3 0 1-16,2-6 15 0,8 0 2 15,3-12 1-15,0-12-104 16</inkml:trace>
  <inkml:trace contextRef="#ctx0" brushRef="#br0" timeOffset="-122388.26">10119 13359 276 0,'15'-19'-3'0,"-3"0"4"16,3 1 0-16,-6-1 1 0,-6 3 2 16,-3-1 22-16,0 5 41 15,-5-1-15-15,-9 5-11 16,-2 2-13-16,-8 4-11 16,2 2-8-16,-5 0-7 15,-4 14 0-15,2 4 2 0,-1 8-2 16,1 2-1-16,0 2 1 15,5 0-2-15,4-3 0 16,6-4 1-16,8-5-2 16,6-6 3-16,3-4-5 15,17-8 0-15,9 0 6 16,3 0-1-16,4-8-1 0,0-1-2 16,-6 3-3-16,-1 3-5 15,-5 3 7-15,-7 0 0 16,0 1-1-16,-7 7 2 15,0 3 0-15,-2 3 2 16,-4 3 1-16,-2-2 1 0,-2 5 0 16,-6-2 4-1,-9 3 1-15,-2-2 1 0,-5 2 2 0,-3-2-2 16,3-5-1-16,3-3-2 16,6-2-1-16,4-7-2 15,9-2 1 1,0-5-2-16,13-12-6 15,6-6-3-15,7-4-17 0,4-3-39 16,1 0-10-16,-1 0-57 16,-4 5 52-16,-5 3 80 0,-5 2 36 15,-4 5 30-15,0 0 29 16,-7 4-43 0,-2-3-6-16,-1 2-17 15,2-1-15-15,-3-1-12 0,-1 0-3 16,2-7 1-16,-2 5-3 15,0-6 2-15,0 4-1 16,-5 2 0-16,-7 2 1 0,-7 7-1 16,2 5-2-16,-3 2 1 15,3 4 0-15,5 10 0 16,5 4 1-16,7 7-2 16,2 3 1-16,13 4 0 0,6 2 0 15,-1-2 0-15,1-3 2 16,0-6-1-16,0-6 0 15,-4-6 0-15,0-5-1 16,-2-6 0-16,0-2 2 16,1-16-6-16,-1-11-31 0,-8-9-75 15</inkml:trace>
  <inkml:trace contextRef="#ctx0" brushRef="#br0" timeOffset="-121958.77">10373 13100 522 0,'0'0'21'0,"6"-3"5"16,4 2-29-16,7-1 2 16,4 2 0-16,0 0 1 15,5 0 0-15,-1 7-3 16,-3 6 4-16,-5 3-2 0,0 4 1 16,-8 1-3-16,-6 0 3 15,-3 1 0-15,0-7-1 16,-3-2 3-16,-10-8 0 15,0-5 2-15,3 0 5 16,-5-10 9-16,4-9-1 16,1-7-11-16,0 2-2 0,5-4-3 15,2 2-1-15,3-1 1 16,0 7-2-16,0 4 1 16,0 2-2-16,0 5 1 15,0 3 2-15,0 5-2 16,0 1 0-16,0 0-5 0,3 0-1 0,2 0 2 15,5 1 4-15,0 4 1 16,4-2-1-16,3 0 3 16,0 1 0-16,-2-2 0 15,4-1-1-15,-4-1 0 16,4 0 0-16,-5 0 0 0,6 0 2 16,-3-7-3-16,1-4-20 15,1-3-65-15,-4-2-118 16</inkml:trace>
  <inkml:trace contextRef="#ctx0" brushRef="#br0" timeOffset="-121354.26">10871 13037 495 0,'1'5'21'15,"5"-5"-21"-15,1 0-4 0,4 0 5 16,-1 0-3-16,4 0 5 15,-2-5 0-15,-4-4-1 16,-1-4-1-16,-2-2 2 16,-5-2 2-16,0-1-4 15,-6 1-1-15,-5 1-12 16,-1 5 7-16,1 5 7 0,-2 6-2 16,0 0 1-16,3 8-2 15,-2 9 0-15,0 7 1 16,7 1-1-16,0 1 1 15,5-1 0-15,0-5-1 16,0-6 2-16,8-5-1 0,7-5-2 16,-1-4 1-16,3-4 2 15,2-12 0-15,-1-7 1 16,1-2-2-16,-4-4-2 16,-1-1-21-1,-4 3-6-15,-5 9 27 16,-1 1 4-16,-4 6 13 0,1 4 18 15,-1 4-3-15,0 1-1 16,0 2-19-16,4 0-11 0,-2 0-4 16,4 0-1-16,1 0 6 15,1 0 0-15,6 0 1 16,-4-6 1-16,1-5-2 16,0-1-3-16,-1-6-4 15,-1-3 2-15,1-4 8 0,-2 1-3 16,1 1-3-16,-4 5 3 15,1 4 1-15,-2 5 2 16,-2 4 2-16,-2 3 14 16,0 2-2-16,1 0-15 15,3 0-5-15,3 0-1 16,10 0 4-16,7-5 0 0,14-8 2 16,5-10-8-16,6-14-83 15</inkml:trace>
  <inkml:trace contextRef="#ctx0" brushRef="#br0" timeOffset="-119288.95">8171 12521 112 0,'0'4'133'0,"0"-4"-95"16,0 0-12-16,0 0 3 15,0 0-3-15,0 0-19 0,-1 0-4 16,-3 0-3-16,-1 2-3 16,0 0-34-16,-2-1 33 15,5 1 4-15,-2 0 0 16,4-2 0-16,0 1 3 15,0 1-3-15,0-2-16 16,0 0-51-16</inkml:trace>
  <inkml:trace contextRef="#ctx0" brushRef="#br0" timeOffset="-118336.85">8225 12808 425 0,'11'-10'-113'0,"-7"1"113"16,2 3-1-16,1 5-1 15,-4 1-2-15,0 0-2 16,-1 0 4-16,0 1 3 16,-2 3-1-16,0 0 8 0,2 1 14 15,-2 0-5-15,0 4-6 16,0 4-3-16,0 3 0 15,0 3-1-15,0 8-5 16,0 5 2-16,-6 4 0 16,-2 5-2-1,-3 2 1-15,0 3-1 0,-1 3-1 16,-1-2 1-16,2 2-2 0,1-3 2 0,-2 1-2 16,2-3 1-16,-1 0-2 15,2-1 3-15,-2 2-3 16,1-2 2-16,-1 3 0 15,-2 4-2 1,0-2 2-16,1 4-1 16,-4 2 1-16,-2 1-1 0,1 0 0 15,0-2-1-15,0 1 2 16,3-9-1-16,0-2 0 16,5-6 1-16,0-3-1 0,4-9 0 15,2 2 2-15,0-8 1 16,-1 1-2-16,4-6 1 15,0-3-1-15,0-2 2 16,0-2 0-16,0-4-1 0,0 3 0 16,4-4-1-16,0 2 2 15,0-1-3-15,-1-1 1 16,1-1-1-16,-1 3 1 16,4-4-1-16,-2 0 0 15,0-16-67-15,-5-20-128 16</inkml:trace>
  <inkml:trace contextRef="#ctx0" brushRef="#br0" timeOffset="-117318.03">8127 12882 486 0,'-5'3'-33'16,"-1"-3"36"-16,6 0 3 0,0 0-6 15,7-7-15-15,6-2 16 32,3 2 1-32,0 0-4 15,0 0 1-15,-2 4-4 0,0 1 3 16,-2 2 3-16,-2-2-2 0,5 2 3 16,-3-2 4-16,5-2 4 15,-2-1-4-15,6 0 1 16,-1 1 1-16,2-3-1 15,4 1-2-15,1-1-3 0,3 2 0 16,1-2-2-16,6 1 1 16,-1-2-1-16,6-1 0 15,1 0 1-15,0-5 1 16,2-1-1-16,2-1-1 16,-3 0-1-16,1-2 2 0,-2 2 0 15,0 0-2-15,-3 2 2 16,-4 1-1-16,-5 3 0 15,-4 2 0-15,-5 3 0 16,-2 2 0-16,-1-1 0 16,-5 2 0-16,2 0 0 15,2 2 0-15,-5 0 0 16,1 0 0-16,-4 0 1 0,3 0-2 16,-4 0 0-16,-2 6 2 15,0-1-2-15,-1 2 1 16,-1 2 0-16,1 4 1 15,-1 1-1-15,2 4 3 0,1 3-2 16,-1 4 0-16,1 5 0 16,-1 3 0-16,1 2 0 15,-4 5-1-15,-1 1 1 16,-1 0 0-16,-2 7-1 16,0 2 1-16,0 1 0 0,0 3-1 15,0 3 0-15,0 0 0 16,0 3 1-16,0-6-2 15,0 1 2-15,-2 1-3 16,-5-5 4-16,-4 1-2 16,-3 3 0-1,-4-3 2-15,0 0-2 16,-2-2 1-16,3-5-1 0,5-1 4 0,0-3 0 16,4-1 2-16,3-1-5 15,0 0 1-15,0-1-1 16,1 2 0-16,-1 0 1 0,-1-3-2 15,2-1 1-15,-3-2 0 16,0-2-1-16,-1-1 1 16,-2-5 0-16,1-2 0 15,-1-4 0-15,0-3 0 0,3 2-1 16,0-5 1-16,2 1 0 16,0 1-1-16,2 0 1 15,3 5-3-15,-3-1-16 16,-4-5-84-16,-9-11-144 15</inkml:trace>
  <inkml:trace contextRef="#ctx0" brushRef="#br0" timeOffset="-116645.46">7974 14382 351 0,'5'-6'-11'0,"-1"1"7"15,-1 3 0-15,4 1-3 0,-6-1-2 16,-1 2 6-16,0 0 4 16,0 0 2-16,-4-2-2 31,-3-1-19-31,0 0 8 0,0 0 10 16,4 1 27-16,1 0 16 0,-3 1-13 0,5 1-11 15,0 0-16-15,0 0-3 16,0 8 0-16,7 3 3 15,3 6 4-15,0 0 0 16,5 3-5-16,1 3 0 0,2 2-2 16,2 0 1-16,1 0 1 15,-1 0-1-15,4 2-1 16,-5-2 0-16,5 2 0 16,-3-2 0-16,5-5 0 15,-2 0 0-15,5-5 0 16,0-5 2-16,1-3 1 0,4-7-1 15,3 0 4-15,1-6-1 16,-1-5-2-16,2-8 1 16,-3-2-4-16,1-2 1 15,-3-3 1-15,-4 0-2 16,3 1 2-16,-5-3-1 0,1 3 3 16,0 0 15-16,-5 0-6 15,0 0-8-15,-2 6-3 16,-5-1-1-16,0 5 0 15,-5 3 1-15,-1 7-2 16,-2 2 0-16,-6 3 0 0,-3 8-2 16,-5 7-27-16,-20-12-91 15</inkml:trace>
  <inkml:trace contextRef="#ctx0" brushRef="#br0" timeOffset="-115176.15">12447 12555 166 0,'-7'-9'94'0,"0"-2"-94"0,-3-1 1 15,5 3 2-15,0-1-3 16,3 0 0-16,-1 0 0 15,-1 1 0-15,-1 1 0 16,-3 3 0-16,3 0 6 16,-2 3 22-16,0 2-10 0,-3 0 0 15,3 0 3-15,-1 0 6 16,4 0-11-16,1 2 7 31,1 0-11-31,2 0-7 16,0 3-6-16,0 2-3 0,0 5 3 0,2 10 0 0,-2 3 2 15,0 5 3-15,0 6-3 16,-4 1-1-16,-7 5 1 16,2 2 0-16,-3 2 1 15,-1 8 5-15,1 2-5 16,-3 6 0-16,1 6 1 16,-6 5-2-16,2 5 0 15,-2 3-1-15,-5 2 0 0,1-1 0 16,-1-2 0-16,4-3 0 15,-2-4 0-15,4-5 0 16,0-2 1-16,3-4-1 16,0 1 0-16,-1-1-1 0,2-1 2 15,-2 2-1-15,3-6 0 16,-3-4 1-16,4 1 0 16,-2-8 2-16,2-1 4 15,5-8-3-15,0-8 0 16,6-6-4-16,2-13 0 15,0-10-16-15,4-8-61 0,0-26-48 16</inkml:trace>
  <inkml:trace contextRef="#ctx0" brushRef="#br0" timeOffset="-114706.09">12243 12348 495 0,'2'-5'11'0,"3"1"-3"0,5 4-12 15,5 0 3-15,8 8 1 0,4 4 0 0,5 2 0 16,0 2 0-16,4 4 1 16,4-2-1-16,1 2 0 15,5-1 0-15,3-1 0 0,4 3 1 16,6 1-1-16,2 1 0 16,6 2 0-16,1 0 1 15,6-2-2-15,1 0 2 16,-2 0-1-16,1-3-1 15,-2 0 2-15,-4-4-1 0,-11 0 0 16,-1-4 1-16,-7-5-1 16,-8 0 0-16,-5-3 1 15,-7 2-1-15,-6-3 0 16,-5 2 1-16,-4 1-2 16,-7 1 1-16,-7 5-18 15,-5 3-63-15,-20 3-125 0</inkml:trace>
  <inkml:trace contextRef="#ctx0" brushRef="#br0" timeOffset="-114065.4">11794 14248 318 0,'15'-7'1'0,"4"-2"1"0,1 0 15 15,7 0 2-15,-1 2-7 16,4 3-3-16,3 1-1 16,2 3 2-16,2 0-3 15,1 0 1-15,6 0 0 16,5 0-4-16,3 3-3 0,6 1 1 15,3-2 1-15,-2 0-3 16,2 1 0-16,-2 1 0 31,-3 1 0-31,-2 1 0 0,-2-1 0 0,1 0 0 16,-4 2 0-16,0-2 0 0,-4-1 0 16,-3 0 0-16,0 1 0 15,-6-1 2-15,-4 1 0 16,-1-2 2-16,-6 3 0 15,2-1 4-15,-4-3 9 16,-1 0 1-16,1-2 0 16,-1 0-4-16,-3 0-5 0,-1 0-2 15,-4-4-3-15,-4 3-1 16,-3-1-2-16,-4 0 1 16,-1 2 0-16,-2 0 4 15,0 0 11-15,-7 0-1 0,-8 0-17 16,-4 0-66-1,-6-18-191-15</inkml:trace>
  <inkml:trace contextRef="#ctx0" brushRef="#br0" timeOffset="-113596.56">13580 12853 364 0,'0'12'-3'16,"-7"8"1"-16,-2 2 2 15,-5 3 1-15,2 7-2 16,-3 2 3-16,1 3 0 16,-3 5-2-16,3 5 10 15,-1 7 2-15,0 5-1 16,-4 7-3-16,-1 3-3 0,-1 6-2 16,3 5-1-16,1 1 2 15,0 2 0-15,3 5 5 16,-1 1 1-16,1-2-6 15,-4 1 1-15,-2-8 0 16,-4 0 7-16,-2-7 7 0,-3-3-2 16,1-3-1-16,1-5-7 15,6-4-4-15,8-4-3 16,7-11-2-16,6-16-3 16,0-20-67-16,7-16-391 0</inkml:trace>
  <inkml:trace contextRef="#ctx0" brushRef="#br0" timeOffset="-112548.11">13918 14500 396 0,'10'-17'139'0,"-3"-2"-143"16,1 1 2-16,1 0 1 15,-2 4-1-15,1-4-1 16,-5 2 3-16,1-3 2 15,-1-6-1-15,1-10-2 16,1-9 4-16,-3-12-3 16,-2-11-2-16,0-6 1 15,0-4-5-15,-12 0-7 16,-3 8 12-16,-3 8 0 0,-4 11 11 16,-3 11-6-16,-2 10 7 15,3 11 6-15,-3 7-2 16,1 8-12-16,4 3 0 15,7 0-2-15,0 13 0 16,8 3 0-16,7 7-2 0,0 4-2 16,9 3 3-16,7 0-1 15,3-3-3-15,7-5 4 16,1-10-6-16,2-10-12 16,-1-2 7-16,3-16-2 15,-4-9 9-15,0-4 3 0,-3-5-2 16,-4 6 6-16,-5 3-5 15,-4 7 3-15,-4 7 0 16,-4 6 12-16,1 5 6 16,-3 0-15-16,4 10-3 15,2 10 4-15,2 5 4 16,1 5-4-16,1 6-1 0,3-2-2 16,3 2-2-16,-7-6 1 15,4-7-2-15,-2-5-1 16,2-5-5-16,2-11-15 15,3-4-6-15,-2-21-30 0,1-15-134 16</inkml:trace>
  <inkml:trace contextRef="#ctx0" brushRef="#br0" timeOffset="-111437.3">14322 13466 535 0,'-14'-12'13'15,"-1"4"31"-15,1 6-23 0,1 2-18 16,3 7-3-16,-1 14-2 15,1 7-1-15,5 6 2 16,2 9-1-16,3 3 1 16,0-1 0-16,3-4 0 15,8-7-5-15,2-9-9 0,1-11-5 16,1-10-7-16,2-4 4 16,1-20 9-16,4-12 3 15,-3-11 7-15,0-5-15 16,-5-4-8-16,-1 2-15 0,-5 9 25 15,-4 3 25-15,-2 12 42 16,-2 9 4-16,0 6-5 16,0 5-7-16,0 6-10 15,0 4-29-15,0 12-7 16,3 3 2-16,5 9 2 16,1 0 0-16,5 1-2 15,1-4-11-15,4-6-12 0,-1-9-5 16,2-7 2-16,-2-6 16 15,0-19 1-15,-4-12 4 16,-4-13 6-16,-4-4 2 16,-6-6-1-16,0 0 1 15,-1-4 2-15,-9 7 5 0,-2 7 0 16,1 5 5-16,0 11 8 16,4 7 0-16,2 10 3 15,1 5-6-15,3 7-8 16,1 2-9-16,0 7-9 0,7 13 0 15,5 7 9-15,8 10-1 16,0 9 1-16,1 7 0 16,4 0-1-16,-3 0 0 15,-2-1 0-15,-4-2 1 16,0-7 0-16,-5-8-1 0,-4-9 0 16,-6-5 0-16,1-11 1 15,-2-10 0-15,0-2 9 16,-7-17-5-16,-1-9-6 15,2-7-2-15,0-9-3 16,4-6 3-16,2-4 2 16,2-1-3-16,10-1-2 15,1 2-4-15,6 2 1 0,-3 7 2 16,0 6 5-16,-2 9-1 16,-1 9 2-16,-4 4 1 15,-4 8 0-15,-3 8 0 0,0 1-6 16,-2 8-17-16,0 11 19 15,0 4 3-15,0 7 1 16,0 4 0-16,0 2 0 16,-2 3 0-16,-3-6 1 15,1-1-1-15,-1-6 3 0,-2-3 3 16,-1-7 2-16,1-5-5 16,-2-1-1-16,1-3-2 15,2-3 2-15,0-4 2 16,3 0-2-16,1 0 0 15,2-4-2-15,0-4-3 16,5-1-3-16,4 3 2 16,4 1 4-16,1 1 0 0,-1 4-2 15,-1 0-6-15,2 13 5 16,-2 3 1-16,-2 2 3 16,0-1-1-16,2 1 0 0,-2-3 0 15,4-5 1-15,-2-5 0 16,1-5 2-16,4-6 2 15,-2-15-1-15,4-15-2 16,0-7-1-16,0-9 0 16,-1 1-8-16,-3 2-18 0,-6 10 20 15,-6 9 4-15,-3 8 5 16,0 11 30-16,-5 8 11 16,-5 3-14-16,3 0-4 15,4 3-4-15,3 12-18 16,7 3-5-16,16-3-4 15,3-15-66-15,4-14-171 0</inkml:trace>
  <inkml:trace contextRef="#ctx0" brushRef="#br0" timeOffset="-110462.82">14539 14221 431 0,'-7'0'2'15,"-2"0"1"-15,5 0-1 0,2 0-1 16,0 0-2-16,2 0 2 16,0-3-15-16,-1-4-113 15,-4-4-54-15</inkml:trace>
  <inkml:trace contextRef="#ctx0" brushRef="#br0" timeOffset="-110044.04">14685 14030 549 0,'-22'-10'-5'0,"0"-3"9"16,3 4 1-16,1 4 3 0,2 3-3 16,1 2 0-16,5 7-2 15,-2 15-3-15,4 6 0 16,4 6 0-16,2 3 0 16,2 5-1-16,6-5 0 15,12-3 0-15,6-7 0 0,6-10-2 16,2-2 2-16,1-8 0 15,-1-2 0-15,-3-3 1 16,-8 2-1-16,-3 3 0 16,-8 2 2-16,-6 3-2 15,-4 6 4-15,0 3 1 16,-7 3 0-16,-5 2 6 0,-1-1 1 16,2-1-2-16,-1-3-1 15,0-7-3-15,4-3 0 16,-3-4 1-16,-2-5 1 15,1-2 4-15,-1 0-10 0,1-15-15 16,3-9-65-16,1-12-92 16</inkml:trace>
  <inkml:trace contextRef="#ctx0" brushRef="#br0" timeOffset="-109745.81">14873 14177 607 0,'7'10'5'16,"0"-10"-18"-16,6 0 14 16,3 0-2-16,1-8 0 0,0-12-3 15,-7-5-22-15,-2-4-14 16,-6-5-24-16,-2 2 7 16,-7 4 9-16,-11 8 48 15,-1 11 21-15,-2 7 28 16,3 2-5-16,1 17 6 0,5 4-7 15,9 6-28-15,3 3-6 16,6 0-1-16,11 1-4 16,9-1-2-16,8-3-1 15,0-4 0-15,2-7-1 0,-1-7-20 16,-6-9-57-16,-11 0-90 16</inkml:trace>
  <inkml:trace contextRef="#ctx0" brushRef="#br0" timeOffset="-109402.08">14977 13923 141 0,'-3'-3'488'15,"1"-1"-481"-15,2-1 7 16,8 3-23-16,14 0 8 16,9 0 1-16,8 2 0 15,3 0 0-15,-1 4-4 0,3 7-23 16,-10 5-4-16,-2 1 11 15,-8 5 12-15,-4 0 6 16,-5-3 1-16,-4 1-1 16,-3-6 2-16,-1-1 1 0,0-7 3 15,-4-2 7-15,2-4 0 16,-3-7 6-16,-2-16 32 16,0-13-18-16,0-10-19 15,-7-8-7-15,-3-5-3 16,3 1-2-16,0 2 0 15,2 12 1-15,2 2-4 16,1 12-21-16,2 5-19 0,0 6-20 16,0 3-55-16,0 3-239 15</inkml:trace>
  <inkml:trace contextRef="#ctx0" brushRef="#br0" timeOffset="-108589.02">15459 13695 565 0,'3'5'2'0,"-1"-2"-7"16,1-3-2-16,4 0 8 16,3 0-1-16,-1-6 1 15,1-7 0-15,3-5-1 16,-4-5-1-16,1-5-5 0,-2-3-2 15,-6 5-2-15,-2-3-12 16,0 8 19-16,0 6 4 16,-5 2 2-16,-5 9 14 15,5 4 15-15,0 0-14 16,1 8-11-16,2 16-6 0,2 1-2 16,0 10 1-16,9 5-1 15,8-1 0-15,-2-3 1 16,4-6-1-16,0-5 1 15,-1-10-3-15,-2-5-5 16,-1-10 1-16,-3 0 6 16,1-13 0-16,-4-10 2 0,0-6 1 15,-2-4-4-15,0 1 3 16,-3-3 0-16,1 7 2 16,-3 5 2-16,1 2 0 15,-1 7-3-15,-2 6 0 16,4 5-2-16,-4-1-2 0,1 4-1 15,2 0-7-15,-1 4 3 16,1 1 7-16,2-2 0 16,-1 0-4-16,1-3-2 15,2 0-2-15,-1-8 7 16,-1-8 0-16,2-1-1 16,-3-7 1-16,1 3 2 0,-1 3-1 15,-3 4 2 1,1 4 2-16,1 5 4 15,-3 5 3-15,3 0-8 0,3 5-5 16,2 7 2-16,7 0 4 0,2 1 1 16,5-1-3-16,5-5-1 15,-3-7 0-15,0 0-2 16,2-19-1-16,-3-10 0 16,-1-11 2-16,1-9 1 15,-5-10 0-15,0-2 1 16,-2 4-1-16,-1 0 8 0,-3 9-1 15,-2 7 0-15,-2 9 16 16,-2 9 2-16,-3 8-15 16,2 6-8-16,-1 8-1 15,3 1-5-15,4 8 2 16,5 11 2-16,4 9-1 0,5 11 0 16,4 4-6-16,-5 2-70 15,-4-9-94-15</inkml:trace>
  <inkml:trace contextRef="#ctx0" brushRef="#br0" timeOffset="-107862.35">14298 15499 544 0,'0'-11'-27'15,"-1"-5"30"-15,1-2-2 16,6-2-1-16,9-5-1 15,5-1 0-15,5-5 0 16,4-3 2-16,3-3-3 0,5-5 0 0,4-4 3 16,5-8-1-16,10-4 0 0,1-10 0 15,8-3-2-15,3-11 5 16,8-6-2-16,0-1 3 16,2 0 8-16,1 3-5 15,0 4-6-15,-2 6 1 16,0 2-3-16,-5 3 1 0,0-2-2 15,2-4 2-15,-1 1 1 16,3-5 0-16,2-1-2 16,0-1 0-16,3 0 0 15,-2 3 0-15,-3 6-6 16,-10 0 1-16,-7 11 5 16,-9 7 2-16,-12 7-1 0,-10 9 2 15,-4 8 3-15,-8 7 4 16,-3 3 0-16,-6 6 3 15,0 5-6-15,0 0 1 16,-3 6-4-16,1 0-3 16,-1 3 1-16,-1 2-3 0,3 0-1 15,-1 4-11-15,-3 8-7 16,-2 5-8-16,-8-9-35 16</inkml:trace>
  <inkml:trace contextRef="#ctx0" brushRef="#br0" timeOffset="-101518.7">8358 12664 206 0</inkml:trace>
  <inkml:trace contextRef="#ctx0" brushRef="#br0" timeOffset="-101424.95">8588 12582 13 0,'68'0'40'16,"4"2"-25"-16,4 19-9 0,-3 11 3 15,0 20 2-15,-9 14-6 16</inkml:trace>
  <inkml:trace contextRef="#ctx0" brushRef="#br0" timeOffset="-101144.23">8940 15245 188 0,'-84'9'10'16,"0"-4"8"-16,1-3-7 15,6-2-7-15,3 0-1 0,4-14 1 0,9-7-1 16,2-10-3-16,3-8-19 0,0-8-24 16</inkml:trace>
  <inkml:trace contextRef="#ctx0" brushRef="#br0" timeOffset="-101019.23">7959 13545 132 0</inkml:trace>
  <inkml:trace contextRef="#ctx0" brushRef="#br0" timeOffset="-98265.3">13311 13977 410 0,'-9'0'-18'0,"0"0"-2"0,1 0-1 15,3 0 13-15,2 0-38 16,-3 0 16-16,-2 0 6 16,-4 0-1-16,0 7 23 15,-1 0 5-15,-1 4 0 16,4-2-1-16,0 1 0 0,3-2 3 15,4 0-5-15,-1-2 1 16,4-4-1-16,0 0 2 16,0-2 8-16,-3 0 32 15,-3 0-2-15,-1 0-11 0,-4 0-9 16,-1 0 3-16,-3 0-3 16,1 0-7-16,-1-2-4 15,5 0 1-15,1 0 11 16,3 2-1-16,2-2-10 15,1 0 2-15,1 2-8 16,2 0-3-16,0 0-5 0,2 0-10 16,3 4-48-16,-5-4-59 15</inkml:trace>
  <inkml:trace contextRef="#ctx0" brushRef="#br0" timeOffset="-93071.64">12420 14852 192 0,'79'-12'68'0,"-4"-6"-68"15,0-3 0-15,3-3 0 16,-2 1 1-16,1-9-1 0,0-3 0 16,2-2 0-16,-5-9-4 15,-4-8-9-15,-6-3-52 16</inkml:trace>
  <inkml:trace contextRef="#ctx0" brushRef="#br0" timeOffset="-92839.88">13560 12783 184 0,'-46'-51'4'16,"-1"1"22"-16,2 5 3 15,2 6 46-15,0-2-51 0,2 11-9 16,-3 5-12-16,-2 7-15 16,-4 7-38-16,-8 7 17 15,-1 4-8-15,-8 0-21 16</inkml:trace>
  <inkml:trace contextRef="#ctx0" brushRef="#br0" timeOffset="-92173.92">12471 12523 219 0,'-40'9'3'15,"-2"7"10"-15,1 7-12 16,-1 9-2-16,-4 9-3 16,0 9 0-16,-1 9 4 0,8 2 0 15,3 7 1-15,11 5 13 16,8 11 17-16,7 7 2 15,8 3-14-15,2 6-1 16,2 2-8-16,6 1-4 16,-1-7-5-16,-1-5 2 0,-4-4-3 15,-2 1 1-15,-2-6-2 16,-9-3 1-16,1-1-3 16,-1-1 2-16,5-6 0 15,6-1 3-15,0-4-1 16,15-4 1-16,10-1 3 15,4-2-4-15,5-4 2 16,4-5 2-16,-1-3 0 16,7-3 0-16,-2-7 4 0,-1-8 0 15,3-4 1-15,2-6-6 16,5-5 1-16,6-3 0 0,6-5 4 16,5-5-3-16,9-1-3 15,1-3 0-15,-2-6-1 16,-3-5-2-16,-9 0 0 15,-9-8 0-15,-14-2 0 16,-6-8 0-16,-8-7 10 16,-1-8 8-16,-6-14 3 0,1-16-6 15,0-12-5-15,3-14-8 16,3-13-1-16,1-9-2 16,-1 0-16-16,-3 6 2 15,-6 11 12-15,-9 17 5 0,-9 15 7 16,-4 16 8-16,-12 10 8 15,-4 8-5-15,2 5 1 16,1-3-10-16,-3 1-7 16,-1 0-3-16,1-4-1 15,-7 3 0-15,-4 0-2 0,-5 2 1 16,-6 5 0-16,1 2-2 16,-2 8-5-16,2 5 9 15,1 4 0-15,5 5 1 16,-1 5 0-16,4 4-2 15,3 2-2-15,0 11-12 16,-1-1-41-16,-3-10-115 0</inkml:trace>
  <inkml:trace contextRef="#ctx0" brushRef="#br0" timeOffset="-90275.09">9271 12612 442 0,'-22'0'-17'0,"4"0"-11"0,5 0 20 16,3 0 8-16,3 0-15 15,-3-1-17-15,0-5 18 16,-6 2 12-16,-2 1 2 16,-4-1 1-16,1 1 10 0,-6-1 2 15,2-1-1-15,1 2 22 16,2-3-2-16,7-3-8 15,-2 2-9-15,5-2-6 16,-2-2-5 0,1 1-2-16,-1-3-1 0,-1 1 0 15,-2-3-1-15,-4 1 0 0,0 0-1 16,-2 2 0-16,-2-1 3 16,-4 1-2-16,-3 1 0 15,1 2-1-15,-3 1 1 16,2 5-1-16,0-1 1 0,-2 4-4 15,2 0-3-15,1 0 7 16,1 11-2-16,-6 2 3 16,2 5-2-16,-3 3 2 15,1 4-2-15,-4 5 1 16,0 2 0-16,3 2 0 0,-1-2-1 16,4 2-6-16,0-2-11 15,4 0 6-15,-1 0 6 16,-2 1 1-16,4 2 2 15,-2 3 1-15,1 1 2 16,-4 6 0-16,2 3 0 0,0 8 0 16,-2 2 0-16,0 7-1 15,1-1 1-15,5 1 0 16,2 0 0-16,5-1 1 16,5 0-2-16,2 0 1 15,2 2 0-15,6-2 1 0,0 4-1 16,6 0 0-16,0 2 0 15,0-1 2-15,9-1-2 16,2 2 0-16,3-3 0 16,0 3 0-16,6-4-2 15,6-2 4-15,2 0 1 16,5-1-1-16,6-4-2 0,3-1 1 16,6-4-1-16,1-8 1 15,0-3-1-15,5-7 1 16,2-7-1-16,-2-5 0 15,0-1 0-15,0-2 0 16,2-4 1-16,-4 1 1 16,-2 0-1-16,2 0 2 15,2-1 1-15,-3 1 2 0,5-4-2 16,2 2-1-16,1-5 5 16,2-4 1-16,4-5-2 15,5-2 1-15,-1-2-3 0,2-10 1 16,-1-1 1-16,4-3-1 15,-4 2 0-15,-2-3-3 16,-2 0 1-16,-3 1-2 16,-2-5 0-16,0-3 0 15,2-9-1-15,-2-7-2 0,2-10 2 16,-2-3-1-16,0-8-1 16,-5-3-1-16,-5-2 0 15,-9 0 0-15,-8 4 2 16,-7 0-1-16,-7 0 3 15,-7 4-1-15,-10-1 3 0,0 2 8 16,-3-2-8-16,0-2 6 16,0 2 5-16,0-1-8 15,0-3-5-15,0 1-2 16,0-3 1-16,0 3-1 16,-6 3 1-16,-7 3 1 15,-5-3-1-15,-6 6 0 0,0 2 0 16,-1-4 1-16,-2 3-1 15,0 2 0-15,1 0 1 16,1 2-3-16,4 2 2 16,-6-1 0-16,4 4-2 15,-5-1 0-15,0 3 0 0,-3-4 0 16,2 6-2-16,-3 0-7 16,2 1 8-16,-1 2 3 15,0 2-1-15,6 4 0 0,-3 0 2 16,3 3-2-16,-2 2 1 15,0 2-1-15,-2 0 0 16,0 2-1 0,-1 1 0-16,-1 0-3 15,2 6-5-15,-3-2 7 0,2 1 1 16,-1 3-2-16,2-1-6 16,2 3 4-16,0 1 0 0,-1 0 0 15,1 4-14-15,0-1 11 16,0 5 6-16,0-1-3 15,0-2 1-15,2 4 0 16,-2-1 0-16,1-2 2 16,-3 3 2-16,0 0-2 15,0 0-6-15,2 0-1 0,0 6 5 16,-2 1 3-16,0 2 1 16,1 0-1-16,-1 3 1 15,-2 1 0-15,1 1 2 16,1 2 0-16,-3 4 1 0,1 1-2 15,-1 6-1-15,-6 7 0 16,-2 9 1-16,-8 3-2 16,-9 2-21-16,-6-7-304 15</inkml:trace>
  <inkml:trace contextRef="#ctx0" brushRef="#br0" timeOffset="-86640.94">6934 14214 519 0,'2'0'38'16,"-2"0"-38"-16,0 0-2 0,0 0-6 15,2 0-11-15,1 0 5 16,5 2 11-16,4 3 1 16,5 6 2-16,7 8-2 15,9 8 2-15,3 13 4 0,5 8 6 16,0 11 4-16,5 10-6 15,-2 2-2-15,2 3-4 16,0-5-1-16,1-8 0 16,-4-10 2-16,-6-15-4 15,-10-20-40-15,-15-16-63 0,-12-32-230 16</inkml:trace>
  <inkml:trace contextRef="#ctx0" brushRef="#br0" timeOffset="-86358.46">6926 13875 581 0,'-9'-9'1'0,"4"6"2"15,5 3-8-15,17 3-4 0,7 17 6 16,1 10 1-16,5 7 2 15,1 10 2-15,0 1-1 16,-4 4 0-16,2-4-1 0,-2-1 0 16,4-5 0-16,-1-1 1 15,1-5-1-15,-1-4 1 16,-1-5-1-16,-4-4-4 16,-8-3-50-16,-12-10-89 15</inkml:trace>
  <inkml:trace contextRef="#ctx0" brushRef="#br0" timeOffset="-86155.23">7090 14716 520 0,'4'0'11'0,"-2"-12"1"15,6-23-11-15,0-11 1 16,4-17-2-16,2-10 1 15,3-9-14-15,0 0-28 16,-5-2-1-16,-3 9-61 16,-7 4-102-16</inkml:trace>
  <inkml:trace contextRef="#ctx0" brushRef="#br0" timeOffset="-85811.25">7022 13673 571 0,'-3'-5'23'0,"1"5"8"16,2 2-31-16,5 11-3 16,8 7 3-16,5 7 1 15,7 8-1-15,6 5 0 16,5 7 0-16,3-1 0 16,4 3 1-16,0-3-1 0,3-5-2 15,-7-9 2-15,-2-7 1 16,-3-11-1-16,-5-12-1 15,-4-4 0-15,-7-26 1 0,-9-19 2 16,-5-12 4-16,-4-9 2 16,-9-3 3-16,-7 2-6 15,-4 9-6-15,0 13 10 16,0 14 13-16,3 12 7 16,0 10 0-16,2 8-10 15,-2 3-20-15,0 14 1 0,0 11-48 16,0 4-15-16,0 6-15 15,0-3-19-15,5-3-79 16</inkml:trace>
  <inkml:trace contextRef="#ctx0" brushRef="#br0" timeOffset="-85561.29">7184 13157 163 0,'-16'-11'452'0,"-2"0"-449"0,4 6 0 16,4 1 4-16,7 2-2 16,3 2-1-16,1 6-11 15,14 10 1-15,9 7 4 16,6 11 2-16,6 3 0 16,3 7 0-16,6 0 0 15,-1 0 0-15,-2-4 0 0,4-1 0 16,-2-6 1-16,2-2-5 15,-7-5-40-15,-12-8-97 16</inkml:trace>
  <inkml:trace contextRef="#ctx0" brushRef="#br0" timeOffset="-85371.06">7433 13401 683 0,'0'0'3'16,"-5"-9"-2"-16,3-9-5 16,2-6 3-16,0-7-6 15,0-4-4-15,0-5-34 0,0-4-22 16,0 1-213-16</inkml:trace>
  <inkml:trace contextRef="#ctx0" brushRef="#br0" timeOffset="-84874.6">7569 13222 699 0,'1'0'3'15,"-1"0"-3"-15,0-16-8 0,0-11 0 16,0-13-15-16,0-14 20 15,-1-6 3-15,-9-12-6 16,-2 2-5-16,-8 1-27 16,-5 8-8-16,-4 11-11 0,-5 13 0 15,-2 14 50-15,-2 12 8 16,2 11 37-16,4 3 19 16,3 12-4-16,8 4-20 15,7 1-9-15,7 2-21 16,7 0-3-16,10 0-6 15,14-2 3-15,10-4-1 0,8-4-1 16,6-3-7-16,-2-2 5 16,3 1 4-16,-5-3 3 15,2 6 0-15,-9 1 0 16,-1 6 0-16,-9 2 0 16,-2 4 0-16,-6 1 1 15,1 4-1-15,-5 3 1 16,-4 2 0-16,-3 6 0 0,-2-3 2 15,-6 0 2-15,0-3 0 16,-2-5 6-16,-9-6 5 16,1-10-7-16,-3-9-7 15,2-4-1-15,-3-10-20 16,1-19-99-16,-1-12-207 0</inkml:trace>
  <inkml:trace contextRef="#ctx0" brushRef="#br0" timeOffset="-84640.25">7644 12719 151 0,'0'0'529'15,"0"-2"-521"-15,3 2-7 16,12 2-7-16,6 12 3 16,9 10 5-16,12 6-4 15,6 11 3-15,6 6-1 0,2 5 1 16,0 4-2-16,0 5 2 15,-8-2-4-15,-9-5-23 16,-10-3-32-16,-9-13-8 16,-13-12-10-16,-7-15-28 15,-11-11-27-15</inkml:trace>
  <inkml:trace contextRef="#ctx0" brushRef="#br0" timeOffset="-84218.61">7699 12915 629 0,'-23'-20'7'0,"4"-2"9"16,2 6 0-16,5-4-13 0,2-3-2 16,3-4-3-16,7-2 2 15,0-4-3-15,7-7 0 16,13-1 2-16,2 0 1 16,3 5-2-16,2 6-10 15,0 10-12-15,-6 10-9 16,1 10 14-16,-4 7 11 0,-5 16 5 15,-4 9 3-15,-3 8 4 16,-4 2 3-16,-2 3-2 16,0-4-1-16,-3-3 6 15,-4-10 4-15,0-6-3 16,-1-8-3-16,3-7-1 0,1-7-1 16,4-1-4-16,0-14-31 15,0-7-30-15,12-4-6 16,-2-3-18-16,2 1 51 15,1 3 31-15,1 5 4 16,-3 4 13-16,-3 7 23 0,0 4 5 16,-1 5-4-16,-1 0-18 15,5 3-1-15,-1 6 4 16,4 2-14-16,3 1-9 16,0-3-4-16,0-5-61 15,-2-4-122-15</inkml:trace>
  <inkml:trace contextRef="#ctx0" brushRef="#br0" timeOffset="-83810.88">7815 12222 482 0,'-15'-10'163'0,"1"2"-160"16,5 1 5-16,3 1-4 15,2 5-3-15,4 1-1 0,0 0-3 16,6 7-10-16,5 8 5 16,3 5 7-16,4 9-15 15,3 1-6-15,1 4 10 16,2 3-3-16,1-1 6 16,-1-2 8-16,-4-5 3 15,2-6-1-15,-3-9-1 0,-6-8-1 16,-2-6-3-16,-8-13 1 15,-3-11 6-15,0-2 0 16,-10-8 2-16,-4 0 9 16,-3 4 13-16,2 1-5 0,-4 8 3 15,6 3 1-15,-1 5-14 16,4 3-2-16,0 5-5 16,7 1 4-16,-1 4-9 15,3 0-5-15,1 11-21 16,0 7-56-16,0 1-9 0,0 1-62 15</inkml:trace>
  <inkml:trace contextRef="#ctx0" brushRef="#br0" timeOffset="-83607.78">7958 12022 635 0,'-7'-2'2'0,"3"2"-1"16,4 0-7-16,0 12-4 0,12 6 8 16,7 7 1-16,8 5 2 15,2 3-2-15,5 1 1 16,0-1-1-16,-2-4-18 16,-10-6-80-16,-12-5-302 15</inkml:trace>
  <inkml:trace contextRef="#ctx0" brushRef="#br0" timeOffset="-83451.65">8061 12197 754 0,'7'-17'0'16,"1"-3"-5"-16,11-11 3 15,8-8-5-15,0-10-46 16,2-7-27-16,-9-19-151 15</inkml:trace>
  <inkml:trace contextRef="#ctx0" brushRef="#br0" timeOffset="-82420.98">14056 12701 472 0,'-19'-21'-4'16,"2"-6"6"-16,0 1 7 16,0 0-4-16,0-4-5 0,0 3-2 15,-1 2-14-15,2 2 8 16,-6 7 8-16,5 3 2 0,-2 7 17 15,4 6 5-15,-2 0-6 16,0 8-8-16,0 16-6 16,0 6-3-16,5 8 0 15,2 4-1-15,2 5 0 16,8 4 1-16,0 1 3 0,2 2 3 16,9-3 2-1,1 1-2-15,7-5-2 16,0-4-2-16,4-6-3 15,8-9-1-15,1-10 0 0,2-14-57 16,-3-9-76-16</inkml:trace>
  <inkml:trace contextRef="#ctx0" brushRef="#br0" timeOffset="-82014.75">14078 12554 538 0,'-9'13'2'0,"4"5"-1"0,3 4-3 16,2 5 2-16,0 5 0 15,7 2 5-15,3-1 0 16,7 0-1-16,-3-5 0 15,6-3-3-15,-4-5-2 0,4-9 2 16,-5-10-1-16,5-1 0 16,1-16-1-16,-4-12 5 15,-2-10-4-15,-1-4 0 16,-5-8 0-16,-3 1 1 16,-6 1 0-16,-2 7 3 15,-10 4 32-15,-3 6 14 0,0 8-12 16,-2 5-20-16,2 4 6 15,1 7-12-15,1 3-9 16,4 4-5-16,-2 0-6 16,5 14-37-16,-2 8-35 15,1-1-38-15,1-3-187 0</inkml:trace>
  <inkml:trace contextRef="#ctx0" brushRef="#br0" timeOffset="-81622.79">14372 12368 565 0,'-7'0'3'16,"1"0"0"-16,3 9-7 15,1 5-2-15,0 9 2 16,2 7 3-16,0 6 1 15,0 5 0-15,0 0-1 16,4 2 1-16,1-5 0 16,0-3 0-16,1-6-2 0,0-9 0 15,-3-6-1-15,2-7 0 16,-1-7-3-16,1-11 8 16,3-14 2-16,-4-9 2 15,1-9-2-15,-5-5 0 0,0-4 4 16,0 4 10-16,-12 5 7 15,-2 8 5-15,-1 6-3 16,-4 10-15-16,-2 6-1 16,-2 2-4-16,-2 10-9 15,-1 1 2-15,3 5-30 16,1 11-43-16,6-1-43 0,6-1-110 16</inkml:trace>
  <inkml:trace contextRef="#ctx0" brushRef="#br0" timeOffset="-81153.78">14726 12714 565 0,'0'-20'1'15,"3"-8"13"-15,-3-8-5 0,0-5 2 16,0-9-5-16,-5-5-2 16,-2-2-3-16,-3-2-1 0,0 2-1 15,-4 5-7-15,-3 8 2 16,0 4-4-16,-3 6-2 16,-4 8-3-16,2 2 8 15,2 8 4-15,3 6 4 16,5 1 10-16,3 3 23 15,3 6-19-15,4 0-10 0,2 8-6 16,0 7-4-16,0 10 4 16,8 2 1-16,3 3 0 15,1 5 0-15,3-3 2 16,0 0-2-16,2-2 2 16,3-3 2-16,-1-2-2 0,0-2-1 15,0-3 0-15,-3-1-2 16,0-1 1-16,-3 1 1 15,-3-2-1-15,2 0 0 16,0 1-2-16,-5-5-28 16,3-13-65-16,-3-2-203 0</inkml:trace>
  <inkml:trace contextRef="#ctx0" brushRef="#br0" timeOffset="-80434.63">15423 12878 409 0,'0'5'18'16,"0"-3"-18"-16,0 0-62 16,0 1-36-16,0 0 33 15,0 0 51-15,0-1 24 0,-2 0 46 16,-1-2 26-16,-2 0-16 15,3-2-17-15,-3-6-7 16,0-5-18-16,0-7-5 16,-2-7-8-16,-1-9-2 15,3-7-6-15,-2-10 1 16,2-6 7-16,-4-1 0 0,1 0-6 16,-4 3-1-16,-5 7-2 15,0 8 0-15,-3 8-3 16,2 9 1-16,-2 7 4 15,5 7 13-15,3 8 5 0,3 3-14 16,6 1-9-16,1 13-5 16,2 6-2-16,0 7 2 15,9 2-2-15,8-1-1 16,3-1-7-16,7-2-2 16,6-6 16-16,-1-1 1 15,4-1 1-15,-1-4 0 0,0 2 1 16,-1 1-1-16,-5 2 0 15,-4 0 0-15,-7 3 0 16,-4-1 0-16,-8 1 0 16,-6 2 0-16,0 2 2 15,-15 0 5-15,-2 0 4 16,-7-5 0-16,-1-2 6 0,0-7 8 16,1-6 1-16,7-3-14 15,0-2-10 1,8-7-1-16,2-11-28 0,7-7-86 15,0-9-352-15</inkml:trace>
  <inkml:trace contextRef="#ctx0" brushRef="#br0" timeOffset="-80184.32">15651 12471 699 0,'13'8'-2'0,"-6"-7"-5"15,5 8 1-15,4 9 1 16,4 5-13-16,0 11 5 16,3 9 5-16,1 5-3 15,-3 8 6-15,1-1 2 0,-4 4 4 16,-2-2-2-16,-4-6 2 16,-1-1-1-16,0-6 0 15,0-4 0-15,-1-6 1 16,-1-5-1-16,-2-9-1 0,-1-12-64 15,-6-8-88-15</inkml:trace>
  <inkml:trace contextRef="#ctx0" brushRef="#br0" timeOffset="-79870.91">15640 12627 565 0,'-7'-22'-4'16,"1"-3"-5"-16,6-3-22 16,0-3 5-16,11-3 8 15,3 1 15-15,10 1 2 16,-1 3 1-16,1 9 4 0,0 6 0 16,-2 9-2-16,-5 5-1 15,-7 3-2-15,-3 13 2 16,-7 4 0-16,0 6 0 0,-5 5 8 15,-5 1 11-15,-4 3 4 16,-1 2-7 0,0-4-4-16,1 1-4 15,3-2-5-15,5-5-5 0,5-7-1 16,1-11-33-16,5-9-85 0</inkml:trace>
  <inkml:trace contextRef="#ctx0" brushRef="#br0" timeOffset="-79511.57">16060 12314 660 0,'0'0'0'0,"0"0"0"16,0 0-5-16,0 9-2 15,0 11 6-15,0 9 2 16,0 8-3-16,-2 6 3 0,0 3 0 15,2 2-2-15,0-3 2 16,0-8-2-16,0-8-2 16,0-9-19-16,0-10 5 15,0-10 6-15,0-3 5 0,0-20 12 16,0-11-6-16,0-11 0 16,0-7 0-16,-7-1 2 15,0 3 8-15,-3 5 20 16,-2 13-6-16,2 7 1 15,0 11-9-15,-2 7-4 16,0 3-12-16,1 4-3 0,-2 9-6 16,-2 11-30-16,2 6-25 15,-1 1-26-15,1 0-119 16</inkml:trace>
  <inkml:trace contextRef="#ctx0" brushRef="#br0" timeOffset="-79228.75">16249 12016 654 0,'0'12'2'0,"-6"-2"-4"15,-3 6-4-15,9 9 2 16,0 11-1-16,5 4 5 15,5 7 0-15,-1-2 0 0,1 1 0 16,2-2 0-16,-5-4 0 16,1-3 1-16,-3-3-1 15,1-3 0-15,0-6 0 16,-1-6-15-16,2-7-49 16,-2-12-27-16,-1 0-123 0</inkml:trace>
  <inkml:trace contextRef="#ctx0" brushRef="#br0" timeOffset="-79025.63">16204 12507 651 0,'-7'0'21'0,"3"0"1"16,4-5-12-16,0-1-5 16,11-3-4-16,7-5 1 15,7-5-1-15,9-10-1 0,9-7 0 16,9-9 1-16,6-5-1 15,5-3-1-15,-2 2-17 16,-5-1-43-16,-10 2-47 16,-16 5-156-16</inkml:trace>
  <inkml:trace contextRef="#ctx0" brushRef="#br0" timeOffset="-68675.94">13419 15273 389 0,'-11'2'-28'0,"4"-2"31"0,-4 0-3 15,4 0 0-15,3 0 1 16,-1 0 0-16,1 0 1 15,1 0-2-15,-1 0 4 16,1 0 4-16,1 0-3 16,0 0-2-16,2 0-1 0,0 0 0 15,0 0 2-15,0 0-1 16,0 0-3-16,0 0 4 16,5 0-4-16,6-4 1 15,7-2 0-15,7-7 0 16,8-1 2-16,6-9-1 15,7-4 0 1,8-5-1-16,6-6 1 16,4-1 0-16,2-2-2 0,3-2 0 0,-1 6 1 15,-6-1-1-15,-3 6 0 16,-9 4-1-16,-3 4-3 16,-15 3 0-16,-7 7 1 0,-7 5 0 15,-9 4 2-15,-5 4-6 16,-2 1-9-16,-2 0 1 15,0-6-67-15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25:16.062"/>
    </inkml:context>
    <inkml:brush xml:id="br0">
      <inkml:brushProperty name="width" value="0.05292" units="cm"/>
      <inkml:brushProperty name="height" value="0.05292" units="cm"/>
      <inkml:brushProperty name="color" value="#FF0000"/>
    </inkml:brush>
  </inkml:definitions>
  <inkml:trace contextRef="#ctx0" brushRef="#br0">8020 6409 260 0,'-1'-24'16'0,"-5"-4"54"16,6 1-65-16,0 3 2 15,0 0-4-15,0 2-1 16,0 5-1-16,0 2 0 16,0 3 0-16,-1 3 2 15,-5 4-3-15,5-1 4 16,-3 5 4-16,3-1 10 0,1 2-7 15,0 0-10-15,0 7-1 16,0 4 1-16,3 1 1 16,4 6-1-16,0 1 0 15,1 3 1-15,-5 3-1 0,3-2 1 16,-3 3-1-16,0-4 0 16,1 0 0-16,6-8-1 15,7-5 0-15,8-9-1 16,15-6-1-16,12-16 12 15,16-11 0-15,8-8 1 0,8-2-11 16,5-5 1-16,-2 0 2 16,-12 2-1-16,-4 3-3 15,-12 7 3-15,-11 4 1 16,-14 7-3-16,-7 9 3 16,-7 5-1-16,-6 8-1 0,-1 3-1 15,-4 0-30-15,-2 1-70 16</inkml:trace>
  <inkml:trace contextRef="#ctx0" brushRef="#br0" timeOffset="843.56">11280 6441 269 0,'1'-6'-31'16,"-1"3"46"-16,0 3-12 16,0 2-3-16,4 8 1 0,-4 6-1 15,3 2 2-15,2 4 1 16,-2 0-1-16,4 5 4 0,0-4-2 0,3 2-2 15,-1-1 1-15,3-5-3 16,1 0 0-16,3-6 4 16,2-4-3-16,7-6-1 15,8-3 7-15,8-16 33 0,11-10-14 16,6-9 13-16,8-12-32 16,4-4-1-16,1-5-4 15,-5 1-2-15,-6 3 3 16,-10 6-1-16,-7 11-3 15,-14 4 2-15,-7 8-1 16,-10 8 3-16,-6 7-1 0,-4 2 6 16,-2 6-5-16,0 0-2 15,-4 7-5-15,-4 4-60 16,3-4-79-16</inkml:trace>
  <inkml:trace contextRef="#ctx0" brushRef="#br0" timeOffset="1954.11">14205 6406 156 0,'2'0'3'0,"-1"0"3"16,-1 0-9-16,0 0 3 16,2 0 3-16,-2 0 36 15,0 0 7-15,0 0 16 16,0 0-27-16,0 0-19 16,0 0-1-16,0-3-2 15,0 3-6-15,0 0-6 0,0 0-4 16,2 0-2-1,1 0 4-15,0 3 0 0,2 3 2 0,1-1-1 16,-1 5 2-16,0-3-2 0,-2 3-1 16,5-1 1-16,-2 0 1 15,-1 0-1-15,2 0 0 16,-2-1 1-16,3-6 0 16,4 2-1-16,1-4 0 15,5 0 5-15,7-4 3 16,5-9 0-16,13-7 0 15,8-7-2-15,12-7-5 0,6-3 3 16,6-4-2-16,5-4-1 16,6-3-1-16,-3 0 2 15,-3 1-3-15,-2 1 2 16,-8 7 0-16,-7 5-1 0,-11 7 0 16,-11 4 0-16,-11 8 0 15,-8 5 1-15,-8 3-1 16,-6 1 1-16,-3 4 0 15,-1 1 0-15,-1 1-1 16,4 0-1-16,3 3-1 0,4 10 2 16,4 5-14-16,3 3-50 15,-3-1-70-15</inkml:trace>
  <inkml:trace contextRef="#ctx0" brushRef="#br0" timeOffset="38797.7">23423 9202 398 0,'-10'-39'3'0,"2"-4"3"16,-1 4 7-16,4 0-1 16,-3 3 6-16,1 5 2 15,0 10 0-15,-3 5 13 16,1 5 13-16,1 6-12 16,-1 3-10-16,-2 2-10 15,0 4-9-15,-7 14-3 0,-1 12-6 31,-5 20 4-31,-6 20 0 16,-3 15 0-16,3 20 1 0,6 11 1 0,10 8 1 16,13 5 1-16,6 0-2 0,20-8-2 15,14-12 1-15,7-14 0 16,3-22 1-16,-1-25-1 16,-9-21-1-16,-5-22-1 15,-5-7 2-15,-8-25 4 16,2-8 6-16,1-10-7 0,-3-1-5 15,-1-1 1-15,-6 3-71 16,-7 5-102-16</inkml:trace>
  <inkml:trace contextRef="#ctx0" brushRef="#br0" timeOffset="40034.12">23629 8979 495 0,'5'20'0'15,"3"13"-5"-15,2 14 3 16,9 17 2-16,2 18 2 0,2 12 0 15,4 12 2-15,2 2-3 16,-4-2 2-16,0-3-2 16,-2-12 0-16,-4-12 1 15,-7-18-1-15,-7-17 0 16,-5-17 0-16,0-18 2 0,-5-9 10 16,-7-27 7-16,0-14-18 15,2-16-4-15,3-14-4 16,5-10-28-16,2-1-3 15,9 6 2 1,6 8 28-16,2 14 8 16,3 15 0-16,-1 12 13 0,0 11 18 0,-1 13-18 15,-1 3-11-15,3 10-1 16,1 15-1-16,-1 7 2 16,1 8-2-16,-2 0-1 15,1 2 3-15,-2-5-3 0,-2-5 1 16,-3-11 0-16,-1-10-2 15,-5-11 2-15,1-7-1 16,-3-22 13-16,2-14 7 16,2-10-13-16,2-8-4 0,3 1-2 15,-5 6-1-15,1 13 0 16,-5 14 1-16,-2 14-1 16,-3 13 7-16,0 6 3 15,2 19-11-15,3 9 0 16,4 9 1-16,6 7 0 15,7-2 0-15,2-5 0 0,1-9 0 16,4-12 0-16,-4-14-2 16,-1-8 1-16,-5-23 7 15,-4-14 16-15,-1-13 9 16,2-13-16-16,-3-10-10 16,-2-3-2-16,-2 3-2 15,-4 10-1-15,-2 13 3 0,-3 16-7 16,0 14 8-16,-8 17-3 15,-1 5 6-15,1 19-5 16,3 6-1-16,3 11-1 16,2 2-1-16,9 2 0 0,9-5 1 15,9-5 0-15,2-7-1 16,5-11-1-16,0-10 2 16,-2-4-2-16,-1-14 2 15,-4-17 2-15,-2-11 0 16,-6-12 0-16,-2-9 0 0,-1-4-1 15,-5-5 0-15,-2 4 1 32,-6 8-2-32,-1 10 1 15,-2 9-1-15,0 13 1 0,-7 6 0 0,2 11 12 0,-2 6 0 16,5 5-6-16,-1 14-10 16,3 13 1-16,0 9 1 15,10 9 1-15,2 10 0 16,10-2 0-16,5-3 1 15,2-7 1-15,2-9-2 0,-4-13-2 16,-3-15 1 0,-2-6 0-16,-4-24 3 0,-4-12 2 15,-1-11-1-15,-2-14-1 16,-1-10-1-16,1-6-1 16,-5-5 0-16,1 3 0 15,-6 8 0-15,-1 12-1 16,0 18 4-16,0 14-3 0,-1 15 8 15,-1 12 7-15,2 12-15 16,0 18-6-16,5 19 5 16,10 17 2-16,2 12 0 15,3 13 0-15,6 4-2 0,-2 3 2 16,1-4-2-16,-1-12-6 16,-2-14-5-16,-6-11 3 15,-2-18 3-15,-5-16 0 16,-5-13-9-16,-4-10-16 15,0-15-9-15,0-14-168 0</inkml:trace>
  <inkml:trace contextRef="#ctx0" brushRef="#br0" timeOffset="40737.23">25593 9104 323 0,'0'-23'111'16,"0"-4"-95"-16,6-10 3 15,1-8 3-15,-1-12 10 16,-3-11-9-16,1-12 3 16,1-13-6-16,-2-4-1 0,4-3-8 15,-3 8-4-15,0 17-5 16,-4 18-1-16,0 19 4 16,0 20 26-16,-9 18-2 15,-5 24-30-15,-5 17 2 16,4 18-1-16,2 14 1 0,6 14-1 31,7 8-1-31,7-2 2 0,16-13-2 16,8-9-23-16,1-17-21 15,4-21 6-15,-2-22 24 16,1-11 13-16,-8-19 5 16,-1-24 0-16,-6-11 0 15,2-13-1-15,-3-5-1 16,1-3 0-16,-4 9-4 15,-3 16-1-15,-5 17 3 0,-2 21 2 16,-6 12 21-16,0 24-19 16,-2 15 4-16,-3 9 4 15,5 11-8-15,0 4 0 0,1-1-2 0,18-5 0 16,3-5 0-16,6-11-4 16,-3-13-65-16,-3-17-114 15</inkml:trace>
  <inkml:trace contextRef="#ctx0" brushRef="#br0" timeOffset="40877.87">25929 8264 531 0,'-18'0'19'0,"2"0"-6"16,9 5-10-16,7 3-4 15,2 4-52-15,15-5-213 16</inkml:trace>
  <inkml:trace contextRef="#ctx0" brushRef="#br0" timeOffset="41206.59">26310 8150 597 0,'-45'14'2'0,"-2"8"-1"0,3 7 4 16,4 7 9-16,5 5-9 15,14 2-2-15,16-1-5 16,5 0 0-16,26-7-1 16,16-2-6-16,12-9-16 15,7 0 22-15,6-3 6 16,-1-5-3-16,-8 2 4 0,-10-2 9 16,-13 2 4-16,-13 0 19 15,-15 1-12-15,-7-1-4 16,-19 4 6-16,-13-3-10 15,-9-1-12-15,-3-3-2 0,0-7 0 16,0-8-2-16,10-5-36 31,9-22-57-31,11-15-37 16,14-18-126-16</inkml:trace>
  <inkml:trace contextRef="#ctx0" brushRef="#br0" timeOffset="41447.35">26464 8115 45 0,'45'-83'259'0,"-4"5"-228"16,-7 17 52-16,-8 13-50 15,-8 16 11-15,-11 15-4 32,-5 16-2-32,-2 4-6 0,-9 23-29 15,-8 8 5-15,4 18 5 16,-6 13 1-16,7 10-5 0,4 1 1 16,8 2 9-16,17-3-11 15,17-8-6-15,8-12-3 16,14-9-1-16,7-10 3 15,5-11-2-15,-1-14-27 16,-4-6-10-16,-11-5 11 16,-7-13-1-16,-18-8-27 0,-15-6-54 15,-12 1-117-15</inkml:trace>
  <inkml:trace contextRef="#ctx0" brushRef="#br0" timeOffset="41584.49">26642 8406 442 0,'0'-5'4'16,"10"-15"3"0,34-8-4-16,21-11-1 0,28-10 3 15,14-13-4-15,14-9-64 16,3-7-202-16</inkml:trace>
  <inkml:trace contextRef="#ctx0" brushRef="#br0" timeOffset="42473.18">23207 11275 418 0,'0'6'2'0,"0"-2"-7"16,11-2 3-16,3 0 4 16,8-2-1-16,-1 0 1 15,10 0-4-15,3-11 8 16,7-7-6-16,10-3 7 0,8-10-6 16,9-9 2-16,13-9 0 15,11-12 0-15,10-8 3 16,13-9 8-16,11-12-3 15,8-5-2-15,10 1 0 16,5-6-4-16,7-3-3 16,4 0 2-16,-1 1-2 0,5-1-1 15,5-6 4-15,4 5 2 16,4-1 7-16,-1 2-10 16,9-1-2-16,2 4-2 15,-1 2 3-15,-6 1-2 16,1 6-1-16,-3 1 1 15,-11 9-1-15,-9 7 1 0,-12 6 0 16,-12 6 0-16,-14 6 0 16,-21 8 4-16,-11 2 8 15,-16 6 5 1,-17 8 3-16,-9 2 1 16,-16 5-1-16,-7 4-3 0,-6 5-4 0,-7 3 0 15,-4 1-4-15,-1 4-2 16,-3 3-2-16,2-1-2 15,-3 3 0-15,-1 0-1 0,2 1-1 16,-2 0-1-16,0 0 1 16,2 2-2-16,0-4 1 15,-2 4 0-15,1-3-1 16,1-1 0-16,2 3 1 16,-3-3-3-16,1 2 4 0,-2-1-2 15,5 3-2 1,-5-2 4-16,1 2-2 0,-1 0 0 15,0 0 0-15,0 0-2 16,0 0 2-16,0 0-2 16,0 0-3-16,0 0 2 0,0 9-21 15,0 5-16-15,0 4-49 16,-8 2-76-16</inkml:trace>
  <inkml:trace contextRef="#ctx0" brushRef="#br0" timeOffset="113575.7">9736 8997 309 0,'0'0'10'0,"0"0"-19"16,7 0 8-16,4 0 1 15,1 2 0-15,3 3 0 16,-1 4 1-16,3 5 0 16,-4 2 2-16,0 4 15 15,2 3-10-15,-3 1-2 0,3 0 3 16,2-1-6-16,3 4 5 16,7-5-1-16,5-3-3 15,6-1 0-15,9-7 3 16,11-2 1-16,6-9 1 15,9-2-1-15,17-23 2 16,18-17 0-16,14-18-1 0,20-14-4 16,18-19-2-16,14-9-2 31,13-3 0-31,-1-1 0 16,3 3-1-16,-6 8-1 0,-8 10 1 0,-14 13 0 0,-22 15 0 15,-12 11 1-15,-20 12 1 16,-20 11 1-16,-21 9 1 15,-14 4 1-15,-14 9-2 16,-13 1-1-16,-9 0-1 16,-3 0 0-16,-8 3-1 0,-1 2-1 15,-4 3 6-15,-2-2-4 16,-8 4 4-16,-4-3-1 16,0 2-2-16,-2-2-1 15,0 0 0-15,1-1 0 16,3-3-1-1,-1-2 0-15,4 2 0 0,4-3 2 16,0 0-2-16,3 0 1 16,-3 0 11-16,2-4 2 15,1-1-1-15,-1-1-1 16,3-1 4-16,0 2-7 0,0-4-1 16,0 2-2-16,0 1 2 15,0-1-5-15,0 2-2 16,5-1 1-16,1-1-2 15,0 4 1-15,-1-1-1 0,2 3 0 16,1 1 0-16,7 0-1 16,-2 5-3-16,-6-2-63 15,-7-8-101-15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28:01.631"/>
    </inkml:context>
    <inkml:brush xml:id="br0">
      <inkml:brushProperty name="width" value="0.05292" units="cm"/>
      <inkml:brushProperty name="height" value="0.05292" units="cm"/>
      <inkml:brushProperty name="color" value="#FF0000"/>
    </inkml:brush>
  </inkml:definitions>
  <inkml:trace contextRef="#ctx0" brushRef="#br0">20528 14413 210 0,'-11'-30'39'0,"4"2"-33"0,3 3 10 16,3 0 17-16,1 0 3 15,0 4-3-15,0 3-10 16,0 3 10-16,0 5 2 16,0 5-2-16,0 1 5 0,-2 4-17 15,2 0-14 1,0 0 0-16,0 11-5 15,0 8-2-15,2 12 2 0,5 17 0 16,1 12 1-16,4 21 0 16,0 13 0-1,0 10 1-15,1 1 2 0,1-1-2 16,1-7 2-16,-3-11 0 16,5-11-4-16,-5-8 0 15,1-11-2-15,-1-6 1 16,-1-9 1-16,0-11-2 0,-4-5 0 15,0-9 2-15,-4-3-2 16,3-6 2-16,-6-3-5 16,0-4-39-16,-2 0-83 15,-12-16-327-15</inkml:trace>
  <inkml:trace contextRef="#ctx0" brushRef="#br0" timeOffset="1553">20490 14300 81 0,'0'-11'230'0,"0"0"-188"15,-7 2 7-15,2 1-6 0,-2 0-7 16,-1 3-11-16,-1 5 1 15,2 0-3-15,-2 0-8 16,1 5-6-16,0 15-7 16,1 12-1-16,2 9 0 15,3 16 0-15,0 13 0 16,2 12 2-16,0 13 5 16,5 3 1-16,6 8-2 0,4 3-3 15,2-2-2-15,5-5 0 16,5-13-2-16,2-12 1 15,5-18-1-15,3-22-1 16,2-17 0-16,2-19 1 16,-2-6 0-16,-3-23 1 0,-4-19 0 15,-5-15 2-15,-7-17 1 16,-6-16-2-16,-7-11 0 16,-5-15-1-16,-2-4-2 15,0-2-1-15,-7 4-7 0,-2 14 8 16,2 22 1-16,-3 17 0 15,5 25 3-15,0 19 13 16,3 13 8-16,2 10-7 16,0 3-15-16,7 11-11 15,8 8 8-15,4 10 2 16,5 14-1-16,3 10 1 16,5 6-1-16,0 7 1 0,2 2 0 15,-1-2-1-15,1-4 0 16,-2-8 1-1,-3-11-1-15,0-11 0 0,-2-14 1 16,-6-10-1-16,-1-8 0 0,-7-17 0 16,-3-16 2-16,-5-16 1 15,-5-10-2-15,0-16 0 16,0-2-3-16,-1 5-10 16,-3 12 4-16,1 15 6 0,3 17 2 15,0 19 1-15,0 9 2 16,7 10-6-16,6 17 1 15,6 9 2-15,6 10 4 16,4 2-1-16,2 6-2 16,-3-4-1-16,3-4 1 15,-6-6-1-15,-4-10 1 0,-8-7-1 16,-6-10 1-16,-5-12-11 16,-2-6-2-16,-9-23-18 15,-11-14-98-15</inkml:trace>
  <inkml:trace contextRef="#ctx0" brushRef="#br0" timeOffset="2694.03">20678 14021 191 0,'10'8'40'0,"-3"0"4"16,0 0-17-16,0-3-11 16,-3-2 5-16,-4-1 9 15,0-2 32-15,-3-3 13 16,-9-13-25-16,-5-6-29 0,-8-6-8 15,-6-5-7-15,-3 0-3 16,-3 4 3-16,0 4 6 16,1 6 2-16,4 8 9 15,3 7-10-15,4 4-1 16,6 9-8-16,0 13-4 16,7 12 0-16,2 16-1 15,9 14 0-15,1 21 0 0,3 20 0 16,14 19 1-16,5 9 3 15,2 5-3-15,5-4 0 16,3-16 1-16,0-14-1 16,3-20 0-16,-4-22 1 15,1-17-1-15,2-11 2 0,-3-14 0 16,1-16 1-16,0-4 0 16,-1-24 0-16,-1-14 2 15,1-6-2-15,-4-9-17 16,-5-1-64-16,-3 4-172 0</inkml:trace>
  <inkml:trace contextRef="#ctx0" brushRef="#br0" timeOffset="3117.64">20875 13947 484 0,'-6'-4'3'0,"3"4"10"16,3 0-13-16,5 2-1 15,4 10 3-15,3 8 3 16,5 10 0-16,4 8 1 16,2 10 5-16,1 9-2 15,3 11 5-15,1 3 14 0,1 8-4 16,-3 1-8-16,1 0 2 16,-3-3 5-16,1-2-12 15,2-8-5-15,-3-2-2 16,-2-13-3-16,-1-4 1 15,-1-9-2-15,-3-13 0 16,0-8-20-16,-5-15-54 0,-2-6-38 16,-5-27-135-16</inkml:trace>
  <inkml:trace contextRef="#ctx0" brushRef="#br0" timeOffset="3359.05">21285 14002 540 0,'-5'-4'9'0,"-2"3"28"16,7 1-25-16,0 6-10 0,0 18-4 15,11 8 2-15,5 9 4 16,5 9 13-16,6 5 7 16,4 3-9-16,1-3-7 15,0-4-6-15,1-2-1 16,-5-12 1-16,-1-6-3 15,-5-10-3-15,-6-10-58 0,-10-8-36 16,-6-3-93 0</inkml:trace>
  <inkml:trace contextRef="#ctx0" brushRef="#br0" timeOffset="3679.7">21119 14596 546 0,'-4'11'2'0,"4"-6"1"16,6-5-6-16,11 0 5 16,10-18 9-16,7-7 5 0,8-12-4 15,-1-13-6-15,3-7-6 16,-2-4-3-16,-8-5-47 16,-5 5 3-16,-13 4 15 15,-5 9 26-15,-9 11 13 16,-2 10 49-16,0 9 8 15,0 9-9-15,0 9-16 0,5 2-29 16,2 12-13-16,5 11 2 16,1 9 4-16,6 9-2 15,0 7 2-15,3 4-1 16,1 1-2-16,3 0 1 16,-4-5 0-16,0-11-8 0,-8-12-78 15,-6-15-29-15,-8-12-134 16</inkml:trace>
  <inkml:trace contextRef="#ctx0" brushRef="#br0" timeOffset="3820.32">21416 13852 438 0,'-5'-11'152'16,"-2"11"-112"-16,4 0-16 15,1 16-25-15,2 9-1 16,0 6-71-16,0 3-76 0</inkml:trace>
  <inkml:trace contextRef="#ctx0" brushRef="#br0" timeOffset="4993.69">21847 14398 305 0,'6'2'240'0,"-6"-2"-248"0,2-9 11 16,0-11-3-16,-2-10 1 16,0-11 0-16,0-15-2 15,-8-13 2-15,-2-13 0 16,-8-6-1-16,-4 1-4 16,-3 5-18-16,1 11 13 15,-3 17 10-15,6 18 22 0,-2 17 29 16,6 13-3-16,5 6-18 15,5 15-19-15,5 11-11 16,2 10-3-16,4 9 2 16,10 3 0-16,4 4 0 15,1-4 0-15,7-7 0 16,-3-4-1-16,3-8 1 0,1-9 0 16,0-12-2-16,0-4 0 15,0-4 1-15,-1-12 1 16,-4-14 1-16,-4-8-9 15,-8-6-7-15,-6-14-1 0,-4-1 7 16,-2-6 7-16,-10-1 3 16,-1 6-1-16,-1 10 1 15,1 9 0-15,1 11 10 16,-2 9 10-16,4 10-4 16,1 7-13-16,2 0-4 0,1 7 0 15,6 12-1-15,0 8 0 16,0 7-1-16,13 3 2 15,3 6 0-15,4 0 0 16,2-6-1-16,2-5 3 16,3-5-3-1,2-6 1-15,0-6-1 16,1-6 0-16,-1-7 1 0,-2-2 1 0,0-9-3 16,-5-9 2-16,-4-9 0 15,-5-7 1-15,-5-7-1 16,-6-3 0-16,-2-8-2 0,0 0 0 15,-8 1-2-15,-7 6 3 16,-1 5 0-16,-2 10 1 16,2 9 0-16,1 8 1 15,3 7 1-15,2 6 2 16,5 0-2-16,5 10-4 0,0 6 1 16,2 8 0-16,9 4 0 15,8 2 1-15,1 0-1 16,1-2 1-16,1-2 0 15,0-5-2-15,0-5 2 16,-3-8 0-16,-2-8-1 16,-2 0 1-16,-2-18-2 0,-2-7 4 15,-4-7-1-15,-6-10 0 16,-1-2 0-16,0-6 1 16,-1 0-3-16,-6 0 2 15,-2 7-1-15,0 4-5 16,0 9 6-16,-2 9 0 0,4 8-1 15,-2 6 4-15,-2 6 1 16,6 1 0-16,2 0-1 16,3 1-7-16,0 8 2 15,3-2-1-15,11 0 1 16,3 1-3-16,6-5 0 16,0-2-1-16,4-1-2 0,2 0 4 15,-2 0 2-15,-2 0 1 16,-5 4 0-16,-3 9-1 15,-2 5 0-15,-4 7 8 16,-4 0 8-16,-2 5-6 0,1 3-6 31,-4-2 0-31,1-2-3 16,-1-1 1-16,2-3 0 0,-1-10-1 0,2-2 0 16,7-9 1-16,-2-4-5 15,7-11 3-15,5-6 5 16,5-11-4-16,2-2-2 0,2-4-6 15,3-1-2-15,-4 2-9 16,-3 4-30-16,-5 5-33 16,-6 8-50-16,-8 6-77 15</inkml:trace>
  <inkml:trace contextRef="#ctx0" brushRef="#br0" timeOffset="5509.28">22885 13314 546 0,'-13'10'9'0,"-4"-10"-3"0,17-9-3 16,9-10 5-16,12-12-9 15,6-10 3-15,9-11 1 0,8-6 0 16,7-6 3-16,7-3 10 15,-1 3 0-15,3 7-9 16,-6 7-3-16,-6 7-3 16,-12 11-1-16,-15 9 0 15,-10 10-16-15,-11 8-46 0,-7 5-53 16</inkml:trace>
  <inkml:trace contextRef="#ctx0" brushRef="#br0" timeOffset="5759.25">23111 12878 641 0,'8'-18'-1'0,"4"-1"5"16,9 1 0-16,4 2 6 16,1 3-4-16,3 12-5 15,0 2-1-15,-2 30-1 0,-2 13 2 16,-11 24 1-16,-8 20-1 15,-6 11 2-15,-11 5-2 16,-9-3 0-16,-3-8 1 16,-2-14-2-16,4-21 0 0,2-16-44 15,4-20-129-15</inkml:trace>
  <inkml:trace contextRef="#ctx0" brushRef="#br0" timeOffset="6338.95">23951 13554 624 0,'-4'-18'11'0,"-14"6"9"16,-4 6-2-16,-5 6-1 0,-5 8 4 15,-2 17-8-15,-4 12-9 16,-5 15-2-16,5 10-3 15,6 8 3-15,9 3-2 16,10 2 0-16,13-8-1 16,11-6 1-16,17-9-3 15,16-11 2-15,10-11-4 0,5-8 1 16,4-8 4 0,0-2 1-16,-5-1 1 0,-7 0-1 15,-7 3-1-15,-12 4 1 16,-10 5-1-16,-5 6 0 15,-10 4 1-15,-7 5 2 0,0 3-3 16,-12 9 2-16,-10 2-1 16,-10 5-1-16,-6-2 1 15,-5-2 1-15,-5-9-1 16,2-5 2-16,4-14 0 16,4-15-1-16,6-10 2 15,6-12-4-15,8-22-9 0,8-9-10 16,4-12-16-16,6-7-34 15,6-1-39-15,9 1-44 16</inkml:trace>
  <inkml:trace contextRef="#ctx0" brushRef="#br0" timeOffset="6666.49">24204 14350 503 0,'15'19'5'0,"0"-10"-5"0,7-9 0 16,-1 0 0-16,1-15-1 16,0-12-1-16,-7-13 6 15,0-5-3-15,-8-8-1 16,-3-2-4-16,-4 1-12 16,-4 8 6-16,-13 6 9 15,2 14 5-15,-4 10 33 0,0 12 19 16,3 4-13-16,4 13-19 15,4 12-16-15,6 7-6 16,2 4-2-16,11 6 2 16,8-1-1-16,7 0-2 0,4-3 1 15,4-8-1-15,-3-3 0 16,1-11-8-16,-7-5-71 16,-1-11-68-16</inkml:trace>
  <inkml:trace contextRef="#ctx0" brushRef="#br0" timeOffset="6978.94">24360 14020 600 0,'0'-7'21'0,"10"-1"-18"0,12 0-2 16,5 0 10-16,4 5 17 15,1 3-5-15,-3 1-16 16,-2 17-8-16,-5 9 1 15,-3 7-2-15,-7 3 2 16,-2 1 0-16,-7 0-3 16,-3-10 2-1,0-3 2-15,0-9-1 16,0-7 1-16,-5-9 3 16,1-2 1-16,-4-16 3 0,3-10 1 0,0-10-6 15,0-6 0-15,3-1-3 16,2-3-1-16,0 5 1 0,0 5 0 15,0 10-2-15,-2 5-34 16,2 7-28-16,0 2-81 16</inkml:trace>
  <inkml:trace contextRef="#ctx0" brushRef="#br0" timeOffset="7479.93">24762 13815 194 0,'5'5'506'16,"-3"0"-504"-16,1 2-5 16,2 8 1-16,0 4 1 0,0 6 2 15,2 4 0-15,2-2-2 16,2-4 1-16,2-4 0 16,1-8-1-16,0-8 0 15,3-3 0-15,-5-5 0 16,2-13 5-16,-4-10 10 0,-3-4 10 15,-4-11-3-15,-3-4-12 16,0-4-2-16,-5-5-5 16,-2 1-2-16,-3 7 1 15,0 4 0-15,5 9-3 0,-1 9 4 16,3 12-1-16,1 4 0 16,2 7 3-16,0 3-2 15,0 2-10-15,7 9 3 16,2 4 4-16,3 7 2 15,3 1 0-15,-1 2-1 16,-3-2 1-16,3 1-1 0,-2-1 1 16,-2-6 0-16,2 5-1 15,1-4-1-15,-2-4 2 32,-1-1-1-32,3-3 0 0,-2-2-10 15,0-3-5-15,-4-3-13 0,0-2 3 0,-3 0 14 16,-4-2 11-16,0-11 2 15,-4-7-14-15,-8-2-116 16,-3-6-329-16</inkml:trace>
  <inkml:trace contextRef="#ctx0" brushRef="#br0" timeOffset="7808.05">25179 13456 563 0,'-4'-4'22'0,"-2"3"7"15,5 1 1-15,1 0-11 16,0 0-7-16,0 11-7 16,0 6-1-16,0 6 2 0,0 4 5 15,5 3-8-15,3 1-2 16,0-3 1-16,-1-6-5 16,0-4-30-16,0-10-64 15,-7-6-62-15</inkml:trace>
  <inkml:trace contextRef="#ctx0" brushRef="#br0" timeOffset="7932.75">25045 13324 366 0,'-5'-10'171'16,"-2"8"-121"-16,2 2-19 15,-3 0-27-15,5 2-6 0,-1 6-51 0,1 3-84 16</inkml:trace>
  <inkml:trace contextRef="#ctx0" brushRef="#br0" timeOffset="8667.63">25295 13339 699 0,'0'-3'5'0,"-10"-4"-4"0,-3 7-4 15,5 0 1-15,-2 13-1 16,3 6 0-16,2 3 2 16,3 1 1-16,2 1-3 15,4 2 2-15,8-8-1 16,6-2-1-16,3-6 2 16,4-8-2-16,2-2 2 0,2-2 1 15,0-14 1-15,1-6 2 16,-2-4-2-16,-8-4-1 15,-3-7 1-15,-5-6-1 16,-4 0 0-16,-4-3 1 0,-4 6-6 16,0 7-4-16,-4 9 8 15,-6 10 2-15,5 6 4 16,2 8 6-16,-1 0-5 16,4 12-5-16,0 8-3 15,2 6 0-15,7 2 4 16,0 3-2-16,5-2 1 0,3-6-1 15,-1-7 0-15,4-7 0 16,-5-7 0-16,5-2 4 16,-4-10 5-16,2-11 2 15,-4-11 0-15,0-5 2 16,-6-9-6-16,-3-7-4 16,-3-4 0-1,-2 0-1-15,0 6 0 16,-3 6 0-16,-8 9-1 0,-1 13 2 0,-3 9 4 15,-5 12-6-15,4 2-2 0,2 11 2 16,1 10-1-16,10 6-2 16,3 3-1-16,9 4-1 15,11-2 3-15,3-2-8 16,10-3-10-16,-5-5 12 16,3-3 3-16,-2-2 3 15,-7 1 2-15,-2-3-2 16,-4 2 2-16,-6 1-1 0,-7 1-2 15,-3 4 2-15,0 4 2 16,-7 4 4-16,-8-2 7 16,0 2-3-16,-5-1-4 15,1-2-2-15,4 1-3 0,0-6-3 16,-1-3-54-16,6-6-107 16</inkml:trace>
  <inkml:trace contextRef="#ctx0" brushRef="#br0" timeOffset="11452.88">26811 13314 187 0,'-1'4'102'16,"1"-4"-66"-16,0 0 29 16,0 0-39-16,0 0-6 15,0 1-12-15,1 1-3 16,8-1 6-16,3 5 6 0,7-4-3 15,6 2-6-15,4 1-1 16,8-5-2-16,8 0 0 16,7 0-1-16,9 0 2 15,9-5-3-15,9-1-1 16,6-1 1-16,7-2-3 16,4 0 1-16,10-2 0 0,2-1 0 15,6 3-2-15,3-4 2 16,5 5-2-16,0-3 5 15,6 0 1-15,1 2 6 16,3 0-4-16,-1 0 0 16,1-2-4-16,3 4-1 0,-4-2-2 15,2 3 2-15,-4-5-2 16,1 5 1-16,-4-1-2 16,1 2 3-16,2-1-3 15,-5 3 2-15,3-1 0 16,-3 2-2-16,0-1 1 0,-2 0 1 15,-5 0-2-15,-2 0 2 16,-6-1-1-16,1 1 0 16,-8-2 0-16,-3 1 1 15,-4 0-1-15,0 2 0 16,1 1 0-16,-1-3 0 0,2 4 0 16,2-2-1-16,1 2 2 15,-2 0 0-15,-1 0-2 16,-4 0 1-16,-3 0 1 15,-7 0-3-15,0 6 3 16,-8-3-2-16,-4 1 2 16,-10-3 0-16,-8 2 0 0,-7-3 8 15,-11 0 9-15,-4 0 0 16,-7 0 5-16,-4-3-6 16,-3 2-4-16,-3-1-6 15,1-2-5-15,-1 3-1 16,-3 1-2-16,-6-4-22 0,-5-4-83 15,-7-7-205-15</inkml:trace>
  <inkml:trace contextRef="#ctx0" brushRef="#br0" timeOffset="12908.64">26527 13488 298 0,'8'-2'83'0,"-3"0"-73"0,0 2 3 15,0 0 5-15,1 4-1 16,-5 5-9-16,-1 2-4 16,0 5 3-1,0 3 4-15,0 6 4 16,0 5-4-16,0 5-3 16,0 2 3-16,0 8 0 15,2 3-1-15,3 4-4 16,-2 1-3-16,1 6 0 0,-3 1-1 15,1 3 0-15,0 0-1 16,-1 4 4-16,3 1-1 16,1 3-2-16,3 3 0 15,1 2-1-15,-1 3 0 16,3 1 0-16,-1-1 0 0,-3 0 1 16,-1-5-1-16,0-1 4 15,2 2 1-15,-3-6 1 16,0 1-2-16,2-1 0 15,0 1 1-15,3 0-1 16,-3-1-2-16,0-3-2 16,0-2 2-16,-1 1-3 0,-1-3 1 15,-3-3-1-15,1-2 0 16,-1 2 1-16,-2 0-1 16,0-2 0-16,0-2 2 15,0 0-1-15,0 0-1 0,0-3 0 16,-2 2 1-16,2-4 0 15,0-6 1-15,0-2-2 16,0-5-2-16,0-2 4 16,5-4-4-16,2 1 4 15,3-3-4-15,2-3 4 16,0-1-2-16,5 0 1 0,3-5-1 16,1 1 1-16,3-3 0 15,4-2 1-15,5 0 0 16,6-5 1-16,3 2-2 15,4-7 4-15,8 0-3 16,7-1-1-16,2-5 2 16,5 2-1-16,4-2-2 0,2 0 2 15,4 0-2-15,5 0 2 16,2-2 3-16,3-3 5 16,7-2-3-16,3 0 4 0,6-4-3 15,3 2-2-15,0-2-2 16,6 1-2-16,3-5-1 15,-1 3-1-15,1-1 1 16,1 1 0-16,0-4-1 16,-2 3 2-16,-1-1-2 0,-1 0-2 15,4 0 4-15,-1-3-1 16,0 2 0-16,2 0-1 16,1-3 2-16,-4 2 0 15,-1 2-1-15,0-2-2 16,-4 2 1-16,-3 0 2 15,-1-1-2-15,-4 2 0 0,-3 1 0 16,0-4 0-16,0 2 1 16,1-1-1-16,-1 0 0 15,1-2 1-15,2 4-1 16,-4-3 0-16,1 1-1 16,-1-3 1-16,-3 1 1 0,-1 2 0 15,-10 1-2-15,-4-1 2 16,-11 3-1-16,-7-3-1 15,-5 4 2-15,-3-1 1 16,-1 2 2-16,5-2 2 16,7 2 1-16,3 2-5 0,-1-3 0 15,1 2-4-15,-12-2-46 16,-10 0-13-16,-17-6-37 16,-14-8-44-16</inkml:trace>
  <inkml:trace contextRef="#ctx0" brushRef="#br0" timeOffset="13705.25">33149 13336 427 0,'0'-10'2'0,"0"-1"-4"16,-3 4 2-16,-2-1 0 15,-1 0 2-15,3 0-2 16,-2 2 0-16,1-1 3 0,0 1 11 16,2 1 2-16,0-1-5 15,-1 3 1-15,1 2 3 16,2-2-3-16,0 3-7 15,0 0-5-15,-2 0-1 0,2 0 0 16,-1 4 1-16,1 1 1 16,-2-1-1-16,0 0 0 15,0-3 1-15,-1 2-1 16,-1-3 1-16,-2 0 2 16,-1 0-3-16,-1 0 0 15,-6 0 1-15,-1 0 0 0,-2 0 1 16,-2 0-4-16,-3 0 2 15,-3 0 2-15,0 0-6 16,0 0-9-16,5 0 0 16,2 0 8-16,6 0 4 0,6-3 1 15,3 0-9-15,3-3-24 16,0 0 8 0,0 0 14-16,3-3 12 15,3 2-1-15,-5 0 1 0,3 0 0 16,-2 1 10-16,-1 2 8 15,1 3 9-15,-2 1-5 0,0-2-12 16,0 2-9-16,0 0 0 16,0 0 1-16,0 0 2 15,0 0 2-15,0 0-3 16,0 0-4-16,0 3 0 16,0 3 1-16,0 5-2 15,0-3 2-15,0 3 0 16,0 2-1-16,0-2 0 0,0-6-50 15,-3-5-126-15</inkml:trace>
  <inkml:trace contextRef="#ctx0" brushRef="#br0" timeOffset="14270.34">33035 13279 526 0,'4'0'-29'15,"-1"0"34"-15,-1 1-10 0,1 16 1 16,-1 5 4-16,0 9 2 15,-2 3 0-15,0 9 1 16,0 7-2-16,0 7 3 16,-4 10-1-16,4 0 3 15,-3 8 2-15,3 4-2 16,-2 4-1-16,-3 1 0 0,1 6-1 16,3-1 0-16,-2 4-2 15,3-1 7-15,0-2 3 16,10-1 5-16,-2-2 0 0,-1-1-5 15,-3-5-7-15,0-1-1 16,-4 5-1-16,0-3-2 16,0-2 1-16,-6-4 0 15,2 0 0-15,-1-7-1 0,4-4 0 16,1-7 0-16,0-2 2 16,0-7-2-16,0-2-2 15,0-2 1-15,1-6 3 16,1-5-1-16,-2-2-1 15,0-4-2-15,0 1-13 16,0-2 1-16,0-1-6 0,-2 5 17 16,-6 1-1-16,-7 4 3 15,-4-4-47-15,-5-2-87 16,-5-4-69-16</inkml:trace>
  <inkml:trace contextRef="#ctx0" brushRef="#br0" timeOffset="14752.75">32135 16300 260 0,'0'0'4'16,"0"0"-1"-16,0 0 2 15,0 0 4-15,0 0 16 16,0 0 8-16,1 0-6 16,2 0 1-16,1-3-6 15,1 1-12-15,2-1 4 16,1-2 2-16,6-2-4 0,1-3-1 15,12 2-4-15,11-4 3 16,7-4 4-16,15 1 4 16,13-3-3-16,10 1-7 15,8 2-1-15,1 1-1 16,-2 5-4-16,-7 3 1 0,-5 3-4 16,-12 0-1-16,-8 2 3 15,-4-1-2-15,-11 1 1 16,-4-1 1-16,-8 0 0 15,-6 1 1-15,-3-1 7 16,-8 1-3-16,-1 1-3 0,-6-3-2 16,-5-3-2-16,-2-1-36 15,-18-10-116-15</inkml:trace>
  <inkml:trace contextRef="#ctx0" brushRef="#br0" timeOffset="15966.25">26639 14071 345 0,'-11'0'3'16,"-2"-7"0"-16,3 4 5 15,3-3 18-15,-3 4-7 16,3 1 0-16,2 1 0 16,0 0 6-16,3 0-6 0,2 0-9 15,0 0-6-15,0 1-4 16,0 7 0-16,3 0 0 16,1 3 1-16,-4 0-1 15,0 0 0-15,-2 1 1 16,-8 3-3-16,-4-1 4 15,4 2-2-15,-3 2-1 0,1 0 1 16,3 1-4-16,-1-1 2 16,2 1 2-16,1 3 0 15,1-1 0-15,5 4 0 16,1 0 0-16,0 0 0 0,5 0 1 16,14-1-2-16,8-5 1 15,9-3 0-15,11-1 1 16,5-7 0-16,6-2 2 15,7-1-2-15,6-5-1 16,4 0 2-16,8 0-3 16,9-7 1-16,6-4 1 0,5-5 0 15,6 0 3-15,8 0 2 16,7-5 0-16,5 1 2 16,4-2-5-16,5 1-3 15,-2 0 4 1,5-1-4-16,-2 3 1 15,0-1-1-15,2 2 1 0,-2-1 1 16,5 1-1-16,-1-2-1 0,5 3 3 16,-4-3-2-16,0 0 0 15,2 0-1-15,-2 1-1 16,-6-1 2-16,-3 3-1 16,-4-1 1-16,-4 3-1 15,-4 1 1-15,-5 1-2 16,-3 5 1-16,1-1 1 15,-6 0-1-15,2 0 1 0,-3 4-1 16,3-1 0-16,-1 1 0 16,0-1 0-16,3 1 0 15,-4 0 1-15,-3 1-1 16,-9 1 0-16,1 1 0 16,-9 2 0-16,0-2-1 0,0 2 2 15,-1 0-2-15,6 0 3 16,-3 0 4-16,1 6-3 15,-1 1-1-15,-2 1-2 16,0 1 0-16,-7-1 0 0,-1-3 1 16,-3 0-1-16,-9-1 0 15,-6-2 0-15,-8-2 1 0,-7 0-1 16,-8 0 1-16,-9 0 9 16,-5 0 1-16,-7 0-8 15,-4 0 3-15,-7 0-5 0,-6 0 1 16,-3 0-2-16,0 0-54 15,-21-2-88-15</inkml:trace>
  <inkml:trace contextRef="#ctx0" brushRef="#br0" timeOffset="16630.03">27692 13466 392 0,'4'13'71'0,"-1"-8"-82"16,2 4 11-16,0-1 1 15,-2-1 1-15,-1-4 0 16,0 1-3-16,1-1 1 16,-3 1 2-16,4 4 2 15,-1 5 11-15,3 6 8 16,0 12-1-16,3 6-3 0,-3 10-4 16,1 3-10-16,1 9-5 15,-4-2 2-15,-1 3-2 16,1 0 0-16,1 0 1 15,-2-3-1-15,1-1 0 16,2-5 1-16,-1-2-2 0,1-7 0 16,1-4-15-16,1-11-17 15,0-13-25-15,-1-8-140 16</inkml:trace>
  <inkml:trace contextRef="#ctx0" brushRef="#br0" timeOffset="17059.7">28526 13339 293 0,'0'11'177'16,"0"-3"-176"-16,3-4-4 15,3 5 4-15,1 0 0 16,0 5 0-16,4 4 2 16,-2 6 1-16,0 6 0 0,-2 5 5 15,2 7-3-15,-3 6 1 16,2 4-2-16,-1 7 0 15,0 2-3-15,5-2 1 16,-4 3-1-16,5 1-1 0,0-7 0 16,-1 0-1-16,1-2 2 15,-1-3-2-15,3-4 0 16,-3 1-10-16,0-2-15 16,-2-5-27-16,1-1-70 15,1-12-156-15</inkml:trace>
  <inkml:trace contextRef="#ctx0" brushRef="#br0" timeOffset="17457.8">29763 13150 455 0,'-4'24'38'15,"-6"2"-38"-15,1 4-1 0,3 8 2 16,-1 0-1-16,2 6 2 15,1 0 2-15,1 3 3 16,3 3 5-16,0 4 3 16,0 5-5-16,0 0 0 15,-2 1-2-15,0 5-3 0,0-6-3 16,2-4-1-16,0-4-1 16,0-2 1-16,2-4-1 15,7-6-1-15,3-7 2 16,3-4-10-16,1-3-36 15,7-9-15-15,1-3-66 16</inkml:trace>
  <inkml:trace contextRef="#ctx0" brushRef="#br0" timeOffset="17834.28">30796 13314 541 0,'7'-17'3'0,"-2"4"2"16,-2 7 9-16,3 2 1 16,1 4-11-16,-3 6-7 15,1 15 4-15,0 4-3 16,-1 8 3-16,-4 8 0 0,0 3-1 15,-4 3 3-15,-6 0-3 16,-4 5 1-16,1-1 0 16,1 3-1-16,2-2 0 15,5 1 1-15,3 0 0 16,2 1 2-16,0-4 6 16,7 0-4-16,6-5-2 0,-4-2-2 15,4-6-1-15,-3-5 1 16,-1-5-3-16,4-7-42 15,-2-12-61-15,1-8-199 16</inkml:trace>
  <inkml:trace contextRef="#ctx0" brushRef="#br0" timeOffset="18240.11">31898 13214 444 0,'7'1'4'0,"-3"5"-3"16,-1 3 0-16,1 8 5 15,-1 5-3 1,0 6 0-16,-1 1-1 0,-2 4-1 16,0 2 1-16,0 1 0 0,0 6 0 15,0-2 0-15,-7 7 3 16,4 2-2-16,-1-1 4 16,-1-1-2-16,2 2 1 15,-1-1-2-15,4-3-2 16,0 0 0-16,0-1 0 0,4-3-2 15,6 2 2-15,2-2-2 16,2 0 0-16,-1-2-2 16,2-1-55-16,-2-8-131 15</inkml:trace>
  <inkml:trace contextRef="#ctx0" brushRef="#br0" timeOffset="21742.25">26601 14018 397 0,'-5'0'1'16,"0"0"4"-16,2 0 0 0,1 0 3 15,-1 0 10-15,-1 0 5 16,1-2 3-16,1 2 4 16,-1 0 7-16,1 0-14 15,0 2-14-15,2 9-7 16,0 5-1-16,0 5 0 0,0 4-1 15,4 0 2-15,1 4 0 16,0-3-2-16,-2-4 2 16,1 1 0-16,-2-3-2 15,2-5 0-15,-2-3 0 16,-2-4 0-16,0-4 1 16,0-4 0-16,-2 0 3 0,-6-4 18 15,-2-8-7-15,1-6-9 16,-4-4-4-16,2-4-2 15,1-3 1-15,2-1-1 16,-1 1 0-16,6 4 0 0,-2 4 0 31,1 5-1-31,4 2 1 16,0 6-1-16,0 3 1 16,0 2-3-16,0 1 1 0,2 2 0 0,5 0 0 15,-2 0 0-15,6 10 0 16,2 6 1-16,1 2 0 15,4 7 1-15,-1 0 0 16,2 0-1-16,-4 0 2 0,-1-1-2 16,-4-7 1-16,0 1 0 15,-2-3-1-15,-2-7 2 16,-1-2-1-16,0-3-1 16,-3-3 2-16,2 0 0 15,-2-3 1-15,-2-8 5 0,0-3 6 16,0-4-9-16,0-2-2 15,0-1-1-15,-2 1-1 16,0-3 2-16,-2 2-1 16,4 3-2-16,0-2 2 15,0 6-2-15,0 0 3 0,6 5-2 16,1 0-1-16,2 5 0 16,1 4-2-16,3 0-2 15,0 9 4-15,0 5-1 16,1 6 2-16,1 1 0 0,0-1-2 15,-2 2 3-15,-1-3-1 16,-1-3 0-16,-3-3 1 16,-3-3-1-16,-1-4 0 15,-4-3 1-15,0-3 0 16,0 0 3-16,0 0 1 16,0-3-4-16,-6-5-1 0,0-2 1 15,1-3 0-15,0 1 0 16,1-3 0-16,1 3-1 31,3 0 1-31,0-1-2 0,0 4 0 16,0-1 0-16,0 4 0 15,0 1 0-15,3 0 2 16,-1 1-2-16,1-2 1 0,1 3 1 0,-2-2-2 16,1 1 1-16,0 2 0 15,-1 0-1-15,3 2-1 16,-2 0-1-16,1 0-2 15,-1 4 3-15,1 1-12 16,1 4-19-16,1-3-23 16,-2-3-29-16,1-3-89 0</inkml:trace>
  <inkml:trace contextRef="#ctx0" brushRef="#br0" timeOffset="22993.37">26954 13961 440 0,'-12'2'6'16,"1"5"1"-16,2 2 8 15,2 3-12-15,2 8 6 16,3-1 0-16,2 3 1 15,0 3-7-15,4-6-2 0,6-2 1 16,3-5-2-16,3-3 1 16,-1-6-2-16,-1-3 3 15,1-1 0-15,-3-14-1 16,-5-1-1-16,-2-5 3 16,-2-4 0-16,-3 2 2 15,0 1 13-15,-1 3-1 16,-5 6 5-16,3 4 0 0,-1 6-1 15,3 3-9-15,1 3-16 16,0 11-1-16,0 6 5 16,1 3-1-16,5 2 1 15,5 2-1 1,3-6 1-16,0-5 0 16,6-3-2-16,-3-6-11 0,0-7-4 0,-2 0-14 15,-5-12-20-15,-3-10 49 16,-3-6-8-16,-4-8 6 15,0-5 4-15,-4-2 3 0,-4 2-1 16,-1 2 6-16,-3 5 5 16,4 6 8-16,1 8 6 15,0 11-5-15,1 3-4 16,4 6-4-16,2 8-13 16,0 11-5-16,8 6 3 15,4 9 0-15,0 3 1 0,5 7-1 16,-2-7 1-16,2 0 0 15,-3-5-1-15,-1-3 1 16,-4-9 0-16,-2-8 0 16,-5-7 0-16,-2-3 0 0,0-2 3 15,-4-8 4-15,-5-9-3 16,-1-4-4-16,0-7 2 16,0-3-1-16,5-3-1 15,-1 2 2-15,5 2-2 16,1 3 1-16,0 2 0 15,3 5-2-15,6 2 1 0,5 4 0 16,4 5 0-16,4 2 0 16,2 4 0-16,-2 3-1 15,2 0-1-15,-4 8 1 16,-6 3-3-16,-7 5 2 16,-4 2-2-16,-3 0-1 0,-5 2-4 15,-7-1-4-15,-5-4-8 16,3-3 0-16,-2-5 5 15,7-7 11-15,0 0 7 16,2-5 2-16,6-8-1 16,1 3 0-16,0-1 6 0,0 4 6 31,0 2 2-31,0 3-4 16,1 2-3-16,1 0-7 0,3 5-1 0,-1 4 1 15,3 2-3-15,0-2 0 16,6-1 1-16,1-2-1 0,2-5 0 15,2-1 2-15,0-1-1 16,4-13 1-16,-5-5 0 16,2-5 4-16,-2-5 4 15,-2-5 1-15,-3 0-4 16,-2-1-5-16,-5 3 1 0,-3 3-2 16,-2 6 1-16,0 8 0 15,-4 7 13-15,-4 4-1 16,0 4-9-16,-1 7-4 15,0 8-3-15,0 7 1 16,0 6 1-16,4 0-1 0,3 1 0 16,2-1 2-16,0-1-3 15,16-6 2-15,2-3 0 16,6-7-1-16,4-6 2 16,0-5 2-16,5 0-2 15,-7-10 2-15,0-3-2 16,-4-3-1-16,-7 0 0 0,-2 3 0 15,-6 3-17-15,-3 1-29 16,-4 5-36-16,0 4-13 16,-7 0-42-16,-5 2-127 15</inkml:trace>
  <inkml:trace contextRef="#ctx0" brushRef="#br0" timeOffset="23680.93">26830 14419 237 0,'-1'0'99'0,"-1"0"-49"16,2 0-9-16,0-1-29 16,0-1 1-16,0 0-2 15,0 1-6-15,3-2-1 16,3 1 1-16,0 2 0 16,1-1-3-16,0-3 0 15,5 1 2-15,3-3 2 0,8-2 1 16,4-7-2-16,9-1-2 15,5-7-3-15,12-6 2 16,6-1-2-16,4-4 15 16,3 0 19-16,2 2-9 15,-3-2-12-15,-8 4 3 0,-6 5-8 16,-10 4-1-16,-7 1-4 16,-11 6-2-16,-7 3 3 15,-3 2 2-15,-6 5 6 16,-5 1 3-16,1 1 1 15,-3 2-1-15,0 0-6 0,0 0-4 16,0 0-4-16,0 0 0 16,0 0-1-16,0 0 0 15,-1 0 1-15,-1 0-2 16,2 0 0 0,0 0 0-16,0 2-2 15,0-2-37-15,0-2-68 0,0-18-221 0</inkml:trace>
  <inkml:trace contextRef="#ctx0" brushRef="#br0" timeOffset="24775.89">27884 13815 268 0,'-3'0'-92'16</inkml:trace>
  <inkml:trace contextRef="#ctx0" brushRef="#br0" timeOffset="25041.39">27884 13815 349 0,'-37'-38'28'0,"32"36"-4"16,1 0-9-16,2 2-12 16,1 0-2-1,-1 0 1-15,0 0 6 0,2 0 6 0,0 4 2 16,0 3 2-16,0 2 7 16,0 7-8-16,0 4-1 15,0 3-7-15,0 7-3 16,0 1 6-16,0 3 2 15,5-2-5-15,2 0-1 0,2-4-5 16,4-1-1-16,1-6 1 16,4-3-3-16,-2-5 0 15,2-6-1-15,-2-3-26 16,-1-4-46-16,-3-6-32 16,-2-12-143-16</inkml:trace>
  <inkml:trace contextRef="#ctx0" brushRef="#br0" timeOffset="25385.74">28028 13843 73 0,'-1'-2'415'16,"-8"2"-412"-16,-1 0 12 15,3 12-11-15,-1 3-2 0,-1 7 0 16,1-3 1-16,6 2 2 0,2-1-1 0,0-4-1 15,6-5-2-15,7-2 2 16,2-9 1-16,7 0 2 16,3-7-1-16,-1-11-3 15,0 0-1-15,-7-5 0 16,-5-2 6-16,-4 2 19 0,-8 1-3 16,0 2 1-16,-11 3-6 15,-5 6-4-15,-2 2-6 16,-6 7-3-16,0 2-4 15,-5 4-2-15,0 10 0 16,0 6 1-16,6-1-1 16,7 5-10-16,5 1-31 0,9-2-19 15,2-4-21-15,3-5-76 16</inkml:trace>
  <inkml:trace contextRef="#ctx0" brushRef="#br0" timeOffset="25698.15">28177 13841 281 0,'14'-1'124'16,"0"-10"-93"-16,-14 11 5 16,-2 0-3-16,-11 3-20 15,-1 6 12-15,-3 7 5 16,3-1-9-16,-1 3-9 0,7-1-6 16,4-1-3-16,2-2-1 15,2-1-2-15,2 0-1 16,9-3 2-16,-2-1-2 15,3-4 2-15,-1 1 1 16,-1-2-3-16,-5-3 2 0,-2 1 0 16,-1-2-1-16,-2 0 1 15,0 2 2-15,0-1 0 16,0-1 0-16,-7 4-3 16,0 0-1-1,-1-2 2-15,3-1-4 16,1-1-44-16,1 0-60 0,3-14-131 0</inkml:trace>
  <inkml:trace contextRef="#ctx0" brushRef="#br0" timeOffset="25916.87">28276 13659 456 0,'5'-3'21'16,"-3"-15"30"-16,-2 13 3 15,0 5-38-15,0 3-16 16,0 11-3-16,0 6 6 15,0 7 4-15,3 3-1 16,5 2 4-16,-1-1-4 0,4-1-1 16,0-5-2-16,3-2-2 15,1-5-1-15,-1-7-2 16,-4-6-58-16,-2-5-58 16,-8 0-271-16</inkml:trace>
  <inkml:trace contextRef="#ctx0" brushRef="#br0" timeOffset="26104.36">28224 13850 518 0,'0'0'24'0,"0"-3"1"0,4-6 6 16,10-6-8-16,10-1 10 16,3-3-2-16,3-6-12 15,4-2-10-15,-2 0-7 16,-3 1-2-16,-8 1-34 15,-2 0-23-15,-7-2-46 0,-1-3-178 16</inkml:trace>
  <inkml:trace contextRef="#ctx0" brushRef="#br0" timeOffset="27884.58">28761 13795 68 0,'0'-2'11'0,"0"0"-22"16</inkml:trace>
  <inkml:trace contextRef="#ctx0" brushRef="#br0" timeOffset="28436.57">28761 13795 192 0,'4'-48'40'0,"-4"41"-2"15,0 1-19-15,0 2-17 0,1 3-2 16,-1-1-27-16,0 2-28 16,0 0-42-16,2-4 11 15,0 4 88-15,0-3 98 16,-2-1-22-16,0 1-8 16,0-1 2-16,0 1-9 0,0 0-14 15,0 0-12-15,0 3-8 16,-2-2-12-16,-2 2-5 15,-1 0-4-15,2 0-5 16,-1 0-2-16,1 0 0 0,0 2-2 16,1 0 1-16,2-1 0 15,0-1 0-15,0 0 1 16,0 0 5-16,0 0 3 16,-2 0 3-16,2 0-1 15,-1 0 5-15,-3 3-2 16,1 0-1-1,-6 3-7-15,-1 1-1 16,0 5-4-16,-2 7 1 0,0 0 0 16,5 2-1-16,2 2-1 15,4-1 1-15,1-3-1 16,5-1-1-16,10-5-1 16,4-3-1-16,3-1 2 0,1-3-1 15,4-1 1 1,-1-1 2-16,1 1-1 0,-5-2-1 15,-3 4 1-15,-7 3 1 16,-5-5-1-16,-6 6 0 16,-1 3 2-16,-1 0 0 15,-11 4 1-15,-7 0-2 0,2 2 5 16,-3-4-3-16,-2 0-1 16,3-6 0-16,0-1-1 15,5-7-3-15,6-2-44 16,3-5-77-16,5-13-199 15</inkml:trace>
  <inkml:trace contextRef="#ctx0" brushRef="#br0" timeOffset="28750.23">28931 13880 440 0,'0'0'36'15,"-2"0"-4"-15,2 0-12 0,0 0-3 16,-1 0 3-16,1 0-5 15,0 0-6-15,0-7 1 16,0-3-7-16,0-5-1 16,0-1 2-16,0 2 4 15,0 1 10-15,0 3 6 0,-6 5 1 0,5 3-1 16,-4 2-5-16,-1 3-16 0,3 15-3 16,-2 2 0-16,4 6 0 15,1 1 1-15,0 0-2 31,8-2 1-31,5-6-1 0,4-1-1 16,1-5-6-16,0-6-41 16,-6-5-41-16,-1-2-62 15,-4-4-209-15</inkml:trace>
  <inkml:trace contextRef="#ctx0" brushRef="#br0" timeOffset="29156.45">29011 13875 22 0,'-6'-18'360'0,"3"6"-293"16,-1 1-5-16,4 4-7 15,-1 2 0-15,1 3-14 16,0 0-20-16,0 2-8 16,0 0-10-16,5 0-4 0,4 11 1 15,3 1-2-15,-1 4 2 16,1 6 0-16,0-3 0 16,-5 3 0-16,0 1 0 15,-2-9 0-15,-2 2 1 16,1-7-1-16,-2-2 0 0,-1-5 0 15,2-2 0-15,-1-7 4 16,-2-7 0-16,3-8-3 16,1-4-1-16,3-1 1 15,1-2-1-15,4 3 0 16,0 1 0-16,-2 7-1 0,2 3 2 16,-3 5-1-16,-1 3-2 15,0 5 2-15,-3 2-2 16,2 0 0-16,0 2 0 15,1 8 1-15,1 5 0 16,-4 4 1-16,0 1-1 16,1 1 2-16,1 1-1 0,-1-4 0 15,-1-1 1-15,-2-4-2 16,1-6-12-16,-2-4-34 16,1-3-43-16,-1-1-78 15</inkml:trace>
  <inkml:trace contextRef="#ctx0" brushRef="#br0" timeOffset="29360.92">29381 13673 530 0,'0'-3'36'0,"-4"3"28"16,2 0-46-16,2 3-12 15,0 8-8-15,0 2 3 16,6 5 0-16,4-3-1 15,5 5 0-15,4-5-2 0,3-1-10 16,0-7-79-16,0-7-62 16,-5 0-141-16</inkml:trace>
  <inkml:trace contextRef="#ctx0" brushRef="#br0" timeOffset="29501.54">29445 13524 472 0,'-9'0'10'0,"1"0"-9"16,0 0-2-16,3 0 1 0,3 2-8 15,2-1-112-15</inkml:trace>
  <inkml:trace contextRef="#ctx0" brushRef="#br0" timeOffset="30065.17">29460 13579 476 0,'-11'12'24'0,"4"-1"-23"16,0 5 12-16,5-1-4 15,-2 2 11-15,4-1-10 16,0 1-2-16,2-3-4 16,9-3-1-16,-1-6-1 15,7-2 3-15,0-3-1 0,1-1-1 16,3-14 0-16,-2-2 1 16,-3-5-3-16,-5 1 3 15,0-1-4-15,-9 2 2 0,-2 5 0 16,0 4 15-16,-8 4 13 15,-4 4-7-15,3 3-9 16,1 0-6-16,-1 3-2 16,8 8-3-16,-1-3-3 15,2 5 0-15,2-4-1 16,8-2 1-16,5-7 0 0,1 0 0 16,4-7 2-16,2-11 0 15,-3-8-1-15,1 0-1 16,-8-2 0-16,-4-1 2 15,-3 4-1-15,-5 4 1 16,0 6 0-16,0 3 1 0,-9 7 19 16,2 5 4-16,-2 0-17 15,0 10-4-15,2 6-2 16,4 4-3-16,3 4 0 16,0 1 1-16,14-3-1 15,7 0-1-15,4-3-1 0,4-6-30 16,5-8-49-16,4-5-153 15</inkml:trace>
  <inkml:trace contextRef="#ctx0" brushRef="#br0" timeOffset="31112.71">29894 13616 240 0,'0'-5'58'0,"0"-2"-8"15,2 4-7-15,0-1-18 16,1 0-16-16,1 4-8 0,-1 0-1 16,1 0 1-16,-2 0-3 15,1 0-4-15,-3 2 3 16,3 0 3-16,-3-1 0 15,0-1 2-15,0 0 4 16,0 3 21-16,-3-2-2 0,-4 5-12 16,-3 4-6-16,-5 6 0 15,-3 6 7-15,2 5 1 16,-2 3-2-16,3 0 0 16,7 0-5-16,4-3-5 15,4-5-1-15,2-4-2 16,10-8 0-16,7-1-1 0,2-7 2 15,0-2-1-15,5 0 1 16,-3 0 0-16,-5 0-2 16,-2 2 1-16,-5 3-2 15,-6 4 1-15,-1 2 1 0,-5 1 4 16,1 4 3-16,-10-2 9 16,-1 3 5-16,-3-3-2 15,-2 2-4-15,-2-2-8 16,0-2-4-16,-2-2-2 15,3-3 0-15,2-4-2 0,4-3-43 16,3-2-18-16,8-14-62 16,0-3-163-16</inkml:trace>
  <inkml:trace contextRef="#ctx0" brushRef="#br0" timeOffset="31396.27">29988 13822 353 0,'5'0'20'0,"-3"0"31"0,-1 0-24 15,1 3-5-15,-2 1-5 16,0-3-7-16,2 1-5 16,0-2-1-16,1 0 12 15,-1-10 0-15,0-3-9 16,2-3-2-16,-4-2-1 0,0 4 6 16,0 1 13-16,0 5 2 15,-6 4-1-15,1 4-2 0,-2 2-14 16,1 10-4-16,5 6 0 15,1 0-2-15,0 1-1 16,12 1 0-16,3-4-1 16,4-2-1-16,1-3 1 15,-3-5-9-15,2-3-52 0,-3-3-43 16,-3 0-143-16</inkml:trace>
  <inkml:trace contextRef="#ctx0" brushRef="#br0" timeOffset="31708.75">30144 13718 509 0,'0'-2'14'0,"0"2"49"15,0 0-41-15,0 0-11 16,0 2-8-16,2 9 0 16,5 1-1-16,-2 6-1 0,0-2 0 15,1 0 0-15,-1 2 0 16,-1-5 0-16,-1-3-2 15,3-4 1-15,-3-4 0 16,2-2 1-16,2-8 3 16,-2-8 11-16,0-5 3 0,0-2-3 15,0-4-5 1,2 0-1-16,-2 4-3 0,-2 0-1 16,1 5-3-16,-1 4-1 15,-1 4-1-15,-2 2 1 16,3 4-1-16,1 4-8 15,2 0-64-15,-1 0-77 16</inkml:trace>
  <inkml:trace contextRef="#ctx0" brushRef="#br0" timeOffset="31911.91">30380 13620 564 0,'-3'-4'47'15,"1"1"-47"-15,-1 3 1 16,1 0-1-16,2 3-2 16,0 8 2-16,0-2 0 15,0 3 0-15,3-1 1 16,7-2-2-16,-3-5-19 16,-4-4-82-16,-1-2-167 15</inkml:trace>
  <inkml:trace contextRef="#ctx0" brushRef="#br0" timeOffset="32052.53">30341 13508 528 0,'-5'-4'29'0,"-2"4"36"16,0 0-36-16,1 0-25 0,-1 2-4 16,3 3-1-16,3-1-92 15,1-1-113-15</inkml:trace>
  <inkml:trace contextRef="#ctx0" brushRef="#br0" timeOffset="32379.59">30509 13536 477 0,'-19'14'28'15,"1"-2"-29"-15,2 3 1 16,4 3 1-16,1 2 3 15,2 1 6-15,7-1 2 16,2-3-3-16,7-2 2 0,8-6 4 16,2-8-4-16,5-1 0 15,2-8-7 1,-5-9-1-16,-1 0 0 0,-7-5-2 16,-4 4 1-16,-4 4 1 0,-3 2 27 15,0 5 13-15,-8 3-21 16,-3 4-12-16,1 1-6 15,-5 10-1-15,4 2-5 16,0 1 4-16,4 1-7 16,2-3-60-16,5-1-43 0,0-8-146 15</inkml:trace>
  <inkml:trace contextRef="#ctx0" brushRef="#br0" timeOffset="32623.89">30589 13427 462 0,'-7'-5'68'0,"3"2"-43"16,3-1 18-16,1 1-33 16,0 3 9-16,0 0-6 15,0 6-8-15,0 2-7 16,1 7 3-16,3 3 8 15,3 0 1-15,0 5-3 0,2-8-2 16,2 3-4-16,-1-1 0 16,3-8-1-16,-2 0-39 15,4-3-57-15,-3-6-140 16</inkml:trace>
  <inkml:trace contextRef="#ctx0" brushRef="#br0" timeOffset="32942.18">30729 13438 319 0,'-11'-2'207'16,"0"2"-183"-16,1 0 22 15,-1 0-40-15,0 8 1 16,1 0 4-16,2 5-6 0,6-2-5 16,2-1-1-16,0 4 1 0,11-10-1 15,5 0 1-15,2-3 1 16,4-1-11-16,-1 0-16 15,-4-1-1-15,-2-5 23 16,-3 4 5-16,-5-5 0 16,-2 5 2-16,-5 2 19 0,0 0 12 15,-2 2-14-15,-8 7-2 16,-2 4 1-16,2 2-6 16,0 6-3-16,0-6-8 15,6-1-1-15,3-3-14 16,1-11-100-16,5-1-373 15</inkml:trace>
  <inkml:trace contextRef="#ctx0" brushRef="#br0" timeOffset="34522.64">30984 13648 388 0,'0'-7'21'0,"-2"2"13"16,1-1 7-16,1-1 1 16,0 2-4-16,-2-4 3 15,0 4-18-15,-1-1-4 0,-1 3-5 16,2 1 0-16,0 2 2 16,2 0-2-16,0 13-11 15,2 8-5-15,7 4 4 16,5 6 6-16,1 2-1 15,0-2-3-15,2-5-3 0,-3-6 0 16,-3-4 0-16,-2-5-1 16,-4-4 1-16,-3-7 0 15,-2 0 5-15,0-9 4 16,0-7-6 0,0-6-4-16,0-5 0 0,0 1 0 15,0 1-1-15,0 3 1 0,-2 7 1 16,2 6-1-16,0 1 1 15,0 8-2-15,0 0 0 16,0 4-6-16,0 7 4 16,6 5 2-16,-1 0 1 0,4 2 0 15,0-4 0-15,2 0 0 16,0-5-1-16,-1-4 0 16,1-2-1-16,-1-3-1 15,0-8 5-15,0-6-2 16,-2-6 4-16,-1-3-2 0,-2-4 0 15,-5 4 0-15,0-2-1 16,0 5 1-16,0 2 0 16,-5 8 0-16,-2 2-3 15,1 7 0-15,3 1-13 16,1 0-46-16,2 0-84 0,0 4-134 16</inkml:trace>
  <inkml:trace contextRef="#ctx0" brushRef="#br0" timeOffset="35957.46">31363 13568 220 0,'-14'-9'228'0,"2"0"-210"15,-3-3 36-15,4 4-33 16,0 4 13-16,-1 0-4 0,1 4-5 15,3 0-8-15,1 0-8 16,4 5-2-16,1 6-6 16,2 5-2-16,0 0 1 15,0 2-2-15,4-2 2 16,4-2-1-16,5-3 1 0,-2-6-5 16,2-5 3-1,-1 0 0-15,0-4 4 16,-4-6 0-16,-3-4-1 0,-3-1 3 15,-2 0-2-15,0 1-1 16,0 4 1-16,0 3-1 16,0 0-1-16,-2 3 3 0,1 4-3 15,1 0 0-15,0 4-3 16,0 9 1-16,0-3 1 16,0 6 1-16,7-2-2 15,1 1 2-15,6-5-1 0,-2-1-2 16,0-7 3-16,1-2-2 15,1 0 2-15,-4-5 2 16,-3-8-2-16,-6-1 3 16,-1-4-1-16,0-1-1 15,0-3 0-15,-7 4 0 0,-4 1-1 16,1 4-2-16,-3 2 0 16,0 8 2-16,3 3 1 15,-2 0-3-15,4 5 0 16,1 4 1-16,5 3 0 15,2-4-1-15,0-1-7 16,2-2-13-16,6-5 8 16,6 0 8-16,-2-2 3 0,-2-7 4 15,2 0 0-15,-5-5 0 16,-2 4 0-16,-2 0 0 0,-3 3 0 16,0 0 1-16,0 5-1 15,0 2-1-15,0 0-1 16,2 0-2-16,1 6-1 15,2 3 5-15,-2 2-1 0,4 4 0 16,0-2 0-16,2-1 0 16,2-1 1-16,0-2-1 15,2-5 0-15,-3-3 0 16,3-1 1-16,-4-3 0 16,0-8 2-1,-4-7-2-15,-1 0 1 16,-3-2 0-16,-1-5 0 0,0 5 0 15,0 2-1-15,-3 2 0 16,-2 3 2-16,1 5 2 0,1 5-1 16,-1-3 3-16,1 5-2 15,3 1-1-15,0 0-8 16,0 7-1-16,3-1 4 16,6 3 2-16,0 2-2 0,-1-3 0 15,5-1 1-15,0-4-1 16,0 0 1-16,-3-3-3 15,2 0 2-15,0-6-2 16,-5-2 2-16,-4-3-3 16,1-2 5-16,-4 5-2 15,0-2 3-15,0 2-2 0,0 3 2 16,0 1-2-16,0 2 1 16,0 1-2-16,0 1 2 15,0 0-2-15,0 0-2 16,0 0 0-16,0 1 2 0,3 3 0 15,5-2-1-15,1-1 2 16,-1-1-1-16,-1 0 1 16,1-5 0-16,-1-4 1 15,-3-2 0-15,-1-3-2 16,-3 3 1-16,0-2 0 16,0 5 0-16,0 1 1 0,0 3 0 15,0 4-1-15,0 0 0 16,0 0-2-16,0 0-2 15,0 4 2-15,0 1 0 16,4 4 1-16,3 0 1 16,2-1 0-16,0-5 0 0,1-2 0 15,-2-1 0-15,1 0 1 16,-4-4 1-16,-1-12 0 16,-2 1 0-16,-2-7-1 15,0-1 0 1,0 0 1-16,-6-2-2 0,-1 0 0 15,0 4 1-15,-1 3 0 0,2 6 2 16,2 2 10-16,2 5 4 16,2 5-4-16,0 0-8 15,0 4-9-15,2 4 3 16,7 7 2 0,2 1-1-16,1 2 1 0,3-2-1 15,1 1 0-15,2-4-2 16,-4-2-38-16,3-6-29 0,-3-5-123 15</inkml:trace>
  <inkml:trace contextRef="#ctx0" brushRef="#br0" timeOffset="36522.75">31810 13182 514 0,'0'-4'22'16,"0"-10"-15"-16,7 0 16 15,6-6 5-15,-1-2-9 16,1-3-16-16,0 0-13 0,-5 0-35 16,-2 0 29-16,-5 0 16 15,-1-1 1-15,0 2-1 16,0 3 6-16,0 2 10 16,0 3 6-16,-1 3-5 15,1 4-9-15,0 5-2 0,-2 3 4 16,2 1-1-16,0 5-8 15,-2 9-2-15,2 6 1 16,0 3 4-16,0 2-2 16,5 2-2-16,7-6 2 15,2-3-2-15,2-4-1 0,5-4 1 16,-1-7 1-16,2-3-2 16,1 0 3-16,-5-13-1 15,-1-6 0-15,-5-2 0 16,-2-5-1-16,-4 0 1 15,-4-1 0-15,-2 2-1 0,0 7 2 16,0 2 0-16,0 7 1 16,-4 4 10-16,2 3 2 15,0 2-6-15,2 2-6 0,0 10-7 16,0 8 4-16,0 5 1 16,8 3-1-16,4 6 1 15,1 0 3-15,2 2 0 16,4 0 2-16,-3-4 0 15,0 0-1-15,1-4 2 16,-5-6-3-16,-3-3 0 0,-3-6-3 16,-3-5 1-16,-1-4-1 15,-2-4 0-15,-4 0-46 16,-8-12-113-16</inkml:trace>
  <inkml:trace contextRef="#ctx0" brushRef="#br0" timeOffset="39831.77">26509 15443 339 0,'0'0'7'0,"0"0"-7"0,6 0 0 16,1 0 1-16,4 0-1 15,-1-2-1-15,4-1 2 16,3 1 1 0,0 0 0-16,3 0 0 15,1 1-2-15,-1 1 0 0,4 0 0 0,-2 0 0 16,1 0 0-16,0 0 0 16,4 0 1-16,2 0-1 15,5 0 1-15,3-4 0 16,2-1 1-16,4 1 1 0,2-3 2 15,3 0 2-15,4 0-4 16,1-1 0-16,0 0-1 16,3-1-1-16,1 2 3 15,-1-2 2-15,0 2 1 16,3-1 1-16,0 1-6 16,0 0 0-16,0-2 0 0,2 2-1 15,6-2 0-15,0 2 2 16,3-2 0-16,1 0 5 15,2 2-5-15,-4 2 1 16,-1-2-2-16,2 1 0 16,-3 1-1-16,-2-1 0 15,5 3 0-15,-2-2 0 0,2-1 1 16,2 0-2-16,1 3 0 16,1-2 1-16,-2 0-2 15,0-1 2-15,-1 1-1 16,-2-1 0-16,1 1 1 0,-2 0-2 15,-4 0 1-15,4-1 0 16,3 1 1-16,-1-1-2 16,-2 1 2-16,3-2-1 15,-2 1 1-15,-1-1-2 16,1 0 2-16,-1-2-2 16,1 0 2-16,-3 2 0 0,2-1 2 15,-2-2 2-15,-3 2-4 16,0 1 2-16,-4-3-3 15,-1 3 0-15,1 0 0 16,-5 0 0-16,-1 0 0 0,1-2 0 31,-1 2 1-31,-1 0-1 16,0 0 0-16,0 0 1 0,2-3 1 0,-3 3 1 0,4 2-3 16,-1-2 1-16,-4 0 0 31,-2 0-3-31,-1 1-1 15,-2-1-3-15,-1 0 4 0,-4 0 3 16,1-2-1-16,-1 2 1 0,2 0 1 16,0 0 5-16,2 0-2 15,0-1-1-15,4 3-4 16,0-3 1-16,4 2 0 16,-2-2-2-16,0 0 2 0,-3 1 0 15,-2-1-1-15,-2 3 0 31,-5 0 0-31,-2 1 0 0,0 1-1 16,-2-1 2-16,1-2-1 0,9 2 0 16,-3 1 1-16,0 0-1 15,-3 1 0-15,0 1-1 16,-6 1 1-16,-1 0 0 16,-3 0 0-16,-2 0 1 15,-4 0-1-15,5-3 3 0,2-1 13 16,0-1 1-16,5 2-7 15,2-2-8-15,1 0 0 16,-3-1-2-16,-2 3 0 16,-5-5 0-16,-6 3 1 0,-3 2-1 15,-6-3 3 1,0 1 7-16,-5 1-1 0,-4 2-2 16,-1 0 3-16,0 1-1 15,-1-2-7-15,1 3 0 16,0 0-13-16,0 0-41 15,-2 4-37-15,0-2-110 16</inkml:trace>
  <inkml:trace contextRef="#ctx0" brushRef="#br0" timeOffset="40860.98">26992 16155 372 0,'20'7'-4'0,"0"-2"2"16,7 3 6-16,7-5 1 15,4 2-1-15,3-1 2 16,6-1-1-16,2 1-1 16,7 0-2-16,0-1-2 15,2 1 0-15,4-1 0 16,5 1 0-16,1-3 0 0,4-1-2 0,7 0 1 16,5-1-1-16,6-6 2 15,7-2 0-15,2-3 2 16,5 0 1-16,2-2-1 15,4 4 3-15,1-4 1 16,2 2 0-16,2-4 1 0,-2 1 0 16,2-3 7-16,2-4 0 15,0 1 5-15,0-4-7 16,7 1-5-16,1-2-5 16,1 1 1-16,-1 2 1 15,-1-2-4-15,-3 4 1 0,-5 3 0 16,-3 0 0-16,-5 2 0 15,-2 1-1-15,-4 1 0 16,1 2 1-16,-1-1-2 16,0 1 1-16,1 1 0 0,-4 1 0 15,-4 0 1-15,1 0-1 16,-4 2 0-16,1 1 0 16,-3 2 0-16,0 2 0 15,-2-3 0-15,-6 1 1 16,-2-1-2-16,-3-1 2 0,-3-1-1 15,-1-2 0-15,3 2 2 16,-1-1 2-16,6-2-2 16,2 2 0-16,0 4-1 15,-5-1 0-15,1 6-1 16,-10 0 0-16,-7 0 0 16,-8 8-7-16,-9 2 1 15,-4 3 4-15,-4 1-1 0,2 2 3 16,-3 0-1-16,5 5 0 15,1-1 0-15,2-2-20 32,-3-7-73-32</inkml:trace>
  <inkml:trace contextRef="#ctx0" brushRef="#br0" timeOffset="45610.56">16197 5847 210 0,'0'-11'10'16,"0"0"20"-16,0 1 34 16,0 0-18-16,0 4-17 0,0-1-8 15,1 3-12-15,3-2-4 16,-1 5-4-16,3-1-1 16,0 2 1-16,-3 0-1 15,2 0-1-15,1 5 1 0,-3 3-2 16,1 2 2-16,-1 4 0 15,3-1 1-15,0 1-1 16,0 2 0-16,1 0 1 16,5 0-1-16,-2 0 0 15,6 0 0-15,2-3 0 0,4 0 0 16,5-7 2-16,-1 0-2 16,9-6 2-16,-1 0 2 15,7-7 1-15,4-8 0 16,5-3-1-16,6-4 0 15,9-4 1 1,1-4-4-16,7-2 0 16,1-2 0-16,6 0 0 0,-3 0-2 15,0 2 1-15,-2-2 0 16,-3 2 0-16,-6 2 1 16,0-1-1-16,-8 1 0 15,-7 2 2-15,-2-1-2 0,-9 2 0 16,3 1 1-16,-1 1 0 15,-6 1-1-15,10-1 0 16,3 0 0-16,9 0-19 16,3-1-110-16</inkml:trace>
  <inkml:trace contextRef="#ctx0" brushRef="#br0" timeOffset="101755.63">28895 16363 420 0,'-5'-8'61'16,"-2"-10"-47"-16,0-2-22 15,4 3 6-15,-2-2 5 16,0 0 2-16,2 1-3 16,-4 2 2-16,2 1 0 15,-2 3 4-15,6 5 9 0,-3 3-4 16,2 2-3-16,2 1-3 15,0 1-1-15,0 0-3 16,0 0-1-16,0 0-1 16,0 0-1-16,-3 0 0 15,-11-20-40-15,-22-24-166 0</inkml:trace>
  <inkml:trace contextRef="#ctx0" brushRef="#br0" timeOffset="112317.46">14225 9204 376 0,'2'-15'1'16,"-2"-5"8"-16,2 5-4 15,4 1-2-15,0-1-4 16,2 3-6-16,-3 3 10 16,0 0-4-16,-3 3 3 15,0 3 6-15,-2 3-2 0,1 0 0 32,-1 0-3-32,2 0 0 15,0 0-3-15,-1 0 3 0,6 0-1 0,-2 0 0 16,5 3-1-16,2 1 1 15,3-2 1-15,5 0-1 16,3 1 3-16,1-3-2 0,3 2 1 16,0-2 0-16,-2 2 1 15,4-2 1-15,0 2-2 16,-3 2-1-16,1-3 0 16,2 2-2-16,1 3-1 15,-3-1 2-15,4 2-2 16,1 0 0-16,0-1 0 0,2-1 1 15,4 2-1-15,-1-1 1 16,0-1-1-16,2 1 0 16,-1-1 0-16,2 0 1 15,1 1-1-15,0-2 0 16,4 4 0-16,0-4 3 0,2 1-3 16,1-2 1-16,1 2-1 15,0-2-1-15,0 4 1 16,0-4 1-16,4 1-1 15,1-1 0-15,2 1 1 16,7-3-1-16,2-1 0 0,3 2 1 16,4-2-1-16,1 0 0 15,1 0 0-15,0 0 0 16,-4 0 1-16,1 2-2 16,2-2 1-1,-4 2 0-15,5-2 0 0,2 2 1 16,0-2-2-16,7 0 2 15,2 0-1-15,0 0 0 16,-2-2 0-16,2 2 0 0,-2 0 0 16,-1 0 0-16,1 0 0 15,-2 0 1 1,2 0-2-16,-1-2 2 16,-3 0 0-16,-2 2-2 15,2-2 1-15,-2 2 0 0,-1-1 0 0,1 1 1 16,0-3-2-16,-2 2 1 15,1 1 1-15,-4 0-2 16,-1 0 1-16,-3 0 1 0,-2 0-1 16,-2 0-1-16,-1 0 2 15,-2 0-1-15,2 0-1 16,2 1 1-16,-4 3 1 16,3-2-1-16,-1 0-1 0,2 0 1 15,-3 0 0-15,-1-2 1 16,-1 0-1-16,-1 0 0 15,-3 0 0-15,0 0 0 16,-1 0 0-16,1 0 0 16,-2 0 0-16,2 0 0 15,-1 0 0-15,0 0 0 0,3 0 0 16,-2 0 0-16,0 0 2 16,-2 0-3-16,-1 0 0 15,-4 0 2-15,1 0-1 16,0 0 1-16,2 0-1 15,-2 2 0-15,2 1-1 0,-1 0 1 16,3 0 0-16,1-3 1 16,-1 0-1-16,2 0 0 15,-2 0 0-15,5 0 0 16,-2 0 0-16,1-2 0 0,3-2 0 16,-2 1 0-16,2-1 1 15,-5 0-2-15,0 1 2 16,0-1-1-16,-5 1 0 15,1-1 5-15,-1 1-1 16,-3 1 2-16,1 0-3 0,2-1-1 16,3 2-1-1,-1-1 1-15,6 1-1 0,-3-1 0 16,3 0-1-16,-4 2 0 31,1 0 0-31,-4-1 1 16,-4-1-1-16,1 1 0 0,-3-3 0 0,-2 4 1 15,1-4-1 1,0 4 0-16,1 0 1 0,7 0-1 16,1 0 0-16,2 0 1 15,-2 0 0-15,2 0-3 16,0 0 3-16,-3 0-1 16,-6-2 1-16,1 2-1 0,-7-1 0 15,2 1 1-15,-4-3-1 16,-1 3 0-16,-1 0 0 15,2-2 1-15,-3 2-1 16,1 0 0-16,-3 0 1 16,-2 0-1-16,-1 0 1 0,-2 0 4 15,-2 0 0-15,0 0 0 16,-4 0-2-16,4 0-1 16,0 0-1-16,1 5 1 15,-1-4-1-15,-1 1-1 16,-4 0 2-16,-5 0-3 0,0-1 2 15,-3-1-1-15,-6 3 0 16,2-3 1-16,-7 0 3 16,3 0 7-16,-3 0 3 15,-1 0 2-15,0 0-7 16,1 0-1-16,-3 0 3 0,0 0 0 16,0 0-2-16,0 1-3 15,0 6-7-15,-12-4-37 16,-8-13-62-16</inkml:trace>
  <inkml:trace contextRef="#ctx0" brushRef="#br0" timeOffset="116280.72">18046 8474 224 0,'-3'-5'13'0,"3"-3"17"15,0 3 7-15,3-4-21 16,9 1-10-16,3 0-6 16,3-1-1-16,0 1 0 15,-4 0 0-15,-1 3-12 0,-8 1 0 16,-1 4 6-16,-4 0 4 16,0 0 11-16,-9 0 1 15,-1 0-4-15,2 2 1 16,-1 3 17-16,4-1 2 15,1 3-6-15,3 2-15 0,-1 2-4 16,0 3 2-16,-2 6-2 16,-2 3 0-16,-1 2 0 15,-1 5 0-15,-5 4 1 16,0 2 0-16,3 1 5 16,-1 4 2-16,4 2-4 15,5 2 4-15,2 1-1 0,0 4-4 16,5 2 0-16,4-2-2 15,2 3-1-15,1-1 1 16,-1-2-1-16,0-5 0 16,-4-5-1-16,0-4 2 15,-3-3-1-15,-4-2 0 16,0 4 1-16,0-2-1 0,-4-6-40 16,-5-15-114-16</inkml:trace>
  <inkml:trace contextRef="#ctx0" brushRef="#br0" timeOffset="117893.99">18482 8271 344 0,'17'0'9'0,"-3"0"-16"0,-1 0 6 16,8-2 1-1,4 2 1-15,6-2-2 0,5 2 0 16,9-2 1-16,6-1-2 16,9-1 1-16,9 0 1 0,2 1-8 15,8-1 11-15,4 3-1 16,-1-3-1-16,5-2 0 15,4 3-1-15,3-2 0 16,8-2-4-16,5-2-6 16,7 1 1-16,2 0-5 15,1-2 9-15,4 4-12 0,-5-3 15 16,4 3-12-16,-1-1-15 16,-4 0 20-16,-3 0-26 15,0-1 33-15,-2-2 0 16,-4 1 12-16,-4 0 11 15,1-1-4-15,-6 1-12 0,-1 0 11 16,-4-2 6-16,-2 4 1 16,-2 3-2-16,-6 0-9 15,-1 4-7-15,-8-1 6 16,-4 1-27-16,-9 4 26 16,-7 3-13-16,-6 3 5 0,-6-1-1 15,-1 4 0-15,-6-2-1 16,4 3 0-16,-1 0 1 15,2 1-1-15,2 0 0 16,-4 3 0-16,-1 0-1 16,0-2 2-16,-6 0 0 15,2-2-2-15,-3 1 1 0,2-3 0 16,-3-1 0-16,1-4 1 16,-2 2-1-16,0 0 1 15,0 0-1-15,1 1 0 16,-4 3 0-16,-1-1-1 15,1 3 2-15,0 1 1 0,-4 2 1 16,2-2 8-16,5 2-10 16,-1-1 2-16,4 0 1 15,1-1-3-15,-1 0-1 16,1-6 2-16,-2 3-1 16,-3-2 0-16,1-1-2 0,-4-1 2 15,-3 0-1-15,1-2 1 16,-1 0 1-16,-1 1 4 15,-5-5-1-15,1 3-1 0,-5-3 1 16,-1 1 0-16,0-1 8 16,0 1 0-16,0 1-2 15,1 0-2-15,2 4-1 16,0 2-3-16,1 2-4 16,1-1 0-16,-1 4 0 15,-4 0 0-15,-1 2 0 0,1 2-2 16,-1-1 2-16,-5 1 0 15,4 1-1-15,2-1 0 16,3 3 0-16,0 2 0 16,3 0 1-16,2 0-1 15,1 0-2-15,1-2-8 0,-2-2 1 16,-5-1 4-16,-2-4 2 16,-3-2 2-16,-2-4 0 15,-3-3 0-15,-2-2 1 16,2 1 3-16,-2-2 12 0,1 2-1 15,-1 1-1-15,2 0-3 16,0 1-4-16,0 4-2 16,-1-2-3-16,1 7 0 15,-2 1 0-15,0 1-2 16,-10-6-41-16,-9-13-202 16</inkml:trace>
  <inkml:trace contextRef="#ctx0" brushRef="#br0" timeOffset="167501.57">24730 9411 183 0,'14'2'-24'16,"4"-1"26"-16,9 3-1 15,9-1-2-15,13 1 2 16,12-1-1-16,12 3-1 15,8-2 1-15,13-2 2 0,4 2-3 16,8 3 2-16,7-1-2 16,6 1-20-16,5 4-21 15,6 0-36-15</inkml:trace>
  <inkml:trace contextRef="#ctx0" brushRef="#br0" timeOffset="167764.76">26306 9508 33 0,'153'6'68'0,"5"-1"-68"15,4-5 18-15,1 0-4 0,0 0-2 16,-3 0-7-1,2-5-4-15,-6-1 1 0,-7-1-1 16,-7-1 1-16,-8 1-2 16,-12-1-1-16,-7 1-2 15,-10 0-6-15,-11 0-1 0,-11 0 6 16,-7 0-2-16,-11 0 6 16,-8-1 2-16,-9 1-1 15,-4-1-2-15,-8-4 2 16,-7 4 3-16,-6-1 3 15,-4 0 6-15,-4-2-4 16,-3 4-3-16,-5 0-3 16,1 1-2-16,-3 2 0 15,6 3-1-15,-1 0-9 0,5-8-92 16</inkml:trace>
  <inkml:trace contextRef="#ctx0" brushRef="#br0" timeOffset="186438.18">11875 15029 440 0,'-22'4'96'0,"4"-4"-97"15,5 0 3-15,10-11-1 0,3-7-3 16,0-2 1-16,12-3 2 16,8-4-1-16,9 5 4 15,3-2 3-15,6 10-3 16,-1 9-2-16,1 5 0 15,-3 17-1-15,-13 13 1 0,-5 17-1 16,-10 10 3-16,-5 11-1 16,-2 2 2-16,0-2 4 15,0-8-3-15,0-8 2 16,13-15-8-16,8-13-5 16,9-12 5-16,12-8 0 0,8-4 0 15,7 0 3-15,1-2-1 16,-2 2-2-16,-6 2 0 15,-7 14-2-15,-11 5 2 16,-10 11 0-16,-8 6 0 16,-7 4 9-16,-3 5 6 15,-4 3-1-15,-2 3 0 0,-7 1-8 16,-3 1 1-16,-5-2-3 16,2 1-3-16,-2-3 1 15,2-4-10-15,-4-7-53 16,-1-14-105-16</inkml:trace>
  <inkml:trace contextRef="#ctx0" brushRef="#br0" timeOffset="187375.02">12420 15241 559 0,'10'0'8'16,"0"8"-24"-16,8 9 11 0,7 8 4 15,5 7-1-15,1 4 4 16,-1 2-3-16,1-3 1 16,-1-4 1-16,-2-3 0 15,-7-10-4-15,-3-4 4 16,-2-8 1-16,-5-6-3 15,-6-9-4-15,-5-14 6 0,0-13 3 16,0-7-3-16,0-9-1 16,0 1 0-16,3 4 1 15,0 8-2-15,2 9 5 16,2 12 12-16,0 9 6 16,3 9-7-16,0 0-8 0,3 5-3 15,3 6 2-15,0 3-4 16,4-1-1-16,0-1 0 15,-1-3-2-15,-2-7-23 16,-2-2 1-16,-3-2 0 0,-7-13 12 0,0-4 9 16,-3-6 1-16,-2-1 2 15,0-3 0-15,0 5-1 0,0 7 8 16,0 2 7-16,2 8 9 16,3 7-11-16,3 0-12 15,2 7 1-15,3 4 6 16,3 1-5-16,2 0 0 15,2-5-1-15,2-4-3 0,-1-3-6 16,-3-5-29-16,-2-12 1 16,-5-7 23-16,-8-5 11 15,-3-5 2-15,0-2 1 32,-12-3 2-32,-3 6 6 0,1-1-3 15,1 7-1-15,3 9 19 16,1 4 1-16,6 7 2 15,3 7-2-15,0 0-21 16,0 14-9-16,12 2 3 16,6 2 0-16,8 0 2 0,9-2-2 15,3-5-1-15,3-8-23 16,0-3-14-16,-5-11-14 16,-3-12 14-16,-9-7 14 15,-6-9 28-15,-7-8 11 16,-10-7 16-16,-1-4-9 0,-5-4-1 15,-7 3-11-15,2 2-9 16,-3 7 1-16,2 8-1 16,4 14 12-16,1 11 9 15,2 2-3-15,4 13 4 16,0 2-8-16,0 9-18 0,7 9-1 16,8 9 4-16,5 5 3 15,5 5 0-15,7 1 0 16,6 1-2-16,2-3 2 15,-1-8-1-15,1-2-1 16,-6-8-1-16,-7-12-60 0,-8-6-44 16,-7-12 3-16,-11-17 58 15,-1-12-96-15</inkml:trace>
  <inkml:trace contextRef="#ctx0" brushRef="#br0" timeOffset="187830.07">13385 14532 460 0,'-2'18'6'0,"2"-10"6"16,4-6 3-16,6-2 1 0,8-21-2 16,3-10-6-16,3-11-6 15,3-14-3-15,2-4-3 16,-2-8-34-16,-2-3-25 15,-4 1 10-15,-4 0 58 0,-5 4 42 16,-5 8 16-16,-3 6-9 16,-4 12-16-16,0 14-9 15,0 8 9-15,-8 12 0 16,0 6-15-16,-3 4-21 16,3 10-2-16,5 4-1 0,3 2-1 15,1-2 1-15,16 0-26 16,8-8-28-16,9-4 27 15,9-4 9-15,3-2-13 16,0 0 19-16,1-4 11 0,-3 2 2 16,-3 2 8-16,-7 0 39 15,-4 9-6-15,-9 7-18 16,-6 5-12-16,-10 11 2 16,-5 6-1-16,0 8-3 15,-10 4-4-15,-9 6-3 16,-1 3-1-16,-2-1-3 0,-5 1-53 15,-2-2-122-15</inkml:trace>
  <inkml:trace contextRef="#ctx0" brushRef="#br0" timeOffset="188641.88">13063 16252 701 0,'0'-39'0'0,"-4"6"-8"16,-1 1 4-16,-5 7 5 16,-3 8-2-16,-1 11 1 15,-1 6 2-15,1 8 8 0,4 17-4 16,5 9-9-16,5 7 2 15,4 6 0-15,14-1 0 16,9 0 0-16,7-6 0 0,5-5-14 16,8-8 8-16,1-6 0 15,1-3 4-15,-4-5-4 16,-2-1 4-16,-7 0 3 16,-5 0 0-16,-6 0 0 15,-9 2 0-15,-5 2 0 16,-6-1 3-16,-5-2-2 15,0-1 4-15,-2-4 0 0,-7-4 1 16,-3-4-3-16,-5-4 0 16,1-16-16-16,0-8-29 15,2-6-9-15,5-1-7 0,6-3-24 16,3 4 41 0,0 8 72-16,14 4 26 15,4 7-11-15,-1 7-12 0,5 1-15 16,-4 5-1-16,-2 2-13 15,-4 0 3-15,1 0-5 16,-4 4-1-16,-2-3-2 0,-2-1 3 16,0 0-2-16,-3-14 6 15,-2-7 2-15,0-10-4 16,-14-4-3-16,0-4-4 16,-4 3-18-16,1 4 15 15,-2 11-1-15,4 9 8 16,3 8 36-16,7 4-5 15,3 7-12-15,2 8-15 0,7 7-9 16,6 3 4-16,5 3-1 16,4-1 1-16,3 0-2 15,-1-1-10-15,2-8-22 0,-3-7-58 16,-1-9-188-16</inkml:trace>
  <inkml:trace contextRef="#ctx0" brushRef="#br0" timeOffset="188985.62">13577 16050 621 0,'5'-4'28'15,"4"2"-29"-15,2 2 0 16,7 0-1-16,2 2 4 16,1 8 11-16,2 6-4 0,1-1-6 15,-2 4-3 1,-5-3 1-16,0-5-3 0,-5-4-16 15,-1-7 4-15,-2-6 12 16,-6-18 2-16,1-8 3 16,-3-9 4-16,-1-7 6 15,0-5 2-15,-1 3 7 0,-4 5-1 16,-1 6-4-16,5 12-2 16,-1 7-5-16,2 9 12 15,0 8-4-15,0 3-13 16,7 2-9-16,3 12 3 15,3 6 0-15,5 3 3 0,0 7-11 16,0 4-29-16,2 2-25 16,-4-4-34-16,-4-2-92 15</inkml:trace>
  <inkml:trace contextRef="#ctx0" brushRef="#br0" timeOffset="189189.05">13670 15554 747 0,'-2'-5'-1'16,"1"-1"3"-16,-3 4-2 15,2 2 0-15,-4 0-4 16,-2 6-78-16,-5-1-137 0</inkml:trace>
  <inkml:trace contextRef="#ctx0" brushRef="#br0" timeOffset="189845.95">14062 15662 603 0,'-17'-3'1'0,"3"-6"1"15,-1 9 5-15,5 0 9 16,0 4 0-16,3 10 1 0,4 9-9 15,3 4-5-15,0 7 0 16,2 0-1-16,11-1 0 16,-3-4-1-16,9-9-4 15,0-10-26-15,1-10-10 0,-1-2-3 16,5-20 2-16,-3-9-17 16,-7-6-2-16,-1-5 35 15,-4-2 38-15,-5 1 28 16,-3 2 9-16,-1 7 2 15,0 7-4-15,0 6-14 16,0 10 2-16,0 10-5 0,0 1-16 16,4 10-17-16,-1 10 5 15,5 1-1-15,3 3-3 16,-1-5 3-16,5-3-5 16,-1-9-7-16,3-5-18 15,-4-2-1-15,2-18 0 0,-2-6 2 16,-7-9 7-16,-1-4 13 15,-5-4 7-15,0 0-1 16,0 1 0-16,-2 6 6 16,-2 8 20-16,2 8 3 0,0 7-7 15,2 9-1-15,0 2-6 16,0 4-16-16,0 12 4 16,4 0 1-16,4 4-2 15,0-1 0-15,5-1-1 16,3-4-2-16,0-6 0 15,0-8-36-15,-3 0-59 16,-2-15-164-16</inkml:trace>
  <inkml:trace contextRef="#ctx0" brushRef="#br0" timeOffset="189987.92">14099 15181 660 0,'0'0'18'0,"0"0"-22"16,4 0 4-16,6 0 0 16,7-2 1-16,-3-7-32 0,6-3-113 15</inkml:trace>
  <inkml:trace contextRef="#ctx0" brushRef="#br0" timeOffset="190432.15">14488 14904 753 0,'0'-16'15'0,"-3"2"-11"16,-11 9-1-16,-3 5-1 15,0 1-7-15,-7 17 8 16,-1 7-1-16,6 6-5 0,4 1 3 16,10 0 0-16,5 2-22 15,20-11-19-15,14-4 9 16,16-6 10-16,11-9-19 15,8-4-37-15,4 0 46 16,-2-4 30-16,-2 1 20 0,-4 3 39 16,-10 3 3-16,-10 13-19 15,-7 7-13-15,-11 9-5 16,-7 4 2-16,-8 1-1 16,-5 6-4-16,-3-4-10 15,-1 3-7-15,3-7-2 16,-1-4-3-16,6-12 3 0,6-14-10 15,5-5-26-15,7-24-7 0,8-18-4 16,5-11-11-16,6-4 1 16,3-4 35-16,0 6 22 15,-4 8 36-15,-5 14 22 0,-11 9-23 16,-8 12-23-16,-10 10-12 16,-10 2-2-16,-3 16-43 15,-3 6-47-15,-12 3-99 16</inkml:trace>
  <inkml:trace contextRef="#ctx0" brushRef="#br0" timeOffset="191074.48">13650 17484 703 0,'-27'24'3'0,"6"-13"-5"15,6-2 3-15,8-1-2 16,2-3-3-16,3 0-3 15,1-3 2-15,1-1-5 16,0-1 0-16,0 0 2 0,1-8 6 16,10-14 4-16,1-6-2 15,12-11 2-15,4-15-1 16,8-10-1-16,13-9 7 16,9-9 6-16,8-11 0 0,11-7-4 15,5-7-7-15,10-2-1 16,7-7-1-16,4-1 0 15,7-7 1-15,4 1 0 16,5-4-1-16,-1 3-1 16,3 7 1-16,-7 4 1 0,-4 8-1 15,-5 8 2-15,-8 12 8 16,-9 8 8-16,-12 5-2 16,-8 14-1-16,-14 11-10 15,-13 10 2-15,-8 8 0 0,-10 10 1 16,-11 6 0-16,-5 4 3 15,-4 6 0-15,-3 1 2 16,0 0-3-16,0 0-5 16,0 1-5-16,0 1 3 15,-3-2-3-15,3 2 2 0,0 0 1 16,0 0-2-16,0 0-1 16,0 0-1-16,0 0-3 15,0 3-4-15,0-3-48 16,0-9-101-16</inkml:trace>
  <inkml:trace contextRef="#ctx0" brushRef="#br0" timeOffset="194226.49">15323 16851 409 0,'-5'-4'31'15,"3"-8"-39"-15,-1-1 8 16,3 2 1-16,0 2-1 15,0 0 1-15,0 4 6 16,0 2-5-16,0-1 3 16,0 2 9-16,0 0 2 15,0 0-9-15,0 1-3 0,0-3-3 16,3-1-1-16,4-3 2 16,1 0-1-16,8-1 9 15,4 0 6-15,7-3-5 0,7 0 4 16,5-1-1-16,7 0-10 15,3 1-4-15,0 0 2 16,-1 2-1-16,3-1-1 16,-2-1 2-16,-1-3-2 15,2-2 1-15,-2-5 0 0,3-1 11 16,-2-2 13 0,-3 2-9-16,-4 3-8 15,-6 4-5-15,-11 5-2 0,-6 4-1 16,-6 4 1-16,-8 1 0 15,-5 2 0-15,-1 0-3 0,-18-2-91 16,-6-5-186-16</inkml:trace>
  <inkml:trace contextRef="#ctx0" brushRef="#br0" timeOffset="194695.47">15842 16375 508 0,'-10'0'-6'0,"1"-6"7"16,2-3 2-16,7 1 1 15,0 3-7-15,0 2 2 0,2-1 0 16,9-2-2-16,-3 2 4 16,7-2-1-16,2 1 0 15,7-1 0-15,5-1 1 16,5-2-1-16,7 4 3 16,8-4 0-16,1 2-4 0,5 6 3 15,-1 1-3-15,2 0 1 16,-3 12 0-16,-5 3 0 15,-5 9 0-15,-2 2 1 16,-3 6-1-16,-8 3 0 0,-1 0 2 16,-9 3 7-16,-4-1 4 15,-7 1-2-15,-3-3 4 16,-6-1-4 0,-6-3 3-16,-8-3 4 15,-6-1-7-15,-5-6-6 0,-4 6-1 16,-5-7-4-16,-1-8-63 0,-6-12-102 15</inkml:trace>
  <inkml:trace contextRef="#ctx0" brushRef="#br0" timeOffset="195993.44">17527 15118 453 0,'-10'-29'-1'15,"0"1"1"-15,0 1 0 16,3 4 20-16,0 4 3 0,-1 4-3 16,2 4 12-16,1 6-1 15,2 3-3-15,-4 2-2 16,-3 18-18-16,0 16-10 16,-6 14 1-16,-4 15-1 15,0 16 3-15,2 9 0 0,7 6-1 16,9 0-1-16,2 2 1 15,19 3 0-15,8-3 0 16,7 0-2-16,3-6 0 16,1-13-40-16,4-14-22 15,-3-23 11-15,-3-26 35 16,-2-16 13-16,-7-34 10 0,-7-14 42 16,-8-10 4-16,-10-4-17 15,-2 1-24-15,-14 12-2 16,-6 8-2-16,-7 13-1 15,-4 13 0-15,-1 14-2 16,-4 6-4-16,2 20 0 0,0 8-37 16,2 5-54-1,5-4-159-15</inkml:trace>
  <inkml:trace contextRef="#ctx0" brushRef="#br0" timeOffset="196792.4">17622 15441 462 0,'0'-3'-4'0,"0"-1"2"16,0 1 3-16,5 3 0 15,3 0 3-15,1 0 6 0,3 14 3 0,0 6-3 16,0 10 3-16,0 4 9 16,5 1-3-16,-1 1-3 15,0-2-8-15,2-4-5 16,-2-7-1-16,-1-6 0 16,-3-7-1-16,0-10-1 15,-2 0 2-15,-3-20 4 0,3-8-1 16,-2-13-3-16,1-5 0 15,1-6-2-15,2 0 0 16,1 6 1-16,0 10-2 16,0 9 2-16,-3 13 4 0,2 7-4 15,2 7 0-15,-2 2-2 16,6 14 0-16,-1 4 1 16,2 4-1-16,1 5 1 15,-1 0-1-15,1-1-3 16,-3-3-5-16,-2-11-5 15,-4-5 7-15,2-9 4 0,-6-4 2 16,-2-15 1-16,3-13 1 16,-1-5-1-16,-2-8-1 15,1 0 2-15,-3 2-2 16,2 10 3-16,-3 6-2 16,2 9 1-16,-2 7 14 0,2 10-5 15,-1 1-8-15,1 5-9 16,1 7 8-16,5 4-1 15,3 0 1-15,0 0-1 16,1-3 0-16,0-4 1 0,1-9-2 16,1 0-3-16,-3-13 1 15,-1-12-3-15,-1-7 2 16,0-3 4-16,-2-8 0 16,1 5 0-16,-4 6 1 15,-2 6 0-15,-4 9 3 16,3 9 15-1,-1 6 6-15,-2 2-13 16,2 10-16-16,3 7 4 0,2 3 0 0,4 4 0 16,3 1 1-16,5-2-1 15,0-1-3-15,6-4-39 0,2-8 5 16,0-5-34-16,-1-5-129 16</inkml:trace>
  <inkml:trace contextRef="#ctx0" brushRef="#br0" timeOffset="197339.78">18599 14840 505 0,'-12'-14'20'0,"-1"7"-17"15,3 7 11-15,3 3-12 16,-1 15-2-16,2 7-1 16,3 5 1-16,3 4-1 15,3 3 2-15,12-1-2 0,4 0 2 16,5-8-2-16,1-6-22 15,-1-12-39-15,-3-10 9 16,2-7 40-16,-6-18 18 16,-5-7 31-16,-1-4 3 15,-3-1-7-15,-5 2-7 0,0 3-15 16,-3 3-3-16,0 8 12 16,0 4-2-16,-3 9-3 15,3 3-2-15,-2 5-1 16,2 0-8-16,0 5-9 0,2 8 5 15,7 0 1-15,1 4 0 16,5-5 0-16,-1-3-1 16,4-5-2-16,-2-4-7 15,2-10 7-15,-2-11 5 16,-3-11 0-16,-2-5-1 16,-5-10 1-16,2-6-2 15,-4-2 0-15,-1-2 0 0,-3 5-2 31,0 5 1-31,0 12 2 16,0 8-1-16,0 11 11 0,0 9 13 0,0 7-7 16,0 3-11-16,0 16-9 15,2 7 0-15,9 11 2 0,2 10 2 16,4 6-1-16,3 4 0 16,7-1-1-16,-1 0 2 15,2-6-1-15,-2-8-1 16,-2-13-31-16,-7-12-79 0,-7-17-74 15</inkml:trace>
  <inkml:trace contextRef="#ctx0" brushRef="#br0" timeOffset="197777.32">18996 14692 592 0,'-8'0'13'15,"1"0"-7"-15,6 0 3 16,1-6-5-16,1-8-4 15,9-4-2-15,7-11-15 16,0-7-49-16,2-5 1 16,3-6 14-16,-4-4 24 0,-4-1 27 15,-1 2 23-15,1 3 16 16,-3 7 5-16,0 8 2 16,-4 6-2-16,-2 10-11 15,1 9-2-15,-6 7-9 16,1 0-6-16,-1 9-20 0,0 13 4 15,4 3 0-15,4 5 1 16,2 4 1-16,5-2-2 16,6-6 0-16,8-6-2 15,1-7-2-15,6-13-12 0,-2 0 5 16,3-15 5-16,-3-4 7 16,0-6 1-16,-5-2-1 15,-4 2 5-15,-4 4 7 31,-5 5 4-31,-9 7 9 16,-1 4 3-16,-5 1-3 0,-1 4-12 0,0 4-16 16,-7 4 2-16,2 8 1 0,0 2-1 15,1 2-23-15,4 0-52 16,0-6-62-16,2-3-360 16</inkml:trace>
  <inkml:trace contextRef="#ctx0" brushRef="#br0" timeOffset="198480.39">17520 16935 20 0,'-13'0'394'15,"8"0"-392"-15,1 0 1 16,3 0 3-16,1 0 2 15,0 0 9 1,0-2 12-16,0 0-6 16,0-2 3-16,1-6-1 0,12-5-15 0,7-10 0 15,12-9-5-15,8-12-2 16,10-11 0-16,9-13-3 16,11-8 0-16,11-13-1 15,9-11 1-15,7-9-1 0,9-5 0 16,5-5 1-16,6-2-1 15,0 6 2-15,1-1 1 16,-2 7-1-16,1 10 3 16,-7 4 2-16,-4 8-4 0,-13 9 3 15,-7 10 3-15,-11 8 0 16,-13 8 4-16,-12 6 4 16,-11 11 3-16,-8 6-4 15,-13 10-7-15,-7 3 2 16,-8 8-2-16,-3 2-2 15,-2 4-5-15,-10 4-12 16,-4 0-38-16,-9 10-57 0,-2 5-70 16</inkml:trace>
  <inkml:trace contextRef="#ctx0" brushRef="#br0" timeOffset="199169.36">17727 17291 495 0,'-5'0'0'0,"2"0"-4"16,3 0 4-16,0 0 1 0,0 0-1 15,0 0 3-15,10-11 4 16,0-3 9-16,4-7 5 15,6-12-9-15,9-6-5 16,5-12-2-16,7-10-3 16,13-10 1-16,7-8 5 15,5-8 10-15,12-6-2 0,7-3-3 16,2-6 2-16,7-4-1 16,5-1-8-16,1 2-1 15,-3 3-4-15,-2 5 1 16,-2 7-1-16,-8 14 3 15,-10 6 7-15,-8 13-4 0,-14 11 0 16,-11 10-4-16,-13 9-1 16,-8 10-1-16,-11 6 0 15,-5 4 0-15,-3 5 0 16,-2 2-2-16,0 0-15 16,-12 12-56-16,-5 6-43 0,-7 4-157 15</inkml:trace>
  <inkml:trace contextRef="#ctx0" brushRef="#br0" timeOffset="200053.57">19003 16234 335 0,'0'-11'22'0,"0"-6"33"15,0-1-18-15,0-1 7 16,0 1-8-16,0 1 1 16,0 5-14-16,0 2-6 15,2 4-10-15,0 6 1 16,3 0-6-16,5 10-3 0,3 11 0 16,9 9 7-16,7 15 2 15,2 6 6-15,3 8-2 16,0 11-3-16,1 3-3 15,-1 2-1-15,2 0-3 16,-2-2 1-16,-1-5-1 16,-5-6 6-16,-1-10 6 0,-1-9-8 15,-5-6-3-15,-3-6-1 16,-1-7-1-16,-5-6 3 31,-6-1-4-31,-4-7-33 0,-2-6-44 0,-8-4-94 16</inkml:trace>
  <inkml:trace contextRef="#ctx0" brushRef="#br0" timeOffset="200780.76">18750 17000 486 0,'-8'0'1'16,"0"0"-9"-1,2 0 9-15,3 0 2 16,3 0 4-16,0 0-2 16,0 0 2-16,0 2-5 15,7 7 2-15,6 0 16 0,4 6-8 16,5 4-4-16,4 0 1 15,4 5-3-15,4 2 3 16,5 1 4-16,5 3-3 0,4 4 7 16,4 2-2-16,4 5-10 15,-4 0 0-15,0 2-1 16,-3-1-2-16,-3 0 0 16,-3-5-1-16,-5-5-2 0,0-1 1 15,-3-10 1-15,-4-3-1 16,-2-2 2-16,-4-10 0 15,-3-3 2-15,-6-3 2 16,-2-7 7-16,-7-13 8 0,-1-12 9 16,-5-9-3-16,-1-13-13 15,0-10-8-15,-5-9-3 16,-2-7-2-16,-2-4-1 16,-2 0 0-16,2 4 2 15,3 1-3-15,-1 8 2 16,6 5 0-16,-1 3-2 0,0 8 2 15,0 2-1-15,2 6 1 16,0 4 1-16,0 4 0 16,-1 7-1-16,1 6 1 15,-2 4 0-15,0 6 2 16,0 7 0-16,-1 0 2 16,1 7 0-16,2 0-1 0,-2 1-2 15,2-1-1-15,-2 2 0 16,2 0-2-16,0 0 1 15,0 0 1-15,0 0-2 0,0 0 2 16,0 0-2-16,0 0 1 16,0 0 0-16,0 0-1 15,0 0 0 1,0 0 0-16,0 0-2 16,2 0-14-16,0 0-84 0,-2 0-79 15</inkml:trace>
  <inkml:trace contextRef="#ctx0" brushRef="#br0" timeOffset="203941.42">20772 16438 538 0,'4'0'-5'0,"-2"-1"7"16,1-3-3-16,2 4-3 0,1 0-16 15,-1 0-9-15,-3 4-25 16,-2-3-91-16</inkml:trace>
  <inkml:trace contextRef="#ctx0" brushRef="#br0" timeOffset="205379.4">19790 15980 440 0,'-4'-8'-2'15,"-2"-3"5"-15,5 1 3 0,-3 3-2 16,4 2 2-16,0 0-1 16,0-1 1-16,0 3-2 15,0-4 1-15,0 3-2 16,0-1 2-16,0 1 2 16,0 0 4-16,0 3-1 15,5-3 0-15,3 2-4 0,-2 1-3 16,6-1-3-16,4 0 0 15,5 2 1-15,6 0-2 16,6 0 1 0,10 2 0-16,5 3-2 0,1-5-37 15,-6-10-136-15</inkml:trace>
  <inkml:trace contextRef="#ctx0" brushRef="#br0" timeOffset="212206.43">30670 18099 513 0,'-9'-11'-21'0,"-2"-1"-1"0,4 3 25 16,5 5 2-16,2-1-2 15,0 2-16-15,4-1-11 16,4 0-6-16,4 2 12 16,-2-1 6-1,1-1 9-15,-2 3 2 16,-5-3 2-16,1 2 4 0,-2 1 11 0,-3 1 11 15,2 0 0-15,-2-3-4 16,2 0-5-16,0-1 5 16,-1 3-2-16,1-3 5 0,-2 2-6 15,2-1 3-15,-2-1 2 16,0 1-3-16,0-1-5 16,3 0 0-16,-3-3 0 15,1 4-7 1,-1-2-2-16,0-1-2 0,2 2 2 15,0 1-2-15,-2-1-1 16,2 1-1-16,-1 1 0 16,-1 0-1-16,0 1 4 15,2-1 3-15,-2 2 1 0,2-4-4 16,1 0 2-16,-1 1-4 16,3-1-2-16,0 1-2 15,3-4 0-15,3 1-3 16,9-5-29-16,7-12-50 15,-1-22-100-15</inkml:trace>
  <inkml:trace contextRef="#ctx0" brushRef="#br0" timeOffset="213025.11">21839 17908 378 0,'-11'0'9'15,"1"-5"-8"-15,0-3 0 16,3 5 2-16,0-2 1 16,4 3 2-1,-2 0 1-15,5 0 6 16,-2 1-9-16,2 1-1 15,0-2-1-15,0 2 3 0,0-2 0 0,0 0 0 16,0-2 6-16,0-1 2 16,-3 1 3-16,3-1-5 15,0 0-6-15,0-4-12 16,0-13-158-16</inkml:trace>
  <inkml:trace contextRef="#ctx0" brushRef="#br0" timeOffset="-202744.21">26252 9503 508 0,'322'-21'-273'0</inkml:trace>
  <inkml:trace contextRef="#ctx0" brushRef="#br0" timeOffset="-173209.42">10460 10049 441 0,'-6'-5'-3'0,"-1"-10"4"0,1 1-2 16,3 2 5-16,1-1-3 16,0 1 1-16,1 3-1 15,-1 0 0-15,0 0-2 16,2 3 2-16,0 3-1 15,0 3 1-15,0 0-1 0,0 0-2 16,0 0 1-16,5 5 1 16,2 6-1-16,6-2 0 15,0 0 1-15,2 4-1 16,5 1 0-16,-1-2 0 16,-2-1 1-16,3 3-1 15,2-3 0-15,1-2-1 0,0-2 2 16,4-3 1-16,4-2 6 15,5-2 9-15,5-2-5 16,9-11-5-16,10-5 0 16,2-5-2-1,10-4-1-15,7-5-1 16,6-5 1-16,0-1-2 0,7-1 0 0,0 2-1 16,1 1 5-16,-7 0-5 15,-4 6 0-15,-11 5 1 16,-6 0 0-16,-11 5 1 0,-12 4 6 31,-7 0 10-31,-10 6 12 0,-5 0 3 16,-10 3 1-16,-2 3-9 15,-6 1-1-15,0 3-4 16,-2 0 2-16,0 0-7 0,0 0-3 16,0-1-5-16,0 1-4 15,0 0-1-15,0 0-1 16,0 0-2-16,0-2-1 15,0 2 1-15,0 0-3 16,0 0 2-16,0 0 2 0,0 0 0 16,0 0 1-16,0 0-1 15,0 0 0-15,3 2-1 16,-1-1-63-16,-2-8-75 16,-13-42-293-16</inkml:trace>
  <inkml:trace contextRef="#ctx0" brushRef="#br0" timeOffset="-170767.84">13521 9880 244 0,'-18'0'16'16,"0"0"-8"-16,3 0-7 15,5 0-1-15,5 0 0 16,-1 0 2-16,6 0 5 16,0 0 3-16,0 2-13 15,0 3 1-15,2 2 3 0,5 2-1 16,4 0 1-16,2 3-1 15,2-1 1-15,7-1 1 16,7 1 2-16,3-4 2 16,8-1-2-16,3-2 4 0,7-1-5 15,2-3-1-15,1 0 0 16,2 0 9-16,0 0-8 16,-1 0 0-16,2 0 1 15,2 0-2-15,3-2 0 16,4 1-1-16,3-5 1 0,5 4 2 15,5-1 2-15,3-1 0 16,-1 1-3-16,1-1 3 16,-1 2-2-16,1 2 2 31,-1 0 0-31,-5 0-3 16,3 0 2-16,-2 0 2 0,-1 6 0 0,3-1-3 15,-3 2-1-15,1 0-2 0,-1-2 1 16,1 5-1-16,2-4 0 15,2 2-1-15,-2-1 0 16,5-2 2-16,0 3-2 0,2-2 3 16,-3 0-4-16,2-1 3 15,1-3-2-15,1 3 1 16,-2-3-2-16,4 2 1 16,0-2 0-16,0-1 0 15,0 1 1-15,1 0-1 16,-4-1 2-16,1-1-4 15,1 0 4-15,-1 0-4 0,2 0 2 16,-1 0 2-16,2 0-4 16,-1 0 4-16,0 0-2 15,2-1 0-15,0-3 0 16,-1 1 0-16,3-1 0 16,3 2 0-16,-3 1 0 15,1-1 0-15,-3 2 0 0,-4-2 1 16,0 2-1-16,-5 0-1 15,-2 0 1-15,2-2 1 16,-5 2-2-16,0-3 1 0,4 1 1 16,-5 0-2-16,-1-2 1 15,-1 1 1-15,-1 0 0 16,-3 1-1-16,-3-2 0 16,-5 0-1-16,-3 1 1 15,-5 1 0-15,1-1-1 16,-2-3 2-16,0 2 0 15,2-1-1-15,2 2 0 0,1-5 1 16,1 5-1-16,-1 0 0 16,2-1-1-16,2 0 2 15,-2 1-1-15,-1 1 0 16,1 0 0 0,-1 2 0-1,-1 0 0-15,-1-2 0 0,0 1-1 16,-3 1 1-16,1 0 2 15,-3 0-3-15,0 0 1 16,0-2-1-16,1 0 2 0,-6-2-1 16,0-1 1-16,-7 2-1 15,-3-3 4-15,0 1 4 16,-9-2 4-16,-4 3 2 16,-7-1-3-16,-3 1 3 15,-4 1-3-15,-4-1-7 16,-2 2 4-16,-1 0 6 0,1 2-4 15,-3 0-6-15,0 6-4 16,0 8-2-16,-8-2-33 0,-1-12-112 0</inkml:trace>
  <inkml:trace contextRef="#ctx0" brushRef="#br0" timeOffset="-167963.55">29876 8877 519 0,'4'-14'1'0,"-4"-2"1"16,0 6 12-16,3 4 9 15,0 2-11-15,2 4-3 0,2 0-9 16,5 6-4-16,3 11-2 16,1 12 4-16,4 10 5 15,2 11-2-15,-3 16 1 16,1 7 4-16,-3 6 1 0,0 4 0 15,1 1-5-15,1-3-1 16,5-14 0-16,-2-8 1 16,-3-12-2-16,-1-19 0 15,-11-12-22-15,-7-14-21 16,-7-2 3-16,-23-14-26 16,-14-7-170-16</inkml:trace>
  <inkml:trace contextRef="#ctx0" brushRef="#br0" timeOffset="-167636.42">29849 9533 277 0,'-34'-5'9'15,"7"3"45"-15,10 1-12 16,5-2 12-16,7 2 9 16,5-1-25-16,0 1-30 0,9-3-7 15,7-5-2-15,8-2 2 16,5-5-4-16,1-9-3 16,4-7 9-16,2-7-3 15,-4-11 0-15,-1-7 2 16,-2-7-2-16,-6-2 1 15,-4 3-1-15,-4 6 0 0,-3 7 1 16,-3 15 0-16,1 10 10 16,-3 12 15-16,1 10-7 15,-1 3-14-15,5 14-6 16,0 15 1-16,4 11 1 16,2 14 0-16,4 7 0 0,1 11-1 15,4 3 1-15,4 0-1 16,-1-5 1-16,1-11 0 15,-2-13-1-15,-7-14 1 16,-3-19-4-16,-9-13-31 16,-8-20 18-16,-2-21-48 0,-16-15-332 15</inkml:trace>
  <inkml:trace contextRef="#ctx0" brushRef="#br0" timeOffset="-167480.18">30102 8879 566 0,'-12'6'13'0,"-4"-3"-12"15,5 4-1-15,2 4-37 16,-1 3-77-16,0 3-150 0</inkml:trace>
  <inkml:trace contextRef="#ctx0" brushRef="#br0" timeOffset="-165867.41">30300 9104 420 0,'7'27'-2'15,"2"3"0"-15,7 8 5 16,-2 3-1-16,8 3-2 16,-2-3 6-16,1-3 0 15,-1-7 5-15,-3-4-2 0,-2-5-2 16,-4-8-4-16,-1-5 2 16,-7-4 1-16,-1-5 17 15,-2-7 26-15,0-14 3 16,0-9-43-16,1-14-7 15,3-9-2-15,1-3-3 0,2-2-20 16,1 6 7-16,2 9 11 16,1 13 6-16,2 9-1 15,3 8-2-15,-3 13 0 16,4 0 1-16,2 9-1 0,-4 9-2 16,2 11 4-16,-3 3 0 15,-3 1-1-15,-2 3 2 16,-4-2-1-16,-5-5 0 15,0-6 1-15,0-8-1 16,0-6 3-16,-2-8 2 16,-5-1 0-16,4-15 3 15,1-12-4-15,0-10-4 0,2-6 1 16,0-3 0-16,9 0-2 16,0 9 1-16,1 4 0 15,-2 10-1-15,-3 9 1 16,-1 8 0-16,1 6-2 0,0 2-4 15,2 12 2 1,0 6 3-16,3 5 2 16,1 4-1-16,0-3 1 0,-1-4-1 15,0-5 0-15,-3-7 0 16,-2-9 1-16,-1-1 3 0,-3-14 23 16,1-11-6-16,1-9-14 15,-1-5-6-15,4-4 0 16,-2 4-1-16,1 5 1 15,-3 9-1-15,1 5 0 16,1 10 1-16,-1 6-1 16,5 4 2-16,-1 4-6 0,5 10 3 15,7 4 1-15,4 0 1 16,5 3-1-16,5-5 0 16,3-5 0-16,0-8 0 15,1-3 1-15,-3-12-3 16,-5-12 4-16,-7-11 2 0,-6-8-1 15,-5-9 1-15,-6-5 0 16,-5-7-3-16,0 0 0 16,-10 5 0-16,-5 5 1 15,-1 13-1-15,0 11 2 16,-1 14 3-16,3 11 4 0,4 5-8 16,0 19-4-16,3 15 1 15,4 11-2-15,3 14 3 16,0 9 2-16,3 1-4 15,15 2 2-15,5-5 0 16,4-9 0-16,0-15-1 16,2-12-2-16,-4-14 1 0,-3-9-3 15,-4-7 3-15,-2-20 5 16,0-12 3-16,-1-12-3 16,-5-12 0-16,5-4-2 15,-1 1-2-15,-4 4 1 0,-2 5 0 16,-1 18 0-1,-3 10 1-15,-3 10-1 0,-1 8 3 16,2 4 1-16,3 12-10 16,3 10 4-16,1 6 1 15,7 8 1-15,6 2 0 16,-1-1 1-16,5-5 0 0,-2-9-2 16,1-7 0-16,1-12-1 15,-4-6 0-15,-3-21 4 16,-3-11 1-16,0-9 2 0,-1-12-4 15,-1-9 0-15,-3-4 0 16,1 0-2-16,-5 7 1 16,1 9 2-16,-6 12-3 15,-2 13 2-15,0 11 5 16,0 8 4-16,-5 7-7 0,0 1-3 16,3 11-5-1,2 8 1-15,0 12 2 0,2 6 2 16,15 9-1-16,5 6 0 15,7 5 1-15,10 4 0 16,5-4-1-16,10-5 0 16,-1-9-4-16,-4-38-40 15,-3 24 41-15,-11-29-2 0,-6-27 4 16,-10-16 7-16,-2-11-2 16,-3-10-1-16,-4-4-1 15,-3-3 0-15,0 3-1 16,-6 10 1-16,3 8 0 0,-4 12 1 15,0 15 12-15,0 10 2 16,0 13-6-16,0 2-10 16,0 24-6-16,8 14 3 15,0 19 1-15,5 20 4 16,7 15-2-16,5 17-1 16,2 10 2-16,2 6 2 0,0 3 0 15,-5-5 3-15,-4-8-3 16,-3-10 1-16,-7-9 6 15,-3-9-1-15,0-14 1 16,-4-7-7-16,2-11-1 16,-5-12-4-16,0-15-57 15,-20-15-110-15</inkml:trace>
  <inkml:trace contextRef="#ctx0" brushRef="#br0" timeOffset="-165086.12">30809 10051 286 0,'10'-32'87'0,"-3"7"-26"0,-5 4-4 16,-2 3-4-16,0-2-11 15,-12 0-4-15,-7 2-11 16,-6 4-3-16,-4 5-6 16,-3 9-4-16,-2 9-3 0,-2 20-8 15,6 17-1-15,1 9 1 16,10 11-5-16,11 6 1 15,8 0 1-15,8-2-2 16,18-2 1-16,11-5-1 16,5-4 2-16,4-10-2 15,0-3 0-15,-2-4 1 0,-6-5 2 16,-8-2-1-16,-6-2 3 16,-7 0-2-16,-11 0 3 15,-2 0 3-15,-4-2-1 16,-2 0-1-16,-10-5-3 15,-6-1 0-15,-4-8-1 0,-1-9 2 16,-2-8-4 0,3-7-17-16,6-19-10 15,7-14-20-15,9-8 3 16,0-9 21-16,18-5 15 0,9-2 2 16,5 5 6-16,1 6 1 0,-1 7 3 15,0 14 8-15,-5 14 2 16,-6 14-5-16,1 4 0 15,-7 15 11-15,-1 9-2 16,-1 1-10-16,1 1-4 16,0-4-1-16,-1-2 0 15,1-10-2-15,1-10 0 0,-5 0-2 16,2-21 4-16,-4-10 5 16,-1-8 1-16,-5-6-4 15,-2-1-1-15,0 3-2 16,0 9 0-16,-9 10 1 15,2 11 18-15,-6 13 4 0,3 13-21 16,-3 15-6-16,0 14 2 16,5 8 0-16,4 10 0 15,4-2 3-15,7-2-4 16,12-6-3-16,5-7-47 16,-1-13-53-16,-1-13-41 0</inkml:trace>
  <inkml:trace contextRef="#ctx0" brushRef="#br0" timeOffset="-164586.67">31216 10392 531 0,'5'-4'30'0,"6"1"-15"15,7 1-12-15,3 2 2 16,10 0 5-16,-1 3-6 15,4 13-2-15,-1 2-3 0,-2 5 2 16,-7 6-1-16,-4-1-2 16,-3 2 3-16,-7-2-1 15,-3-2 0-15,-3-5 1 16,-4-2 0-16,0-7 1 16,0-8-2-16,0-4 1 0,-5-10 9 15,3-13-8-15,0-6-1 16,2-7-1-16,0-6 0 15,2 0 1-15,7 1 2 16,2 5 5-16,-1 2 2 16,-1 11-1-16,1 5-7 0,-7 8-1 15,-1 4 1-15,0 6-3 16,-1 0 1-16,3 15-1 16,1 0 1-16,2 5 0 15,3 5 3-15,0-2-4 16,4-1 1-16,1-8 0 0,1-3-1 15,4-6 0-15,-4-5 2 16,2 0-2-16,-2-11 2 16,-3-5 0-16,-5-5 0 15,-2-4-3-15,-2 0-20 16,-2 0-11-16,-2 1-55 0,-12 1-101 16</inkml:trace>
  <inkml:trace contextRef="#ctx0" brushRef="#br0" timeOffset="-164461.64">31534 10069 306 0,'0'-2'-166'0</inkml:trace>
  <inkml:trace contextRef="#ctx0" brushRef="#br0" timeOffset="-163712.29">31760 10081 509 0,'-11'16'6'15,"2"8"-4"-15,3 4-1 0,6 11 4 16,0 6 7-16,0 1-2 15,12-3 1-15,0-5-6 16,4-8 0-16,7-12-3 16,2-11 2-16,6-7-2 15,3-15 6-15,4-17 4 16,-2-12-6-16,-2-6-4 0,-3-7-2 16,-8-4 1-16,-7 6 0 15,-16 9-1-15,9 10 2 0,-9 9 2 16,0 11 30-16,-2 11-2 15,-5 5-14-15,-2 5-14 16,2 14-4-16,1 9-1 16,3 5 0-16,3 1 1 0,0 0-1 15,8 0 0-15,5-7 0 16,4-7 1-16,2-7-2 16,0-5 1-16,0-8 0 15,-3-2 2-15,0-19 0 0,-3-8 2 16,-4-5-3-16,-4-9 3 15,-2-7-4-15,-3 0 2 16,0 0-2-16,0 4 1 16,-6 3-1-16,-3 13 0 15,-2 5 3 1,-2 9-1-16,3 9 1 16,-2 2 0-16,9 5 1 0,1 0-3 15,2 7-3-15,8 8-2 16,8 7 2-16,4 3 3 15,2 4 0-15,6 1 0 16,-1-1-2-16,-2-3 2 0,-1-1 0 16,-4-5 0-16,-1-2-1 15,-3-2 2-15,-3-4-4 16,-1 0-16-16,-4-2-23 16,-3-3-53-16,-3-7-91 15</inkml:trace>
  <inkml:trace contextRef="#ctx0" brushRef="#br0" timeOffset="-163477.95">31961 9505 493 0,'-5'-9'95'0,"-1"1"-80"16,2 3 5-16,4 2-18 15,0 3-4-15,0 0-71 16,8 2-48-16,3 6-99 16</inkml:trace>
  <inkml:trace contextRef="#ctx0" brushRef="#br0" timeOffset="-163148.26">32450 9448 577 0,'-7'-5'12'0,"-3"-19"27"0,10 24-12 16,0 2-20-16,0 20-11 16,5 10 6-16,5 12 2 15,-1 12 1-15,3 9 0 16,4 7-2-16,4 1-4 15,1-1 3-15,3-10-15 16,0-14-81-16,-4-16-51 16</inkml:trace>
  <inkml:trace contextRef="#ctx0" brushRef="#br0" timeOffset="-162960.78">32553 9646 619 0,'0'-16'4'0,"11"-11"-6"16,18-4 3-16,14-6 9 15,13-5-7-15,3-1-2 16,6-2-1-16,-7 6-19 0,-5 2-177 16</inkml:trace>
  <inkml:trace contextRef="#ctx0" brushRef="#br0" timeOffset="-162129.11">31227 11612 492 0,'0'-18'4'0,"0"-4"-1"16,0 1-5-16,-2-4 6 16,-3-2-1-16,-3 0 6 15,-3 4 0-15,-3 4 8 16,-6 8 22-16,-5 11-6 15,0 3-3-15,-6 21-20 16,0 11-7-16,7 10-1 0,4 3 2 16,11 2-4-16,6-3 0 15,3-7 0-15,17-5 0 16,7-7-3-16,6-12 2 16,1-5-2-16,3-8-2 15,-4-3 4-15,-2-5 0 16,-9-6 0-16,-4 5 4 0,-9-2-2 0,-6 8 1 15,0 0 14-15,-8 22-3 16,-11 14-11-16,0 10-2 16,-3 12 2-16,4 10 0 15,4 1 2-15,9-2 0 16,5-10-2-16,12-13-2 16,10-10-1-16,5-16 0 0,5-11 0 15,4-7 1-15,2-10 0 16,-3-14-2-16,6-10 4 15,0-4-1-15,-2-4-8 16,-2-6-39-16,5-4-37 16,-6-2-30-16,-4-1-81 0,-6 0-44 15</inkml:trace>
  <inkml:trace contextRef="#ctx0" brushRef="#br0" timeOffset="-161739.02">31656 11767 183 0,'2'-61'177'0,"-2"2"-90"16,0 8-16-16,-9 6-11 15,-3 9-5-15,2 13-18 16,-5 9-12-16,1 7-10 0,0 7-6 15,-2 1-7-15,-1 23-2 16,3 8-1-16,4 16 0 16,-2 11 1-16,11 9 0 15,1 3 0-15,13 1 0 16,6-4 0-16,6-14 0 16,6-12 0-16,-1-17-3 0,-1-19 0 15,0-9-2-15,-4-27 1 16,-6-17 7-16,-2-11-2 15,-8-9 0-15,-4 0 2 16,-5 4-4-16,0 11 2 16,0 13 1-16,-4 15 0 0,1 11 5 15,-2 13 18-15,-2 11-19 16,0 21-7-16,-1 16-3 16,3 15 5-1,-1 13-1-15,6 10 2 16,0 10 0-16,12 2 3 0,5-2-5 0,7 2 1 15,8-7 1-15,0-10-3 16,2-14-6-16,-1-17-32 16,-3-20-13-16,-5-26-34 15,-7-18-21-15,-5-33-61 16</inkml:trace>
  <inkml:trace contextRef="#ctx0" brushRef="#br0" timeOffset="-161129.92">31924 11510 514 0,'-15'-5'4'0,"3"3"8"15,4 2 4-15,4 11 6 16,2 14-16-16,2 10-2 16,6 13 12-16,7 8 6 15,2 2-9-15,9-2-6 16,1-10-4-16,1-6 1 0,2-15-4 15,0-12 0-15,0-11 1 16,-5-2 0-16,2-19 1 16,-5-15 2-16,-2-9-3 15,-2-8 1-15,-5-6 1 16,-4-1-3-16,1 5-1 0,-7 10 3 16,-1 11-2-16,0 11 3 15,0 8 10-15,0 10 9 16,0 3-7-16,-3 6-14 15,-5 12-3-15,5 6 2 16,3 4-2 0,0-1 1-16,11 0 1 0,5-6-1 0,7-9-2 15,8-4 2-15,3-8 0 16,-2 0 2-16,2-11-2 0,-3-5 0 31,-4-7 2-31,-7-2-2 16,-8-5 1-16,-3-5 2 0,-6 0-1 0,-3-1-1 15,0 2-3-15,0 9-2 16,-3 4 3-16,-1 9 4 16,2 6-3-16,1 4 3 15,1 2-3-15,0 13-1 0,0 12-6 16,7 8 6-16,6 10 2 16,1 6 5-16,4 1 0 15,-2 0-3-15,4-6 3 16,0-1-4-16,-1-8 1 15,-2-4-2-15,-5-10 0 16,-5-5-15-16,-7-12-53 0,0-4-95 16,-12-20-234-16</inkml:trace>
  <inkml:trace contextRef="#ctx0" brushRef="#br0" timeOffset="-160973.67">32282 11075 702 0,'-3'-2'4'16,"-3"2"-2"-16,6 0-3 15,0 0-3-15,0 8-44 0,0 5-71 16,0 0-33-16</inkml:trace>
  <inkml:trace contextRef="#ctx0" brushRef="#br0" timeOffset="-160724.36">32723 11307 583 0,'-19'23'2'16,"12"7"-3"-16,7 11 0 15,0 9 7-15,4 6 10 0,6 8-5 16,4 0-7-16,-1 2-2 16,6-6-1-16,2-2-1 0,-1-6-23 15,-2-13-42-15,-4-13-24 16,-4-11-112-16</inkml:trace>
  <inkml:trace contextRef="#ctx0" brushRef="#br0" timeOffset="-160474.38">32764 11571 244 0,'-20'-79'68'0,"2"4"4"16,0 9-44-16,7 11-9 16,2 8-1-16,4 10 10 15,5 8 12-15,0 8 4 16,9 7-18-16,7 1-9 16,6 6 0-16,3 4 7 0,-1 3-9 15,2 0-14-15,-6 12 2 16,-3 8-3-16,-4 3 1 15,-4 5-1-15,-5 5 3 16,-4 4-3-16,0 0 1 16,0 5 0-16,0-7-1 0,0-5-13 15,0-8-38-15,9-11-27 16,5-11-21-16,4-6-98 16</inkml:trace>
  <inkml:trace contextRef="#ctx0" brushRef="#br0" timeOffset="-160176.81">32971 11376 250 0,'0'-5'166'0,"0"5"-65"0,-7 7-56 15,-7 12-25-15,0 3 14 16,3 1-7-16,2-1-12 16,2-3-9-16,7-8-4 15,0-2 0-15,0-7-3 16,6-2 1-16,2-2 0 16,1-14 2-16,2-7 3 0,0-4-4 15,1-7-1-15,-2 0 1 16,-2 6-1-1,-1 2-1-15,-3 12 1 16,-1 5-1-16,-3 8 2 0,0 1-3 0,0 0 0 16,3 5 3-16,1 6-2 15,4-1-1-15,6 1 3 16,6-2-5-16,6-4-19 16,4-5-1-16,4 0 8 15,2-5-11-15,1-9-34 16,-3-4-58-16,-3-7-87 0</inkml:trace>
  <inkml:trace contextRef="#ctx0" brushRef="#br0" timeOffset="-119905.95">26820 17581 379 0,'-5'-7'10'0,"3"0"-7"16,-4 2-1-16,4 1 5 15,0-1 7-15,1 1 7 16,-1-1-5-16,2 2-1 0,0-8-13 15,-2-11-56-15,-5-20-210 16</inkml:trace>
  <inkml:trace contextRef="#ctx0" brushRef="#br0" timeOffset="-97302.15">7124 5454 304 0,'39'-54'-154'0,"-7"2"144"0,0 0-66 0,-9 8 78 16,-6 3 3-16,-12 11-69 15</inkml:trace>
  <inkml:trace contextRef="#ctx0" brushRef="#br0" timeOffset="-96614.19">6685 5067 213 0,'-22'3'1'0,"8"-3"1"0,5 0-2 16,1 0 0-16,5 0-2 15,-1 1-1 1,3 6 1-16,-1 2 1 0,0 3 0 15,0 3 2-15,-1 2 0 16,1-2 4-16,1 0-2 16,-3 3 0-16,4-3 6 0,-3-1 0 15,3-1-3-15,0-2 1 16,0 5-1-16,0-3 1 16,0 2 1-16,0 3 7 15,0-2 7-15,0 2-13 16,3-3-4-16,2 0 0 15,4-6-2-15,3-3 0 0,8-6 3 16,9 0-3-16,7-8 7 16,9-9-8-16,7-8-3 15,5-4 5-15,3-2-1 0,2-3-3 32,-1 3 2-32,0-1-1 0,-6-2-1 15,-1 6 0-15,-10 0 1 0,-3 4 6 16,-9 4 5-16,-6 4-2 15,-8 3 0-15,-2 6 0 16,-8 3 0-16,-1 1 0 0,-6 1 14 16,-1 2 14-16,0-3-6 15,0 1-9-15,0 0-13 16,0 2-6-16,0-2-2 16,0 2-2-16,0 0 1 15,0 0-1-15,0 0-1 0,0 0 0 16,0 0 1-16,0 0 0 15,0 0-2-15,0 0 1 16,0 0 0-16,4 0-2 16,5 0-22-16,5 6 1 15,4-6-24-15,-3-20-82 0</inkml:trace>
  <inkml:trace contextRef="#ctx0" brushRef="#br0" timeOffset="-86405.14">19113 11565 279 0,'0'6'3'16,"0"-5"-6"-16,0-1-7 16,0 0 5-16,2 2 5 15,0-2 0-15,-1 0 5 0,3 0 7 16,-2 0 2-16,-1 0 25 15,1 0-7-15,2 0-12 16,-3 0-9-16,6 0-6 16,-1 0-3-16,3 2 1 15,5 1-2 1,4 0 2-16,4 0-1 16,5 1 0-16,4 1 1 0,6-2-2 0,4 1 0 15,6 1 0-15,5-1-1 16,4 0 0-16,1 1 1 15,6-2 0-15,2-1 0 0,1 0 0 16,5 0-1-16,0-2 1 16,-1 0-1-16,4 0 0 15,-1 0 1-15,-1 0-1 16,4 0 0-16,-5 0 0 16,7 0 2-16,-1 0-1 15,1 0 0-15,-4 0 0 0,8 0-1 16,-6-2 4-16,2 0-7 15,-1 2 4-15,4-2-1 16,-6 1 2-16,1-1 0 16,1 2 0-16,-3 0-1 0,-6 0 3 15,0 0-1-15,-2 0 1 16,-3 0 2-16,-2 0-4 16,0 0 1-16,-2 0 1 15,-1 0-3-15,1 0 2 16,1 0 2-16,3 0-4 15,-2 0 1-15,0 0 0 0,0 0-1 16,0 0-1-16,-2 0 1 16,0 2-1-16,-4-1 1 15,1 1-2-15,-3-2 2 16,-3 0-1-16,0 0 0 16,-1 0 0-16,-3 0 1 15,1 0-1-15,-1 0 1 0,3 0-1 16,0 0-1-16,-3-2 2 15,-1 1-2-15,2-1 2 32,-4 2 0-32,-1-2-2 0,-7 0 1 15,3 2 1-15,-6 0-1 16,-3 0-1-16,0-1 1 16,-2-1 0-16,0 0 1 0,0-2 1 0,0-1-1 15,-1 3 1-15,3-1-2 16,0-1 0-16,-2-1 3 15,0 1-3-15,-4 0 0 0,-2-1 0 16,-3 2 0-16,1-3 0 16,-2 3 0-16,0 0 0 15,-1-3 0-15,0 2 1 16,-2 2-2-16,3-1 2 16,-3 0-1-16,2-1 1 15,-2 0-2-15,-1 1 2 0,3-1-1 16,-3 0-1-16,-1 1 2 15,0 1 2-15,0-1-2 16,-5 1 3-16,0 0 4 16,-4-1 2-16,1 3 1 0,-2 0 4 15,-2-2-2-15,0 2-2 16,2 0-5-16,-2 0 1 16,0 0 1-16,0 0-1 15,0 0-5-15,0 0-1 16,2 0-2-16,1 9-1 15,-3 1 1-15,-1-6-70 0,-19-10-172 16</inkml:trace>
  <inkml:trace contextRef="#ctx0" brushRef="#br0" timeOffset="-66854.5">7667 17041 562 0,'-17'14'-1'16,"4"-11"2"-16,-4-3 20 16,7 0-5-16,-1-8-8 0,1-2 0 15,2-8-3-15,-1-4-4 16,0-6-1-16,0-8 1 16,-4-9-1-16,0-6-1 15,-2-10-13-15,-4-9 3 16,-2-8 0-16,-4-13 5 15,2-11 5-15,-3-10 1 0,1-2-3 16,2-4-3-16,1 7-2 16,4 15-9-16,-1 21 16 15,1 17 2-15,-1 20-1 16,-3 19 3-16,-5 13-2 0,0 6 0 16,-4 16 0-16,6 8-1 15,2 7-1-15,6 7 2 16,7 8-2-16,10 2-1 15,4 2 0-15,16 2 0 16,11-5 1-16,13-3 0 16,4-6 0-16,6-7 2 0,7-7-2 15,0-6 2-15,0-1 0 16,-2-1-2-16,-3 4 2 16,-5 4-1-16,-10-2 0 15,-9 5 0-15,-9 0 0 16,-7 2-1-16,-7-4 1 15,-6 1 1-15,-3 1 3 16,0-4 12-16,-7 2-1 0,0-6-5 16,0-4-3-16,2-4-6 15,3-6 1-15,2-5-2 16,-1-11-53-16,-4-14-156 0</inkml:trace>
  <inkml:trace contextRef="#ctx0" brushRef="#br0" timeOffset="-66495.13">7891 15754 426 0,'12'14'74'0,"0"7"-101"0,5 9 28 16,2 6 1-16,4 7-2 15,3 0 0-15,1 2 1 16,0-6-1-16,-1-6-1 16,-3-4-1-16,1-8 2 15,-8-10-1-15,-3-8-1 0,-8-6-1 16,-5-18 11-16,-5-9 18 16,-15-12-3-16,-9-4 0 15,-7-6 7-15,-7 0-8 16,1 6-4-16,1 5-2 15,6 9 6-15,2 11-11 0,6 10-9 16,5 11-4-16,5 4-22 16,-3 19-44-16,0 5-42 15,-3 4-111-15</inkml:trace>
  <inkml:trace contextRef="#ctx0" brushRef="#br0" timeOffset="-66151.47">7876 15379 589 0,'0'-6'1'0,"0"6"1"16,10 0-10-16,7 13 0 0,5 6 6 15,11 10 3-15,9 7-1 16,4 5 0-16,8 3 0 16,0 5 0-16,2 1 0 15,2 1 0-15,0 3 0 16,-4 3-2-16,-3 3 3 16,-2 5-2-16,-7 2 3 0,-1 1-1 15,-5-4-1-15,-2 1 2 16,-2-10-2-16,-7-9-1 15,-6-8-4-15,-7-19-56 16,-12-15-56-16,-14-19-133 16</inkml:trace>
  <inkml:trace contextRef="#ctx0" brushRef="#br0" timeOffset="-65837.77">7994 15525 517 0,'-25'-21'-18'0,"1"-6"16"16,4 0 6-16,6 0-3 15,7-3-1-15,4-2 0 16,3 0 0-16,7 2-2 0,9 6 3 16,5 7-1-16,3 8-2 15,1 9-1-15,0 10-10 16,-4 15-14-16,-2 11 19 15,-7 7 7-15,-8 5 2 16,-4 2 0-16,0 2 6 16,-6-6 11-16,-2-5-1 15,-2-5-2-15,5-8-3 0,3-5-9 16,2-8-4-16,0-12-54 16,2-1-151-16</inkml:trace>
  <inkml:trace contextRef="#ctx0" brushRef="#br0" timeOffset="-65525.25">7857 14660 576 0,'0'6'6'0,"0"3"-7"0,5 3-13 15,14 11 14-15,4 7 0 16,5 10 0-16,-1 4 1 15,8 9-11-15,-2 3-35 16,-3-3-25-16,-4-6-132 16</inkml:trace>
  <inkml:trace contextRef="#ctx0" brushRef="#br0" timeOffset="-65032.94">8765 15379 673 0,'-27'-56'17'16,"-7"-16"-14"-16,0-13-1 15,5-5-1-15,2-2-3 16,3 10-9-16,2 9 7 0,5 18 4 15,2 13-3-15,1 14 0 16,-3 11-8-16,2 13-11 16,-7 4-4-16,2 11 1 0,-3 9 9 15,1 6 5-15,6 4 11 16,7 2-1-16,6-2 2 16,3 0-2-16,20-4 2 15,9-1 0-15,8 0-3 16,9-4 2-16,3 1 0 0,-1-1 1 15,1-1-2-15,0 2 1 16,-6-1 0-16,-6 0 0 16,-3 2 1-16,-3-3 5 15,-4 0 16-15,0-1 1 16,-2 1-9-16,-3 1-1 0,-3 4 1 16,-6 2-6-16,-1 7-2 15,-10 10-3-15,-2 12-2 16,-14 10 1-16,-13 5-37 15,-13 1-90-15</inkml:trace>
  <inkml:trace contextRef="#ctx0" brushRef="#br0" timeOffset="-64391.22">7683 18126 513 0,'2'0'-9'0,"7"-2"-30"15,7-12 24-15,6-11 11 16,6-9 3-16,6-11 0 16,4-12 2-16,6-7-3 15,0-11-1-15,7-4 5 0,3-4-2 16,1-6 0-16,2-3 1 15,3 4 6-15,4-5 8 16,1-3 2-16,4-1-4 16,-1-1 4-16,7-6 3 15,4-2-5-15,0-5 8 16,5-4-9-16,4 0-4 0,2-5-5 16,0 4-1-16,2 1-2 15,1 0 0-15,-1 9-2 16,-2 0 0-16,-5 10 0 15,-4 3 0-15,-1 7-3 0,-11 6 2 16,-6 5-1-16,-3 9 2 16,-13 11 0-16,-5 8-1 15,-11 10 3-15,-8 8-2 16,-9 10 2-16,-3 5 6 16,-5 1 14-16,-4 8 9 15,-2 1-3-15,0 1-6 0,0-2-2 16,0 2-8-16,0 1-6 15,0 2-4-15,-6 0-10 16,-12 0-71-16,-12 0-97 16</inkml:trace>
  <inkml:trace contextRef="#ctx0" brushRef="#br0" timeOffset="-63992.85">9681 13474 587 0,'-30'-9'3'16,"4"2"1"-16,2 5-1 0,6 2 1 16,6 15-4-16,2 7 0 15,8 12-3-15,2 15 1 16,10 15 0-16,9 18 2 16,6 21 0-16,9 19-2 15,10 13 2-15,4 12 0 16,11-3 2-16,6-7-2 0,11-21 0 15,2-23-5-15,4-32 3 16,-1-37 0-16,-10-24 2 16,-5-39-19-16,-11-25-65 15,-20-25-180-15</inkml:trace>
  <inkml:trace contextRef="#ctx0" brushRef="#br0" timeOffset="-63788.5">9813 14418 616 0,'-6'1'3'0,"6"-6"-4"15,3-18 0-15,16-5-1 0,5-12 3 16,4-7-9-16,5 0-21 15,-5-7-25-15,-6-8-116 16</inkml:trace>
  <inkml:trace contextRef="#ctx0" brushRef="#br0" timeOffset="-63444.77">10277 13708 656 0,'12'17'4'16,"3"11"-12"-16,9 12 6 16,13 14 2-16,7 12 0 15,7 7 1-15,4 0-5 16,2-3-31-16,-1-15-8 16,-7-10-7-16,-10-23 4 15,-8-18 17-15,-16-11 21 0,-7-30 17 16,-8-15 4-16,-8-14 13 15,-11-9 0-15,-4-6 4 16,-4 1 5-16,-2 5-2 16,2 11-8-16,-2 12-3 0,1 15-5 15,-1 12-5-15,-1 11-9 16,-2 14-4-16,-5 3-3 16,-1 22-28-16,4 9-37 15,4 5-24-15,8 0-32 16</inkml:trace>
  <inkml:trace contextRef="#ctx0" brushRef="#br0" timeOffset="-63210.36">10735 13336 648 0,'13'0'-5'0,"4"6"-38"15,7 23 33-15,9 9 12 16,12 18 0-16,1 9 0 0,10 14-2 16,2 10 1-16,1 4 0 15,0 2-2-15,-1-4-4 16,-8-7-34-16,-5-8-23 16,-13-13-60-16,-8-15-32 15</inkml:trace>
  <inkml:trace contextRef="#ctx0" brushRef="#br0" timeOffset="-62960.4">10721 13408 484 0,'-20'-52'-1'16,"6"4"2"-16,11 5 0 15,3 4-1-15,10 3-1 16,14 11-1-16,8 6 3 0,7 12-1 16,3 7-1-16,3 21-3 15,-9 25-14-15,-4 16-54 16,-10 20-13-16,-10 9 1 16,-8 6-60-16</inkml:trace>
  <inkml:trace contextRef="#ctx0" brushRef="#br0" timeOffset="-62725.46">10844 12567 556 0,'1'4'5'0,"3"5"-20"16,4 12 2-16,2 10 9 16,2 14 5-16,8 10-2 15,4 7-5-15,0 4-37 16,3 1-67-16</inkml:trace>
  <inkml:trace contextRef="#ctx0" brushRef="#br0" timeOffset="-62287.37">11722 13427 756 0,'2'-41'-6'0,"-2"-11"-5"16,-5-11-8-16,-2-14 17 15,0-7-28-15,-3-7 13 16,-5 4-18-16,-4 10-16 16,-6 16 11-16,-6 24 5 15,-5 21 3-15,-6 16-31 0,-2 21 12 16,0 13 51-16,3 11 4 16,11 3 8-16,8 0 14 15,17 5-3-15,5 4-5 16,22-1-3-16,13-1-7 15,13-1-4-15,5-4-5 0,8-8 2 16,-5-7-1-16,-2-5 2 16,-10-3-1-16,-4-4 1 15,-9 2 1-15,-8 3 12 16,-7 2 11 0,-5 6-2-16,-3 6 1 15,-5 8 1-15,-3 4-16 0,0 7-6 16,-2 3-4-16,-7 0 0 15,-7-5-78-15,-8-14-178 0</inkml:trace>
  <inkml:trace contextRef="#ctx0" brushRef="#br0" timeOffset="-61410.76">9289 17040 483 0,'17'28'2'0,"9"9"-3"16,11 16 2-16,12 7 3 15,10 14 8-15,6 3-5 16,3 6-6-16,2-5-1 0,-6-5-1 16,-6-6 1-16,-7-7 0 15,-12-9 0-15,-10-12 0 16,-13-8 1-16,-12-13-1 16,-4-9 2-1,-17-9 4-15,-12-17 0 0,-10-14 7 16,-7-16-11-16,-10-12-1 0,-5-12-1 15,-2-6 2-15,4-3 2 16,1 4-1-16,4 8-2 16,6 7-2-16,6 7 2 0,8 8-2 15,7 7 3-15,10 2-2 16,4-1 0-16,7 1 1 16,6-1-2-16,0 1 1 15,7 3 0-15,12 7 0 16,8 9-1-16,10 15-1 0,9 6 2 15,10 26 6-15,2 12 0 16,3 11-3-16,0 3 0 16,-5 0-4-16,-2-1 2 15,-11-12 0-15,-8-8-1 16,-8-12 0-16,-10-8 3 0,-6-8-1 16,-10-6 4-16,-2-17 32 15,-15-15-12-15,-9-23-21 16,-4-16-5-16,-5-21-10 15,3-4-15-15,4-2 2 16,9 10 11-16,9 21 12 0,9 20 1 16,0 21 1-16,14 17 0 15,10 9-3-15,4 21 0 16,6 10 3-16,6 10 2 16,9 10 0-16,1 10-3 15,8 5-1-15,0 6 0 16,8 1 0-16,-2-4-4 0,-3-6-48 15,-6-8-19-15,-11-16-151 16</inkml:trace>
  <inkml:trace contextRef="#ctx0" brushRef="#br0" timeOffset="-61050.94">10411 16533 580 0,'-7'-11'-21'16,"3"9"24"-16,4 2-10 0,7 18-2 16,15 14 12-16,7 11-4 15,8 13 2-15,4 6 2 16,7 4 6-16,0 0-7 16,-3-6 0-16,-6-10-2 15,-7-10 1-15,-8-18-2 0,-10-16-3 16,-11-11-7-16,-3-26 16 15,-13-20-3-15,-11-15-2 16,-7-15 0-16,-4-4 1 16,-5 1 0-16,0 5 4 15,6 14-1-15,4 13 4 16,9 16 0-16,4 17 5 0,8 10-4 16,4 9-5-16,2 17-9 15,3 18-30-15,0 5-38 16,0 5-115-16</inkml:trace>
  <inkml:trace contextRef="#ctx0" brushRef="#br0" timeOffset="-60767.85">10657 16026 552 0,'9'20'-14'16,"5"7"11"-16,15 8 1 15,10 12 4-15,16 8-3 0,6 10 3 16,7 4-3-16,5 6 2 16,1 3-2-16,-2 4 1 15,-6 0 0-15,-5 2 1 16,-9 2-1-1,-7-6 0-15,-11-5-2 16,-7-11-14-16,-10-16-31 0,-11-17-36 0,-6-26-139 16</inkml:trace>
  <inkml:trace contextRef="#ctx0" brushRef="#br0" timeOffset="-60517.85">10765 16044 562 0,'-10'-11'-17'15,"3"3"19"-15,7 5-1 16,0 3-3-16,19 8 1 16,2 18 1-16,4 12-2 15,4 16 3-15,-2 10-2 16,-5 11 2-16,-7 1-2 0,-1 1 1 15,-13-10-11-15,-1-18-28 16,-16-21-85-16</inkml:trace>
  <inkml:trace contextRef="#ctx0" brushRef="#br0" timeOffset="-60330.39">10513 15509 119 0,'11'-41'453'0,"0"9"-450"16,1 9 2-16,10 10-1 16,3 10-2-16,2 3-3 15,0 16-2-15,4 12-9 16,-4 10-26-16,-1 3-56 16,-1-2-143-16</inkml:trace>
  <inkml:trace contextRef="#ctx0" brushRef="#br0" timeOffset="-59877.9">11446 16288 684 0,'0'0'-7'16,"-12"-26"7"-16,0-14-6 15,-5-24-1-15,2-16 0 0,-4-23-12 16,2-15-3-16,-1-10-13 16,4 3-17-16,2 12-19 15,4 22 15-15,-1 27 3 16,1 27 21-16,-2 26 14 16,-4 12 22-16,0 26 17 15,1 13 24-15,-1 8-2 0,6 7-14 16,6 9-15-16,2 2-5 15,3 2-3-15,16-2-2 16,3-3-4-16,9-8 2 16,4-9-2-16,-1-11-2 15,0-13 2-15,2-7-3 0,-1-6 8 16,-2-5-2-16,-3 0 0 16,1 6-2-16,-6 5 2 15,-9 7 2-15,-1 3 5 16,-5 3 30-16,-5 2 22 15,0 1-15-15,0-3-21 0,0 3-15 16,2-5-9-16,0-10-12 16,-5-14-107-16,-2-9-432 15</inkml:trace>
  <inkml:trace contextRef="#ctx0" brushRef="#br0" timeOffset="-56208.91">8772 12646 235 0,'32'-9'7'0,"-3"0"-6"0,6-2 0 16,1 3-1-16,-5 0 1 16,-2 5 0-16,-6-2-2 15,-1-1 1-15,-1 4 1 16,1-1-1-16,1 1 0 16,4 1 2-16,-1-3-1 0,7 4 1 0,3-4 2 15,2 2-3-15,5-3 1 0,2 3-2 16,1-1 1-16,1 1-1 15,-1-1 1-15,0 3 0 16,-3-2-1-16,0 2 1 16,-2 0-1-16,4 0 2 15,-3 0-1-15,2 0 2 16,-3 0 1-16,5 0-1 0,-6 0 0 16,4-2 5-16,1 2-1 15,-2 0 2-15,0 0 2 16,3 0-8-16,3 0 0 15,2 0-6-15,-3 0 7 16,2 0-10-16,-2 0 12 16,1 0-5-16,2 0 1 0,-2 0-4 15,4 0 4-15,1 4-1 16,2-3-1-16,-1 1-9 16,2 0 10-16,1-2 7 15,-1 2-11-15,-1-2 3 0,-3 0 0 16,2 0 2-16,-5 0-2 15,-2 0 1-15,1 0 0 16,-5 0 0-16,7 0 16 16,-2 0-11-16,1-2 1 15,4 0-2-15,0 2 0 16,2-2-1-16,-1 2-1 0,-1-1 1 16,0 1-1-16,-2 0-2 15,-2 0 3-15,-1 0 0 16,-1 0 0-16,1 0-1 15,-1 0-1-15,0 1-2 0,3 3 0 16,-3-1 1 0,3 1 1-16,-1-1-2 0,2 1 0 15,-2-2 0-15,-2-2 0 32,1 0 1-32,0 0-1 15,-3 0 0-15,1 0 1 16,-4 0-2-16,1 0-3 0,4 0 7 15,-6 0-3-15,2 0 0 16,-3-4 0-16,1-1 1 16,-1 0-1-16,0 1 2 15,-2 1-2-15,0 1 2 0,-4 0-1 16,3 0-1-16,-2 2 2 16,-6-2-2-16,-1 0 3 15,0 2-3-15,-1 0 1 16,1 0-1-16,0 0 1 15,-2 0 0-15,4 0 2 16,-4 0-1-16,2 0-1 0,-5 0-1 16,3 0 1-16,2 0 1 15,-2 0 0-15,-2 0-1 16,0-1-1-16,2 1 2 16,-2-2-2-16,-2 2 0 15,-1-2 0-15,2 0 1 0,-9 2-1 16,4 0 0-16,-5 0 0 15,-1 0 1-15,-3 0-1 16,-3 0 1-16,0 0-1 16,-1 0 2-16,0 0 2 0,-1 0 1 15,-2 0 0-15,3 0-1 16,-5 0 2-16,3 0-1 16,-4 0 1-16,2 0 3 15,-2 0-3-15,0 0 2 16,0 0 4-16,0 0 1 15,0 0 1-15,0 0-4 16,0 0 0-16,0 0-5 0,0 0-5 16,0 0 0-16,0 0-3 15,2 0 5-15,2 4-4 16,1 3 2-16,-2 2-8 16,-3-9-78-16,-12-38-257 15</inkml:trace>
  <inkml:trace contextRef="#ctx0" brushRef="#br0" timeOffset="-52631.08">23873 12796 284 0,'29'0'-22'16,"3"-5"19"-16,4-3-2 15,7-2-15-15,-3-1-9 16,2 0 32-16,-1-3 8 16,-2 4 4-16,0-1-1 15,1 0 8-15,-6 4-7 0,4 2-2 16,-2 3-8-16,-1 0-2 15,3 2 0-15,4 0-3 0,-3 0 2 16,4 4-3-16,2 1 2 16,0 0-1-16,0-1 0 15,3 0 1-15,-1-3 3 0,1 1 3 16,1-2 0-16,3 0-2 16,8 0 0-16,-3 0-4 15,2 0 1-15,2 0-2 16,0-3 1-16,-2 3-1 15,2-2 1-15,0 2-2 16,2 0 1 0,0 0 1-16,0 0-1 0,-1 0 0 15,6 0-1-15,-6 0 2 16,0 0-1-16,-3 0 0 0,-4 0 0 16,1 0 0-16,-4 0 1 15,-1 2-3-15,0 1 3 16,0 0-1-16,1 3 0 15,-1-1 2-15,5 0-1 16,2 3 0-16,-2 1 0 16,3-1 0-16,-1 0 1 0,-3-3-4 15,2 2 2-15,-5-3 2 16,3-3-2-16,-4 1 0 16,3-2 0-16,-3 0 1 15,0 0-2-15,2 0 2 16,1 0-1-16,-2 0 0 15,3 0 0-15,1 0 1 0,1 0-2 16,-3 0-2-16,2 0-2 16,-1 0-3-16,-2 0 3 15,-1 0 3-15,-1 0 1 16,3 0 1-16,-1 0 0 16,-1 0 0-16,0 0 0 0,0-2 0 15,4 1 1-15,-5-3 0 16,2 1-1-16,-1-1 2 15,-2 0-1-15,0 1 3 16,-3 1-4-16,0 0 2 16,-2 2 1-16,0 0-1 0,-1 0-1 15,1 0-1-15,-4 0 1 16,5 0-1-16,-4 0 0 16,2 0 0-16,-3 0-2 15,2-2 2-15,-6-3 1 16,2 0-1-16,-3 0 0 15,-1-1 0-15,1 2 0 0,0 3 1 16,2 1 0-16,-4-2-2 16,0-7-118-16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4:40:34.341"/>
    </inkml:context>
    <inkml:brush xml:id="br0">
      <inkml:brushProperty name="width" value="0.05292" units="cm"/>
      <inkml:brushProperty name="height" value="0.05292" units="cm"/>
      <inkml:brushProperty name="color" value="#FF0000"/>
    </inkml:brush>
  </inkml:definitions>
  <inkml:trace contextRef="#ctx0" brushRef="#br0">25892 12612 240 0,'-22'0'62'15,"2"0"-62"-15,1 0 1 16,0 0-2-16,7 0-37 16,-3 0 12-16,5 0 19 0,1 0 10 15,1 0 19-15,6-1 14 16,-1 1-13-16,1 0-4 15,2 0-14-15,0 0-10 16,0 1 1-16,12 3 4 16,-2 3 2-16,9-2 1 15,5 1 20-15,6-1-8 0,8-1 2 16,6-4-5-16,8 0-7 16,6 0-4-16,15 0 1 15,10-6-2-15,10-3 1 16,16-2-2-16,10-1 10 15,15-2-3-15,10-2-1 0,9-2 4 16,8 2-5-16,5 0-1 16,4 2-2-16,4 3-1 15,-4 2 0-15,-4 0 1 16,-6 4-1 0,-7-1 0-16,-10 4 1 0,-6-1-1 15,-13 1 0-15,-6 0 4 16,-4-1 17-16,-2 1 2 15,-8 0-7-15,-5 1-8 16,-9-1-1-16,-10 0-4 16,-15 0-2-16,-16 2-1 15,-19-1 1-15,-12 1-1 0,-10-3 1 16,-8 2 10-16,-5-7 5 16,-10 2-7-16,1 0-4 15,-6-1-3-15,0 3-1 16,0 4-1-16,0 0-20 15,-2-5-87-15,-6-4-172 0</inkml:trace>
  <inkml:trace contextRef="#ctx0" brushRef="#br0" timeOffset="874.85">25461 12983 476 0,'21'-10'0'0,"-6"-5"-9"16,-3 7-6-16,-1 2 7 0,-6 6 1 15,-3 0 8-15,-2 0 2 16,0 0 1-16,0 6-2 15,0 8-1-15,0 4 2 16,0 8 3-16,-2 6 0 16,-3 10-1-16,-3 6-1 0,1 9-2 15,0 7 1-15,-3 4-2 16,-2 7 0-16,2 5 5 16,-3 5-4-16,-1 4-2 15,-3 8 1-15,2 3 0 16,-2 3 0-16,7-1 1 15,1 1-1-15,4 1-1 16,3-4 2-16,2-6-2 16,0 1 1-16,3-2-1 0,1-8 0 15,1-8 1-15,0-8-1 0,-1-5-1 16,-1-8 2-16,5-7-1 16,-1-7 0-16,4-7 2 15,0-2-2-15,5-8 0 16,-1-6 1-16,0-1 3 15,7-8 2-15,2 2-2 16,3-7-3-16,8-4 2 0,8-1-1 16,8 0-1-16,10-5-1 15,9-6 2-15,14-4-3 16,15-4 2-16,10 0-1 16,16-4 2-16,14 2 4 0,10-3 5 15,13 3 3-15,12-2 2 16,8 4-7-16,10 0-6 15,8 3-3-15,12 2-3 16,0 1-23-16,4 1 7 16,-6 1 9-16,-1 2 5 15,-14-3 5-15,-14 3 0 0,-16-3 1 16,-21-2 0-16,-18 2-1 16,-24-8 3-16,-19 1 1 15,-20-4 1-15,-13-4-1 16,-14-5-3-16,-19-9-4 15,-12-13-97-15</inkml:trace>
  <inkml:trace contextRef="#ctx0" brushRef="#br0" timeOffset="1578.18">29255 12419 507 0,'0'6'-2'0,"0"-2"-18"16,0 1 16-16,0 4 2 15,0-4 1-15,0 2 1 16,0 0 0-16,0 0 1 0,9 1-1 16,14-1 2-16,9-2-1 15,16-3 1-15,10-2-1 16,8 0 0-16,5-2-1 15,-3-7 0-15,2-2 0 16,-7 1 0-16,-2-2 1 16,-7 0 7-16,-2-1 16 0,-4 3 0 15,-2 2-5-15,-4 1-6 16,-3 1-3-16,-5 6-8 16,-4 0-1-16,-7 7-3 15,-3 7-1-15,-6 6 2 16,-1 9-2-16,-4 6 3 0,-2 10 0 15,-3 8 0-15,1 8 0 16,-5 9 1-16,0 8-2 16,0 9 2-16,-11 10-1 15,-3 10 0-15,-6 5 1 16,1 10-3-16,-5 8 3 0,1 5 0 16,2 10 0-16,-1-1-1 15,4 8 1-15,-3-2-1 16,4 2 1-1,-3-10-1-15,1-6 0 16,-3-11 0-16,2-17 1 16,1-8-1-16,-1-16 0 15,-2-14 0-15,3-13 0 0,2-9 0 0,3-13 0 16,1-11-4-16,1-21-73 16,-3-8-151-16</inkml:trace>
  <inkml:trace contextRef="#ctx0" brushRef="#br0" timeOffset="2360.46">26265 12791 482 0,'-2'-16'4'15,"-1"1"21"-15,3 1 30 0,5 1-27 16,14 5-22-16,5-3-4 16,3 2-1-1,3 4-1-15,-2 3 0 16,-7 2-1-16,-3 0-1 0,-7 3 1 16,-7 7-2-16,-4 2 2 0,0-2 2 15,-7 3 0-15,-3 3 2 16,0 2 3-16,3 5 5 15,0 9-5-15,4 6-1 16,3 10-3-16,0 9 0 16,0 12-2-16,0 6 0 15,0 9-1-15,0 2 3 0,0 6-3 16,-4 7 3-16,-4 2-1 16,-3 10-1-16,0 3 2 15,2 6-1-15,1 1-1 16,6 2 1-16,0-2-2 0,2 4 1 15,11-2 1-15,-1-1-1 16,0-9 0-16,-2-3 0 16,-2-9 0-16,-1-13 2 15,-2-13-3-15,-1-11 0 16,-2-14 3-16,0-13-3 0,0-10 2 16,0-11 1-16,-4-11-1 15,3-6 1-15,-1-27-16 16,-5-14-133-16</inkml:trace>
  <inkml:trace contextRef="#ctx0" brushRef="#br0" timeOffset="2955.43">25403 13590 115 0,'-2'-7'130'16,"-4"0"-111"-16,-4-1 34 0,1 1-6 15,4 0-10-15,-2 3-19 16,5-3-8-16,0 2 12 16,2 1-1-16,0-1-2 15,9 0-10-15,17-4-9 16,14-2-1-16,15-2 1 15,11-2 1-15,11 0 0 0,6 0 3 16,-4 2-3-16,-6 4 0 16,-10 4-1-16,-11 1-1 15,-12 1-5-15,-13 2-14 16,-5-2-9-16,-10-3-18 16,-5 0-60-16,-6-6-61 0</inkml:trace>
  <inkml:trace contextRef="#ctx0" brushRef="#br0" timeOffset="3234.89">25398 13697 440 0,'0'6'-4'16,"2"-3"-7"-16,12-1 11 15,9-1 1-15,4 1 5 16,9-2 26-16,7 0 12 16,7 0-9-16,11-8-17 0,9 0-7 15,8-3 1-15,4 0-1 16,-1 1-4-16,-3-3-5 16,-5 4-3-16,-14 1 1 0,-6 0-8 15,-14 1-31-15,-12 0-29 16,-18 2-63-16</inkml:trace>
  <inkml:trace contextRef="#ctx0" brushRef="#br0" timeOffset="3484.91">25347 14334 255 0,'0'2'-6'0,"17"-2"32"16,9-8 19-16,13-9 21 15,2-5-28-15,9-3 8 16,8-2 2-16,0 3-8 16,8 0-9-16,-5 6-26 0,-3 4-5 15,-6 3-5-15,-3 1-40 16,-15 1-54-16,-7 0-169 15</inkml:trace>
  <inkml:trace contextRef="#ctx0" brushRef="#br0" timeOffset="3689.68">25347 14539 425 0,'-5'23'-10'0,"5"-5"2"15,12-6 15-15,8 3-7 16,4-6 1-16,8-2 3 16,2-4 11-16,9-3 21 15,8-1 1-15,4-12-27 16,8-3-10-16,0-2-22 0,-2-5-143 16</inkml:trace>
  <inkml:trace contextRef="#ctx0" brushRef="#br0" timeOffset="3916.67">25353 15033 416 0,'0'19'-2'0,"11"-12"-9"0,23-7 21 16,16 0 4-16,11-15 0 15,13-13 24-15,11-5 1 16,3-2-10-16,1 3-4 16,-6 6-23-16,-10 5-26 15,-12 0-76-15,-7-1-20 0</inkml:trace>
  <inkml:trace contextRef="#ctx0" brushRef="#br0" timeOffset="5332.21">29278 13072 299 0,'-3'-12'0'0,"-1"-1"7"15,2 5 12-15,-2 4 12 16,3 4 11-16,-3 0-19 16,2 12-23-16,2 8-1 15,0 7 2-15,0 5 2 16,6 6-1-16,2 1 1 0,5 0-3 16,0-2 1-16,0-7-1 15,2-10 0-15,4-10 3 16,6-10 3-16,6-21 17 15,13-19 10-15,15-12-13 16,13-12-3-16,13-8-12 0,6-1-3 16,3 2-3-16,-8 10 1 15,-16 13-43-15,-13 14-30 16,-23 18-25-16,-21 16 10 16,-14 18-35-16</inkml:trace>
  <inkml:trace contextRef="#ctx0" brushRef="#br0" timeOffset="5660.69">29318 13809 198 0,'-22'23'193'16,"8"-10"-190"-16,3-8 27 15,9 0-16-15,2 3-14 16,0-1 1-16,8 5 0 15,-1 4 1-15,0 6 6 16,-2 1 4-16,0 2 4 0,1 4-5 16,3-3-5-16,0-4-4 15,4-4 3-15,-1-8-4 16,6-10 0-16,5-2 1 16,7-19 1-1,11-15 7-15,8-12 9 16,11-9-12-16,9-7-5 0,9-2 1 0,-1 2-5 15,-3 8 3-15,-9 17-29 16,-13 10-19-16,-14 17-35 16,-18 12-65-16</inkml:trace>
  <inkml:trace contextRef="#ctx0" brushRef="#br0" timeOffset="5910.67">29492 14686 469 0,'0'3'0'0,"0"2"0"15,0 2-2-15,11-1 1 16,7-1-2-16,10-5 2 15,12-4-1-15,18-22 0 16,22-19 2-16,17-19-1 16,14-20-46-16,8-22-261 15</inkml:trace>
  <inkml:trace contextRef="#ctx0" brushRef="#br0" timeOffset="7177.15">23473 13980 472 0,'-9'29'0'0,"0"3"1"16,5 13-1-16,4 10-1 0,8 15 1 15,6 12 0-15,4 8 1 0,-2 9 2 0,4 5-2 16,-6-4 0-16,2-9 1 16,-2-8-1-16,-4-14 0 15,-3-21-44-15,-6-23-111 16</inkml:trace>
  <inkml:trace contextRef="#ctx0" brushRef="#br0" timeOffset="7458.36">23683 13890 522 0,'-7'-2'7'0,"-12"-9"10"16,13 9-2-16,6 2-10 15,0 7-8-15,3 16-2 16,7 17 3-16,5 8 1 0,3 14 1 15,4 12 0-15,-1 2 2 16,5 1 0-16,-2-6 0 16,5-3-1-16,0-11 0 15,1-5 0-15,-1-9 0 16,-2-11-14-16,-7-12-89 16,-11-13-120-16</inkml:trace>
  <inkml:trace contextRef="#ctx0" brushRef="#br0" timeOffset="7709.42">23401 14807 484 0,'0'0'0'0,"0"-15"6"0,10-11 3 0,16-7-4 16,8-11 0-16,10-8 0 15,12-7-3-15,0-4-2 0,0 1-10 16,-2 2-98-16,-10 3-100 16</inkml:trace>
  <inkml:trace contextRef="#ctx0" brushRef="#br0" timeOffset="7983.02">23893 14148 444 0,'0'0'7'0,"0"0"15"0,0 11-17 16,0 9-4-16,2 4-1 15,5 10 2-15,3 2 1 32,2 4-3-32,-2-5 3 0,5-5-2 15,-5-7 0-15,3-10 0 16,3-9-1-16,3-12 0 0,0-19 5 15,1-17 3-15,1-15-7 16,-1-10 1-16,-5-5 1 16,-3 5 0-16,-7 8 11 15,-5 13 12-15,0 14 19 0,-10 14-4 16,-9 15-18-16,-6 5-20 16,1 20-5-16,0 8 0 15,2 15-25-15,5 3-43 16,5 4-28-16,11-3-127 15</inkml:trace>
  <inkml:trace contextRef="#ctx0" brushRef="#br0" timeOffset="8209.99">24051 13852 565 0,'0'-32'-4'15,"-7"14"7"1,4 11-4-16,3 7 3 15,0 0-8-15,0 10 4 16,0 12 1-16,5 6 3 0,7 14-3 0,6 6 3 0,3 2-3 16,4 3 4-16,4 2-3 15,0-5 1-15,0-7-2 16,-4-10-26-16,-3-18-71 16,-10-11-226-16</inkml:trace>
  <inkml:trace contextRef="#ctx0" brushRef="#br0" timeOffset="8350.59">24046 14134 569 0,'0'-5'-1'0,"0"-15"0"0,14-5-2 16,9-7 5-16,6-9-1 15,0-6-6-15,1-4-185 16</inkml:trace>
  <inkml:trace contextRef="#ctx0" brushRef="#br0" timeOffset="8756.11">24441 14045 567 0,'12'0'16'16,"-8"-20"-15"-16,-1-12 1 0,1-11-1 15,-1-10-1-15,-3-15 0 16,0-13-16-16,0-8-10 16,-9 0 1-16,-3-1 0 15,-6 16 1-15,-1 12 25 0,-5 19 11 16,2 16 21-16,-1 17-20 16,5 10-7-16,5 15-4 15,10 14-2-15,3 5-2 31,18 10 2-31,14 11-1 16,8 5 3-16,8-3-1 0,6-6-3 0,-2-4-21 16,0-10 10-16,-11-10 8 0,-8-4 5 15,-12-1 0-15,-10 1 1 16,-11 4 4-16,-9 3 10 16,-14 4 15-16,-6 3-1 15,-2 0-10-15,-1 3-12 16,-2-1-6-16,0-2-1 0,3-4-5 15,-3-12-63-15,9-12-47 16</inkml:trace>
  <inkml:trace contextRef="#ctx0" brushRef="#br0" timeOffset="8959.22">24759 13339 562 0,'0'0'4'15,"-2"13"-11"-15,-7 14 6 16,-4 15-1-16,-1 16 2 16,-1 21-1-16,3 10 2 0,3 14-1 15,5 6 1-15,4 2 0 16,0-2-2-16,13-11 1 16,3-14-52-16,2-20-111 15</inkml:trace>
  <inkml:trace contextRef="#ctx0" brushRef="#br0" timeOffset="9248.66">24656 13526 501 0,'-9'-49'-9'0,"5"10"10"16,4 3 8-16,0 2-1 15,9-4 0-15,8 5 4 16,1 0 1-16,6 4-7 15,0 8-2 1,3 11-2-16,-2 10-2 16,-3 10 0-16,-8 20-3 15,-4 15 3-15,-10 16-1 16,0 8 3-16,-10 13-3 16,-4-4 2-16,-1-1 1 15,0-10-2-15,3-11 1 0,7-20-1 16,3-15 0-16,2-17-1 0,0-8-36 15,7-21-35-15,6-11-226 16</inkml:trace>
  <inkml:trace contextRef="#ctx0" brushRef="#br0" timeOffset="9373.64">24933 13493 411 0,'4'0'73'16,"-4"15"-64"-16,0 13 3 15,-8 10-2-15,-1 10-5 16,2 3-4-16,2 1-1 15,5-4-2-15,0-14-80 0,1-12-171 16</inkml:trace>
  <inkml:trace contextRef="#ctx0" brushRef="#br0" timeOffset="9608">25062 13050 451 0,'2'-56'1'16,"-2"19"26"-16,0 13 8 15,-2 10 13-15,-5 9-10 16,-1 5-20-16,-2 3-14 16,1 17-6-16,1 10 0 15,3 13-1-15,5 7 3 0,0 5-1 16,11-1-13-16,10-8-8 16,8-14 0-16,5-14 0 15,0-15 7-15,1-9-14 16,-12-19-52-16,-10-8-229 15</inkml:trace>
  <inkml:trace contextRef="#ctx0" brushRef="#br0" timeOffset="9725.9">25105 13122 257 0,'-16'8'256'15,"6"-5"-219"-15,10-1-18 16,2 0-22-16,13 0 4 0,5-2-2 16,-2-7-22-16,0-18-235 15</inkml:trace>
  <inkml:trace contextRef="#ctx0" brushRef="#br0" timeOffset="10446.23">30539 13010 491 0,'-13'-25'2'16,"1"-2"6"-16,5 6 9 16,1 3-2-16,2 2-3 15,2 6-9-15,1 6-2 16,1 2-1-16,0 2-6 0,0 9-3 16,0 9 7-16,-2 5 2 15,2 4-2-15,-2 1 2 16,2 2 1-16,0 8 0 15,0 2 2-15,0 4 7 16,2 9 6-16,8 4-5 16,5 3-4-16,1-5 2 0,4-5-2 15,7-8-5-15,4-10 0 16,1-14-1-16,4-14-5 16,-4-10-78-16,0-27-214 15</inkml:trace>
  <inkml:trace contextRef="#ctx0" brushRef="#br0" timeOffset="10758.11">30972 12878 489 0,'-15'0'42'16,"-2"0"-40"-16,-2 17-3 0,4 11-1 16,0 13 3-16,-1 10-4 15,1 16 4-15,6 4-1 16,4 2 1-16,5-2 1 15,0-10 0-15,14-13-2 16,8-18 1-16,5-19-1 16,7-11-2-16,2-17 3 0,0-21 4 15,-2-12 0-15,-6-13 6 16,-4-8 0-16,-7-5-3 16,-9 1 4-16,-8 8-10 15,0 9 0-15,-15 15 0 16,-2 11 0-16,-7 16 0 15,-3 14-3-15,0 2 0 0,2 14-13 16,4 8-46-16,4-1-53 16</inkml:trace>
  <inkml:trace contextRef="#ctx0" brushRef="#br0" timeOffset="11101.85">31337 12675 571 0,'0'-4'-15'0,"-5"-6"15"16,-2 10-5-16,2 19 1 15,0 15 2-15,1 14 0 16,2 11-1-16,2 9 3 16,0-2-1-16,14-4 3 15,8-14-1-15,9-13 0 16,3-20-2-16,2-15-2 0,-1-23 2 15,-1-19 4-15,-1-18-1 16,-6-7 14-16,-9-5-2 16,-6-1-3-16,-7 9-3 15,-5 9-5-15,-5 12 1 0,-9 16 4 16,-8 13-1-16,-8 14-7 16,-6 12-2-16,0 20-15 15,-1 11-31-15,-2 9-21 16,11 3-109-16</inkml:trace>
  <inkml:trace contextRef="#ctx0" brushRef="#br0" timeOffset="11509.35">31853 12933 563 0,'22'-28'1'15,"1"-13"3"-15,8-15 0 0,3-11-3 16,-4-15-1-16,-1-11 0 16,-10-7-9-16,-6-7 3 15,-6 2 5-15,-7 11 1 16,-5 11 1-16,-10 21 6 0,-2 13 29 15,-1 23 2-15,-2 15-12 16,0 11-16-16,0 12-8 16,-1 26-5-16,-2 19 2 15,-3 18 0-15,5 12 1 16,7 12-1-16,9-5 3 16,5-8-3-16,19-15 1 0,11-18-2 15,10-15 0-15,3-18 2 16,2-13 0-16,-2-7-28 15,0-13-42-15,-7-8-31 16,-9-6-123-16</inkml:trace>
  <inkml:trace contextRef="#ctx0" brushRef="#br0" timeOffset="12095.59">31189 14521 397 0,'0'-30'110'0,"0"-15"-108"16,9-14-1-16,3-14 3 0,5-20 13 15,-2-12-15-15,0 0-2 0,-4 7 0 16,-4 14 1-16,-7 20 9 15,0 22 27-15,-13 30 12 16,-10 12-31-16,-6 25-15 16,-3 16-2-16,-1 14 0 15,6 13-2-15,10 5 1 0,10 6 1 16,7 1-3-16,24 1 1 16,5-7 0-16,5-4 1 15,1-8-1-15,-3-6-2 16,-11-8-7-16,-6-11 6 15,-8-5 6-15,-7-1-1 16,-3 0 1-16,-16-3 0 0,-5 0 8 16,-9 1 11-16,-10 1-7 15,0-1-6-15,-6-1-4 16,1-3-4-16,3-6 1 16,8-6 0-16,8-9-8 15,12-5-38-15,12-31-56 0,10-15-94 16</inkml:trace>
  <inkml:trace contextRef="#ctx0" brushRef="#br0" timeOffset="12306.27">31427 14164 512 0,'3'0'7'0,"-3"7"2"15,0 11-4-15,0 16 1 16,3 16 2-16,4 20 9 15,0 20 8-15,6 17-9 16,1 13-9-16,6 6-2 0,0 1-4 16,7 2 1-16,0-6-1 15,1-9-3-15,0-12-56 16,-7-24-44-16,-5-30-128 16</inkml:trace>
  <inkml:trace contextRef="#ctx0" brushRef="#br0" timeOffset="12556.24">31471 14264 489 0,'0'-30'2'16,"0"-1"3"-16,9 5 8 16,7-3-3-16,2 6 0 15,0 7-1-15,-1 9 2 16,0 7-1-16,-5 11-5 15,-4 21-2-15,-8 10 6 16,0 14 17-16,-3 6-8 0,-9 8-3 16,0 5-4-16,1 1-5 15,4-2-4-15,5-8-3 16,2-16-45-16,0-19-101 16</inkml:trace>
  <inkml:trace contextRef="#ctx0" brushRef="#br0" timeOffset="12839.03">31848 14091 597 0,'-24'9'2'0,"-5"9"-2"16,7 9-3-16,2 7 3 16,7 1 2-16,5 4-3 15,8-1 0-15,2-4 0 16,17-9 1-16,8-12 1 0,5-13-3 15,5-13 3-15,3-23 4 16,0-15-3-16,-10-9-1 16,-4-2 1-16,-12 3-2 15,-11 11 20-15,-3 11 20 16,-10 15-22-16,-12 18-7 0,-5 6-11 16,-4 23-6-16,-1 6-48 15,3 1-60-15,12-4-142 16</inkml:trace>
  <inkml:trace contextRef="#ctx0" brushRef="#br0" timeOffset="13042.14">32109 13633 601 0,'0'-11'64'0,"15"-39"-61"15,-15 43-3-15,-3 7-1 0,-9 23 2 16,-2 11-2-16,6 12-1 15,4 9 2-15,4 8-1 16,12 1 1-16,16 1 1 16,7-9-2-16,9-11-2 15,-8-14-72-15,-6-19-93 0</inkml:trace>
  <inkml:trace contextRef="#ctx0" brushRef="#br0" timeOffset="13200.33">32049 13953 546 0,'0'0'147'0,"18"-19"-149"16,19-12 0-16,19-4 0 15,22-15 3-15,12-5-1 16,6-5 2-16,-2-3-2 16,-6-5-123-16</inkml:trace>
  <inkml:trace contextRef="#ctx0" brushRef="#br0" timeOffset="15618.12">22612 16510 338 0,'-8'5'-2'0,"-3"-1"5"15,7-4-3-15,-3 0-85 16</inkml:trace>
  <inkml:trace contextRef="#ctx0" brushRef="#br0" timeOffset="16446.56">22673 15975 463 0,'2'-19'-17'16,"-2"2"23"-16,0 4 10 16,0 3 13-16,0 5 6 0,0 1-4 15,0 4-12-15,4 0-9 16,5 16-7-16,3 9 7 15,9 13 10-15,4 15-5 16,4 14-7-16,5 8-5 16,0 6 1-16,3 1-4 15,1 1 1-15,-3-3 0 16,4-3-3-16,-5-14-56 0,-4-16-61 16,-9-26-151-16</inkml:trace>
  <inkml:trace contextRef="#ctx0" brushRef="#br0" timeOffset="16649.67">23101 15841 600 0,'-7'13'4'16,"3"5"-9"-16,4 11 0 0,0 14 1 15,9 13 3-15,3 12 0 16,5 7 0-16,0 1 1 15,3-1 1-15,4-9-2 16,0-14-17-16,-5-20-83 16,-10-22-144-16</inkml:trace>
  <inkml:trace contextRef="#ctx0" brushRef="#br0" timeOffset="17463.56">22844 16402 516 0,'-13'11'3'0,"10"-9"-1"0,3-2-9 16,18-3 5-16,9-12 3 15,7-8 4-15,7-14 2 16,10-8 1-16,0-13-3 0,9-1-3 16,-3-4-1-16,-4 3-3 15,-7 8-64-15,-16 13-34 16,-8 8 16-16,-17 13 82 15,-5 6 114-15,-3 10-3 16,-8 2-73-16,-3 0 7 16,5 11-18-16,4 6-17 0,5 8-9 15,0 4-1-15,7 5 0 16,11 0 1-16,1-2 1 16,5-7-1-16,3-7 1 15,0-10-3-15,0-8 1 0,0-6 2 0,0-18 2 16,-4-9-1-16,-2-9-2 15,-4-4-10-15,-10 0-5 16,-7 5 8-16,0 3 7 16,-11 9 3-16,-3 12 6 0,2 2 24 15,2 10-20-15,5 5 1 16,1 4-9-16,4 17-8 16,0 8 0-16,5 4 3 15,9 9 0-15,3-1 1 16,3-4-1-16,4-7-9 0,-4-8-24 15,2-15 15-15,-4-7 3 16,-3-12 9-16,-7-19 15 16,-3-5-5-16,-5-8 0 15,0 1 1-15,0 4-3 16,-3 5 0-16,-4 9 2 0,0 7 11 16,2 7 8-16,1 6-4 15,2 3-2-15,2 2-10 16,0 0-8-16,6 9-4 15,6 2 5-15,5 0 1 0,2-4-1 16,3-4 1 0,1-3-6-1,-4-12-14-15,0-15 10 16,-7-8-2-16,-4-6 8 0,-5-9 3 16,-3-2 0-16,0 0 2 15,-1 6 0-15,-7 4-1 16,1 12 3-16,3 9 13 15,-1 8 12-15,3 10-4 16,2 3-7-16,0 9-20 0,7 10-1 16,10 12 3-16,4 8 1 15,9 6 0-15,4-1 0 16,8 1 1-16,-3-2-2 16,-6-8-54-16,-8-8-52 15,-13-17-330-15</inkml:trace>
  <inkml:trace contextRef="#ctx0" brushRef="#br0" timeOffset="17604.19">23827 15557 653 0,'0'-16'1'16,"5"-3"-2"-16,14-4-1 16,10-4 2-16,11-7 1 15,5-7-2-15,2-4 1 16,-8-5-66-16,-10-1-268 15</inkml:trace>
  <inkml:trace contextRef="#ctx0" brushRef="#br0" timeOffset="18623.55">23805 16790 185 0,'0'0'8'0,"0"0"22"16,0 0 23-16,0-4 9 15,-2-1-15 1,-1-4-2-16,-1 0-11 16,3-2-2-16,-1 0-9 0,-1 1-8 15,3 1-9-15,0-2-4 16,-3 4-1-16,1-2 2 15,0 4 7-15,-5 1 8 0,-2 1 2 16,-2 3 3-16,-5 2 1 16,-2 15-13-16,-1 14-5 15,2 6-2-15,9 6-3 16,4 5 0-16,4-1-2 16,18-7 2-16,9-5-3 15,8-13 0-15,7-9 2 16,3-8 0-16,2-5-3 0,-1 0 3 15,-5 0 1-15,-3 0-2 16,-9 0 1-16,-8 12 1 16,-11 3 1-16,-10 12 5 15,0 4 13-15,-13 4 0 16,-8 4-6-16,-6 4-4 0,-7-1 0 16,0-1-2-16,2-9-5 15,0-8-2-15,8-6-1 16,3-10-32-16,11-8-32 15,6-20-38-15,4-10-34 0,11-12-55 16</inkml:trace>
  <inkml:trace contextRef="#ctx0" brushRef="#br0" timeOffset="18874.69">23983 17054 52 0,'30'-31'323'16,"-10"13"-252"-16,-2 6-17 16,-4 5-22-16,-1 2-15 0,-1-1-10 15,-2-2-5-15,0-5 1 16,-3-6-1-16,-5-5-1 15,-2-4 0-15,-2-3-1 16,-10 3-2-16,-5 3 3 16,4 9 2-16,-2 10 31 15,6 6 21-15,4 14-20 16,5 17-24-16,3 8-3 16,13 8 2-16,4 3-1 15,5 1-6-15,6-6-2 0,3-6-3 16,0-9-1-16,3-12-47 0,-8-12-57 15,-7-10-93-15</inkml:trace>
  <inkml:trace contextRef="#ctx0" brushRef="#br0" timeOffset="19140.3">24302 16729 619 0,'0'-12'21'0,"5"6"4"15,12 6-16-15,2 2-1 16,1 12-4-16,4 10 0 15,-2 6-3-15,-5 6 1 16,0 1-2-16,-7-3 0 0,-1-5-8 16,-1-8-13-16,-5-12-4 15,-3-9 8-15,0-18 25 16,-6-20-6-16,-3-15-1 16,2-15 10-16,4-5 6 15,3 0-6-15,0 6-3 16,7 14-2-16,0 16-5 0,3 12 0 15,-5 16-1-15,-2 9-2 16,-1 0-64-16,1 7-105 16</inkml:trace>
  <inkml:trace contextRef="#ctx0" brushRef="#br0" timeOffset="19982.76">24557 16545 701 0,'3'0'2'0,"5"0"-9"16,-1-3-1-16,7-1-29 16,1-3-16-16,-1-2 13 15,1-1 15-15,-6-5 6 0,-4-3 4 32,0-1 12-32,-5-3 8 15,0-4 12-15,0 4 4 0,0 2 14 16,0 6-19-16,0 5 8 0,-2 7 8 15,2 2-18-15,0 18-7 16,0 6-6-16,0 6 0 16,0 5-1-16,10 1 2 15,0 0-2-15,5-11 0 16,-3-4-1-16,2-10-1 0,1-11-1 16,-3-2-1-1,-4-18 3-15,-4-8-1 0,-4-8 1 16,0-5-18-16,-2-1 13 15,-8 4 6-15,0 2 1 16,1 10 4-16,1 6 13 16,5 6-7-16,1 6-2 0,2 7-6 15,0-1-3-15,0 0-1 16,0 2-2-16,4 0 1 16,5 0 2-16,0 0-1 15,3 0 1-15,3 2 0 0,-3 11-1 16,3 7 0-16,-3 2 2 15,0 7 2-15,0 3-1 16,-2-3 0-16,-1-3-1 16,2-2-1-16,-4-9 1 15,2-4-2-15,1-5 1 16,-2-6-2-16,5-15 1 0,-2-15 3 16,1-14-1-16,1-12-2 15,-4-10-13-15,-2-7 3 16,-2 0 7-16,-5 8 4 15,0 9 1-15,0 15 3 16,-2 9 16-16,-3 14 3 16,-2 7-5-16,0 6-6 0,1 3-5 15,1 2-3-15,3 0-7 16,2 5-6-16,0 9-16 16,2 3 14-16,13 4 6 15,4 2 3-15,4 1 1 16,8 2 1-16,0-1-2 0,-1 0 3 15,1 1 0-15,-6 1-2 16,-6 0 3-16,-6 0-1 16,-4 4 11-16,-7-4 18 15,-2 5 7-15,0-1-10 16,-6 1-5-16,1-1-9 0,2-4-8 16,3-1-5-16,0-5-1 15,10-8-44-15,7-9-41 16,-3-6-68-16</inkml:trace>
  <inkml:trace contextRef="#ctx0" brushRef="#br0" timeOffset="20421.16">23669 18093 491 0,'-6'0'6'0,"2"-1"11"16,4-6-3-16,0-4-3 15,7-3-4-15,10-8 3 0,6-6-1 16,13-13 8-16,12-9-4 16,13-16-4-16,17-13 1 15,19-19 5-15,18-14 9 16,19-11-12-16,14-9-3 16,10-5-3-16,3 1 0 0,-5 13 5 15,-14 12 0 1,-20 18-7-16,-27 20 0 15,-25 20-4-15,-28 19 1 0,-18 14 0 16,-14 10 1-16,-10 1 4 0,0 0 1 16,-3-4-7-16,-4-6-35 15,-3-12-69-15,3-17-150 16</inkml:trace>
  <inkml:trace contextRef="#ctx0" brushRef="#br0" timeOffset="29555.62">25308 15898 394 0,'2'2'14'16,"-2"-2"-13"-16,2 0-3 0,-1 0 4 15,3 0 0-15,-1-6 2 16,4-1 0-16,3-2-2 16,-1 4-2-16,-1 0 0 15,0 1 0-15,-3 4 0 16,1 0 1-16,-5 0 2 0,1 0 6 15,-2 0 6-15,2 0-2 16,0 0-3-16,-1 0 1 16,1 2-4-16,3 1-5 15,5 3 1-15,2 1-2 16,7 0 3-16,1 0 1 16,7-2 3-16,7-2 4 0,5-3-1 15,5 0-2-15,5-11-5 16,8-4-1-16,0-1 1 15,3 0-2-15,-3 0-2 16,-1 0 0-16,-5-2 0 0,-7 6 0 16,-1-3 0-16,-3 1 1 15,3 3 1-15,-2-1-2 16,1 2 0-16,4 0 1 16,0 0-1-16,5 1 1 15,-2 0 0-15,0 2 0 16,-3-2 2-16,1 3 3 0,-4-1 2 15,-8 2 2-15,-2 0-1 16,-8-1 0-16,-7 3 4 16,-2-1-4-16,-4 1 2 15,-4-1-4-15,1 2-2 16,-4-1-2-16,-1 3-1 0,0-2 1 16,-2 0-1-16,0 2-1 15,-2 0 1-15,0 0-1 16,0 0 2-16,1 0-2 15,-1 0 0-15,0 0 1 16,0 0-2-16,0 0 2 16,0 0 3-16,0 0-1 15,0 0 3-15,0 0 2 0,0 0 0 16,0 0-3-16,0 0-4 16,0 0 0-16,0 0 0 15,0 0 0-15,0 0-2 0,0 0 3 16,0 0 4-16,0 0 3 15,0 0-1-15,0 0-1 16,0 0-3-16,0 0-2 0,0 0-2 16,0 0 0-16,0 0 0 15,0 0-1-15,0 0 1 16,0 0-1-16,0 0 1 0,0 0 1 16,0 0 0-16,0 0 2 15,0 0 1-15,0 0 0 16,0 0 0-16,0 0-2 15,0 0 0-15,0 0 0 16,0 0-1-16,0 0-1 16,0 0-1-16,0 0 3 0,0 0-3 15,0 0 1-15,0 0 3 16,0 0 4-16,0 0 1 16,0 0-5-16,0 0 1 15,0 0-2-15,0-2 0 0,0 2-1 16,0-2-1-1,0 1-2-15,0-1 3 16,0 0-2-16,0 0 0 16,0 1 0-16,0-3-4 0,0-3-20 15,0-9-33 1,0-16-93-16</inkml:trace>
  <inkml:trace contextRef="#ctx0" brushRef="#br0" timeOffset="30244.24">25974 15978 60 0,'4'0'213'0,"-2"0"-141"0,-2 0-42 15,0 0-1-15,0 0-13 16,0 0-14-16,2 0-2 15,-1-2-43-15,1-5-107 16</inkml:trace>
  <inkml:trace contextRef="#ctx0" brushRef="#br0" timeOffset="31986.07">24285 15188 635 0,'0'1'-22'0,"0"-1"26"16,0 0-14-16,-3 0-18 15,1 0-30-15,2 0-25 16,0-8-53-16,0-8 25 0</inkml:trace>
  <inkml:trace contextRef="#ctx0" brushRef="#br0" timeOffset="35733.78">27090 12277 429 0,'-8'-11'24'15,"-1"-1"-22"-15,-1-2-2 16,-2 1 0-16,3 2 1 0,-1 0-1 16,-1 3 1-16,2 1-2 15,2 3 1-15,-2 0 0 16,1 4 0-16,3 0-3 16,-2 0 0-16,0 0 2 15,-4 0 1-15,-1 0 0 0,-1 0 0 16,-3-2 0-16,-4 1 0 15,1-3 0-15,-1-3 0 16,-4 0 0-16,1 0 3 16,0-3 11-16,1 1-8 15,-3-3-4-15,-1 0 0 0,-2-1-2 16,-2-2 1-16,-10-3-1 16,-1 0 0-1,-6-4-1-15,-3-3-9 0,-6 3 4 16,-2-3 1-16,-3 1 2 0,0 5 3 15,2 0 1-15,3 6-1 16,1 3 0-16,5 3 7 16,-3 6-5-16,4 1-1 15,-6 0-1-15,3 4-1 16,-2 6 1-16,3 4 0 16,-4 4 0-16,1 5 0 0,-2 6 0 15,3 6 0-15,-1 7 0 16,-2 6 0-16,4 7 0 15,6 1 0-15,0 7-5 16,7 0-11-16,2 1-1 0,4 2 9 16,-1 1 4-16,2 5 2 15,0 1 1-15,-2 4 0 16,2 0-1-16,-1 3 1 16,3 4 1-16,3 3 0 15,3 1 0-15,6-1 0 16,4 5 1-16,2 1 1 0,4 4 1 15,4 1-2-15,3-2 0 16,1 4 0-16,0-2 0 16,1-3 3-16,6-4-3 15,1 0 0-15,1-2 1 16,0-2-2-16,-3-3 0 16,2 3 1-16,1 5 1 0,-4-4 4 15,2 4-1-15,1-2-4 16,1 3 3-16,1 0 3 15,3 0 1-15,1-4-3 16,7 2-2-16,-1-5-1 0,6-6 1 16,2-5-2-16,0-4 1 15,2-5-1-15,-1-5 2 16,1-2-3-16,-1-2 0 16,3-1 0-16,-3-6 2 15,5 0 3 1,2-4 4-16,5-4-3 0,1 0-5 0,4-2 0 15,3-1 1-15,2-5 0 16,-3 0-2-16,-1-5-1 16,-1-6 0-16,1-5-1 15,3-6-3-15,2-9 4 0,6-3 3 16,5 0 1-16,1-14 2 16,2-5-2-16,2-2-3 15,-3-8 1-15,-2-5 0 16,-4-5-1-16,-1-6 1 15,-4-4-1-15,-2-2 1 0,-6-4-1 16,-2-5 0-16,-3-3-5 16,-5-1-21-16,-2-4-2 15,-2 0 24-15,-1-3 13 16,1 1 10-16,-2-1-9 16,1 0 3-16,-4-1-5 0,-3 1-2 15,-4-2 13-15,-3 0-12 16,-4-1-1-16,-4-1-3 15,1-1-3-15,0-3 7 16,2-3 1-16,0 1-10 16,3 2-7-16,-1-5 4 15,5 2 6-15,-2 2 0 0,0 3-2 16,-7-3 1-16,1-2-2 16,-4 1-5-16,-3-1-3 15,-1 2-5-15,-3-2 13 16,0 3 1-16,0 3-5 15,0 2 4-15,0 3-1 0,-3 5 4 16,-2 1-2-16,-2-2 2 16,-3 3 0-16,0 0-2 15,-3 0 2-15,0-1 0 16,3 3-1-16,-2 0-1 0,4 4 2 16,1 3-1-1,1 2 1-15,1 6 3 16,-4 5 4-16,0-1-5 0,-3 4 3 15,-3-1-3-15,-1 1-1 16,-4 0-1-16,-5-4 0 16,-2 2-1-16,-4-2-5 0,-3 0-5 15,0 4 0-15,-5-2 7 16,-1 5 2-16,-1 4 1 16,0 5 5-16,-6 8 5 15,-1 8-8-15,-3 8-8 16,-3 3-2-16,-5 3-25 15,-1 2-103-15</inkml:trace>
  <inkml:trace contextRef="#ctx0" brushRef="#br0" timeOffset="37601.75">30356 12115 228 0,'-13'-30'204'0,"-3"-5"-226"16,-1 5 26-16,0-2 21 15,2 0-21-15,0-2-4 16,-2 0-1-16,0-1 1 0,-2-1 1 15,-1 1-1-15,-3-3 1 16,-4 5 3-16,-3 1 8 16,-2 4-1-16,-5 1-6 15,1 4-5-15,-3 1 1 16,0 7-1-16,3-3 0 16,1 3 0-16,4 3 0 0,5 2 0 15,1 2 1-15,3 3-2 16,-3 1 1-16,0 3 0 15,-2 1 0-15,-3 1 0 0,-2 12 0 16,-3 1 0-16,4 9 0 16,1 2 0-16,2 7-1 15,2 6 1-15,5 4-2 16,-1 8 1-16,-1 0 0 16,1 3 1-16,-1-3-2 15,-3-3 0-15,4 2 2 0,-4-4 0 16,5 2 0-16,-5 1-1 15,3 4 2-15,0 0-2 16,-2 3 1-16,0 5 0 16,-3 5 0-16,1 0 0 15,0 5 0-15,5 4 0 16,-4 0 0-16,5 5-1 0,0-2 1 16,2-1 1-16,3 1-1 31,2 0 1-31,-1 2-1 0,3-5 0 15,1-1 0-15,-4-1 2 0,5 0-2 16,-1-1 0-16,2 1 1 16,2 2 2-16,5 2 1 15,2 5 3-15,0 2-3 16,0 3-1-16,4 5 0 0,1-2-3 16,-2 0 0-16,3-1 1 15,-2-4-1-15,-2 1 0 16,-2-1 0-16,0-2 1 15,0-1-1-15,0-2 2 16,0-5-2-16,0-1 0 0,2-2 1 16,6-1 1-16,4 1 0 15,2 2 1-15,-1 2 0 16,2-2-1-16,-3 0-2 16,2-3 0-16,-6-2 1 15,3-6-1-15,-4-1 0 0,1-6 0 16,2-3 0-16,2-2 1 15,5-3-1-15,5-5-1 16,5 1 2-16,2-1 0 16,10-1 5-16,0-3-1 15,4 0-3-15,2-3-2 0,-2-5-2 16,1-1-1-16,-3-9 2 16,-1-6-2-16,2 0-1 15,1-9 5-15,6-3 0 16,1-2 2-16,7-3 2 15,3-8 0-15,1-5-2 0,2 1-2 16,-2-4-1-16,-4-2 0 16,-3-3 0-16,-6-1 1 15,-6 2-1-15,-6-5 0 16,-4 3 1-16,-6-7 0 16,1-5 1-16,-3-6 2 15,3-7 6-15,2-3 0 0,5-8-2 16,0 0-4-1,0-2-1-15,1-1 7 16,-5-4-9-16,-4 0 0 0,-2-1-5 16,-4 0 2-16,-1-3-7 15,-4 1 1-15,-6 1 4 0,2-3-2 16,-4 2 7-16,-5-5-7 16,-2 0 0-16,0 0 3 15,0-2 3-15,0-1 1 16,0-2 2-16,-2 6 1 15,2-1-3-15,0 1-1 0,0 0 1 16,0 0-1-16,0-6-2 16,0 5 1-16,0-4 1 15,0 1-2-15,-9-3 1 16,0-2 2-16,2 4-2 16,0 0 1-16,0-2 1 15,2 2 0-15,2 2-1 0,0-1 3 16,-1 4 1-16,-1 0-3 15,1 3 1-15,-4 5 0 16,-2 2-1-16,-2 3 1 16,0 3-2-16,2 2 0 15,0 0-1-15,-2 5-4 0,0-2 0 16,0 6 2-16,0 0 4 16,0 7-2-16,-1-2 0 15,-1 6 2-15,-1 1 15 16,1 2-12-16,-4 4-8 15,4-4 7-15,-1 6-2 0,3 1-1 16,-2 0 0-16,3 4 0 16,0 1 0-16,-1 4 0 15,-3 5 0-15,1 1 0 16,-2 3 0-16,0 3-7 0,-6 2 0 16,-8 4-2-16,-14-1-61 15,-19-17-251-15</inkml:trace>
  <inkml:trace contextRef="#ctx0" brushRef="#br0" timeOffset="38624.46">26789 16507 430 0,'6'0'22'16,"-5"0"-19"-16,3 0-9 0,3-1 4 16,3-3 1-16,-2 3 0 15,-1-1 1-15,0 0-1 16,1 0 2-16,3 2-1 15,2-1-1-15,4-3 1 0,8-2 0 16,8-4 1-16,11-2 0 16,7-6 1-16,8-6 1 15,9-6 5-15,6-2-3 16,1-4-1-16,3 1-1 16,-1-4 0-16,0 1 0 0,-5 0 5 15,-2-1 3-15,-2-1-1 16,-1-1-3-16,-3 3 0 15,1-1 1-15,3-2-3 16,-2 0-3-16,4-2 3 16,4 2 3-16,1 0 5 0,1 4-7 15,-2 3-4-15,-5 5 3 16,-6 6-4-16,-9 5-1 16,-13 2 1-16,-9 7-1 15,-11 2-1-15,-13 3-3 31,-8 2-21-31,-10 2-7 0,-21 0-37 16,-11-3-253-16</inkml:trace>
  <inkml:trace contextRef="#ctx0" brushRef="#br0" timeOffset="39137.51">26461 16447 251 0,'-7'22'-3'0,"5"1"13"16,2 4 5-16,0 1-4 15,5 6 7-15,5 4-4 16,5 2 25-16,3 5-23 0,-2-2 7 16,5 1 5-16,3-2-13 15,3-5-8-15,2-5-4 16,3-3 7-16,4-8 0 16,6-8-3-16,0-6-2 15,9-7-2-15,7-11-2 16,1-15 2-16,11-11-2 0,3-9-38 15,3-9-77 1,-1-6-47-16</inkml:trace>
  <inkml:trace contextRef="#ctx0" brushRef="#br0" timeOffset="39522.68">28260 15477 470 0,'20'-20'-20'0,"1"1"19"15,10 4 3-15,5 7-2 0,3 4 0 16,5 4 1-16,2 2-2 15,3 10 2-15,5 2 0 16,5 2-1-16,6 6 5 16,-1 8-3-16,1 4 0 0,-11 12-1 15,-11 12 1-15,-16 11-31 16,-17 11 7-16,-10 4 4 16,-19 2 16-16,-18-2 4 15,-7-7 27-15,-10-4 14 16,-6-11-8-16,-4-3-4 0,-8-4-17 15,1-4-12-15,-7-14-27 16,1-11-225-16</inkml:trace>
  <inkml:trace contextRef="#ctx0" brushRef="#br0" timeOffset="40028.9">27608 17308 505 0,'6'21'2'0,"-1"8"-3"16,2 9 3-16,4 8 5 0,0 10 4 15,1 5-6-15,1 0-3 16,-1 4-1-16,-1-4 2 15,2-4-2-15,-3-5 0 0,1-12 0 16,-3-13-21-16,-8-16-85 16,-4-11-281-16</inkml:trace>
  <inkml:trace contextRef="#ctx0" brushRef="#br0" timeOffset="41048.51">27310 17915 677 0,'-3'7'4'0,"1"-7"-4"16,2 0-15-16,12 0-1 0,10 0 12 15,7-7 4-15,5-7 0 16,7-9 0-16,6-9-9 16,6-9-8-16,3-4 3 0,3-5 3 15,-3-2 0-15,0 0 7 16,-5 1-12-16,-7 1 5 15,-5 4 9-15,-6 1 1 16,-6 1 10-16,-5 4 10 16,-7 7-2-16,-5 0-7 0,-7 6-4 15,-3 2-2-15,-3 6 1 16,-9 5 2-16,-1 3-4 16,-2 5-1-16,-1 6-1 15,1 5 1-15,3 14-3 16,-1 17 0-16,2 9 0 0,4 15 0 15,4 7 0-15,3 5 1 16,0 3-1-16,10-4 1 16,11-5 0-16,-1-9-1 15,7-12 0-15,2-14 1 16,-2-12-10-16,0-18 3 16,-3-12 1-16,0-24 0 0,-5-15-5 15,-3-12-4-15,-2-3-18 16,-3-1 22-16,-2 10 9 15,0 7 2-15,-4 14 7 16,0 12 18-16,0 5-2 16,-2 11-6-16,-1 7-5 0,5 4-5 15,-2 17-9-15,10 8 4 16,4 5 1-16,3 8-1 16,7-2-2-16,3 0 0 15,0-10-2-15,1-10-19 0,-5-15-20 16,-2-5 11-16,-5-25 13 15,-6-8 12-15,-5-14 2 16,-3-5 4 0,-3 2 0-16,-4 5 0 15,0 7 0-15,0 9 10 0,0 8 5 16,0 9 17-16,0 9 12 16,6 3-27-16,-3 13-24 0,8 14 9 15,2 5-1-15,1 11-1 16,6 2-1-16,1 1 1 15,4-4 0-15,2-12-4 16,3-11-9-16,-1-19-5 0,0-6 11 16,-5-26-3-16,-9-9-5 15,-2-7 6-15,-7-4 6 16,-6 0 2-16,0 6 0 16,0 5 4-16,-7 2 16 15,-1 7 0-15,3 5-7 16,-1 4-2-16,5 5 17 0,-3 5-20 15,4 6-6-15,0 3-1 16,0 4-1-16,0 10-4 16,5 13 0-16,4 12 4 15,2 10 0-15,3 12 2 16,5 7-2-16,0 2 0 0,-1 0 0 16,6-1 0-16,-7-2 1 15,2-1-1-15,-4-6 0 16,-3-4 3-16,-5-4 1 15,-2-5-1-15,-5-8-2 16,0-4 1-16,0-12-2 0,-4-6-19 16,-4-9-11-16,-6-6-5 15,1-25-47-15,-8-18-234 16</inkml:trace>
  <inkml:trace contextRef="#ctx0" brushRef="#br0" timeOffset="41315.85">28806 17065 561 0,'27'-47'0'0,"1"-1"-2"0,5 5 1 0,2 2 1 16,-1 12 1-16,-6 7-2 16,-7 9 1-16,-6 9 0 15,-10 4-1-15,-5 20 5 16,-1 9 7-16,-19 8 3 0,-7 7 3 15,-7 8-3-15,-6 2 3 16,3-4 0-16,-5 4-7 16,6-7-3-16,7 3-4 15,9 3-3-15,10-3-10 16,8-4-88-16,2-9-152 0</inkml:trace>
  <inkml:trace contextRef="#ctx0" brushRef="#br0" timeOffset="42816.82">29359 18154 396 0,'5'17'271'16,"-5"-14"-259"-16,0-3-8 15,3-11-3-15,-2-17 8 16,3-17-1-16,-1-19-5 16,3-20-4-16,-1-15-6 15,2-6-10-15,-1-2-11 16,-4 8-7-16,-2 8-3 0,0 12-7 16,-15 14 9-16,-4 11 19 15,-8 11 15-15,-2 11 20 16,-4 9 24-16,3 7-7 15,-2 10-4-15,5 6-18 0,1 0-9 16,8 18-3-16,6 11 0 31,8 5-2-31,4 9 1 16,16 2-1-16,9 4 0 0,11 2 1 0,6-3-1 16,-1-2 2-16,2-8-2 15,0 0 1-15,-3-4-1 0,-8 0 1 16,-5-2-1-16,-5 2 2 15,-8 1-2-15,-3 1 2 16,-7 3 0-16,-4-2 3 16,0 1 12-16,-7-4 6 15,-5-4-5-15,0-3-8 0,-3-11-3 16,5-5 0-16,-1-5 1 16,5-6-1-16,4-15-2 15,2-14-5-15,8-8 0 16,10-9-9-16,7-8-13 15,4-3-6-15,6 2 12 16,5-1 9-16,0 8 1 0,1 6 5 16,-5 6 2-16,-4 5-1 15,-9 12 1-15,-2 6 0 16,-9 8 0-16,0 5 0 16,-4 5 0-16,-1 12 2 15,3-2 7-15,2 5-3 0,-2-1-2 16,1 2-3-16,2-7 0 15,-5-6-2-15,-1-1 3 16,-3-7-3-16,-4-1-1 16,0-16 4-16,-7-7-4 15,-10-6-7-15,-2-2 9 0,-4-3-1 16,-1 3 1-16,3 7 5 16,1 10 9-16,3 5-6 15,5 9-3-15,0 4-4 16,4 19 0-16,5 6-1 15,3 11 1-15,1 1-2 16,12 4 2 0,3-6-2-16,6-6 0 0,2-13 0 15,1-9-3-15,1-10-8 16,1-5-1-16,0-20 0 0,-3-10-11 16,-6-3-1-16,-8-1 14 0,-1 1 10 15,-5 1 5-15,-4 11 20 16,0 3 14-16,0 9-1 15,0 3-17-15,0 7-7 16,3 4-9-16,2 4-5 16,1 10-1-16,5 8 3 15,2 1-1-15,1 2-1 0,3-1-13 16,0-6-19-16,0-4-2 16,2-12 0-16,-1-2 9 15,1-8 13-15,-2-14 11 16,-3-4-1-16,-1-5 3 15,-4 3 1-15,-1-1 6 0,-3 6 16 16,-5 7 14-16,2 5-2 16,-2 5 4-16,0 5-17 15,1 1-11-15,3 7-11 16,3 11-2-16,3 6 2 16,7 3 1-16,1 6-2 0,1-4 2 15,5-6-2-15,-1-9-10 16,0-10-7-16,2-4 4 15,-1-11 12-15,-2-12 3 16,-3-11 1-16,-1-10 0 16,-2-3 0-16,-3-9 1 0,1-4 1 15,-1 1 3-15,-3 0-3 16,-3 7 3-16,1 8 0 16,-6 10-3-16,-2 9 2 15,0 11 0-15,-6 4-2 16,-3 9-2-16,-1 1-5 0,0 7-5 15,1 7-2-15,4 8 3 16,5 3-3-16,0 0-8 16,9 0-20-16,11-2-3 15,7-2 16 1,4-1 4-16,3-2 8 16,-4-2 3-16,-1-2 7 0,-7 2 2 0,-10 0 0 15,-9 0 19-15,-3 2 26 16,-7 1 26-16,-7 1-18 15,1-2-5-15,3-1-14 16,4 0-17-16,6-1-11 16,15-4-5-16,15-1-1 0,13-4 0 15,11-5 1-15,7-2-33 16,2-13-75-16,-4-11-160 16</inkml:trace>
  <inkml:trace contextRef="#ctx0" brushRef="#br0" timeOffset="43519.54">27881 19017 783 0,'16'-7'5'0,"4"-1"-21"16,3-2-16-16,4 2 13 16,5 0 15-16,2-2 3 0,4-3-1 0,6 1-4 15,6-2-6-15,9-7-2 16,10-3 2-16,7-5 0 15,13-6-12-15,7-3 24 0,6-4 0 16,8-5 2-16,7 1-3 16,4-5 3-16,1 1-3 15,7-4 3-15,-2 0 8 16,12-5 7-16,4-1-3 16,1-6-6-16,7-1-4 0,2-2-2 15,1-3-1-15,0 3 0 16,-9 3 1-16,-6 4-3 15,-8 4 0-15,-11 8 2 16,-15 8-1-16,-18 6-1 16,-11 7 3-16,-15 9-3 0,-13 3 1 15,-9 4 1-15,-11 5-1 16,-9 2 5-16,-4 1 9 16,-8 4 0-16,-1 1-2 15,-5 0-2-15,-1 0-5 16,0 0-3-16,2 0 0 15,-2 0-2-15,0 0-4 16,0-8-56-16,-7-22-92 0</inkml:trace>
  <inkml:trace contextRef="#ctx0" brushRef="#br0" timeOffset="44464.36">31366 16052 256 0,'-10'-19'32'0,"-1"0"34"16,3 3-15 0,1 1-12-16,2 5-12 15,2 1-9-15,1 4-4 0,0 1 3 16,2 4-3-16,0 1-12 16,0 19-2-16,0 9 0 15,0 17 0-15,0 16 2 16,0 13 3-16,0 10 0 15,-2 5-2-15,2 3-1 16,0 3 1-16,0-4-3 0,0-5 1 16,0-12 0-16,0-13-1 15,0-17 1-15,0-18-1 16,-5-20 2-16,-8-11 3 16,-1-26-1-16,-6-16-43 0,-2-17-73 15,-2-12-104-15</inkml:trace>
  <inkml:trace contextRef="#ctx0" brushRef="#br0" timeOffset="44707.96">31130 16019 262 0,'-2'-8'2'0,"2"-5"-1"15,0 1 1-15,0-2 1 16,5 1 3-16,0 2 19 15,-3 4-10-15,3 3-13 16,-3 4-3-16,4 0-2 0,0 9 6 16,0 0-1-16,1 4 2 15,0-1-2-15,1-1-2 16,-1-2 1-16,-2-3-1 16,-1 2 0-16,-1-4-3 0,-3-3-109 0</inkml:trace>
  <inkml:trace contextRef="#ctx0" brushRef="#br0" timeOffset="46662.29">31240 17077 470 0,'-1'-14'8'16,"1"-8"16"-16,0-10 9 0,0-12-12 0,1-12 7 15,1-10-13-15,4-14 0 16,-4-13-10-16,2-8 4 15,-4-10-9-15,0-3 0 16,0-2-4-16,-6 7 1 0,-7 13-5 16,1 19 7-16,-5 17 3 15,4 20-1-15,-4 17 5 16,3 14 2-16,5 9-5 16,-2 2-3-16,7 19-5 0,-1 11 0 15,3 11 2-15,2 11 1 16,2 5 1-16,12 3 2 15,6-3-3-15,4-9-8 16,5-12-6-16,-1-10 0 16,1-20 6-1,0-5 5-15,-5-13 3 0,2-11 4 0,-6-4-2 16,-5 4 1-16,-3 3 1 16,-5 3-2-16,-2 10 1 0,-2 5 5 15,-3 4-2-15,2 14-8 16,3 7 6-16,2 4-1 15,0 7 0-15,3 2-1 16,3-6 0-16,5-5 1 16,3-10-2-16,1-6 1 15,3-9 0-15,-2-2 1 16,1-19 1-16,-2-12 1 0,-3-10 0 16,-3-10 5-16,0-10 2 15,-6 0-7-15,-3 4-1 16,-2 9-1-16,-5 13-1 0,0 11 4 15,0 11 17-15,0 11-13 16,-7 2-1-16,2 14-8 16,-2 12-3-16,2 6 2 15,5 11 1-15,0 4 1 32,4-1-1-32,9-3 0 0,2-8 1 15,6-10-1-15,-1-14-2 0,-1-11 0 16,3-7 2-1,-5-24 3-15,1-9 1 16,-3-7-3-16,-3-2 1 0,1 3-3 0,-5 8-2 16,-3 9 1-16,-3 9 1 15,-1 10 1-15,-1 6 1 16,0 4-4-16,0 9 1 0,0 8 1 16,4 3 0-16,1 4 2 15,6 1 0-15,3-7-1 16,5-6 0-16,0-9 0 15,1-3 0-15,3-10 1 16,-2-13 2-16,-2-9-2 16,-5-5 0-16,0 0 0 0,-5 0-1 15,-4 2-1-15,-1 9 0 16,-2 5 2-16,0 8 0 16,-2 8 1-16,0 5 1 15,0 5-1-15,2 13-6 16,2 7 4-16,2 4 1 15,7 5 0-15,2-6 0 0,2-2 1 16,5-12-2-16,1-9 1 16,4-5 1-16,-4-8 0 15,-1-14 2-15,-2-11 0 16,-4-6-1-16,-7-4 0 0,-3-7-1 16,-3 3 0-16,-3-3-1 15,0 3 0-15,0 4 0 16,-7 9 0-16,-1 8 0 15,-1 6 0-15,2 9 1 16,2 4-2-16,-2 7 1 0,-1 0-1 16,5 7-1-16,-1 11-1 15,3 5 1-15,1 2 1 16,0 5 0-16,14 1 0 16,4-3 1-1,6-2-1-15,4-2 0 16,3 2 0-16,-1-3 1 0,-3-1 0 0,-2 2 0 15,-7-5 0-15,-4-1 0 16,-4-1 0-16,-9-3 0 16,-1-2 2-16,0-1 0 15,-5-4-1-15,-4-1 1 0,-2-6-1 16,2 0-1-16,4-10 1 16,1-13 2-16,4-9-3 15,1-9-2-15,14-11 1 16,7-3-7-16,7-4-8 0,0 4 2 15,-1 5 7-15,-3 7 4 16,-3 9 3-16,-8 7 1 16,-6 8 4-16,-3 4 8 15,-5 5 13-15,0 4-12 16,0 1-4-16,0 3-4 0,-4 2-5 16,1 7-2-16,-5 11-3 15,4 7 1-15,4 6 2 16,0 3 2-16,6-1-2 15,7-3 0-15,1-8 1 16,6-9-1-16,0-13 1 16,1-4 0-16,1-17 2 0,0-12 2 15,-3-2-1-15,-1-4-2 16,-4 5 0-16,-6 7 0 16,-3 9 1-16,-5 5 10 15,0 13 16-15,0 2-18 0,-7 20-12 16,1 4 1-16,2 12 1 15,4 10-1-15,0 4-2 16,4 5-60-16,6 0-35 16,0-1-82-16</inkml:trace>
  <inkml:trace contextRef="#ctx0" brushRef="#br0" timeOffset="48648.3">31678 16983 272 0,'0'0'29'15,"7"0"-25"-15,0 0 2 16,5-2 10-16,3-2 6 16,-2-1 2-16,1-2 8 15,-6-2-7-15,-2-2-11 0,-5 1 1 16,-1 0 3-16,0 0 9 15,-1 3 8-15,-8 1-13 16,0 2-15-16,-2 4 1 16,-1 0-2-16,1 8-3 0,1 13 1 15,4 8-5-15,0 12 0 16,6 5 1-16,0 4 1 16,0 0-2-16,12-6 1 15,5-2 1-15,5-13-1 16,-1-10-1-16,4-9 1 15,0-10-2-15,1-12 4 16,-7-18 5-16,-2-15-2 0,-9-12-2 16,-6-6-3-16,-2 0 0 0,-10 2-3 15,-11 7 2-15,0 13 2 16,-4 15 0-16,2 9 7 16,1 12-2-16,3 5-2 0,6 7-2 31,2 13-2-31,8 7-2 15,3 6 1-15,0 5 1 16,14 3-2-16,6 0 3 16,7-3-3-16,3-8 1 15,4-14 1-15,4-11 0 16,-3-9-2-16,0-26 4 0,-5-16 2 16,-5-10-2-16,-3-9 0 15,-8-5-1-15,-2 0 0 16,-6 3 0-16,0 6-1 15,-3 9 1-15,1 13 1 0,-3 12 0 16,3 7 8-16,0 13 2 16,0 7-8-16,-1 17-6 15,4 15 0-15,5 16 2 16,3 16 1-16,3 16-1 16,5 11 0-16,1 11 1 15,5-2-1-15,-1 1 0 0,3-2 1 16,-6-6-2-16,-2-11 2 15,-5-10-2-15,-7-10 1 16,-5-12 0-16,-6-14 0 16,0-14 1-16,-5-13 2 15,-7-9 15-15,-3-6-4 16,-2-15-10-16,-3-13-3 0,2-9 0 16,4-10-2-16,8-8 2 15,6-3 2-15,0 0-2 16,17 0-2-16,6 1 2 0,2 11-1 15,2 6-2-15,0 9-12 16,-3 12-45-16,-5 11-16 16,-10 10-62-16</inkml:trace>
  <inkml:trace contextRef="#ctx0" brushRef="#br0" timeOffset="50038.71">31340 18728 411 0,'9'0'0'0,"-2"-2"1"15,1-19 5-15,2-4 21 16,0-8 0-16,-1-5-18 0,-3-3-6 15,-4 4-2-15,0 1 1 16,-2 7 0-16,-2 7-1 16,-4 0 4-16,-3-1 2 15,0-4-1-15,-2-7-3 16,-3-7 4-16,-1-9 9 0,-2-5-3 16,-1-8-5-16,-3 1-4 15,2 1-2-15,4 10-1 16,0 7 1-16,4 16 1 15,2 12 10-15,2 7 13 16,1 9-18-16,1 16-6 16,4 8-4-16,1 8 1 15,0 7 1-15,0 3-1 16,8-2 0-16,5-3 0 16,1-10-1-16,0-11-3 15,3-9-3-15,-1-7 0 0,0-5 8 16,4-13 2-16,-4-5-2 15,0-2 3-15,0 3-3 16,-4 3-2-16,-4 3 0 16,-1 7 2-16,0 7-1 15,3 2-4-15,-1 9-2 0,3 9 7 16,4 7 0-16,2 5-1 16,2 2 2-16,2-2 0 15,-2-2-2-15,1-7 2 16,-3-10-2-16,-2-6 1 15,-1-5 1-15,0 0-1 16,-2-13 1-16,3-1 0 0,-1-6-6 16,-1-1-21-16,-6 0-24 15,0-1-113-15</inkml:trace>
  <inkml:trace contextRef="#ctx0" brushRef="#br0" timeOffset="50273.32">31705 17853 614 0,'0'0'3'0,"-1"7"-4"15,-5 11-4-15,3 5 1 16,1 2 4-16,2 5-1 16,0-5 2-16,0 2-2 0,5-2 0 15,5-5-2-15,2-3-9 16,0 0 6-16,5-3 1 15,2-4-25-15,1-8-24 16,-1-2-53-16,-4-2-155 16</inkml:trace>
  <inkml:trace contextRef="#ctx0" brushRef="#br0" timeOffset="50587.16">31912 17888 539 0,'0'-1'6'15,"0"-10"14"-15,-3 11-5 16,-2 0-5-16,1 9-5 0,1 11-3 16,1 5-1-16,-2 3 1 15,4 2-1-15,0 2-1 16,0-5 1-16,7-7-1 16,4-4 0-16,-1-11 1 15,3-5-4-15,1 0 3 0,-2-14 4 16,-2-7-1-16,-3-2-1 15,-5-6 1-15,0 4-1 16,-1-2 5-16,-6 6 4 16,-5 4 6-16,-4 4-5 15,1 7-8-15,-3 4-4 16,3 2 0-16,2 9-33 0,4 7 2 16,5 2-14-16,2 0-26 15,0-6-82-15</inkml:trace>
  <inkml:trace contextRef="#ctx0" brushRef="#br0" timeOffset="51384.82">32038 17851 544 0,'0'-14'26'16,"3"-3"-21"-16,-3 10 0 0,0 7-3 15,0 7-2-15,0 13-1 16,7 1 0-16,-1 3 1 15,5-1 0-15,0-5 0 16,1-2 0-16,-1-3 0 16,0-8-1-16,0-5 0 15,-4 0 1-15,0-5 1 16,2-15 2-16,-3-7-1 0,1-1 0 16,-4-3 1-16,0 2-2 15,1 3-1-15,-1 10 0 16,-3 5 4-16,0 5-2 15,0 6 7-15,0 0-1 0,0 9-8 16,5 8-2-16,0 2 1 16,4-1 0-16,4 1 1 15,-3-4 0-15,3-3-2 16,1-6 0-16,-1-6-2 16,0 0-1-16,-1-16 3 15,-3-4 3-15,-1-5-1 16,-3-3 1-16,0 1-1 0,-3 2-2 15,1 6 3-15,-1 1-1 16,0 8 0-16,-2 3 0 16,3 6-1-16,1 1 1 15,2 0-8-15,3 8 5 16,1 2 3-16,5 2-1 0,0-2 2 16,2-4-1-16,-1-4 0 15,-1-2 1-15,-1-2 0 16,-1-12 1-16,-3-10 1 15,-3-4 1-15,0-4 0 0,-2-4 3 16,-4 2-2-16,-1-1-4 16,0 4 3-16,0 6 0 15,0 6 4-15,0 5-2 16,0 3 7-16,-1 4-5 16,1 3-4-16,-2 3 1 0,2 1 2 15,0 0-4-15,2 1-7 16,8 7 1-16,6 4 2 15,0-2 0-15,3-3 1 16,0-4-2-16,1-3-4 16,-5-6 1-16,2-11 3 15,-7-8 3-15,0-2-1 16,-5-2 0-16,-5 4 0 0,0 6-2 16,0 5 1-16,-9 4 2 15,0 10-5-15,-1 0-17 16,-4 17 11-16,6 5 4 0,3 7-5 15,5 2-44-15,0-1-50 16,0-3-241-16</inkml:trace>
  <inkml:trace contextRef="#ctx0" brushRef="#br0" timeOffset="51766.87">32440 18169 570 0,'-3'-8'0'16,"1"5"2"-16,2 3-5 16,0 9-3-16,0 12 6 15,7 6 1-15,6 14 5 0,3 7 7 16,4 9 4-16,0 6 6 16,2-1-6-16,-2-1-7 15,1-8-7-15,-2-6-2 16,-4-12 1-16,-7-12-2 15,-1-10-22-15,-7-11-45 0,-8-2-10 16,-13-15-187 0</inkml:trace>
  <inkml:trace contextRef="#ctx0" brushRef="#br0" timeOffset="52542.33">32406 18618 528 0,'0'-9'25'0,"0"-2"0"0,10-4-22 16,7-10 8-16,5-7 9 15,10-8 1-15,0-6-3 0,2-6-12 16,4-7-3-16,-2-1-5 0,-7 0 0 16,-4 12-13-16,-5 7 5 15,-6 11 8-15,-9 14 2 16,-2 11 0-16,-3 5 1 16,0 12 0-16,-5 17 0 15,0 6 0-15,-4 13-2 0,8 1 2 16,1-1-1-16,0-4 0 15,1-12 0-15,12-7-1 16,5-12 1-16,-2-11-3 16,2-4 5-16,2-19 6 15,-1-15-3-15,-2-10-4 0,-5-6 0 16,-2-5-9-16,-3 2 8 16,-6 6 0-16,-1 16 0 15,2 9-13-15,-2 10 7 16,0 12 7-16,0 2 1 15,0 9 0-15,0 10 15 16,4 7-8-16,-1 0-6 0,7 1-4 31,5-6-1-31,4-4 3 16,0-14-1-16,1-3-2 0,-3-7 1 16,-4-14-1-16,-4-8-1 15,-7-7 0-15,-2-1 2 16,0-4 0-16,-2 5 0 15,-5 6-30-15,4 9 31 16,-1 8 0-16,3 9 0 0,1 4-1 16,0 13-3-16,0 10 3 15,6 8 1-15,7-1 0 16,7-2 0-16,2-4 0 16,4-14 0-16,1-10 0 0,3 0 0 15,-6-17-3-15,-4-14 0 16,-8-5 3-16,-8-8 0 15,-4-8-9-15,-9-5 8 16,-6 0 0-16,1 2 2 0,0 8-1 16,1 12 0-16,4 10 6 15,8 14 15-15,1 11 2 16,0 8-20-16,10 24-5 16,7 10 2-16,5 15 0 15,5 0 0-15,6 7 0 16,2-6 0-16,4-5-1 0,-2-7-2 15,1-3 3-15,-6-9 0 16,-10-5 0-16,-10-15-19 16,-12-12-19-16,-2-4-30 15,-20-20-229-15</inkml:trace>
  <inkml:trace contextRef="#ctx0" brushRef="#br0" timeOffset="52779.22">33183 17673 566 0,'7'-36'4'16,"5"-2"-3"-16,6 1 0 0,5-2 0 16,0 10 6-16,3 8 0 15,-5 10-7-15,0 11-3 16,-6 12 1-16,-3 19 4 16,-5 10 9-16,-7 1-6 0,0 8-2 15,-10-1 0-15,-6 1 2 16,-2-6 7-16,-2-1-6 15,2-9-4 1,2-5-1-16,5-17-30 0,4-12-74 16,4-29-324-16</inkml:trace>
  <inkml:trace contextRef="#ctx0" brushRef="#br0" timeOffset="77629.2">12988 9687 285 0,'12'0'30'16,"-5"0"-19"-16,-1-4-7 15,0 1 10-15,-5 1 23 16,1 2-6-16,-2 0 1 16,0-2-12-16,0 1 0 0,0 1-9 15,0-3-7-15,3 2-3 16,1-1-2-16,8 0-2 15,1-2 3-15,5-1-1 16,2 0 1-16,3 2 0 16,4 1-2-16,-1-2 4 0,-2 2-4 15,1 0 2-15,2 2-1 16,0 0 1-16,4-1 0 31,5 1 0-31,5-2 0 0,9 2 0 0,6-2 1 16,5 0-1-16,0 1-1 15,6-3 2-15,-3 1-1 16,1 0 0-16,-4 2 0 16,-4 1 0-16,-1-2 0 0,0 2 0 15,-4 0 0 1,3 0 0-16,3 0 0 0,3 0 0 16,4 0 0-16,8-1 0 15,3-4 2-15,7 2-2 16,-1 0 0-16,-1-3 0 15,2 5 0-15,-1 1 0 0,-3 0 0 16,1 0 0 0,-2 1 0-16,0 5 0 0,-2 0 0 0,-1 0 0 15,0-3 0-15,-4 3 0 16,5-2 0-16,-1-1 0 16,1 1 0-16,2-3 0 0,0 1 0 15,-5 2 0-15,1-2 0 16,-5 0 0-16,-5 1 0 15,-1 2 0-15,-2-3 0 16,-2 1 0-16,1-1 0 16,-2 0 0-16,6 0 0 15,0 0 0-15,1-2 0 0,3 1 1 16,-2 2-1-16,1-2 0 16,-3 1 0-16,-1-2 0 15,-5 0 0-15,-4 0 0 16,-2 0 0-16,1 2 0 0,1 0 1 15,2-2 1-15,0 1-1 16,3 1 0-16,1 0 0 31,-3 0 0-31,0-1-1 0,-3 1 0 0,-3-2 1 16,-3 2-1-16,-3 0 0 16,-4 0 1-16,0-2 1 15,3 2 1-15,0-1 0 16,3 3-1-16,-2-4 0 15,7 3 0-15,-3-3-1 16,-1 2-2-16,1 0 3 0,-3-2-2 16,1 0 1-16,-3 0-1 15,2 0 0-15,0 0 0 16,0 0 0-16,1 0 0 16,4 0 1-16,3 0-1 15,-1 0 2-15,3-2-2 0,2 0 0 16,-4 1-2-16,-3-1 4 15,2 2-1-15,-3-2-1 16,2 2 2 0,-2-2 1-16,-1 2 2 15,3 0-2-15,0 0-1 0,4-1-1 0,0 1-1 16,1 0 1-16,-2 0 0 0,3 0 0 16,-2 0-2-16,-2 0 2 15,0 0-1-15,1-2 1 16,-1 2-1-16,2 0 0 15,1 0 0-15,1 0 0 16,0 0 0-16,-2-2 0 16,2 0 1-16,-1 0-1 0,1 0 0 15,-2 1 0-15,-2-1 1 16,1 0-1-16,-1 0 0 16,2 1 0-16,0 1 0 15,1-2 0-15,2 0 0 16,2-1 0-16,1 0 0 0,4 2 0 15,-3-3 0-15,-2 2 0 16,0-3 0-16,-2 3 0 16,-6-1 0-16,1 1 1 15,-3 0-1-15,-1 2 0 16,0 0 0-16,-2-1-1 0,3 1 1 16,1 0 1-16,2 0-2 15,0 0 2-15,-2 0-1 16,0 0 0-16,0 0 0 15,-2 0 0-15,-2 0 1 16,-4-2-1-16,0 2-1 16,0 0 1-16,-1-2 0 0,1 2 0 15,-2 0 0-15,5-2 0 16,0 2 0 0,3-2 0-16,2 0 0 15,-2 2 1-15,4-3-1 0,-2 1 0 16,0 0 0-16,1-1 0 15,-4-1 0-15,4 3 0 0,-1-3 0 32,0 2 0-32,0 1 1 15,2-2-2-15,2 1 1 0,0 2 1 0,-2 0-2 16,6 0 1 0,-1 0 1-16,2 0-1 15,-3 0 0-15,-2 0 0 16,-1 0 0-16,0 0 0 0,-6 2 0 15,0 1 0-15,-1-3 0 16,1 0 0-16,-3 0-1 16,0 0 2-16,-2 0-1 15,3 0 1-15,-4 0-1 0,4 0 0 16,-4 0 0 0,-2 0 1-16,2 0-2 0,0 0 2 15,-1 0-2-15,-3 0 2 16,0 0-1-16,1 1 0 15,0-1 0-15,-1 0 0 16,4 0 0-16,-1 0 0 16,-1 0 0-16,1 0 2 0,0 0-2 15,-1 0 0-15,-3 0 0 16,2 0 0-16,-4 0 0 16,1 0 0-16,-1 0 0 15,2 0 0-15,-3 0 0 16,-1 0 1-16,-4 2-1 0,-1-2-1 15,-3 0 2-15,-1 0-2 16,1 0 1-16,-1 1 1 16,2-1-2-16,0 4 1 0,0-2 0 15,1 0 0-15,-1 0 0 16,0-1 0-16,-2 1-2 16,2-2 4-16,0 0-2 15,2 0 0-15,0 0 1 16,3 0-2-16,1 0 2 15,1 0-1-15,1 0-1 0,3 0 2 16,2 0-1-16,-2 0 0 16,-1-2 0-1,1 1 0-15,2-1-1 0,-3 0 2 0,2 0-1 16,1 1 0-16,0-2 0 0,1 2-1 16,-2 1 1-16,5 0 1 15,4 0-1-15,1-2 0 16,2 2 0-16,1 0 0 15,3-1 0-15,0-4 1 16,3 5-2-16,-1-3 2 16,4 3-2-16,0-3 1 0,2 3 0 15,-1-2 0-15,1 0-1 16,-2 2 2-16,0 0-2 16,0 0 2-16,2 0-1 15,-4 0 0-15,1 2 0 16,-1 0 0-16,4-1 0 0,-2 1 0 15,0-2 0-15,4 2-1 16,-1-1 1-16,-3 1-5 16,0-2-1-16,0 0 4 15,0 3 2-15,1-3-1 0,-1 0 1 16,6 0 0-16,-3 0 0 16,6 1 0-16,-2 2-2 15,8 1-7-15,-1 0-5 16,6-1 7-16,-2 1 0 15,-2-2 1-15,-2-2 5 16,1 0 1-16,-6 0 0 0,-2 0 0 16,2 0 0-16,2 0 0 15,2 0 1-15,2 0-1 16,0 1 0-16,-1 3 0 16,0 0 0-16,-4 1-11 15,-1 2-37-15,-1 0 7 0,1-2-5 16,3 3 30-16,3 1 12 15,4-4-13-15,5-5-106 16</inkml:trace>
  <inkml:trace contextRef="#ctx0" brushRef="#br0" timeOffset="80599.31">3846 10213 310 0,'-5'-8'38'0,"-8"-1"-26"15,4 1-8-15,7-1-3 16,2-1 0-16,2-1-2 16,12-1-1-16,4-5 0 0,1 5 2 15,-2 1-1-15,1 6 1 16,-2 1 1-16,-3 4 1 16,-1 0-1-16,3 8-2 15,-3 2 4-15,5 3 0 0,7 5-1 16,5-3-2-16,11 2 1 15,6 1-1-15,12-3 1 16,7 0-2-16,-1-5 2 16,8-8 0-16,2-2 0 15,1-12 1-15,4-13 0 16,4-11 5-16,1-8 0 16,2-6-6-16,-5-4 1 0,-2-1-18 15,-15-2-119-15</inkml:trace>
  <inkml:trace contextRef="#ctx0" brushRef="#br0" timeOffset="81225.42">7521 10358 254 0,'-1'-3'45'0,"-6"-5"-30"15,0 3 7-15,2-1-5 16,2 1-7-16,-1 2 4 16,4 1 3-16,0 0-9 0,0 2-8 15,8 0-6-15,-1 0 6 16,4 0-6-16,0 2 8 16,-1 7-1-16,1 3-3 15,0 1 3-15,2 2-1 16,0 0-1-16,8-5 2 15,6 0-6-15,12-9 4 0,17-1 8 16,13-19 26-16,14-13-14 16,12-10-11-16,7-6 1 15,1-7-9-15,-2 1 2 16,-13 4-1 0,-5 8-2-16,-8 4-1 15,-5 6-30-15,-9 2-38 0,-4-4 8 0,-8-7-119 16</inkml:trace>
  <inkml:trace contextRef="#ctx0" brushRef="#br0" timeOffset="85182.61">16161 12200 283 0,'-4'-20'8'0,"4"-3"-2"0,2 1-6 16,10 1-5-16,3-2-33 16,-4 5 18-16,-3 6 17 15,-2 1 42-15,-5 8 34 16,-1-1-25-16,0 2-3 16,0 2-15-16,2 0-14 15,1 0-14-15,2 0-7 0,0 6 2 16,0 3 3-16,2 0-2 15,3 1 4 1,-3 3-2-16,3-3-2 16,5 0 2-16,6 0-1 0,6-3 0 15,15-5 14-15,15-2 5 16,21-2-10-16,18-13-4 16,18-5-1-16,13-2 0 15,11-2 1-15,2 2-3 0,-4-2 1 16,-4 5-1-16,-11 0 0 15,-14 0-1-15,-9 2 1 16,-6 1 13-16,-9-1 16 16,-6 5-10-16,-1 1-7 15,-5 1-7-15,-6 1-3 16,-8 3-2-16,-11 3 0 0,-16 1 0 16,-12 2-1-16,-7 0 1 15,-6 0 1-15,-5 0 4 16,0 0-1-16,0 0-4 15,0 0-1-15,0 0-2 16,0 2 1-16,0 1 0 0,0 0 1 16,0-2-1-16,0 1 2 15,0-2 1-15,0 0-1 16,0 0 0-16,2 0 0 16,-2 0 1-16,2 0 6 15,0 0 1-15,1 0 0 0,2-2-5 16,-1-4-1-16,1 1 0 15,1-3 0-15,-2 2-2 16,1 1 0-16,-2 3-2 16,4 1 2-16,-3 1-11 15,2 0-55-15,-6 0-46 16,-10-3-151-16</inkml:trace>
  <inkml:trace contextRef="#ctx0" brushRef="#br0" timeOffset="85824.65">15966 12869 364 0,'-12'-7'-1'0,"3"-7"2"16,6-1 12-16,3 3 7 16,2-1-13-16,10-2-4 15,5-1-6-15,2-1 1 16,2 1-1-16,0 0 0 15,-4 4 8-15,0 3-5 0,-4 3 1 16,1 1 0-16,-4 3-2 16,2 1 3-16,7-3 4 15,4-1 0-15,6-1 3 16,10-1-2-16,9-2 1 16,10-3-4-16,11-3 2 0,11-3-1 15,12-3 2-15,8-6-4 16,10-5 3-16,2 0 2 15,2-4-7-15,-3 2-1 16,-2-1 2-16,0-1-1 16,4 4-1-16,-4 0 0 15,5 0-1-15,1 2 3 0,1 1-1 16,-8 2-1-16,-10 5-1 16,-8-2 3-16,-12 4 0 15,-17 2 5-15,-16 5 1 16,-13 1 12-16,-9 3 8 0,-12 3 7 15,-6 0 7-15,-5 2-2 16,0 3-22-16,0-3-4 16,0 2-6-16,0-1-4 15,0 3-3-15,0 0-1 16,-5 0-1-16,-11 3-7 0,-9-3-88 16,-6-12-149-16</inkml:trace>
  <inkml:trace contextRef="#ctx0" brushRef="#br0" timeOffset="102167.83">15795 9304 148 0,'5'2'3'16,"3"-2"11"-16,4 0 24 15,3 0-19-15,9-6-10 16,7 0-4-16,3 1-4 16,3 2 2-16,-3 3-3 0,0 3-27 15,-7 9-43-15,-5 5-73 16</inkml:trace>
  <inkml:trace contextRef="#ctx0" brushRef="#br0" timeOffset="102522.99">16110 9375 94 0,'0'5'75'0,"4"-3"-3"0,-3 2-14 16,5 0-17-16,3 4-25 15,0-1 0-15,6 7 8 16,1 1-5-16,0 1-8 16,2 0 2-16,-2 0-10 15,0 0 1-15,1-1-1 16,-4-3 1-16,4 0 1 0,2-3 1 16,1-2-3-16,4-3 0 15,3-4-1-15,3 0-1 16,4-6 5-16,2-6-3 15,3-8 2-15,7-5 1 16,-2-8 2-16,7-7 3 0,5-9 5 16,8-10-1-16,3-10 3 15,4-3-6-15,7-3 2 16,-1 0 1-16,-3 7-10 16,-10 11-4-16,-3 10 1 15,-11 12-2-15,-12 10-3 0,-13 10 2 16,-8 9-1-16,-5 2-21 15,-11 4-25-15,-1 4-20 16,-10 4-24-16,-10 2-157 16</inkml:trace>
  <inkml:trace contextRef="#ctx0" brushRef="#br0" timeOffset="103059.15">16777 9603 427 0,'0'2'0'0,"0"-2"7"0,0 0 8 16,0 0-12-16,0 0-7 15,0 0 2-15,7-4 1 16,1 3 1-16,4-3 0 16,2 4 1-16,1-2-1 15,-1 2 0-15,2 0 0 16,-2 4-1-16,-3 5 1 0,-2-1-1 16,-2 3 0-16,-2 2 4 15,1-1-2-15,-1 4-1 16,-1-5 1-16,5 1-1 15,0-2 0-15,6-5-2 16,2-3 7-16,1-2 8 0,8-6 1 16,0-8 1-16,6-6-3 15,5-7-5-15,0-1 0 16,4-8-3-16,5 0-1 16,0-4-1-16,6-7-1 0,6-3 0 15,3 3 0-15,2-5-1 16,1 0 1-16,-4 6-1 15,-3 4 0-15,-14 9 1 16,-9 8-1-16,-11 7-1 16,-10 7 2-16,-7 8-2 15,-6 3 3-15,0 3 0 16,-3 2-8-16,-4-5-83 16</inkml:trace>
  <inkml:trace contextRef="#ctx0" brushRef="#br0" timeOffset="114691.13">18865 11176 388 0,'-4'-5'4'0,"0"-2"-2"0,4 1 0 16,0 3-2-16,0 1 0 15,0 0-6-15,0 0 3 16,2 1 2-16,4 1-4 16,5-2 4-16,1 2 2 0,8 0 2 15,2 0 2-15,5 0-1 16,-1 2-3-16,3 1 3 16,1 4-3-16,1-1 2 15,-1-1-3-15,1 1 2 16,0-3-1-16,1 0-1 15,0 1 1-15,7-4 1 0,0 2-3 16,4 0 4-16,4-2 0 16,2 0 2-16,7 0-1 15,4 0 1-15,-3 0-3 16,4 0 0-16,0 0 0 16,-1 0-3-16,-1 0 3 0,-1 0-2 15,-3 0 0-15,2 0 0 16,-3 0 0-16,2-4 2 31,2 0-1-31,1-1 3 0,0 0 1 16,4 0 0-16,-4-1 3 15,4 3-2-15,-3-3-2 0,-1 3-3 0,-4-1 1 16,1 3-2-16,-6-3 0 16,-4 4 1-16,-2 0-1 15,-3 0 1-15,0 0-1 16,-4 0 2-16,-3 0 0 0,0 4-1 15,-2-3 0-15,0 1 0 16,4 0-1-16,0-1 0 16,1 1 2-16,2 0-3 15,0-2 2-15,2 0 0 16,-1 0 0-16,1 0-2 0,-5 0 2 16,0 0-1-16,-4-4 1 31,2 4-1-31,-2-1 0 0,5-1 0 15,-1 2 0-15,-1 0 1 16,1-2-2-16,0 2 1 16,0 0 0-16,0 0 0 15,0 0 0-15,0 0 0 16,-2 0 0-16,0 0 0 16,0 0 1-16,-2 0-2 0,-5 0 2 15,-1 0-1-15,-3 0 2 16,-4 0-1-16,-2 0 2 15,-3 0-1-15,1 0 3 16,0 0-3-16,2 0 0 16,-1 0 0-16,0 0 1 0,4 0-3 15,-4 0 2-15,1 0-2 16,-3 0 1-16,-7 0 0 16,0 0-1-16,-5 0 1 15,-2 0 0-15,0 0 15 0,2 0 12 16,-2 0-8-16,0 0-7 15,0 0-6-15,0 0 0 16,0 0-3-16,0 0 5 16,0 0-1-16,0 0-2 15,0 0-1-15,0 0-5 0,-8 5-4 0,-13-3-8 16,-9-5-68-16,-11-40-233 16</inkml:trace>
  <inkml:trace contextRef="#ctx0" brushRef="#br0" timeOffset="117169.4">3783 11935 277 0,'12'-2'51'0,"1"-9"-45"15,-2 0 13-15,3 1-11 16,-3 0-1-16,1 2-1 15,-2 1 10-15,-1 3-2 0,-2-2-3 16,-2 5-2-16,5 0-4 16,-2 1 0-16,8 0-2 15,9 0-1 1,8 1-1-16,10 5 1 16,12-1-1-16,12 2 0 0,7-2 1 0,10 0 1 15,8 1-2-15,3-2 0 16,0 1-1-16,4 1 2 15,1-4-2-15,-1 2 0 0,-2 0 2 16,-2 0-4-16,2 0 2 16,-2 0 2-16,2 1-4 15,0 1 2-15,6 3 2 16,-3-1-1-16,-1-2-1 16,3 3-1-16,-4 0 1 15,-5-3 0-15,-3 3-2 0,-3-2 2 16,-6-3 0-16,-6 0 2 15,-2-2-4-15,-7 1 4 16,0-1-2-16,0 1 3 16,-1-2 1-16,1 3 1 0,3-2-1 15,-2 1-2-15,-3-1-1 16,1 1 1-16,-6 1-2 16,-1-4 3-16,-1 1-2 15,-5-1-1-15,-2 0 0 16,-1 0 1-16,-3 0-1 15,0 0 2-15,0-4 1 0,3-2 3 16,-1 0 1-16,4-3 1 16,0 1-1-16,0-3 1 15,-7 1 2-15,0 4 0 16,-11 0-2-16,-9 0 0 16,-7 2 6-16,-7 2-1 0,-8 0 2 15,1 2 6-15,-4 0 13 16,0 0-6-16,0 0 0 15,0 0-3-15,0 0-5 16,0 0-15-16,0 0-6 16,-7-8-17-1,-5-20-154-15</inkml:trace>
  <inkml:trace contextRef="#ctx0" brushRef="#br0" timeOffset="125950.67">14290 11278 168 0,'3'-23'12'0,"-3"-2"-4"15,0 3 6-15,-12 5-13 16,-6 2-16-16,-3 1-15 0,-3 1-26 16</inkml:trace>
  <inkml:trace contextRef="#ctx0" brushRef="#br0" timeOffset="126513.52">13982 11162 155 0,'-20'2'2'0,"6"3"4"0,0-5 25 15,3 0 13-15,2 0 18 16,4 0 10-16,4 0-38 16,-1 0-8-16,2 0-7 15,0 0-13-15,5 0-11 0,9 0-1 16,4 0 5-16,9 0 0 15,11 0 2-15,5 0-1 16,7 0 0-16,8 0 0 16,6 0-1-16,3-3 2 15,6 1-1-15,6-4 0 16,2 3 0-16,0-3 1 0,2 0-2 16,1-2 1-16,0-1 0 15,-1 4 0-15,-6-2 0 16,-2 0 0-16,-8 3-1 15,-3 0 2-15,-6 3-1 0,-6-1 0 16,-4 2 0 0,-2 0 0-16,-4 0 0 0,0 0 0 15,-3 3 0-15,-3-1 0 16,3 0 1-16,0 0-1 16,0-2 0-16,-3 0 0 15,-2 0 0-15,-2 0 0 0,-5 0 1 16,0 0-1-1,-3-2 0-15,-2-2 2 16,0 1 5-16,4 1 1 0,-3 1 0 16,3-3-1-16,1 4-5 15,2-2 0-15,0 2-1 0,-4 0-1 16,-5 0 0-16,-4 0 1 16,-5 0 0-16,-5 0 0 15,-5 0 3-15,-1 0 11 16,0 0 11-16,0 0-14 15,0 0-10-15,0 2-2 0,2-4-67 16,10-37-177-16</inkml:trace>
  <inkml:trace contextRef="#ctx0" brushRef="#br0" timeOffset="130190.01">16651 15980 444 0,'2'-24'-4'0,"-2"2"-10"16,2 6-5-16,1 2-8 0,-1 8 21 15,-2 1 11-15,0 3 4 16,0 2 10-16,0 0 3 16,0 0-6-16,2 0 1 15,1 0-12-15,10 7-3 0,5 6 10 16,9 6 9-16,8 13 5 16,6 11-3-16,10 14-3 15,1 14 6-15,4 6-9 16,-3 8-13-16,-2 3-3 15,-4-4 0-15,-4-7 0 0,-6-17-1 16,-4-7 0-16,-8-11 0 16,-3-16-2-16,-8-8 1 15,-7-12-8-15,-7-6-63 16,-2-20-66-16,-17-17-238 16</inkml:trace>
  <inkml:trace contextRef="#ctx0" brushRef="#br0" timeOffset="130454.78">17152 15805 255 0,'0'-12'85'0,"0"5"-31"15,0 7-12-15,5 1-35 16,2 17-3-16,10 7 9 15,-2 9 6-15,7 9-1 0,7 6 6 16,5 7-2-16,2 4-4 16,2-4 1-16,5-3-10 31,0-3-4-31,-1-8-5 0,-7-13-2 16,-8-11-43-16,-9-16-73 0,-18-4-253 15</inkml:trace>
  <inkml:trace contextRef="#ctx0" brushRef="#br0" timeOffset="130971.5">17030 16490 334 0,'-4'9'-1'15,"3"-4"2"-15,1 1 1 16,0-4 11-16,0-1 23 15,0-1 2-15,5-3-2 0,4-13 4 16,11-9-14-16,3-10-7 16,8-15-2-16,8-10-4 15,5-6-1-15,5-4-4 16,2 0-6-16,-7 3-2 16,2 7-1-16,-7 5 0 15,-5 6-4-15,-5 8 4 0,-2 4 1 16,-6 5 0-16,1 5 0 15,-2 6 0-15,-6 3 0 16,-3 1 0-16,-6 4 1 16,-5 0-1-16,0 2 0 0,-9 3 0 15,-9 2 0-15,-2 4 0 16,-4 2 0-16,4 0 0 16,0 11 0-16,4 9 1 15,4 2-2-15,6 11 1 16,4 6 0-16,2 6-1 15,2 3 1-15,10 2 1 0,4-4 7 16,3-1 2-16,2-11 0 16,4-4 0-16,2-13-6 15,3-7-2-15,4-10 1 16,4-4-5 0,-2-17 2-16,4-14-11 15,-4-7-55-15,-6-11-43 0,-4-1-118 0</inkml:trace>
  <inkml:trace contextRef="#ctx0" brushRef="#br0" timeOffset="131502.92">17948 15599 271 0,'5'-33'61'0,"-5"6"13"16,0 8-28-16,-7 3 6 15,-10 5-18-15,-2 6-6 16,-3 5-7-16,0 0 0 16,5 7-11-16,2 11-7 15,8 3-2-15,2 7 0 16,5 3-1-16,2-1 1 0,12 2-1 15,6-3 0-15,7-4 0 16,2-7 0-16,-1-9 0 16,1-9-1-16,-4-2-1 15,-5-18 3-15,-2-13-1 0,-9-7 0 16,-4-4 0-16,-5 1 0 16,0 0 1-16,-9 5-3 15,-2 8 3-15,4 9 0 16,0 6 1-16,5 10 3 15,2 5 3-15,0 0-9 16,0 13-2-16,12 1 3 16,7 6-1-16,4-3 1 0,3-2 2 15,5-5-4-15,-2-10 3 16,-2 0-2-16,-4-23-1 16,-6-9 0-16,-10-11 4 15,-5-7-2-15,-2-9 0 16,-9-2 1-16,-8 1-1 0,2 5 1 15,-2 5-2-15,3 11 2 16,3 10 1-16,4 13 8 16,3 5 11-16,3 9-1 0,1 2-13 15,0 13-10-15,1 8 1 32,10 11 2-32,5 7-1 15,7 8 3-15,6 6-2 0,9 2 1 0,5 3-4 16,-2-4-38-16,-3-6-35 15,-15-11-166-15</inkml:trace>
  <inkml:trace contextRef="#ctx0" brushRef="#br0" timeOffset="131659.21">18248 15320 637 0,'0'-7'10'0,"3"-4"-4"16,11-5-5-16,10-9 0 15,10-10 1-15,7-10 8 16,4-9-2-16,1-1-4 16,0-2-5-16,-12 0-52 0,-11 1-126 15</inkml:trace>
  <inkml:trace contextRef="#ctx0" brushRef="#br0" timeOffset="132231.5">19034 14505 529 0,'-2'-32'-1'0,"-7"-8"1"16,0 3 1-16,2 4 0 15,-2 2 7-15,0 8 4 16,3 8 30-16,-1 7-11 15,-2 8-7-15,-1 8-14 0,-1 19-5 16,-3 15-5-16,1 9 2 16,0 13 1-16,8 13 1 15,5 5-1-15,0-3 0 16,14-3-1-16,13-4-1 16,5-14-1-16,8-11-2 15,3-24-31-15,3-17-49 0,-2-14-83 16</inkml:trace>
  <inkml:trace contextRef="#ctx0" brushRef="#br0" timeOffset="133691.14">19310 14305 275 0,'-8'-7'303'0,"-7"0"-298"15,4 7 8-15,3 0-11 16,0 14-2-16,1 11-3 15,3 9 3-15,1 9 3 0,1 7 0 16,2 3 0-16,7 2-1 16,10-5-1-16,2-8-1 15,6-13 0-15,2-11-1 16,-2-18-20-16,-1-10-7 16,-8-24 18-16,-6-12 11 15,-5-11 0-15,-5-9 2 0,-7-4 0 16,-8 2-2-16,-4 4 0 0,0 12 3 15,-1 11-4-15,2 14 13 16,-1 15 12-16,-2 12-13 16,3 6-9-16,1 17-4 15,-2 12 0-15,5 10 2 0,6 8-3 16,3 4 2-16,5 0 0 16,7-1-1-16,8-13 0 15,5-11-2-15,6-14-1 16,-4-14-6-16,4-7 6 15,-3-16 5-15,1-13 4 0,-5-6-3 16,-1-8 0-16,1 1-1 16,-2 3 0-16,0-3 3 15,0 9 0-15,0 4-3 16,-2 7-1-16,0 5 1 16,1 6-1-16,-1 9 1 0,-1 3 1 15,0 2 1-15,-1 9 2 16,-3 13-2-16,0 2 0 15,-3 7-2-15,-2 2-1 16,-3 2 1-16,-2-5-1 16,0-5 0-16,0-3 0 15,0-12 0-15,0-8 0 0,0-6 3 16,7-21 3-16,2-10-6 16,2-10-2-16,1-3 1 15,3 1-5-15,-1 6 4 16,-3 7 0-16,-2 9 4 15,-2 9-2-15,0 7 5 0,-1 9 4 16,1 0-4-16,0 11-4 16,3 5 0-16,9 7 1 15,4 2 0-15,4 0 0 16,4-2-3-16,1-5 2 16,-1-7-1-1,-3-6 1-15,-3-5-1 16,-5-5 1-16,-4-14 1 0,-5-9 0 0,-2-7 3 15,-4-4 1-15,-4-2 1 16,-1-2-4-16,0 0 3 16,0 4-3-16,0 5 0 0,0 7-2 15,-1 6 1-15,-4 7 1 16,-1 4 0-16,3 7 1 16,-2 3-5-16,3 11-1 15,2 8-1-15,0 10 1 16,5 7 2-16,7 1 0 15,7 4-1-15,4-7 2 0,0-4-1 16,0-12 1-16,4-11-2 16,4-7 2-16,0-19 2 15,6-19-1-15,5-10-1 0,-1-13 1 16,-2-7-1-16,-7-1-1 16,-5 3 1-16,-12 7 0 15,-8 9 0-15,-7 9 1 16,-7 8 6-16,-8 11 7 15,0 8 3-15,-2 4-8 16,5 6-4-16,-3 4-6 16,5 3-1-16,1 11-4 0,-2 8 1 15,4 4-9-15,0 3 6 16,3 3-13-16,1-4 9 16,3-1 8-16,0-4 2 15,12-1 1-15,8-1-1 16,4 0 1-16,7 1 0 0,4 1 1 15,1 2-1-15,-2 0 0 16,-6-2 1-16,-2 1-1 16,-7-3 1-16,-4-9-1 15,-3 1 1-15,-3-10 1 0,-1-3 2 16,2-10 5-16,-1-15 2 31,4-18-5-31,2-14-5 0,2-16-1 16,-1-15-10-16,2-4-8 0,-6 0 2 15,-3 3 8-15,-5 13 7 16,-4 14 2-16,0 16 0 16,-14 11 6-16,-8 17 3 0,-6 13-3 15,-5 5-7-15,0 22-2 16,3 10 1-16,9 10 0 16,11 10-2-16,10 1 3 15,19-2-3-15,16 3 1 16,9-9 1-16,6-5-3 0,6-12-12 15,-1-3 12-15,-5-7 2 16,-8-6 1-16,-6 1 3 16,-9-2 0-16,-11 3 0 15,-15 9-3-15,-1 5-1 0,-19 10-1 16,-8 3-58-16,-3 0-134 16</inkml:trace>
  <inkml:trace contextRef="#ctx0" brushRef="#br0" timeOffset="134473.71">20871 14769 442 0,'-3'8'-2'0,"3"2"-29"16,0 1 26-16,0 6 7 16,5 1 3-16,7 1 18 0,10 1 13 15,7 0 2-15,10-4-5 16,6 0-13-16,7-3-13 15,4-3-3-15,3-3-3 16,2-7 0-16,-2 0-1 0,-1-10 1 16,1-18-1-16,1-5 12 15,2-13 24-15,-2-9-11 16,4-11-4-16,1-2-8 16,-4-11-7-16,0-7-1 15,-2-4-2-15,-2-7 1 16,-3-8 0-16,-2-4-1 0,-4-3-1 15,-6-6 1-15,-4-1-1 16,-8 1-3-16,-10 3 2 16,-8-5-3-16,-5 11-1 15,-5 2-1-15,-2 5 4 16,0 7 0-16,-2 6 0 0,-3 7 0 16,0 7-1-16,0 7 1 15,-2 9 1-15,-3 6-1 31,3 6-1-31,-3 8 3 0,-2 7-2 16,0 7 0-16,4 7 1 16,-4 2 0-16,5 7 1 15,0 2-2-15,4 2-1 16,-1 1 0-16,4 4 1 16,0 0-4-16,2 0-35 0,8 0-28 15,4 0-8-15,1-2-151 16</inkml:trace>
  <inkml:trace contextRef="#ctx0" brushRef="#br0" timeOffset="135052.73">21907 12218 617 0,'0'4'1'0,"-6"1"0"15,-1 6-6-15,0 10 3 0,-1 10 2 16,2 9-1-16,-3 16 0 15,-2 8 1-15,-2 9 0 16,-2 7 0-16,-7 2 1 16,-4-1-2-16,-4-8 0 15,-1-16 1-15,1-11-2 0,1-15 3 16,4-17 0-16,4-14 7 16,4-5 24-16,9-24 1 15,6-12-21-15,2-9-12 16,3-9 0-16,11-1-1 15,5-6 1-15,2 1-2 0,0 1-1 16,1 3 1-16,0 3 0 16,0 1 1-16,0 7 1 15,2 7-1-15,0 4 1 16,3 11-1-16,0 6 1 16,0 7 0-16,2 8-1 0,4 7 1 15,-3 7-2-15,2 15 1 31,-1 11 1-31,-1 12 0 16,-3 3 0-16,-1 8 0 0,-1 0 0 0,-3 2 0 0,-1-7 0 16,2-2-1-16,1-14-29 15,1-12-45-15,1-15-105 16</inkml:trace>
  <inkml:trace contextRef="#ctx0" brushRef="#br0" timeOffset="135795.26">22828 12088 374 0,'0'-13'274'15,"-5"3"-271"-15,-1 6-3 16,6 4-3-16,0 11-9 0,0 15-1 15,-1 9 11-15,-3 14 1 16,2 16 1-16,-4 10 1 16,6 8-2-16,0 1 1 15,0 2 1-15,10-8-2 16,6-8 1-16,4-15-2 16,3-16-5-16,4-15-14 0,2-20 11 15,-5-8 9-15,3-23 5 16,-1-12-1-16,-6-11-1 15,-3-9 0-15,0-7 2 16,-7-4-1-16,1 7 9 0,-2 5 4 16,-2 11-1-16,-1 14 11 15,-3 15 4-15,1 9 0 16,-3 7-17-16,7 2-14 16,-3 18-5-16,4 7 5 15,3 11 1-15,0 10 0 16,2 6-1-16,2 3-12 0,4-3 1 15,3-4 4 1,1-7 1-16,3-11 3 16,5-10 1-16,-2-13 0 0,3-7 1 15,2-11 2-15,1-12 2 16,-4-7-2-16,-1-8 1 16,-7-5 0-16,-6-1 0 15,-9-3 2-15,-2 0 6 0,-4 4-3 16,-1 1 5-16,2 9 3 15,0 8-6-15,-1 7-4 16,1 9-2-16,-1 7-3 16,1 2-4-16,-1 16-1 15,1 15 2-15,-1 19 3 0,2 17 1 16,0 11 1-16,2 17 1 16,1 10-2-16,4 5 0 15,3-7 0-15,2-3 2 16,-3-12-2-16,-1-17-1 15,-4-18 0-15,-2-15-1 16,-4-14 1-16,-1-13 0 0,-2-11-1 16,0-12-15-16,0-26-37 15,0-15-213-15</inkml:trace>
  <inkml:trace contextRef="#ctx0" brushRef="#br0" timeOffset="136044.33">23600 12337 596 0,'0'-32'-2'0,"2"0"-3"16,14 3-9-16,4 8 3 0,1 7 9 16,3 5 1-16,-4 7 1 15,-6 4 0-15,-5 16-2 16,-9 14 0-16,0 9 1 15,-16 11 4-15,-6 7 4 16,3 5 0-16,-1-1-7 16,9-7 1-16,9-13-10 15,2-20-98-15,16-23-278 0</inkml:trace>
  <inkml:trace contextRef="#ctx0" brushRef="#br0" timeOffset="136528.59">23929 12212 619 0,'5'0'15'0,"-3"0"-8"16,3 10-13-16,1 15 3 15,1 8 2-15,2 10 2 16,6 6-1-16,2 2 0 16,3-5 1-16,-2-10-1 15,0-9 0-15,0-15-6 0,-5-12-2 16,-3-5 10-16,-2-23 1 15,-5-10 0-15,-1-6-1 16,-2-8 5-16,0 4 5 16,0 3 11-16,-3 8 0 0,1 8-6 15,-3 11 2-15,4 8 3 16,1 8-7-16,0 4-17 16,0 19-8-16,1 8 7 15,7 10 4-15,3 4 0 16,1 3 0-16,5-7-7 15,-2-7-14-15,5-10 4 16,-1-14 4-16,0-8 11 0,3-22 5 16,1-16 1-16,4-9 8 15,-2-10 3-15,-4-4-8 16,0 3 1-16,-8 7-4 16,-7 4 4-16,-5 11 2 0,-1 9-1 15,-3 8-6-15,-9 6-4 16,-7 11 1-16,-3 2-4 15,-5 17 0-15,-4 10 1 16,-1 10 1-16,3 9-9 16,6 1-40-16,7-5-41 15,8-9-113-15</inkml:trace>
  <inkml:trace contextRef="#ctx0" brushRef="#br0" timeOffset="137372.08">24689 12036 683 0,'0'-20'2'0,"-15"-3"11"16,6 6 2-16,4 6-11 16,-3 2-1-16,3 9-2 15,-4 0-2-15,-3 16-6 16,-5 12-4-16,-3 12 3 15,-4 6 4-15,2 6 2 0,2 0-5 16,6-8-16-16,7-6 2 16,5-12 4-16,2-12 11 15,11-12 4-15,12-4 3 16,6-19 4-16,9-11-4 0,1-9 1 16,2-2-3-16,-3 1 2 15,-5 0 0-15,-8 11 7 16,-6 6 19-16,-6 8 4 15,-6 7-2-15,-2 6-4 16,1 4-18-16,-5 10-9 16,4 9-2-16,3 6 5 0,-1 3 1 15,2 4-2-15,4-6 0 16,1-5-6-16,4-11-17 16,-2-10 0-16,3-3 11 15,-2-17 8-15,-4-7 3 16,-3-7 3-16,-1 1-1 15,-5 3 2-15,-3 0 12 0,-1 11 4 16,0 4 12-16,0 4-6 16,3 2-8-1,-1 9-9-15,3 0-9 0,4 5-4 16,-1 6 3-16,9-1 1 0,0 3 1 16,5-10-4-16,5-3-19 15,2-7 6-15,0-16 12 16,3-18-1-16,-1-9-12 15,-2-11 9-15,-6-2 8 16,-4-9 2-16,-2 0-1 16,-7 8 2-16,-4 11 0 0,-5 8-1 15,-1 9 10-15,0 15 8 16,-1 10-7-16,-6 11-5 16,-4 11-6-16,-4 23-3 15,1 13 1-15,-1 13-1 16,3 10 4-16,5 5-4 0,4-6 4 15,3-5-2-15,7-8 0 16,8-10-3-16,6-10 3 16,4-7-1-16,4-10 2 15,-2-5 0-15,2-3 3 16,-7-5-3-16,3-6 1 0,-8 0 3 16,-5 0-3-16,-7-10 1 15,-3-1-2-15,-2 3 1 16,-7-5-19-16,-15 5-58 15,-10-7-59-15,-4 2-159 16</inkml:trace>
  <inkml:trace contextRef="#ctx0" brushRef="#br0" timeOffset="137497.07">25210 12000 690 0,'15'0'84'15,"9"0"-57"-15,6-7-19 0,13-3-4 16,8-15-4-16,3-19-57 15,-3-21-353-15</inkml:trace>
  <inkml:trace contextRef="#ctx0" brushRef="#br0" timeOffset="138358.63">22695 14079 480 0,'26'-16'-1'0,"1"1"0"0,1-4 2 15,6 1 2-15,2 2 3 16,2-6 1-16,1 2-1 16,1-1-2-16,5-4-3 15,7-3 0-15,4-6-1 16,5-6 1-16,10-2 1 0,8-8 2 15,9-4 1-15,4-3-1 16,3-2 3-16,6-4-2 16,3 2 2-16,-1-2-1 15,6 1-5 1,1-3-1-16,6 1 2 0,-1 2-3 16,2-2 1-16,1 0 2 0,0 1-3 15,2 1 1-15,1-1 1 16,-2 6-2-16,-3 0 2 15,-7 0-1-15,0 0 0 16,-11 3-1-16,-3 1 2 0,-5 1-2 16,-5 4 2-16,-10 3-1 15,-3 3 1-15,-7 0 7 16,-9 5 2-16,-3 3-1 16,-2 2-2-16,-4 2 0 0,-6 1-4 15,1 6-3-15,-4-1-1 16,-1 1 1-16,-3 2 0 15,-6 4 0-15,1-3 0 16,-5 3 1-16,0 4 0 16,-6-2 0-16,-2 5 0 0,-4 0 2 15,-4 3 3-15,-3 2 2 16,1 2 2-16,-5 1-3 16,-1 0 4-16,0 0-4 15,0 2-4-15,0 0-4 16,-7-14-86-16,-5-23-249 0</inkml:trace>
  <inkml:trace contextRef="#ctx0" brushRef="#br0" timeOffset="140939.51">20598 17653 433 0,'-5'-34'-14'0,"3"2"32"15,2 6-14-15,0 2 3 16,7 4 7-16,2 4 4 16,-1 5-9-16,2 1-6 15,-1 3 0-15,-2 4-2 16,0 3 0-16,1 3 2 0,-3 14-2 16,2 7 5-16,1 13 27 15,4 13-3-15,0 16-2 16,5 16-10-16,2 9-9 15,6 11-4-15,2 7-3 0,2 3-1 16,0 1 1-16,-2-8-2 16,-2-9 0-16,-4-15 0 15,-1-23-2-15,-4-22-45 16,-5-34-54-16,-9-20-160 16</inkml:trace>
  <inkml:trace contextRef="#ctx0" brushRef="#br0" timeOffset="141298.23">20734 18395 571 0,'13'0'12'16,"8"-12"-7"-16,11-13-6 15,12-11 0-15,10-7-3 16,3-5-26-16,-1 1 3 16,-6 1-27-16,-9 7 12 15,-14 5 1-15,-12 6-78 0</inkml:trace>
  <inkml:trace contextRef="#ctx0" brushRef="#br0" timeOffset="141612.8">21158 17551 651 0,'-2'-10'5'15,"2"-1"-8"-15,0 5-1 16,4 6 3-16,3 0 1 15,4 12-2-15,3 11 2 16,1 9 1-16,1 13 1 16,4 10-1-16,-1 9 9 0,1 4 0 15,2 1 0-15,0 0-5 16,-2-4-3-16,2-8-2 16,-4-9 1-16,0-8-2 15,-1-8 0 1,-7-11-19-16,-5-9-29 15,-5-10-35-15,-10-2-113 0</inkml:trace>
  <inkml:trace contextRef="#ctx0" brushRef="#br0" timeOffset="142408.93">20754 18501 601 0,'-7'0'2'15,"7"-6"0"-15,7-15-9 0,22-9 1 16,10-10 1-16,14-8 7 16,4-2-4-16,6-2 3 15,-2 4 0-15,-3 5-1 16,-4 2 0-16,2 4 0 16,-5 3-3-16,0-2-9 0,2-1 2 15,1-3-9-15,0 1 3 16,-1-4 6-16,-4 4 9 15,-5 0 2-15,-7 5 1 16,-12 6 3-16,-9 3 14 16,-14 7 10-16,-2 3 8 0,-14 6 7 15,-8 4-22-15,-3 5-6 16,-2 0-5-16,3 7-4 16,3 11-3-16,6 11-4 15,3 8-1-15,9 8-1 16,3 5-2-16,5 1 3 15,15-2 1-15,1-7-5 0,8-8-4 16,1-14-10-16,3-11-7 16,1-9 7-16,1-22 9 15,0-11 7-15,-1-12 3 16,-5-2 1-16,-6 1-1 16,-7 2 2-16,-5 7 1 0,-8 9 13 31,-1 11 4-31,-2 2-7 15,0 8-3-15,0 7 2 0,6 4-6 0,1 17-8 16,4 8 2-16,4 10 0 16,0 4 2-16,9 1-3 15,-2-7 0-15,2-6-2 0,1-15-20 16,-3-14-4-16,0-9 13 16,-1-27 7-16,-5-11 4 15,-2-16 1-15,-4-4 2 16,-3-7 4-16,-5 2 7 15,-2 8 0-15,0 8 1 0,0 10 4 16,0 10 8-16,-2 13-2 16,2 9-2-16,0 3-5 15,0 9-9-15,3 14-8 16,6 11-2-16,6 14 4 16,4 5 0-16,1 8 2 0,4-2-2 15,1-3-2-15,-1-8-2 16,0-11-7-16,0-10-16 15,-4-6 0-15,-5-9-12 16,-6-3-4-16,-9-10-25 0,-2-2-82 16</inkml:trace>
  <inkml:trace contextRef="#ctx0" brushRef="#br0" timeOffset="142644.56">22153 17723 503 0,'-20'3'38'0,"4"-3"7"16,9 0-14-16,5 0 0 15,2 0-12-15,16-3-16 0,6-12 0 16,12-6 3-16,8-11-2 16,7-9-2-16,7-12-2 15,3-9-1-15,1 0-1 16,-8 0-5-16,-11 6-6 0,-7 9 6 16,-16 12 6-16,-11 10 1 15,-7 11 6-15,-14 9 3 31,-12 5-11-31,-8 12-3 0,-10 13-25 16,-10 15-8-16,-7 9-27 0,-13 12-34 0,-7 11-118 16</inkml:trace>
  <inkml:trace contextRef="#ctx0" brushRef="#br0" timeOffset="143082.06">21224 18697 185 0,'-52'68'28'15,"4"-11"-26"-15,4-7 1 16,7-10 25-16,5-8-28 16,3-7 0-16,6-7 0 0,7-9 75 15,9-2-8-15,3-4-21 16,4 1-2-16,0-4-6 16,11 0 1-16,7 2-11 15,8-2-15-15,7 0-10 16,7-9-1-16,6-7-1 15,8-7 1-15,12-11-2 0,7-9-1 16,10-9 0-16,12-6 4 16,8-4 6-16,5-1 2 15,-8 5-2-15,1 4-7 16,-11 8-2-16,-10 6 1 16,-7 4-1-16,-7 4 6 0,-1 4 5 15,-4 1-3-15,-2 4-2 16,-3-2-3-16,-7 3-2 15,-1 1-2-15,-11 3 4 16,-5 5 0-16,-10 5 1 16,-6 2 0-16,-5 3-3 15,-5 1-2-15,-6 2 0 0,0 0-3 16,-6 0-19-16,-9-13-63 16,-5-10-258-16</inkml:trace>
  <inkml:trace contextRef="#ctx0" brushRef="#br0" timeOffset="144693.85">9367 13518 401 0,'-15'-10'110'0,"-7"-5"-107"16,2 5 17-16,6 1 1 15,1 6-13-15,2-2-6 16,1 1 3-16,-3 4 15 16,2 0-2-16,1 4-9 0,-2 14-4 15,4 10 0-15,1 16-4 16,3 9 0-16,1 13 1 15,3 9 2-15,3 7 1 16,11 2 2-16,6-3-4 16,3-1-3-16,6-5 2 15,6-8-1-15,2-10 0 0,2-14-16 0,1-19-56 16,-5-24-35-16,0-15-129 16</inkml:trace>
  <inkml:trace contextRef="#ctx0" brushRef="#br0" timeOffset="144990.68">9606 13809 466 0,'0'-16'6'0,"-5"9"57"16,0 7-19-16,1 4-23 15,-2 17-22-15,1 16-1 16,3 12 2-16,-1 6-1 16,3 7 1-16,0 3 1 15,10-10 0-15,5-5-3 16,3-13 5-16,2-12-2 0,3-14-2 15,4-11 1-15,2-16 0 16,2-22 1-16,-1-12 0 16,-2-14-1-16,-3-4 2 15,-8-1 0-15,-5 7-1 16,-7 8 5-16,-5 13 7 0,0 14-3 16,-10 12 9-16,0 10-9 15,-4 5-11-15,0 5-23 16,-2 7-87-16,0 3-163 15</inkml:trace>
  <inkml:trace contextRef="#ctx0" brushRef="#br0" timeOffset="145319.08">9990 14073 522 0,'12'-28'4'0,"-5"-10"3"15,0-6-7-15,-4-6 0 16,-3-8-23-16,-2-6-6 31,-12-5 4-31,-4-3 14 16,-3 1 8-16,-2 4 2 0,-3 13 6 0,3 8 39 0,4 17 5 16,2 14-10-16,0 8-8 15,7 7-18-15,3 16-14 16,3 15-1-16,4 12-1 15,0 15 0-15,14 10 2 16,8 5 0-16,7 2 2 16,7-5 1-16,1-10-3 0,5-15 3 15,3-16-2-15,2-19-20 16,-3-12-66-16,-3-28-206 16</inkml:trace>
  <inkml:trace contextRef="#ctx0" brushRef="#br0" timeOffset="145819.57">10387 12998 612 0,'0'0'3'0,"-1"5"0"16,1 22-13-16,0 15 7 16,6 16 2-16,4 12 1 15,2 9 1-15,5 3-1 16,0-2 1-16,5-6-1 15,2-10 1-15,1-13-1 0,-4-15 0 16,1-11 1-16,-8-13-1 16,-1-12 0-16,-8-6 1 15,-5-21 3-15,-3-5-5 16,-14-5-8-16,-4-3 2 16,-2 5 8-16,-5 9 0 15,3 6 2-15,3 12 8 0,3 8-2 16,4 12-3-16,1 16-6 15,2 14-2-15,3 8 1 16,3 5 0-16,3 6 0 16,3-1 2-16,0-8-1 0,9-7-1 31,5-13 2-31,6-14-3 16,3-18 0-16,6-7 3 0,1-22-1 0,-1-14 0 15,2-12-5-15,-9 0-7 16,-3 0-4-16,-10 10 11 0,-3 9 6 15,-6 11 6-15,0 13 11 16,0 9-5-16,-6 3-7 16,5 8-11-16,1 6 0 15,0 4-29-15,0-4-47 16,10-5-171-16</inkml:trace>
  <inkml:trace contextRef="#ctx0" brushRef="#br0" timeOffset="146945.04">11144 13046 559 0,'0'-13'3'15,"-9"5"11"-15,-2 2 10 16,-3 6-13-16,-6 2-9 16,-2 17 0-16,-4 18-3 15,0 10 1-15,4 14 0 0,2 7 2 16,5 5 1-16,6-2-3 15,5-3 1-15,4-15-1 32,0-10-1-32,6-14 2 0,8-15-2 15,1-14-3-15,2-14 4 16,1-18 2-16,1-10-7 16,2-8-13-16,-8-7 6 15,2 0 4-15,-8 8 7 16,2 4 2-16,-5 15 4 0,-4 6 17 15,4 14-5-15,-2 10-8 16,-1 3-9-16,1 18-4 16,2 5 4-16,1 8 1 15,0 3 0-15,3 0 1 16,1-5-2-16,-1-5 1 0,3-11-1 16,2-7 1-16,-1-9-2 15,3-10-6-15,1-20 4 16,-1-12-3-16,-2-9 1 15,1-10-2-15,0-2 5 16,-4-1 0-16,0 9 3 0,-2 10 1 16,-2 13 0-16,-1 9 4 15,-2 14 14-15,0 9-6 16,-3 13-16-16,0 15 0 16,0 8 3-16,0 13-1 15,0 4 2-15,3 0-2 16,4-1 1-16,4-9 1 0,4-9-2 15,2-12-2-15,1-12-1 16,6-10-3-16,-1-14 1 16,-2-15 5-16,0-14 0 15,-6-7 0-15,-2-7 2 16,-6-7 0-16,-5-1 0 0,-2 0 1 16,-2 3-1-16,-6 4-1 15,-4 8 0-15,4 11-1 16,1 10 5-16,1 13 4 15,2 7 4-15,0 6-4 16,4 3-7-16,0 0-6 0,0 5-3 16,2 6 5-16,6 9 1 15,1 1 1-15,3 6 0 16,1 3-1-16,4 2 2 16,4 0-2-16,0 2 2 15,2-4-1-15,1 2 0 16,-1-1 0-16,3-2 0 0,1-3-1 15,-3-5 1-15,3-4-2 16,-2-6-2-16,1-6 2 16,-5-5-3-16,-1-9 4 15,0-9 1-15,-2-10-2 0,-2-10 3 16,2-10-1-16,-1-6 0 16,2-5 1-16,0-1-1 15,3 2-1-15,1 5 2 16,4 7-1-16,-1 12 1 15,-5 7-1-15,-1 9-1 16,-5 11-1-16,-5 7 0 0,-5 9-2 16,-5 13 1-16,0 4 3 15,-3 6 1-15,-7 2 0 16,3 2-1-16,2-2 0 16,-2-4-9-16,0-7-119 15</inkml:trace>
  <inkml:trace contextRef="#ctx0" brushRef="#br0" timeOffset="147116.92">11111 12883 650 0,'-3'7'1'16,"3"-7"4"-16,2 5-9 15,8-4 1-15,1-1-101 0,2-11-246 16</inkml:trace>
  <inkml:trace contextRef="#ctx0" brushRef="#br0" timeOffset="148367.74">12300 13083 346 0,'-4'-28'7'15,"-8"0"3"-15,-1 2 9 16,2 2 0-16,1 2-9 15,3 4-3-15,-1 4-1 0,3 1 6 16,3 4 2-16,0 3 8 16,2 0-4-16,0 2-5 0,0 4-5 15,0 0 2-15,2 0 1 16,10 10 0-16,1 5-2 16,5 5 11-16,5 7 9 0,-1 8-11 15,2 8-3-15,3 5-2 16,-5 15-5-16,-3 6 0 15,-2 10-3-15,-4 10-2 16,-4 4 1-16,-4 5-3 16,-3 0 0-16,-2 5 0 15,0-1-1-15,0-4 0 0,-7 2 2 16,2-6-2-16,-2 1 0 16,0-4 1-1,-3 0-1-15,2 2 1 16,-3 1 0-16,1-3-1 15,0-1 1-15,0-7-1 16,0-3-1-16,3-9 4 0,3-6-4 16,3-8 2-16,1-9 0 15,0-5 0-15,0-11 0 16,7-4 4-16,0-2 1 16,2-5-1-16,-2-5-2 15,-2 0-2-15,2-5 0 0,-5-2-1 16,-2-2-19-16,0-7-70 15,-9 0-228-15</inkml:trace>
  <inkml:trace contextRef="#ctx0" brushRef="#br0" timeOffset="149183.38">11644 15206 455 0,'2'-7'-4'0,"0"1"4"15,0 2 6-15,6 3 4 16,-1-3-1-16,1 4 5 16,3 0 4-16,4 2 0 0,0 9-3 15,5 7-4-15,4 6 0 16,-1 5 2-16,4 9-5 16,1 1-3-16,5 4 0 15,2 3-2-15,2 1 4 16,2-3-3-16,2 1-1 0,-2-1-3 15,-2-4 2-15,-3-3-2 16,-3-3 1-16,-4-5-2 16,-2-4 2-16,-2-4-1 15,-3-3-2-15,0-4-1 16,-1-3 2-16,-2-4 1 0,-2-3 0 16,0-3-1-16,-1-1 2 15,-1 0 4-15,-4-12-1 16,0-8 7-16,0-10 5 15,0-9-4-15,1-13-7 16,4-14-4-16,-2-11-1 0,4-7-1 16,0-7 0-16,4 2-4 15,-1 3 6-15,3 10-1 16,-2 13 1-16,-2 9 4 16,-2 15 1-16,-5 13 1 15,-4 6-1-15,-4 9 1 16,0 6 2-16,-1 3 5 0,-2 2-9 15,0 0-5-15,0 0 0 16,0 0-2-16,0 0 2 16,0 0-1-16,0 0 0 15,0 3-1-15,-2-3-32 16,-13-4-107-16</inkml:trace>
  <inkml:trace contextRef="#ctx0" brushRef="#br0" timeOffset="149932.15">12250 16783 463 0,'-17'-16'7'16,"3"3"0"-16,9 2 9 15,3 4-9-15,2 0-8 0,2 3-2 16,5 1 2-16,9 3 1 16,6 3-2-16,6 17 0 15,3 14 8-15,6 14 5 16,1 13 9-16,4 12-3 15,1 4 11-15,2 3-7 16,3 2-10-16,1 0-5 0,7 3-4 16,2 3 0-16,-2 1-3 15,-2-3-6-15,-13-15-82 16,-16-24-176-16</inkml:trace>
  <inkml:trace contextRef="#ctx0" brushRef="#br0" timeOffset="150213.41">12697 16624 596 0,'-2'-9'-56'16,"-5"1"60"-16,2 7 13 15,5 1-4-15,3 11-14 16,13 14-5-16,11 14 8 0,3 15 14 16,11 13 2-16,3 14-3 15,3 8-9-15,5-3-3 16,-2-1 0-16,-2-6-3 0,-6-11-2 16,-8-22-65-16,-10-18-46 15,-16-19-109-15</inkml:trace>
  <inkml:trace contextRef="#ctx0" brushRef="#br0" timeOffset="150714.66">12697 17314 420 0,'-13'11'82'0,"5"-6"-80"16,1-5 1-16,7 0 7 0,0 0 5 15,5-11-10-15,12-10 6 16,10-10 3-16,7-14-7 16,7-10-5-16,8-15-2 15,2-7-10-15,0-3-46 0,-4 1-24 16,-9 6 40-16,-9 7 35 16,-7 14 7-16,-14 13 37 15,-1 12 31-15,-5 9-9 16,-2 11-11-16,0 7-13 15,3 0-21-15,4 13-16 16,1 12-1-16,4 7 1 16,9 13 0-16,0 4 2 0,4 9-4 15,0 2 3-15,0-3-2 16,-1-7-2-16,-5-9-9 16,-1-14-7-16,-5-11 6 15,-2-16 9-15,-7-16 3 0,-3-18 4 16,-1-14 8-16,0-11 6 15,-5-3 3-15,-10-1-4 16,0 6-3-16,-6 9 10 16,0 12-8-16,-2 13 4 15,-4 12-3-15,-4 11-12 0,1 9-7 16,-1 12 2-16,4 8-21 16,11 5-25-16,5-3-26 15,11-9-45-15,5-6-156 16</inkml:trace>
  <inkml:trace contextRef="#ctx0" brushRef="#br0" timeOffset="150934.1">13469 16226 665 0,'1'-1'-9'0,"-1"1"8"16,0 8-7-16,8 17 2 15,3 9 6-15,4 7-1 16,4 10 0-16,4 3 2 16,1 0-2-16,0-2 3 15,2-6-3-15,-3-3 0 0,-5-11-75 16,-7-9-106-16</inkml:trace>
  <inkml:trace contextRef="#ctx0" brushRef="#br0" timeOffset="151105.93">13586 16683 635 0,'0'0'0'15,"0"-2"12"-15,0-14-11 16,10-4-2-16,8-10 2 0,9-11 0 16,7-8 0-16,2-7-1 15,0-8-3-15,-2-1-159 16</inkml:trace>
  <inkml:trace contextRef="#ctx0" brushRef="#br0" timeOffset="152147.76">14117 16025 495 0,'0'3'0'0,"0"-1"-2"15,0-2 4-15,-7 0 12 16,-7-2 23-16,-4-4-14 16,-4-2 7-16,-3 2-4 15,2 3 4-15,1 3-5 0,3 13-11 16,6 15-11-16,4 10-4 15,6 15 0-15,3 11-1 16,0 5 3 0,10 3-2-16,7-6-1 0,3-9 2 15,6-16-2-15,1-14-13 0,0-22-18 16,0-6 13-16,0-29 11 16,-3-14-6-16,-4-13-12 15,-6-9 5-15,-4-5 16 16,-7 2 3-16,-3 6 4 15,0 15 2-15,-6 11 7 0,-2 15 36 16,2 15-1-16,5 7-16 16,1 8-24-16,0 19-9 15,0 9 3-15,7 7 2 16,4 8-1-16,5-1 0 16,0-1 0-16,3-12-1 0,2-6 0 15,4-14-8-15,-2-11-18 16,3-6-7-16,-2-20 7 15,-6-12 9-15,-2-10 11 16,-4-9 8-16,-7-6 1 0,-5-3 13 16,0 0 1-16,0 6 1 0,-5 8-2 15,1 16 0-15,-2 8 14 16,6 12-4-16,0 10-7 16,0 7-21-16,8 18 1 15,4 4 3-15,5 9 2 0,2 0-2 16,4 4-1-16,4-9 2 15,-1-5-2-15,1-7-3 16,-8-16-71-16,-6-5-64 16</inkml:trace>
  <inkml:trace contextRef="#ctx0" brushRef="#br0" timeOffset="152340.42">14263 15579 677 0,'-11'10'6'0,"1"3"4"32,10 3-10-32,0 5-3 15,0 8 6-15,5 3-2 0,2 2 0 16,0 0-1-16,5-2 0 16,5-9-32-16,3-12-92 15,1-11-352-15</inkml:trace>
  <inkml:trace contextRef="#ctx0" brushRef="#br0" timeOffset="152777.8">14902 16006 539 0,'-10'-19'-3'16,"-5"-12"5"-16,-1-3-2 0,-6-13 5 16,-5-3 0-16,-2-7 8 15,-1 3 2-15,1 6-3 16,2 7-6-16,2 13 12 16,6 12 17-16,2 12-5 15,1 4-17-15,0 12-12 16,2 11-1-16,4 2-1 0,5 4-1 15,5-4 1-15,8-2-3 16,13-12-3-16,9-9-26 16,-1-2-14-16,5-18 28 15,-4-7 16-15,-2-2 2 16,-5 2 3-16,-5 7 20 0,-4 8 22 16,-3 10-16-16,0 0-8 15,-6 16-4-15,2 11 15 16,-1 5-6-16,-1 3-12 15,5 3-7-15,0-3-5 16,10 1 0-16,3-8-26 16,7-10-55-16,7-11-107 15</inkml:trace>
  <inkml:trace contextRef="#ctx0" brushRef="#br0" timeOffset="153357.7">15564 16076 617 0,'13'17'2'0,"-4"-10"6"16,1-1 0-16,2-2-4 0,-2-4 2 16,-1-9 3-16,-3-16 7 15,-4-8-3-15,-2-12-6 16,0-9-4-16,-8-6 0 15,-3-5 0-15,-1-2-1 16,1-3 5-16,2 0-5 0,2 3-1 16,4 1 0-16,-1 2 7 15,0 1 8-15,4 0-2 16,-2 5-7-16,2-5-2 16,0 1 0-16,0-6-3 15,0-4-1-15,0-4 0 0,0-4 0 16,0-4 0-16,2 0-2 15,4-5 2-15,-1 5 0 16,0 2-2-16,-1 4 2 16,1 1-2-16,-1 2 1 15,-1 4-2-15,0-2-2 16,0-1-8-16,4 0 8 0,0-1 2 16,2 0 1-16,2 1 2 15,2 5-1-15,-2 3 0 16,1 6 1-16,-1 2-2 15,-2 10 2-15,-5 2 0 0,-3 6-1 16,-1 5 8-16,0 5 4 16,0 5-3-1,0 3 0-15,-3 4-1 0,1 4-3 16,2 4-2-16,-2 0-3 0,2 3 1 16,0 6 0-16,0-4-2 15,0-1-1-15,2-3-13 16,3-7-78-16,-1-9-129 15</inkml:trace>
  <inkml:trace contextRef="#ctx0" brushRef="#br0" timeOffset="154154.47">15107 12907 638 0,'0'16'2'0,"0"1"-5"16,0 10-1-16,0 7 3 16,0 11 1-16,0 9-1 0,0 8 0 15,0 5-6-15,-4 5-2 16,-5-2 4-16,-3-1 0 16,-8-5 5-16,-4-3 1 15,1-8 0-15,-2-8 0 0,2-6 2 16,6-11 14-16,3-10 2 15,5-7 0-15,6-9-2 16,1-2 3 0,2-11-8-16,0-10-6 15,4-8-6-15,3-6 1 0,5-8-1 16,6-11 0-16,4-2 3 0,2-5-5 16,5-4 1-16,7-3 2 15,2-3-2-15,0 3 2 16,6 1-3-16,-2 5 3 15,1 6-2-15,1 4 2 16,-5 10-1-16,0 4 0 0,-5 11-1 16,-2 6 0-16,-1 7 0 15,-2 8-2-15,-1 5 1 16,-2 1-1-16,-1 3 1 16,2 9 2-16,-3 8-1 0,4 5 0 15,-3 7 0-15,-2 4 1 16,1 8 1-16,-3 8 0 15,2 3 0-15,-1 8 5 16,-1 2 0-16,4-1-2 16,3 1 1-16,-1-4-4 15,1-1 1-15,1-6-1 0,3-4 0 16,-1-3-1-16,-2-7 0 16,0-4 1-16,-6-5 0 15,-4-5-1-15,1-7 0 16,-7 0 2-16,-4-7-2 15,-2-1 1-15,-3-1 0 0,-3-2-1 16,-1-3-4-16,-3-5-67 16,-14-13-124-16</inkml:trace>
  <inkml:trace contextRef="#ctx0" brushRef="#br0" timeOffset="159018.5">24570 15320 166 0,'0'5'51'0,"0"-5"-48"0,0 0-3 16,0 2 11-16,0-2 11 15,2 2-7-15,0-2-4 16,-2 0 2-16,0 2 11 0,0 0-13 0,0 1 2 15,0 0-12-15,0 3 0 16,1 1 0-16,1 0 3 16,0 0 4-16,0-1 5 15,1-1 0-15,2 2 2 0,1-2-4 16,3 1 6-16,3-2-5 16,7-1 2-16,2-1-7 15,8-2-2-15,2 0 0 16,6-4 4-16,3-5-3 15,0-3-4-15,6-2-1 0,-5-1-1 16,-2-2-9-16,-10-8-147 16</inkml:trace>
  <inkml:trace contextRef="#ctx0" brushRef="#br0" timeOffset="159533.45">24414 14947 523 0,'0'0'6'0,"9"0"-7"31,-6-5-2-31,2 5 1 0,-1 0 2 16,2 0 0-16,-1 6 2 0,0 7-2 15,2 3 0-15,0 4 0 16,1 2 0 0,-1-3 1-16,2-1-1 0,0-2 0 0,0-5 0 15,0-5 0-15,3-1 2 16,3-5-2-16,5 0 1 16,1-8 4-16,6-6-2 15,5-2-1-15,4-6 0 16,6-4-1-16,4-5 0 0,5-2-1 15,-2-7 1-15,4 0-1 16,-2-5-5-16,-11 0-50 16,-14 1-125-16</inkml:trace>
  <inkml:trace contextRef="#ctx0" brushRef="#br0" timeOffset="159892.16">24774 14553 157 0,'3'9'292'16,"-1"-6"-282"-16,1-3-12 15,4 1-2-15,2-1 3 16,4 0 0-16,4 0 2 0,5-6 0 16,3-8 2-16,2-2-1 15,2-6-1 1,2-4-1-16,-2-5 1 15,6-2-1-15,-1-7 0 0,4-4-21 16,-2-10-95-16,-2-7-37 16</inkml:trace>
  <inkml:trace contextRef="#ctx0" brushRef="#br0" timeOffset="161474">25544 15593 499 0,'-13'-11'1'16,"0"2"1"-16,-3 2 16 15,0 3-6-15,-4 3-8 16,-2 1-4-16,-5 0 2 0,0 0 0 16,1 1-2-16,-1 3 0 15,0 2 1-15,7-3-2 16,-4-1 2-16,0 3-1 16,-7-1 0-16,-1-1 6 15,-5 1-5-15,-5 3-1 16,-6-2 2-16,4-1-1 15,-2-1 0-15,-3 1 0 0,0 2 7 16,3-3 2-16,-1 3-1 16,2-3-4-16,0 0-4 15,2 5 0-15,0-3-1 16,-2 0 0-16,-1-1 0 16,-3 1 1-16,0-1-1 0,-1 0-1 15,-4 1 2-15,-2-3-1 16,0 0 0-16,2 1 0 15,0-1 0-15,-1-2 0 16,1 0 1-16,3 0-2 0,-3 0 2 16,0 0-1-16,1 0-1 15,-3-4 2-15,0 1-2 16,0-3 1-16,0 1 1 16,-2 1-2-16,4 1 2 15,-4-1-1-15,0 1 0 16,-4-2 0-1,1-1 0-15,1 0 1 16,-1 1-2-16,2-2 1 0,-1-4 0 0,6 1 0 16,1-5 1-16,3-1-1 15,4-2-1-15,3-3 2 16,4 0-2-16,2-4 1 16,-3-4 0-16,7 1-1 15,-1-3 0-15,5 1 1 0,-1-4-3 16,1 0 3-16,0 0-1 15,5-1 1-15,-1-5 0 16,-1 3-1-16,6-4 2 0,1 0 1 16,4 0 2-16,3 0 1 15,1-3-1-15,2 2 0 16,2-2-2-16,2-2 0 16,1-1 0-16,0 0-1 15,0 0 0-15,1 2 1 0,-1-3 1 16,3-1-1-16,1 3-3 15,0-5 2-15,0-2 0 16,1 2 0-16,6-3-2 16,1 5 1-16,-2-1 1 15,0 1 2-15,0 5-2 16,1-1 0-16,-1 1 2 16,1-1 2-16,1 4-5 0,1-2 1 15,3 2-1-15,-2-2-1 16,2 2 1-16,1 0 1 15,1-2-1-15,1 4 0 16,1-4 0-16,-1 2 0 0,0 2 1 16,2-2-1-16,-3-3 0 15,1 4 1-15,-1-2-1 16,-1 2 1-16,-3 1 4 16,-1 2 4-16,-1 2 2 15,-1 6-2-15,0 0-6 0,1 2 0 16,0 5-1-16,-1 1-1 15,2 5-1 1,0 0 0 0,-1 5 0-16,-5 3 1 0,1 2-1 0,-3 2 0 0,-1 4 0 15,0 0 1-15,0 0-4 16,0 0-20-16,0 11-16 16,0 5 8-16,0 0-28 15,-1-7-114-15</inkml:trace>
  <inkml:trace contextRef="#ctx0" brushRef="#br0" timeOffset="162254.19">22373 12825 462 0,'-1'7'1'16,"-1"2"-4"-16,2 3-2 0,2 8 2 15,5 5 3-15,4 4 1 16,1 4-1-16,1 5 0 16,-2 3 0-16,-8 2 2 15,-1 5-2-15,-2 1 1 0,-5 1-2 16,-9-3-13-16,-6-4-1 16,1-8 9-16,0-6 5 15,3-10 2-15,2-6 0 16,2-7 1-16,4-5 7 15,1-1 21 1,0-3-2-16,1-12 8 16,2-3-22-16,2-3-4 0,2-10 2 0,0 1-8 15,2-3-3-15,8-3-1 16,2 1-1-16,4-5 1 16,2 2 0-16,5-1-1 15,4 2 1-15,0-1 0 16,1 3 0-16,0 2 0 0,-2 3-1 15,-2 3 2-15,1 2-1 16,-3 4 0-16,1 1 5 16,0 4 7-16,3 4 0 15,1 3-7-15,0 4 1 0,0 5-4 16,-3 0-3-16,1 5 3 16,-3 8-2-16,-2 4 1 15,-2 5-1-15,-2 1 1 16,-2 5-1-16,3 3 1 15,0 1-1-15,2 4 1 16,-1 1-1-16,1 2 0 0,1 3 0 16,-2 2-1-16,-2 2 1 15,-3 1 1-15,-2-1 0 16,-4-1-1-16,-4-4 1 16,-1-6 0-16,0-3-1 15,-2-3 3-15,0-6 1 16,2-3 1-16,3-1-3 0,3-3-2 15,-3-16-33-15,-5-19-115 16</inkml:trace>
  <inkml:trace contextRef="#ctx0" brushRef="#br0" timeOffset="163427.84">22770 11746 499 0,'-15'-17'-27'0,"1"-1"34"0,2 4 14 16,5 6-10-16,0-2-9 15,1 7 3-15,4-1-4 16,2 3-2-16,0-1-11 16,0 2-30-16,0 0 1 0,0-2 32 15,2 2 8-15,-2-2 1 16,0 2 2-16,0-3 19 16,0-1 1-16,-7 0-16 15,0-1-1-15,2-2-4 16,0-2 1-16,5-2-1 15,0-2 0-15,0-4-6 0,3-1-2 16,4 3 2-16,0-2 5 31,0 1 1-31,-1 7 7 16,-2 2 15-16,-2 2-3 0,-1 1-10 0,1 2-6 0,0 0-1 16,-2 1-1-16,2-1-4 15,-2 2 4-15,1-2-2 16,-1 2 0-16,0 0 0 15,0 0 0-15,0 0 1 16,0 0 7-16,0 0 7 0,0 0-1 16,0 0-6-16,0 0-4 15,0 0-2-15,0 0 0 16,0 0-1-16,0 0 0 16,0 0 0-16,0 0 2 0,0 0-1 15,0 0 2-15,0 0-1 16,0 0 3-16,-1 0 2 15,-1 0 2-15,2 0-2 16,-4 0-2-16,4 0 4 16,0 0-4-16,-1 0-4 15,-1 4-1-15,2-3 0 0,-2 1-2 16,2 0 2-16,-2 0-1 16,2 0 1-16,0 0-2 15,0-2 3-15,0 3-1 16,0-1 4-16,0 3-3 15,4 2-1-15,1 2 0 0,0 2 1 16,4-1-2-16,-4 5 0 16,1-1 0-16,0 2 1 15,-5 7-2-15,1 4 3 16,-2 3-1-16,0 6-1 16,0 3 1-16,0 4-1 0,-2-2 2 15,2 0-2-15,0-5-1 16,0-7 2-16,0-3 0 15,2-3-1-15,2-6-1 16,1-7-9-16,-4-1-36 16,1-6-4-1,-2-3-10-15,0-18 2 16,-8-14-290-16</inkml:trace>
  <inkml:trace contextRef="#ctx0" brushRef="#br0" timeOffset="164094.59">22614 11654 512 0,'0'0'6'16,"10"0"-11"-16,0-5 5 16,10 0-2-16,3 0 2 15,2-2 0-15,6-3 0 16,-1 0 1-16,3-1-1 0,-1 1 0 15,-2-3 0-15,1-1-1 16,-2-4 2-16,-2-2-2 16,0-3 2-16,0 0-1 15,-4 0 0-15,2-3 0 16,-3 5 2-16,-1 0 9 0,-1 5 1 16,-7 2 0-16,-1 4-3 15,-5 5-2-15,-3 2-1 16,-2 1-2-16,0 2-2 15,0 0-1-15,3 0-1 16,0 5 0-16,4 6 0 16,0 3 1-16,2 6-1 0,1 3 1 31,-1 6-1-31,2 2 1 16,-2 7 0-16,1 3 1 0,0 2 1 0,1 2-2 15,0 1 1-15,3 1 0 0,0-3 0 16,-1-1-2-16,-1-4 0 15,-1-3 0-15,1-2 0 16,-4-4 0-16,2-3 0 31,-4-4 0-31,-1-2 0 0,0-3 0 0,-1 0 0 16,-2-1 0-16,1 1 0 16,-5-2 0-16,0-5-49 15,-9-11-65-15</inkml:trace>
  <inkml:trace contextRef="#ctx0" brushRef="#br0" timeOffset="164709.52">22772 12240 466 0,'-5'-4'1'0,"1"-3"18"16,4 3 8-16,0-1-6 16,0 1-17-16,9-1-4 0,4-2 0 0,4-4 0 0,5 0 0 15,7-3 0-15,5-2 0 16,4-7 0-16,2-1 0 15,6-4 1-15,5-5-2 16,-2 3 1-16,2-5 6 16,1 0 8-16,-2 5 2 15,-3 1-2-15,-8 2 1 0,-5 7 1 16,-7 4-2-16,-8 4-7 16,-7 5-2-16,-5 3-3 15,-5 2 0-15,0 2 11 16,-2 0 5-16,0 0 2 15,0 0-5-15,0 0-7 0,0 0-5 16,0 0-2-16,0 0-1 16,0 0 0-16,0 0 1 15,0 0-1-15,9 0-2 16,5 0-20-16,1-7-88 16,-3-36-196-16</inkml:trace>
  <inkml:trace contextRef="#ctx0" brushRef="#br0" timeOffset="173671.64">23084 11817 405 0,'17'-3'-20'16,"1"-14"14"-16,5 2-8 0,6-3 10 15,-2 1 3-15,-2 3 1 16,-3 2-1-16,-6 2 2 16,-5 3-2-16,-4 4 1 15,-4 1 2-15,1 2 10 16,1-2 2-16,8 1-11 16,3-3 12-16,7-1 4 15,10-4-7-15,8-5-1 0,8-1-5 16,6-5 0-16,3 1-1 15,-3 1-3-15,-3-2-2 16,-6 8 1-16,-11-1 0 0,-9 7-4 16,-12 2-17-16,-9 4-33 15,-5-2-56-15,-11-2-52 16</inkml:trace>
  <inkml:trace contextRef="#ctx0" brushRef="#br0" timeOffset="173999.75">23764 11401 301 0,'17'-4'11'0,"3"-2"-6"0,4 6 4 16,2 1 11-16,3 14 21 16,6 0-23-16,-1 9-3 15,-2 1-10-15,2 5-4 16,-7 2 2-16,-4 0-1 16,-5 0-4-16,-13-1-7 0,-5-3 0 15,-13 5 3-15,-21 4 5 16,-15-2 5-16,-9 0-2 15,-6-16-74-15</inkml:trace>
  <inkml:trace contextRef="#ctx0" brushRef="#br0" timeOffset="176687.42">24409 11683 451 0,'0'-9'-1'0,"0"-3"1"0,3 1-1 16,1 1 0-16,1-2-1 15,-2 2 3-15,3 1 0 16,-3 0 1-16,3 5 5 0,-2-1-5 16,-1 4-1-16,1 1 1 15,-1 0-2-15,1 0-3 16,1 0 3-16,6 1 0 16,5 1 0-16,6 0 1 15,8-2-1-15,10 0 3 16,8-2-3-16,2-7 2 0,9 0-2 15,-1-2 2-15,1-1-2 16,4 0 0-16,0-3 1 16,3 3-1-16,3-3 6 15,-1 3 5-15,5-1-1 16,5-1-3-16,2 3-5 0,7-3-1 16,1-2 0-16,7 0 0 15,0 0 0-15,2-2 1 16,0 2-8-16,1 0 14 15,-2 4-9-15,-1-1 1 0,1 0 1 16,2 5-2-16,-3-2 1 16,5-2 1-16,5 0-1 15,6 1 0-15,1-4 0 16,5 2-1-16,3 0 3 16,-3 2-3-16,-3 0 1 15,0 1 0-15,-7-1 0 16,-1 4 0-16,-2-4 1 0,3 2-1 15,-4-1 0-15,1 3 1 16,3-6-2-16,-2 2 2 16,5-2-2-16,-3 1 2 15,2 0 0-15,-6-1-1 16,-1 5-1-16,-6 0-1 0,-2 1 6 16,-6 2-5-1,-4 0 1-15,-3 1 0 16,0-2 0-16,-6 1 0 0,-4 0 0 0,4-2 0 15,-6-1 1-15,-4 5 1 16,-2-2 1-16,-4 1-1 16,-5 1 0-16,-1-1-2 15,-9 4 1-15,-3 0-4 16,-9-6 1-16,-15-8-94 0</inkml:trace>
  <inkml:trace contextRef="#ctx0" brushRef="#br0" timeOffset="177744.18">30546 10508 245 0,'2'-15'154'0,"-2"5"-155"0,0 5 1 15,0 1 1-15,0 0 18 16,0 2 1-16,0 2-2 15,0 0 0-15,5 0-14 16,0 7-6-16,2 10 2 16,5 6 3-16,-2 9-1 15,5 5 1-15,-3 4 6 0,0 6 1 16,1 1-4-16,1-4 0 16,3-1-2-16,0-9 0 15,2-4-2-15,1-10-1 16,-1-6-1-16,-1-7 2 15,0-7-2-15,-5-4 2 0,1-18 8 16,-3-10 30-16,0-11-6 16,-4-13-5-1,2-3-21-15,-4-7-1 0,1 4-7 16,-3 7 2-16,-1 9-2 16,-2 12 7-16,0 11 1 0,0 6 0 15,0 9-5 1,0 1-1-16,0 1-2 0,0 1-30 15,7-1-85-15,6-2-130 16</inkml:trace>
  <inkml:trace contextRef="#ctx0" brushRef="#br0" timeOffset="179264.43">31282 10386 470 0,'-13'-12'3'16,"1"-4"6"-16,-3 1 14 15,1 0 1-15,0 2-3 16,-4 4-1-16,1 9 5 16,0 0-10-16,0 14-9 0,2 8-2 15,0 6-2-15,3 8 0 16,3 4-1-16,6 2 1 15,-2 0-4-15,5 0 4 16,0-6-2-16,0 2 0 16,6-14 0-16,3-7 1 0,1-5-1 15,4-12 0-15,-4 0 0 16,0-20 4-16,0-10 4 16,-5-12-1-16,-3 2-4 15,-2-7-1-15,2 5-2 16,-7 4 1-16,-2 11 1 15,-3 6 3-15,3 8 10 0,3 8-2 16,-1 5 0-16,5 0-9 16,0 14-10-16,0 8 3 0,5 4 4 15,6 6-3-15,7 2 1 16,6 2 3-16,0-4-3 16,3-6-1-16,2-7 3 15,-2-10-2-15,0-9-1 16,-5-4 4-16,-3-19-2 15,-1-9 4-15,-5-13 1 0,-2-10-2 16,-6-11 3-16,-1-5-7 16,-4-1 1-16,0 6 1 15,0 7-2-15,-9 14 2 16,-2 12 1-16,0 11-1 16,3 10 0-16,0 6 3 0,2 6-4 15,3 6-2-15,1 15-7 16,2 12 4-16,0 9 4 15,4 8-2-15,4 8 3 16,5-2 1-16,1 0 0 0,3-6-1 16,2-13 2-16,3-7-4 15,2-12 1-15,-1-9 1 16,1-9-2-16,-2-4 4 16,0-17 0-16,-2-8 0 15,-6-8 0-15,-2-8 0 16,0-2-1-16,-4 0-1 0,-2 3 0 15,-3 8-1-15,1 9 2 16,-2 11-2-16,-2 7 1 16,0 7 1-16,0 2-4 15,4 13-4-15,-1 6 5 16,3 7 1-16,2 6 1 0,4-1-3 16,0 0 3-16,2-5 4 15,4-2-4-15,0-10 0 16,0-9 0-1,4-5 1-15,1-3-2 16,-2-17 3-16,-1-7-1 0,0-6 0 0,-1-5 0 16,0-3-1-16,-5 2 0 15,-5 1-4-15,0 8 0 0,-5 7 4 16,-4 7-1-16,0 5 1 16,0 7 3-16,-4 4-4 15,1 2-1-15,3 14-2 16,0 2 1-16,0 4 3 15,10 1-1-15,3 0 0 16,5-5 0-16,7-4 0 16,-2-12 0-16,6 8 1 0,-2-10 0 15,6-6 1-15,-6-13 0 16,0-4-1-16,1-7 1 16,-7-4-1-16,-2-3 2 15,-9-2-1-15,-5-2 1 16,-5 3-2-16,0 4 0 0,0 7 1 15,-5 6 0-15,-5 8 1 16,0 6-2-16,1 7 1 16,-1 2 2-16,0 14-3 15,7 6 1-15,-1 6 0 16,4 4-1-16,0 0 1 0,2 0 0 16,13-3 0-16,1-6-1 15,5-5 0-15,6-9 0 16,8-9 2-16,2-4-2 15,4-17 2-15,3-16 3 16,2-10 0-16,3-10 3 0,-8-7 1 16,1-6-6-16,-7-2-1 15,-8 2 0-15,-9 5-2 16,-7 8 1-16,-7 11 2 16,-4 11-1-16,-6 13 5 15,-5 10 12-15,-1 6-5 16,-5 6-8-1,0 11-5-15,-3 14-2 0,1 8-2 16,4 12 1-16,3 5 0 0,11 5 1 16,1 6 0-16,20-1-1 15,9-2 3-15,5-3-2 16,7-7-1-16,2-7 1 16,-4-7 0-16,-5-7 1 15,-10-7 2-15,-7-3-3 0,-10 3 2 16,-7-1 0-16,-2 5 2 15,-13 2 0-15,-6 3-4 16,-12-4-91-16,-12 0-137 16</inkml:trace>
  <inkml:trace contextRef="#ctx0" brushRef="#br0" timeOffset="179947.07">31016 11233 514 0,'5'0'2'16,"-1"15"-8"-16,2 5 6 0,1 8 0 16,0 7 9-16,2 12 2 15,2 1 10-15,1 4 10 16,3 3-7-16,-4-1-10 15,3-2-2-15,-3-2-6 16,-1-3-3-16,-1-5 1 16,-1-5-3-16,-4-9 1 0,-3-6-2 15,-1-9-24-15,-8-8-45 16,-14-5-24-16,-7-1-135 16</inkml:trace>
  <inkml:trace contextRef="#ctx0" brushRef="#br0" timeOffset="181267.93">30872 11847 409 0,'-12'6'49'16,"7"-1"-11"-16,5-2-22 16,0 0-13-16,10-3-2 15,7 0 8-15,4-3 6 16,6-11-5-16,5-7-2 0,5-9 7 16,4-12-7-1,3-6-4-15,2-11 0 0,-7-5-1 16,-2-2-1-16,-8 2-1 15,-10 3-1-15,-11 6 1 16,-6 7 0-16,-2 10 0 0,0 6 1 0,-7 11 5 16,-2 4 13-16,0 7-2 15,0 5-12-15,2 5-1 16,4 0 1-16,-1 3-2 0,2 17-5 16,2 5-2-16,0 10 1 15,9 8 2-15,3 6 2 16,3 2-2-16,1-2 2 15,2 1-1-15,0-8 0 0,-2-3-1 16,0-5 1-16,-1-1-2 16,-1-5 3-16,-3-4-1 15,-1-5 1-15,-3-3-1 16,-1-6-1-16,-2-4 0 16,-2-6 1-16,-2-4 5 15,0-15 4-15,-6-9-8 0,2-10-3 16,1-6 1-16,-1-1 0 15,4 0-1-15,0 6 1 16,2 5-1-16,3 7 0 16,3 5 1-16,-4 5 0 15,-1 6 0-15,-3 6 0 0,4 1-1 16,-3 4-1-16,4 4-2 16,1 12 1-16,3 5 3 15,2 6 0-15,3 4 0 16,1 1 0-16,3-4 0 0,-1 0 0 15,2-4 0-15,0-6 0 16,1-6 0-16,-2-7 0 16,1-5-1-16,2-2 1 31,-4-11 2-31,0-11-2 0,-5-6 3 0,-1-4-2 16,-6-5-1-16,-5 1 1 15,0 3-2-15,0 3 0 0,-8 6 1 16,-2 7 1-16,0 4 0 31,1 8 1-31,1 6-2 16,1 1 0-16,2 3 0 0,1 10-3 0,3 5 1 15,1 1 1-15,0-1 0 16,1 0 1-16,10-6-2 16,2-5 0-16,1-7 0 15,2 0-1-15,0-8 4 0,1-10 0 16,-3 0 0-16,-6 0 0 15,4-2 0-15,-9 4 0 16,1 2 0-16,-4 3 0 16,0 3 0-16,0 0 0 15,0 6 0-15,0 2 1 16,0 0-2-16,1 10-6 16,5 5 3-16,2 7 3 0,2 4-1 15,0 5 2-15,4-1-1 16,-1-3 0-16,2-5 0 15,1-4-1-15,1-8 1 0,-2-3 0 16,2-7-1-16,-3 0 1 16,1-16 2-16,-3-5 0 15,-3-8 0-15,-3-6-1 16,2-1 0-16,-6-4 0 16,2 3 0-16,-4 3-1 15,0 4 0-15,0 5 1 0,-4 5-1 16,-3 6 2-16,-1 5-1 15,1 5 0-15,0 3 1 16,0 1-3-16,1 5 0 16,3 9-1-16,1 2 0 15,2 4 1-15,0 3 1 16,0 0 0-16,10-1-1 0,4-6 1 16,2-2-2-16,5-5 1 15,3-5 1-15,-1-1-2 16,-2-3 4-16,-3 0-2 15,-3 2-1-15,-6 0 1 0,-4 1 0 16,-5 5 1 0,0 0 2-16,-2 3 3 15,-3 2 5-15,0-3 1 0,-1 3-3 0,1-2-4 16,3-1-4-16,2-3 1 16,0 0-4-16,0-1 0 15,0-2 1-15,2-3-3 16,5-1-19-16,4 0-9 15,3-7-28-15,1-4-62 16,-1-3-139-16</inkml:trace>
  <inkml:trace contextRef="#ctx0" brushRef="#br0" timeOffset="182783.89">32051 10766 374 0,'0'-5'6'16,"0"1"37"-16,0 2-18 15,0 2-18-15,0 0-5 16,0 0-2-16,0 0 1 0,0 7 0 15,0 6 2-15,3 5 6 16,3 7 6-16,2 1 7 16,2 5-1-16,-1 1-6 15,3 0-4-15,-1-2-3 16,0-3 3-16,-3 0 3 16,-1-4-2-16,0-1-5 0,-4-7-3 15,1-2 0-15,-3-1-2 16,1-1-1-16,2-2 3 15,-1 6 5-15,2-1-2 16,3 2 8-16,1 5 2 0,0 4-2 16,4 2 1-16,-5 0-3 15,3 1-7-15,-2-3-4 16,-2-3-2-16,0-6 0 16,0-5 1-16,-3-5-2 15,-2-4 3-15,-2-2 2 16,2 0 4-16,-2 0 1 0,0 0-1 15,0-2-2-15,0-1-3 16,0 1-1-16,0 1 1 16,0-1-2-16,0 2 0 15,0 0 0-15,0 0 0 16,0-2-2-16,0 0 2 16,0-2-1-16,0-2 0 0,-4-7 1 15,-1-5-1-15,-4-7 0 16,2-5 0-16,-1-4-2 15,3-4 0-15,0 3-1 16,3 4 0-16,2 7 2 0,0 6 1 31,0 5-1-31,0 6 2 0,0 5-2 16,3 2-3-16,3 4-3 0,0 12 5 16,6 5 2-16,2 2 2 15,1 8 0-15,0-3 0 0,5 1 0 16,-1-3-2-16,0-4 1 15,-1-4-1-15,1-6-1 16,5-8-18-16,-4-4-60 16,0-14-60-16,-2-17-122 15</inkml:trace>
  <inkml:trace contextRef="#ctx0" brushRef="#br0" timeOffset="183096.38">32555 10925 467 0,'-17'0'19'0,"-3"0"-20"16,1 4 3-16,4 8 7 0,-2 9 11 16,7 6 11-16,4 3 9 15,5 6-5-15,1 3-5 16,3-5-15-16,9-4-7 16,8-3-3-16,0-7-5 0,-2-9 2 15,2-9-2-15,-3-2 0 16,0-17 5-16,-7-11 1 15,-3-10 2-15,-7-3 7 16,0-9-7-16,-5 4-5 16,-9 3-1-16,-4 6-1 15,-6 8-1-15,4 13 1 0,-2 7 0 16,0 9-2-16,3 5-1 16,6 13-11-16,0 3-52 15,12 3-86-15,1-5-191 16</inkml:trace>
  <inkml:trace contextRef="#ctx0" brushRef="#br0" timeOffset="183502.15">32737 11203 507 0,'-11'4'3'0,"10"-4"-3"16,1 0 2-16,5-20 14 16,7-9 6-16,3-8 4 15,2-16-5-15,2-7-7 0,-4-7-1 16,-3-1-7-16,-7-1-5 16,-5 1 1-16,0 11-2 15,-7 8 1-15,-8 11 1 16,-1 11 9-16,0 11 4 15,0 10 1-15,5 6-7 0,2 7-5 16,2 18-5-16,7 8 0 16,0 11 1-16,9 6 1 15,5 3 2-15,9-1 1 16,2-4 0-16,-1-7-1 16,0-5-1-16,-2-11-2 15,0-9 0-15,-2-9-3 0,-2-7-33 16,2-12-23-16,-6-15-48 15,-5-10-108-15</inkml:trace>
  <inkml:trace contextRef="#ctx0" brushRef="#br0" timeOffset="183987.97">32925 10313 506 0,'-10'-8'35'15,"3"4"18"-15,4 4-13 0,3 9-21 16,10 14-24-1,7 11 7-15,7 14 6 0,1 9 1 16,4 11 0-16,3 0-4 16,-3 6-1-16,1-2-1 15,-3-10-1 1,-1-10 1-16,-7-15-2 16,-1-12 0-16,-7-16 0 0,-4-9 0 0,-7-7 1 15,0-20 3-15,-6-7-4 16,-6-5-4-16,-6-6-6 15,-1 4 2-15,0 3 7 16,1 12 1-16,1 8 1 0,-3 12 2 16,2 9 3-16,-5 18-4 15,6 9-3-15,3 12 2 16,3 3 0-16,5 2-1 16,6-2 0-16,4-2 0 15,11-11-1-15,4-5 0 0,10-13-1 16,1-7 0-16,5-7 1 15,1-7 2-15,3-9-1 16,-5-6 0-16,-2 1-1 16,-4 2 1-16,-8 2 0 0,-8 5-1 15,-5 1 0-15,-4 8 1 16,-1 1-1-16,-2 2 2 16,0 0-14-16,-2 0-18 15,-6 0-43-15,-6 5-85 16,-3 2-282-16</inkml:trace>
  <inkml:trace contextRef="#ctx0" brushRef="#br0" timeOffset="184738.28">31494 12127 279 0,'-11'9'24'0,"2"-2"-16"16,2-2-7-16,6-1 1 16,-3-1 3-16,2-1 16 15,2-2 4-15,0 0 14 0,0 0-10 16,0 0-6-16,0 0 10 15,0 0-5-15,0 0-5 16,2 0-5-16,2-3-2 16,1-1-4-16,4-3 1 0,7-6 1 15,3-2 4-15,10-7-1 32,10-6-9-32,7-4-6 0,8-7 0 15,12 1 0-15,7-4 1 16,3-4-2-16,1 2-1 15,1-1 0-15,0 2-2 0,0 1 3 16,-3-1-1-16,1 1 0 16,1-3 0-16,4-4 0 15,-1-4 1-15,1-4-1 16,0-2 1-16,-2-2-1 16,-2 6 2-16,-10 8-2 0,-11 10 1 15,-14 10 0-15,-13 7-2 16,-14 10 2-16,-12 2 2 15,-3 3 5-15,0 4-1 16,0-1 2-16,0 0 0 16,2-1-5-16,3 1-3 15,4 0-1-15,1 0 1 0,-3 2 0 16,-4 0-2 0,-1 9 1-16,-2 6 0 0,-2 4 0 0,-7 2 1 15,-5 6-2-15,-2-2-13 0,-6-4-75 16,0-8-153-16</inkml:trace>
  <inkml:trace contextRef="#ctx0" brushRef="#br0" timeOffset="190415.12">31787 8553 286 0,'-9'-20'13'0,"-4"2"22"0,2 2-11 16,4 2-6-16,-1 0 2 15,-4 1 0-15,5-1-4 16,-1 3-2-16,0 2 8 15,2 4 5-15,5 1-9 0,-1 4 1 16,2 0-14-16,0 12-10 16,0 10 2-16,2 12 4 15,3 10-1-15,1 17 1 16,1 12 1-16,-2 8 2 16,-1 8 1-16,-2 11-1 15,-1 5 2-15,1 2 0 0,1 2-3 16,4 2 0-16,0-6-1 15,1-11 1-15,3-12-2 16,0-18 0-16,0-17-2 16,-8-24-34-16,-3-23-33 15,-2-27-50-15</inkml:trace>
  <inkml:trace contextRef="#ctx0" brushRef="#br0" timeOffset="191041.75">31593 8222 514 0,'0'-1'-33'16,"-9"1"32"-16,-4 0-1 0,1 7 1 15,-3 9-2-15,-1 9 3 16,-2 9-1-16,1 10 1 16,-2 6 0-16,3 14 1 15,4 6 2-15,-1 9 2 0,2 3 0 16,1-2 1-16,1 2-2 15,-1-5-1-15,5-6-2 16,0-10 1-16,1-13-1 16,4-9 1-16,0-7-12 15,0-14 10-15,4-8 10 16,-1-10-10-16,2-11 1 0,1-24 8 16,2-15-6-16,-1-15-3 15,-1-14 0-15,1-4-6 16,3-2-3-16,-3 7-4 15,0 10 12-15,0 8 1 16,-1 11 1-16,5 12 0 0,-1 3 2 16,3 2-3-16,1 5 1 15,4 0-1-15,-2 4 0 16,4 5 0-16,0 4 5 16,-2 10 0-16,2 4-2 15,-3 23-2-15,0 15-1 0,-3 12 2 16,2 11 1-16,-2 5-1 15,5 5 1-15,1-1 0 16,6-5 2-16,11-5-5 16,0-10 1-16,2-20-9 0,-5-23-79 15</inkml:trace>
  <inkml:trace contextRef="#ctx0" brushRef="#br0" timeOffset="191727.71">30892 6617 457 0,'-27'-28'-5'16,"-1"3"6"-16,0 5 9 15,9 1 13-15,3 6-6 16,5 7 11-16,4 0 0 15,6 6-2-15,1 7-19 0,8 14-22 16,6 10 12-16,12 10 1 16,2 13 1-16,6 9 2 15,4 9 0-15,4 6 2 16,2 6 1-16,3 5 0 16,3 0-4-16,-5-5 3 0,-4-7 0 15,-10-16 2-15,-11-22-69 16,-13-27-104-16</inkml:trace>
  <inkml:trace contextRef="#ctx0" brushRef="#br0" timeOffset="192272.95">31233 6684 470 0,'0'5'1'15,"0"-2"-7"-15,-5 4 6 16,-3 0 1-16,-9 1 0 0,-2-4 3 16,-6-1 10-16,-3-3 19 15,-2-4-10-15,-1-10-8 16,-1-11-5-16,5-7-1 16,2-8 12-16,3-4-2 15,8 3-14-15,5 2-6 0,6 3 6 16,3 6 5-16,2 9-7 15,11 1-3-15,8 4-1 16,4 2-1-16,5 1 1 16,6 8 0-16,3 5 0 0,-3 7-3 15,-7 23 4-15,-5 16 0 16,-12 15 0-16,-9 14 1 16,-3 9-1-16,-3 4 3 15,-3 2-2-15,6-4 1 0,2-8-1 16,15-9 1-16,5-13-1 15,7-12-2-15,5-10 3 0,0-14-3 16,-2-13 0-16,-2-7 2 16,-4-11 2-16,-4-15 1 15,-9-11-1-15,-4-6 0 16,-9-4-1-16,0 2 0 0,-11 5 1 16,-3 8 17-16,-5 8-12 15,2 10-4-15,0 7-1 16,0 7-5-16,2 2-14 15,1 6-67-15,3-2-65 16,6-6-267-16</inkml:trace>
  <inkml:trace contextRef="#ctx0" brushRef="#br0" timeOffset="192541.42">31590 6584 376 0,'-7'1'81'16,"0"-1"-49"-16,6-11 28 15,1-10-7-15,9-7-27 16,9-8-5-16,4-1-1 0,3-5-9 15,7 2-2-15,2-2-5 16,0 9-4-16,0 4 0 16,-2 1-8-16,-6 5-52 15,-6 1-94-15,-3 2-158 16</inkml:trace>
  <inkml:trace contextRef="#ctx0" brushRef="#br0" timeOffset="193284.7">32117 5772 535 0,'-18'-2'0'16,"2"-7"2"-16,9 2 1 16,5 0 2-16,2 3 0 15,2 1 1-15,10 3-9 16,10 2 1-16,4 15 1 15,9 12 3-15,3 12 1 0,-1 11-3 16,-4 13 3-16,-8 9-2 16,-11 2 1-16,-12 6-1 15,-6 5 0-15,-18-4 2 16,-13-3 0-16,-6-8 0 16,-6-13-1-16,0-12 0 15,1-18 1-15,2-17 2 0,9-12 0 0,9-9 3 16,7-20-4-16,15-6-5 15,4-4-3-15,8 1 4 0,6 8-1 16,4 9 3-16,-1 7 9 16,0 12-6-16,-3 2-8 15,-1 18 1-15,3 1 1 16,0 8 2-16,3 0-1 16,3-2 1-16,4-6 0 15,2-4 0-15,5-11 2 16,-1-4-18-16,2-25-23 0,-2-13-18 15,-3-16 13-15,-4-13-10 16,1-17 21-16,-4-11 30 16,4-6-9-16,-3-4 5 15,2 1 30-15,1 11 19 16,-5 11 6-16,-6 18 14 16,-10 14-6-16,-5 14-24 0,-7 13-9 15,-15 7-1-15,-9 5-7 16,-6 7-8-16,3 4-5 0,2 3-1 15,5 12-1-15,12 9-3 16,11 4-5-16,6 6 5 16,20 7-1-16,10 0 2 15,9 4 0-15,8 3 2 16,5-5-1-16,-1 0 1 16,1-4 0-16,-5-2 1 0,-6-3-2 15,-11-3 0-15,-8 2 0 16,-12-4 0-16,-9 1 1 15,-3-5 0-15,-8-2 0 16,-16-3-10-16,-8-11-46 16,-13-9-61-16,-3-11-193 15</inkml:trace>
  <inkml:trace contextRef="#ctx0" brushRef="#br0" timeOffset="193511.45">32401 5679 627 0,'0'-20'4'16,"0"-1"12"-16,8 0-6 16,13-6-1-16,4-3-4 15,11-8 1-15,3-6-4 16,8-8-1-16,3-4 1 16,2-3-1-16,-3 0 1 15,-5 3-2-15,-6 6-1 0,-9 12-15 16,-2 9-14-16,-7 16-32 15,-8 13-17-15,-8 10-24 16,-4 24-69-16</inkml:trace>
  <inkml:trace contextRef="#ctx0" brushRef="#br0" timeOffset="194105.03">31040 8121 460 0,'-15'9'0'0,"8"-3"2"16,5-2-5-16,2 2 4 16,0-2-1-16,0-3 0 15,9-1 7-15,6 0 6 16,2-1 0-16,12-10 5 0,3-9 3 15,5-5-8-15,4-7 3 16,5-15-4-16,8-6-2 16,11-11 10-16,9-14-6 15,14-15 2-15,18-10-2 0,14-15-6 16,16-9-2-16,12-5-2 16,8 0-3-16,10 3 0 15,-7 10 0-15,1 6-2 16,1 12 2-16,-6 7 0 15,-15 10-3-15,-14 5 3 16,-17 10-1-16,-19 10 1 16,-26 11 0-16,-20 12 1 15,-21 13-1-15,-12 7 2 0,-11 5 8 16,0 5 14-16,-12 6-21 16,-8 0-5-16,-4 5-15 15,-1 7-22-15,2 6-37 0,-4-1-25 16,7-2-53-1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4:44:11.566"/>
    </inkml:context>
    <inkml:brush xml:id="br0">
      <inkml:brushProperty name="width" value="0.05292" units="cm"/>
      <inkml:brushProperty name="height" value="0.05292" units="cm"/>
      <inkml:brushProperty name="color" value="#FF0000"/>
    </inkml:brush>
  </inkml:definitions>
  <inkml:trace contextRef="#ctx0" brushRef="#br0">22344 12494 450 0,'0'-10'2'0,"0"1"10"0,0 1 14 15,-6 3 5-15,-1 2-6 16,1-2 0-16,-1 1-1 16,-2 2-9-16,0 1 4 15,0 1-5-15,-4 0-3 16,-2 1-5-16,-4 15-6 0,-10 11-2 16,-3 11 1-16,-9 12 0 15,-3 14 0-15,-2 16 3 16,0 7 3-16,4 8-1 15,10 7 0-15,7 6-1 16,9-1 0-16,12 0-1 0,4 2-2 16,11-4 0-16,11-10 0 15,7-13 0-15,1-14 0 0,6-22-14 0,1-19-1 16,1-22 7-16,5-8 5 16,-5-26 3-16,-1-17-15 15,-6-13-99-15</inkml:trace>
  <inkml:trace contextRef="#ctx0" brushRef="#br0" timeOffset="781.33">22386 12611 249 0,'-1'-18'11'0,"1"0"87"0,0 4-34 15,0 1-15-15,1 8-3 16,-1-1-17-16,0 6-8 16,2 0-2-16,-2 4-11 15,4 14-12-15,1 8 4 16,5 16 6-16,2 11 1 0,2 15 0 15,2 7 1-15,4 5-5 16,-1 4 0-16,-4 0-2 16,-1-4 1-16,-2-7-2 15,-5-8 0-15,-4-10 1 16,2-9 0-16,-3-10-1 0,2-8 1 16,-1-6-2-16,0-5 3 15,-1-6-1-15,1-4-1 16,-1-7 0-16,-2-2-4 15,0-14 6-15,0-6-1 16,0-13-9-16,0-1 2 0,0-6 3 16,0-1 3-1,0 4 0-15,3 0 1 0,4 5-1 0,5 2 2 16,3 3 1-16,1 5 0 16,0 3 1-16,2 7-3 15,-3 8 0-15,-1 6 0 0,-1 1-2 16,-3 18-1-16,2 14 2 15,-4 8 0-15,4 7 0 16,2 5 1-16,1 1-1 16,4-4 1-16,1-7-1 0,2-8-1 15,0-13 2-15,-3-5-1 16,1-13 1-16,-1-4 0 16,-5-21 5-16,2-9 13 15,-4-16-5-15,2-12-11 16,0-5-3-16,-4-1-4 0,0 6-21 15,-3 9 6-15,-2 13 18 16,-3 14 1-16,-1 9 4 16,-1 8 14-16,2 5-4 15,0 0-14-15,1 15-7 16,7 7 6-16,0 5 1 16,7 9-1-16,0 4 0 0,3 6 1 15,0-4 0-15,-2 1 2 16,-8-10-1-16,-3-7-52 15,-7-12-33-15,-5-14-68 16</inkml:trace>
  <inkml:trace contextRef="#ctx0" brushRef="#br0" timeOffset="937.79">22975 12837 528 0,'-10'-7'23'0,"-2"2"44"0,0 1-40 15,4 4-19-15,-4 0-8 32,3 9-10-32,3 0-117 15,2-2-264-15</inkml:trace>
  <inkml:trace contextRef="#ctx0" brushRef="#br0" timeOffset="2319.48">23216 13427 340 0,'0'-23'141'16,"2"-13"-114"-16,-2-13 22 0,0-16-27 15,0-10-14-15,0-12-6 16,0-4-4-16,-5 5 3 16,-5 8-3-16,1 12 4 15,1 20 11-15,1 15 19 16,0 14 3-16,4 9-10 0,-1 8-7 16,3 0-14-1,1 16-10-15,0 13 2 0,0 14 5 16,0 10-2-16,0 12 0 15,7 4 2-15,2 4 0 16,2-1-1-16,3-6 0 16,1-11 0-16,3-11-1 15,-1-11-1-15,2-16-5 0,2-13 4 16,0-9 3-16,3-24 2 16,-2-15 1-16,-3-14-1 15,-1-11-2-15,-6-9-3 16,0-1-4-16,-9 8-2 0,1 10 4 15,-4 14 6-15,0 15 3 16,0 14 15-16,-4 10 0 16,1 6 2-16,0 2-11 15,1 9-14-15,1 14-3 16,1 11 2-16,0 10 2 16,0 12 4-16,6 4-1 0,6 5 0 15,4-3-1-15,6-8 0 16,-1-11 1-16,3-10-2 15,-3-13-4-15,1-11-2 0,-4-9 3 16,-2-18 4-16,0-14 3 16,-4-11-1-16,-1-6-2 15,-5-6-4-15,-2 4 0 16,-1 7 5-16,-3 7 0 16,0 12 3-16,0 11 9 0,-2 6 3 15,-1 6-6-15,-1 2-5 16,-2 5-7-16,4 14-4 15,1 9 3-15,1 7 2 16,0 8 1-16,1 3 1 16,9-1-2-16,1-4 1 15,4-5-3-15,2-10-8 0,-3-8 6 16,1-9 2-16,0-9 0 16,2-7 4-16,-3-20 2 15,1-9 0-15,-1-14 0 16,2-8-2-16,0-3 0 15,-3 3 0-15,-1 4 0 0,-2 11 1 16,-5 12 0-16,-5 12 1 16,0 6 10-16,-3 6-1 15,-9 6 2-15,0 1-12 16,-1 0-2-16,6 1-2 16,2 6 1-16,5 2-3 0,0 0-1 15,16-5-4-15,5-3-15 16,6-1-2-16,7-1 0 15,4-10 16-15,2-2 11 16,-3 5-1-16,-4 0 2 16,-8 7-2-16,-9 1 2 15,-8 7-4-15,-8 13 5 0,0 6 6 16,-5 10 12-16,-5 4-4 16,-1 4-5-16,-2-3-8 15,6 0 0-15,0-9-3 16,2-5 0-16,2-7 2 15,3-8-3-15,0-9 0 16,5-3 1-16,9-10 4 0,6-17 0 16,7-11 1-16,5-15-2 15,4-7 1-15,1-14-2 16,-1-8 1-16,-4-5 1 16,-8 5-4-16,-9 3 1 0,-8 13 2 15,-7 11 2-15,-2 17 13 16,-13 17 11-16,-4 8-14 15,-6 8-6-15,3 5-3 16,-2 4-10-16,5 11 3 16,6 9 0-16,8 8-3 0,5 5 2 15,15 6-7-15,14 2-6 16,13 3 8-16,7-4 3 16,4-4 0-16,1-1 2 15,-3-5 2-15,-8 0-1 16,-11-2 1-16,-7-1-2 0,-11 0 1 15,-8 2 0-15,-6-1 4 16,-4-2 7-16,-8-1-2 0,-8-3-4 16,-1-2-1-16,1-12-39 15,4-10-141-15</inkml:trace>
  <inkml:trace contextRef="#ctx0" brushRef="#br0" timeOffset="2932.98">25344 12227 495 0,'-34'16'-10'16,"-2"0"9"-16,-2 4 1 0,-5-2 0 15,-1-3 0-15,-5-2 0 16,-4-2 2-16,4-6 16 16,-2-5 26-16,8 0-5 15,0-16-15-15,5-5-8 16,6-10-13-16,3-12-2 0,7-5-3 16,6-9 1-16,8-2 2 15,8 1-3-15,5 1 4 16,18 5-1-16,13 4 4 15,12 7 7-15,15 7-5 16,13 7 8-16,6 11-5 16,6 11-2-16,-5 5-2 0,-5 21-5 15,-12 15-1-15,-22 15 0 16,-20 16 0-16,-24 15-1 16,-22 10 1-16,-26 11 2 15,-21 11 0-15,-9 1 1 16,-3-7 12-16,4-4 15 0,11-9 9 15,15-13-15-15,22-9-13 16,14-9-8-16,15-7 0 16,2-7-6-16,20-9 2 15,8-5-19-15,8-8-7 16,7-4 4-16,3-6 8 0,5-3 11 16,-3-1 3-16,-5-3 1 15,-3 2-1-15,-12 1 2 16,-9 2 0-16,-8 1 6 15,-6 0 2-15,-5-1-2 16,-2 4-3-16,0 3-3 16,-11-8-5-16,-2 1-171 0</inkml:trace>
  <inkml:trace contextRef="#ctx0" brushRef="#br0" timeOffset="3187.8">25071 14226 908 0,'-9'0'-3'0,"-13"-3"-40"15,-1-4-128-15,-3-8-417 16</inkml:trace>
  <inkml:trace contextRef="#ctx0" brushRef="#br0" timeOffset="14182.38">22653 14515 154 0,'-73'13'-27'0,"2"-1"15"16,-4 3 12-16,0-1 2 15,6-1 4-15,2-1-4 16,6-1-11-16,4-2 5 0,9 0 5 16,8-6 2-16,7-3-12 15</inkml:trace>
  <inkml:trace contextRef="#ctx0" brushRef="#br0" timeOffset="14776.08">22072 14558 497 0,'-8'-3'0'15,"0"-6"2"-15,-1-1-2 16,2 2 0-16,-4-1-3 16,-1 2-5-16,-7 0 4 15,4 0 2-15,-4 3-1 16,0 1 0-16,1 1 0 15,-1 0 3-15,2 2 0 0,2 0 6 16,1 0 8-16,1 0 7 16,3 0 0-16,-3 0 1 15,4 0-10-15,0 0-7 16,0 0-3-16,2 0-1 0,1 0 0 16,-1 0 1-16,2 0 4 15,2 0 3-15,-1 0-4 16,2 0 0-16,2 2-4 15,0 2-1-15,0-1 0 16,7 2-5-16,13-1 5 16,14-1 0-16,16-3 4 0,24 0 0 15,20-7-2 1,18-8-1-16,18-3 1 16,11-6-2-16,5 1 0 15,-2-4 0-15,-6 2 0 0,-6 0 1 16,-3 0-2-16,-10 2 3 15,-4 3 15-15,-5 3 5 0,-8 6-2 16,-10 2-8-16,-14 7-6 16,-15 2-4-16,-17 0 1 15,-12 0-3-15,-14 4 1 16,-8 1-1-16,-7-1 0 0,-5 1 1 16,0-1-2-16,-7 0 2 15,-5 1 1-15,-6 0 0 16,-6 0-3-16,-6 3-34 15,-4-3-55-15,-2-3-82 16</inkml:trace>
  <inkml:trace contextRef="#ctx0" brushRef="#br0" timeOffset="16027.14">21482 14701 443 0,'0'-11'-14'0,"2"1"3"0,3-1 0 16,2 2 8-16,-2 3 3 15,-2 0 1-15,-1 2 7 16,-2 0 15-16,0 4-9 15,2 0-12-15,-2 0-1 16,3 0 3-16,2 0 1 0,5 0 9 16,4 0 6-16,6 0 4 15,7 0-2-15,6-1-3 16,4-8-6-16,5 2-4 16,2-4-3-16,5 0-1 15,-1-1-2-15,5-1-2 16,3-1 0-16,1-2 0 0,8 2-1 15,1 0 0-15,2-3 1 16,3 5 0-16,4-4-1 16,-2 0 1-16,1 0 0 15,-1 1 2-15,-3 3 1 0,3-1-2 16,-5 3 0-16,-4 1-2 16,-3 2 1-16,-3 0 0 15,-3 2-1-15,-3 0-1 16,-5 2 2-16,-1-1-1 15,3 3-1-15,-1-1 2 16,5 0-1-16,1 2 1 0,0 0-1 16,1 0 0-16,1 0 0 15,-4 0 0-15,-2 0-1 16,-5 0 2-16,0 0-1 16,0 0 0-1,-2-3 0-15,6 1 0 16,8-2 0-16,4 1 3 0,9-3 0 0,7-1 0 15,4 0-1-15,2-2-2 16,-3-2 2-16,-2 1-1 16,-7-1-2-16,-3 1 2 0,-7-3-1 15,0 2 1-15,-1 1 2 16,-3-1 6-16,3 0-2 16,4 0-1-16,4 2-2 15,5 1 0-15,2-2-1 16,8 0-2-16,1 1 0 0,2-2-1 15,0-1 1-15,0-1 0 16,-3 1-1-16,-1-3 0 16,-2 1 1-16,1 0 0 15,-3 0-2-15,2-2 1 16,0 3 0-16,3-3 1 0,2 2-1 16,4-1 0-16,1-1 0 15,0 4 0-15,1-4 1 16,0 5-1-16,-1-3-1 15,-5 3 1-15,-6 0 1 16,-4 1-1-16,-7-1-1 0,-10 0 2 16,-7 3 0-16,-9-2-2 15,-8 2 2-15,-7 1-1 16,-5 3 0-16,-2 0 1 16,-2 4-1-16,-2 0 0 15,-2 0 0-15,-1 0-1 0,-4 6 0 16,-6 4-2-16,-3 5-16 15,-18-5-64-15,-19-8-98 16</inkml:trace>
  <inkml:trace contextRef="#ctx0" brushRef="#br0" timeOffset="17184.67">21546 14719 478 0,'-1'-22'-13'15,"-4"1"12"-15,5 3 0 16,-2 4 3-16,1 0 16 16,-3 7 17-16,2 0 8 0,2 6-10 15,0 1-28-15,0 1-5 16,0 9-1-16,2 6 3 15,5 2 1-15,1 5-2 16,-1 8-1-16,3 2 1 16,-3 9 0-16,-2 1 0 15,-3 4 0-15,-2 5 1 0,0 5 2 16,0 0 3-16,-4 6-1 16,-2-1 1-16,4 2-4 15,-1 2 0 1,-1 0 0-16,2 2-2 15,-1 0-2-15,-2 0 3 0,0 3-2 0,-3 0 4 16,1-1 5-16,0-1-6 16,2 2-1-16,1 0-1 15,1-2-2-15,3-1 2 16,0-4 0-16,0 0-1 0,0-7 0 16,0-2 0-16,0-10 1 15,0-4-1-15,0-5 0 16,8-1 0-16,1-6 1 15,3 1-3-15,6-5 1 16,4-1 1-16,4-7-2 0,1 1 1 16,8-2 2-16,1-3-1 15,5-3 0-15,2-2 0 16,9-5 0-16,6-3 1 16,6 0-1-16,11-1 0 15,3-11 1-15,12-1-2 0,2 0 1 16,6-7 0-16,2 3 0 15,3-2 0-15,1 1 1 16,3-3-3-16,2 2 3 16,2-3-1-16,6 2-1 15,5-4 2-15,8-2-2 0,6 0 1 16,2-1 2-16,4-1-3 16,0-3 0-16,4 1 2 15,-5-1-3-15,-1 2 3 16,-2-2-1-16,1 4 0 15,0 0 0-15,-1 2 0 16,1 0 0-16,2 0 0 0,-4 1 1 16,2-3-3-16,-5 2 3 15,-3-1 0-15,-2 1-1 16,-7 0 1-16,-8 0-2 16,-2 1 1-16,-9 3 1 15,0-2-1 1,-9 5 0-16,-4-2 1 15,-5 4-1-15,-7-2 2 0,-7 4-1 0,-11 0 0 16,-10 3 0-16,-14-2-3 16,-12-4-72-16,-16-5-186 15</inkml:trace>
  <inkml:trace contextRef="#ctx0" brushRef="#br0" timeOffset="18012.85">25972 14189 491 0,'0'4'2'16,"0"-4"-6"-16,2 3-21 0,9-1 25 16,1 1 0-16,7-1 0 15,3 2 0-15,7-2 3 16,10 0 8-16,10-2 2 16,9 0 0-16,16-6-3 15,11-4-3-15,12-3-3 0,10-3-3 16,4-4-1-1,5-3 2-15,0 0-2 0,-3-2 0 0,-2-3 0 16,-5 1 2-16,-5 0 16 16,-5-2 0-16,3 8-5 0,-7-2 2 15,-4 0-7-15,-2 5-5 16,-7 2-2-16,-12 1-1 16,-10 3 0-16,-14 3 0 15,-12 2 0-15,-13 2 1 16,-8 1-1-16,-4 2 1 0,-5 2 3 15,1 0 0-15,2 4-3 16,4 8-3-16,0 4 2 16,3 8-1-16,-2 6 0 15,0 9 1-15,-4 6-2 16,-1 3 2-16,-4 9 1 16,0 5 3-16,0 10 2 0,0 4 0 15,3 8 3-15,2 11 3 16,5 5-3-16,-1 2-4 15,1 5-1-15,2-2-3 16,-4-4 2-16,1-3-2 16,-1-5 1-16,-3-6 0 0,0-6 6 15,1-5 3-15,-3-10-2 16,2-5-4-16,-5-9-2 16,0-5-3-16,0-9 2 15,-7-3-2-15,-13-5-17 0,-14-5-59 16,-7-8-96-16</inkml:trace>
  <inkml:trace contextRef="#ctx0" brushRef="#br0" timeOffset="18654.89">26084 15916 505 0,'-7'0'3'0,"3"0"-4"16,3 0-2-16,1 2-15 0,0 2 14 15,0-3 4-15,0 2-1 16,0 1 2-16,5 0-2 16,2 1 2-16,3 0 3 15,3 1 2-15,6-1 4 16,5 1-1-16,7-5-4 0,8-1 1 15,4 0 2-15,15-1-1 16,5-9-3-16,7-5-2 16,9 1 0-16,5-4-2 15,7 0 1-15,6-2 0 16,3 0-1-16,3-1 1 16,7 1-1-16,3-3 1 0,7 0 0 15,-1 0 4-15,3 1 15 16,-2-1-8-16,1 0-3 15,-9 2-4-15,-3-1 6 16,-13 1 7-16,-11 3 0 16,-12 2-11-16,-13 1 1 0,-11 3 2 15,-14 5 3-15,-8 0 2 16,-6 1-2-16,-8 3-1 16,-6 1-8-16,-5 2-3 15,2 0-1-15,-4 0-3 16,0-3-35-1,-11-10-96-15,-7-7-396 16</inkml:trace>
  <inkml:trace contextRef="#ctx0" brushRef="#br0" timeOffset="19529.16">22680 14948 235 0,'3'-28'1'0,"-3"-2"27"16,0 2 40-16,0-1-34 15,-8 0-13-15,1 5-4 0,2 1-3 16,-2 5-5-16,1 5 0 15,2 3 5-15,3 6 5 16,-1 2-5-16,2 0-2 0,0 1-5 0,0-1 1 16,0-2 10-16,0 0 5 15,0 1-6-15,0-4-2 0,0 0-1 16,0-3-7-16,0 4 3 16,0-1 5-16,-4 1 2 15,-1-1-3-15,3 3-6 16,1 0 4-16,-1 4-4 15,2 0-5-15,0 1-5 16,3 12 0-16,4 3 2 16,7 10-1-16,-6 8 1 0,4 5-1 15,0 10 1-15,-2 2 0 16,1 6 0-16,2 2 0 16,1 4 1-16,1-1 0 15,2 2-2-15,7 4 2 0,-1 0-2 16,4 7 1-16,-4-1 1 15,-3 5-1-15,-3 3 1 16,-9 4-2-16,-3-1 1 16,-5 0 0-16,0-6-1 15,0-7 3-15,0-8-3 0,0-11 2 16,0-6-2-16,6-9 1 16,2-8 1-16,4-4 0 15,-4-5-1-15,1-4 0 16,-3-6 0-16,-4-1 0 15,-2-6-24-15,-11-4-67 0,-10-22-87 16</inkml:trace>
  <inkml:trace contextRef="#ctx0" brushRef="#br0" timeOffset="20342.02">22476 14550 283 0,'12'0'19'15,"2"0"22"-15,-4 5-9 16,0 9-11-16,0 4 2 15,-3 3-8-15,-3 7 8 0,-4 0-7 16,0 3-3-16,0 2-6 16,0 4 1-16,0 0 2 15,0 3 7-15,1 5-2 16,1 2-1-16,0 7-1 16,-2 5-2-16,0 3 5 15,0 3-8-15,2 2-2 0,-2 1 2 16,1 2-4-16,3 0 2 15,-1-4 2-15,3 0-2 16,3-2 0-16,0-2-2 16,0-3-2-16,4 0 1 15,-3-2-3-15,1 2-1 0,0 1 2 16,-1-1 1-16,2 0-1 16,-2 0 1-16,1-6-1 15,-2-3 0-15,2-9 0 16,-3-1 0-16,0-8 0 15,-1-6 2 1,0-4-2-16,-2-1 1 16,1-3 0-16,-3-2 1 0,2-1 0 0,0-2-1 15,-2-1 1-15,3-4 1 16,-1 3-2-16,3 0 0 16,-3-3-1-16,0 3 0 15,0-2-1-15,-1 2 1 0,-2-2-1 16,-2 1 1-16,0 0 0 15,0-1-1-15,0 1 1 16,0-1 1-16,0 2-2 16,0-2-1-16,1 3 0 15,3-1-3-15,-3-8-69 16,-1-5-126-16</inkml:trace>
  <inkml:trace contextRef="#ctx0" brushRef="#br0" timeOffset="21280.7">22616 14630 285 0,'0'0'94'16,"0"0"-82"-16,0-5-5 16,2-1-2-16,2 2 3 0,-1 3 3 15,-1-1 4-15,0 2-3 16,-2 0-4-16,2 0-3 16,-1 3-5-16,-1 8 2 15,2 5 3-15,0 2 4 16,1 8 6-16,3 0-1 0,-1 4 4 15,3 0-4-15,-1 0-8 16,1 0 0-16,4-2 4 16,-3-1-2-16,-1-1-4 15,5 5-2-15,-6-5 0 16,4 2-1-16,-4 5 2 0,1-3 10 16,-1 4 4-16,1 0-3 15,-1 0-4-15,3 4-1 16,-3-3-3-16,0 0-2 15,0 2 0-15,1 2-2 16,-1 2 0-16,5 5 1 16,-1 4 0-16,0 5-1 0,1 5 1 15,1 3-3-15,-3 2 2 16,4 1-2-16,-6-4 1 16,-1 1 0-16,2-6-1 15,-1-6 0-15,1-4 3 16,-3-7-4-16,3 2 3 0,1-3-2 15,-1 1 0-15,-3 2 1 32,1 1-1-32,1 3 0 15,-2 1 1-15,2 4 0 0,-1 1-1 0,5-2 0 16,-4-4 1-16,3-6-3 0,0-6 3 16,-2-12-1-16,-2-7 0 15,3-8 1-15,-4-7-1 16,0-7 2-16,-1-23-12 15,-5-18-69-15,0-19-493 16</inkml:trace>
  <inkml:trace contextRef="#ctx0" brushRef="#br0" timeOffset="22429.94">25371 14448 425 0,'0'0'-29'31,"0"0"1"-31,0-4 28 16,0 1 2-16,0-1-1 15,-2 0 2-15,0 3 4 0,2-3 2 16,-3 2 7-16,1 1 9 15,0-1 2-15,-4 0-4 0,1-1-9 16,2 3-4-16,-4-2-6 16,0 2-2-16,1 0-1 15,0 0 0-15,3 0-1 16,-1 0 1-16,3-2 0 0,1 2-1 16,0-1 2-16,0-4-2 15,0 2 1-15,-2-2 1 16,0 1-2-16,-1-1 1 15,-1 3-2-15,-2-1-2 16,1 3-24-16,0 0-34 0,-1 3-40 16,3 4-49-16</inkml:trace>
  <inkml:trace contextRef="#ctx0" brushRef="#br0" timeOffset="23533.93">25667 14361 363 0,'-4'-11'8'0,"1"2"26"15,-1 0 0-15,4 2-16 16,0-2 4-16,0 4 2 15,0-1-2-15,0 2 2 0,-2 3-5 16,2-1-8-16,0 2-6 16,0 0-5-16,0 11-1 15,2 5 0-15,5 5 2 16,1 9 0-16,1 4-1 16,1 4 2-16,3 8 1 15,0-1-3-15,0 6 1 0,4 9 3 16,-3-2-2-16,-1 4 2 15,-1 4-1-15,1-1 2 16,-4 4 3-16,2 3-1 16,-2-3-3-16,2 4 8 15,1 2-1-15,3 0-6 0,0-2-3 16,-1-3-1-16,-1-6 1 16,-1-5-2-16,-3-9 0 15,-4-9 1-15,0-7-2 16,-2-5 1-16,-3-8 1 15,4-3-1-15,-4-6-13 0,0-8-57 16,0-4-51-16,3-25-168 16</inkml:trace>
  <inkml:trace contextRef="#ctx0" brushRef="#br0" timeOffset="24081.1">26311 14300 330 0,'-14'-16'-6'0,"1"3"27"0,-1 5-5 15,6 0-1-15,-2 4-4 16,5 3 8-16,0 1 0 15,1 0-4-15,1 0-11 0,-1 9-2 16,2 3 14-16,1 3 9 16,-4 0-7-16,2 0 6 15,1 1-8-15,-1-2 0 16,1 4 0-16,2 1 2 0,0 8-6 16,0 4-1-16,0 10-5 15,7 7 2-15,2 11-6 16,4 9 0-16,-1 5-1 15,3 4 0-15,-1 2-1 16,-1 1 1-16,-1 2-2 16,1-3 1-16,1 2 3 0,-1-1 7 15,1-3-1-15,0-3-3 16,1-6-4-16,-5-5 4 16,3-6-2-16,-2-3-2 15,-3-4 0-15,4-4 1 16,-3 2-1-16,1 0 1 0,-2 2 1 15,-1-4-1-15,2 1 0 16,-1-3-2-16,0-4 0 16,-4-9 0-16,1-7-1 15,-2-4 0-15,-3-15-33 16,0-9-87-16</inkml:trace>
  <inkml:trace contextRef="#ctx0" brushRef="#br0" timeOffset="25863.86">28179 12016 260 0,'5'-19'0'0,"1"0"9"16,3-3 23-16,-2 1 2 15,0 2 3-15,-2 4-6 16,-3 2 5-16,-2 4-6 16,0 1 8-16,0 2-4 0,0 2-2 15,-5 4-19-15,0 0 3 16,0 0-5-16,-1 0-8 15,-3 17 1-15,-4 6-2 16,-3 14-2-16,-2 13 2 16,0 9 3-16,2 10 3 0,5 3 4 15,8 2-3-15,3-4-3 16,18 0-3-16,12-6-3 16,10-11 1-16,7-8-4 15,4-15-65-15,2-19-50 16,-9-11-96-16</inkml:trace>
  <inkml:trace contextRef="#ctx0" brushRef="#br0" timeOffset="26191.96">28556 12168 351 0,'-9'-24'59'0,"-3"5"7"16,-1 10-30-16,1 8 3 0,0 1-19 15,2 10-13-15,1 15-10 16,1 11 1-16,8 8-1 15,0 10 2-15,5 3 2 0,11 2 1 16,5-5-1-16,6-8 0 16,4-11 1-16,-1-13-1 15,-1-18-1-15,-3-6 0 16,-6-27 0-16,-3-12 4 16,-12-9 0-16,-5-9 5 0,0 2-1 15,-8 4-1 1,-11 6 0-16,-1 10 2 0,-1 15 4 15,-1 6-4-15,1 15-4 16,1 2-7-16,2 17-1 16,6 6-21-16,2 2-60 15,9-4-205-15</inkml:trace>
  <inkml:trace contextRef="#ctx0" brushRef="#br0" timeOffset="26568.56">28853 12020 561 0,'0'-2'-11'0,"-5"2"10"0,3 10-2 16,2 12 0-16,0 13 0 0,0 5 3 16,3 5 1-16,4 1-1 15,4-3 1-15,-2-4-1 16,-2-8 1-16,-2-5-1 15,-3-9 1-15,-2-7-1 16,0-6 12-16,-5-4 33 16,-4-14-5-16,1-15-21 0,1-10-15 15,2-11-4-15,5-7 0 16,4-2-1-16,9 3 0 16,1 9-1-16,6 10 2 15,-5 15-3-15,4 10 3 16,-5 12-6-16,-6 6 2 15,4 17 4-15,-3 16 3 0,-1 1-2 16,4 8 0-16,-2 4 0 16,3-2 0-16,3-2 0 15,1-11-1-15,-4-12-75 16,6-14-87-16</inkml:trace>
  <inkml:trace contextRef="#ctx0" brushRef="#br0" timeOffset="28037.7">29284 11547 429 0,'0'-12'27'0,"0"3"23"15,0 4-15-15,0 5-14 16,0 0-15-16,0 21-8 16,1 11-3-16,6 18 5 15,5 11 0-15,0 10 0 16,2 6 5-16,-1 1-1 0,3-3 1 15,-3-5-1-15,1-8-2 16,-3-10-1-16,3-11 0 16,-4-11 0-1,-2-10 0-15,-1-13 1 0,-1-7-2 0,-3-13 7 16,-3-17-4-16,0-13-1 16,-10-6 0-16,-5-7-1 15,-6 2-4-15,-4 10 2 16,1 6 2-16,-3 15-1 15,2 16 7-15,-2 7 0 0,4 11-4 16,-2 16-4-16,5 14 0 0,4 7 2 16,6 11-1-16,7 4 0 15,3 0 2-15,1 0-3 16,11-8 2-16,2-7-1 16,1-10-1-16,2-13 1 0,5-13 1 15,0-10-1-15,0-2 2 16,5-19 1-16,4-12 0 15,-4-6 1-15,0-10-2 16,-3-1-2 0,-9 0 0-16,2 2-1 15,-8 4 1-15,-2 9 1 16,-1 6-1-16,-4 7 1 16,-1 6 3-16,1 7 11 0,-2 3-4 15,0 2-2-15,0 2-6 16,2 7-7-16,3 11-2 15,2 6 5-15,0 4 2 16,6 2-1-16,1 1 0 16,3-5 0-16,2-6 0 15,1-9 0-15,5-7 0 0,-1-4 1 16,3-17 4-16,-6-12-1 16,-1-10-3-16,-5-6 0 15,-2-11 0-15,-6-4-1 16,-3-1 0-16,-4 4 0 0,0 5-2 15,-2 10 2-15,-7 11 0 16,-2 12 0 0,1 15 3-16,-3 4 0 0,2 16-4 15,2 12-1-15,6 11 0 0,3 10 0 16,0 5 2-16,7 2-1 16,9-3 0-16,2-3 1 15,4-5-1-15,-2-9 0 16,1-11 1-16,0-14-1 15,1-10-1-15,-3-2 1 0,2-21 4 16,-1-10-1-16,-5-7-3 16,0-8 1-16,-4-3-6 15,-4 1 4-15,0 4-2 16,2 5 0-16,-5 10 3 16,1 8 2-16,-2 5-1 0,1 10-1 15,1 5 2-15,3 2-8 16,-1 6-2-16,7 11 6 15,-1 5 2-15,4 6 1 16,2 2 0-16,-4 3 0 0,2 1 0 16,-3-4 0-16,-3-2 0 15,0-3 1-15,-6-8-2 16,-3-7 2-16,1-5 0 16,-3-5 0-16,3-9 10 15,-1-14 1-15,3-4-11 16,0-9 0-16,0-9 0 0,4-3-2 15,-3 3-1-15,1 6-11 16,-3 5 11-16,-3 8 2 16,-1 9 0-16,0 8 5 15,2 8 5-15,0 1-6 16,5 8-12-16,3 11 5 0,0 1 2 16,7 5 1-16,-2 3 0 15,4-7 0-15,-2-5-1 16,-2-7 1-16,2-8-2 15,0-1 4-15,0-15 5 16,-2-14 1-16,-1-10 1 0,1-11-5 16,-5-11-1-1,-3-5 8-15,-5 6-6 16,-2 8-8-16,0 5-2 0,-5 14 10 16,-4 7 4-16,-1 16 3 15,-2 6-9-15,0 4-3 16,1 2-3-16,5 14-1 0,6 4-1 15,0 4 1-15,10 4-1 16,11 2 3-16,6-4-1 16,4 5-1-16,-4-3-2 15,1-1 0-15,-2 1 3 16,-7 1 2-16,-6-2 0 0,-6-1 0 16,-5 4 1-16,-2-2 1 15,-5 0 1-15,-8 3 0 16,2-3 0-16,-1-1-2 15,2-2 0-15,0-5-21 16,3-8-94-16,2-12-97 0</inkml:trace>
  <inkml:trace contextRef="#ctx0" brushRef="#br0" timeOffset="28367.3">30544 11441 240 0,'0'-15'298'0,"0"6"-288"15,-5 9 21-15,2 0-22 16,-4 13-9-16,4 8-1 16,1 9-1-16,2 10 1 15,0 6 2-15,0 2 0 16,12 4 0-16,3-4 0 0,7-9 0 16,5-7-2-16,2-12-1 15,5-15 1-15,-2-5 2 16,1-21 0-16,-3-13 0 15,-7-7 1-15,-7-9 4 16,-7-3 16-16,-9-2 14 0,0 1 3 16,-12 8-36-16,-10 3 5 15,-2 10 16 1,-2 9-13-16,-2 11-12 16,-1 10-5-16,0 3-18 0,7 8-34 0,4 7-82 15,9 2-259-15</inkml:trace>
  <inkml:trace contextRef="#ctx0" brushRef="#br0" timeOffset="28898.58">30962 11774 525 0,'-3'-2'3'0,"3"-19"-16"15,0-9 0-15,0-12 4 16,0-11 8-16,1-13 1 16,-1-11 1-16,0-1 1 15,0-6 6-15,-8 6-5 16,-4 6-1-16,-7 17 9 0,-1 10 25 16,1 17 16-16,-1 11-9 15,4 14-20-15,3 3-18 16,4 16-4-16,2 9-3 15,7 4 1-15,0 1 1 16,6 2-2-16,8-7 2 0,6-6-7 16,1-6-16-16,2-13-5 15,-1 0 25-15,3-19 1 16,-3-8 3-16,-1-8 0 16,-3 0 0-16,-6 1 0 15,0 6 0-15,-7 8 3 0,-3 7 15 16,-2 10 11-16,0 3-12 15,0 14-17-15,0 10-4 16,5 6 3-16,7 5 3 16,8 5-1-1,9-3 1-15,7-5-2 16,8-5 2-16,3-9-2 0,2-4-2 16,-1-7 2-16,-4-7-1 0,-8 0-7 15,-11-5-43-15,-11-6 4 16,-12 2 8-16,-6 4 4 15,-18 5-41-15,-13 3-206 0</inkml:trace>
  <inkml:trace contextRef="#ctx0" brushRef="#br0" timeOffset="29368.33">29788 12937 550 0,'-5'-5'0'0,"-2"0"1"16,2 3 4-16,-5 2 5 15,-1 5 1-15,-2 11 6 0,-8 11 5 16,0 10 14-16,1 10-19 15,4 10 1-15,2 11 0 16,6 1-1-16,8 4-7 16,2-1-4-16,14-2-2 0,8-6-3 15,5 1 0-15,3-6-1 16,7-5-3 0,6-12-3-16,5-10 0 15,3-17-53-15,-5-15-69 0,-1-25-392 16</inkml:trace>
  <inkml:trace contextRef="#ctx0" brushRef="#br0" timeOffset="29696.44">30146 13007 599 0,'-22'0'3'16,"-2"3"0"-16,9 14 4 15,4 9-1-15,0 10-5 16,7 15 1-16,4 9 4 15,0 5 0-15,7 6 4 16,8-1-2-16,9-5-4 16,5-14-2-16,0-12-2 0,8-12-2 15,0-14-1-15,-3-13 1 16,0-15 2-16,-5-13 6 16,-5-15 12-16,-7-10 8 15,-6-9-6-15,-9-5-12 0,-2-1-5 16,-8 7 0-16,-9 8-1 15,-5 14 0-15,-3 12 3 16,-1 19-2-16,-1 8-5 16,0 6-3-16,1 19-41 15,6 7-36-15,6 2-81 0</inkml:trace>
  <inkml:trace contextRef="#ctx0" brushRef="#br0" timeOffset="30341.58">30419 13128 425 0,'-2'-23'178'15,"-6"8"-176"1,3 7 0-16,3 4 0 16,2 4 3-16,0 9-7 15,13 11-4-15,3 6 7 0,4 9 4 0,1 3 0 16,1 3-3-16,1 1-2 15,-3-5-1-15,-6-4 2 16,-5-6-1-16,-1-7 1 16,-5-7 2-16,-3-8-2 15,0-5 4-15,-1-9 26 16,-6-16-14-16,1-11-15 16,0-9-2-16,1-10 0 0,3 2-1 15,2 2 0-15,0 8-3 16,0 8 4-16,0 13 0 15,2 7 0-15,3 8 3 16,1 6-1-16,2 1-3 0,5 5-1 16,1 10 1-16,5 7 1 15,1 5 1-15,-3 5-1 16,1 0 0-16,0 2 0 16,-5-4 0-16,-3-4 0 0,-4-7 0 15,-3-5 1-15,-1-7 0 16,-2-7 0-16,0 0 2 15,0-12 4-15,-7-13-4 16,0-7-3-16,0-11 0 16,0-5-1-16,3-5 1 15,2-2 0-15,2 6-2 16,0 6 2-16,6 6-1 0,3 9 1 16,1 13 1-16,3 6 4 15,1 9-2-15,0 2-1 16,5 15 0-16,-1 10-2 15,-1 5 2-15,5 7-2 16,-4 3 1-16,-2 2 0 0,4-1-1 16,-4-2 0-16,1-4-2 15,-4-8-59-15,-1-11-85 16,-2-16-329-16</inkml:trace>
  <inkml:trace contextRef="#ctx0" brushRef="#br0" timeOffset="30541.7">30993 12816 596 0,'-7'11'12'0,"2"8"-14"15,3 12 0-15,2 7 3 16,0 12 15-16,2 10 13 16,3 4-11-16,2 5-9 15,4 1-2-15,3-4-5 16,1-4-1-16,2-7-1 0,3-8-2 15,1-14-26-15,-4-12-65 16,1-11-39-16</inkml:trace>
  <inkml:trace contextRef="#ctx0" brushRef="#br0" timeOffset="30791.68">30903 12727 562 0,'-16'-27'53'0,"1"4"-38"16,10 1 12-16,5 1-8 16,11 1-2-16,7 2 0 15,7 4-6-15,6 7-6 16,1 7-5-16,2 7-2 16,-5 20-1-16,-4 10 1 15,-6 11-1-15,-11 11 2 16,-4 5 2-16,-3 8-6 0,1-3-15 15,3 0-26-15,4-13-77 16,6-15-328-16</inkml:trace>
  <inkml:trace contextRef="#ctx0" brushRef="#br0" timeOffset="31916.71">31277 13140 620 0,'-4'2'4'0,"-5"-2"-1"15,7-9-3 1,1-9 3-16,1-8 0 0,-2-12-2 0,2-12-1 16,0-9 1-16,-2-3-2 15,-1-2 3-15,-4 5-2 0,-5 7 0 16,-2 9 1-16,-2 13 1 16,0 12 15-16,3 9 8 15,2 9-10-15,5 2-5 16,2 18-10-16,4 8-5 15,0 8 4-15,2 6 2 0,8 2-2 16,4-2 1-16,4-4 0 16,3-8-1-16,-4-9-1 15,3-8 1-15,-2-9-1 16,-5-4 1-16,2-18-1 16,-2-11 4-16,-4-8-1 15,0-6-2-15,2-4-2 0,1 1-3 16,-3 3-1-16,1 6 6 15,-2 10 0-15,-1 6 1 16,-5 8 0-16,2 6 1 16,-4 7 0-16,0 5 1 15,0 12-5-15,0 5 3 0,0 7 0 16,0 3-1-16,0 6 1 16,6-3 0-16,4-3 0 15,7 1 0-15,0-5-1 16,3-8 1-16,-1-6-1 15,0-7 0-15,-4-7 0 0,2-2 1 16,1-15 1-16,-5-10 0 16,2-9 1-16,-7-5-1 15,3-7 0-15,-8-4 0 16,-3 4 0-16,0 2-1 16,-2 5 2-1,-6 7 1-15,-4 11 9 16,-2 6 0-16,2 7-1 0,3 6 2 0,0 4-5 15,0 0-8-15,6 12-4 16,-1 3 1-16,4 4 1 16,2 1 0-16,8-2 0 15,6-4 1-15,2-3-2 16,3-4 2-16,-1-5 0 0,0-2 0 16,1 0 0-16,-8 0 2 15,-1 0 0-15,-5 0-2 16,-2 0 0-16,-7 13-1 15,2 2 2-15,0 7 1 16,0 1-1-16,-1 2 0 16,1-2 0-16,0-3-1 0,0-4 2 15,3-7-2-15,4-4 0 16,3-5 1-16,4-7 3 16,-1-16 0-16,4-13 1 15,3-14-3-15,3-14 0 0,-5-7 2 16,0-11-4-16,-7 1 1 15,-2 3 0-15,-8 12 1 16,-1 12 0-16,-5 14 0 16,-9 13 0-16,-2 12 5 15,-4 8-3-15,-1 7 1 16,2 0-1-16,7 12-4 0,2 8-1 16,10 3 0-16,0 2-2 15,14 4 1-15,5-5-16 16,10-2 11-16,-1-2 5 15,5-2 2-15,-1-2 1 16,-3 0 0-16,-4 0-1 16,-7 2 1-16,-4-1 0 0,-5 5-2 15,-6-2 1-15,-3 3 1 16,-6 0-1-16,-10 0 2 16,-2-2 2-1,-2 3-2-15,0-8 0 16,4-2 1-16,3-3-1 0,7-6 0 0,6-5-2 15,3-2-22-15,17-18-40 16,4-8-83-16,10-9-325 16</inkml:trace>
  <inkml:trace contextRef="#ctx0" brushRef="#br0" timeOffset="32244.8">32202 11970 473 0,'-5'-16'73'16,"-3"3"-45"-16,-1 10 15 15,0 3-5-15,-2 3-25 16,-3 17-11-16,1 9-3 16,1 4 1-16,0 9-2 0,4 1 3 15,6-3-1-15,2-4 1 16,10-5 1-16,9-10-2 16,4-9-1-16,6-10-1 15,5-2 4-15,-2-18 3 0,-1-14 2 16,-7-8-1-16,-9-10 1 15,-10-6 13-15,-5-1 16 16,-8 7-12-16,-18 6-1 16,-2 9-1-16,-8 8-7 15,-3 15-11-15,-1 5-4 0,5 7 1 16,4 0-2-16,7 13-2 16,11 1-56-16,12 3-63 15,1 0-97-15</inkml:trace>
  <inkml:trace contextRef="#ctx0" brushRef="#br0" timeOffset="32917.04">30490 14363 412 0,'2'-31'22'16,"1"-1"-15"-16,3 3 19 15,3 2 4-15,-2 6 10 16,0 5-5-16,2 7-2 0,2 9-16 16,0 7-10-16,4 24-3 15,0 15 4-15,9 13 1 16,-2 14 6-16,2 14 1 0,0 8-10 16,-1 6 0-16,-1-3-1 31,-3-3-1-31,3-11-3 15,-6-16 0-15,0-22-1 0,-5-18-3 0,-2-18-17 16,-5-16-26-16,-4-26-1 0,-2-12-82 16</inkml:trace>
  <inkml:trace contextRef="#ctx0" brushRef="#br0" timeOffset="33949.4">30344 14887 542 0,'-1'5'3'15,"-15"13"0"-15,16-12-7 16,14-2 5-16,15-4 2 0,7 0-3 16,7-16 5-16,5-7 6 15,8-7-1-15,0-6-7 16,1-7-1-16,-1-3-2 15,-4-4 0-15,-3 2 0 16,-8-2 0-16,-9 2-1 0,-5 5 10 16,-9 6 13-16,-6 8-2 15,-3 6-6-15,-7 8 0 16,-2 8 7-16,0 2-6 16,0 5-3-16,0 0-5 15,0 11-7-15,0 12-3 16,0 8 1-16,10 8 2 0,2 7 2 15,8 6 0-15,5 0-1 16,6-7 2-16,4-5-3 16,-1-11 0-16,0-13 0 15,-3-14-2-15,-4-8 3 16,-3-25 1-16,-9-9 0 0,-2-10 1 16,-2-7-4-16,-6-1 0 31,-1 5 3-31,-4 5 0 0,0 10-3 15,0 12 1-15,0 8 1 0,0 7 2 0,0 8 6 16,0 3-1-16,0 0-9 16,8 8-5-16,5 7 3 0,1 1 3 15,8 3-1-15,5-4 1 16,0-3 0-16,2-5 0 16,-4-7 0-16,-2-3 0 15,-3-17 0-15,-8-12 2 16,-4-10 2-16,-4-12-1 0,-4-9-2 15,-7-12 0-15,-8-1-3 16,-5-1-3-16,-3 4 2 16,0 10 1-16,-3 15 3 15,4 14 0-15,5 13 0 16,2 10 0-16,8 11 2 0,2 0-5 16,5 16-1-1,0 11-2-15,7 7 3 0,8 12 2 16,6 11-2-16,4 6 2 15,6 5 2-15,-1-1-2 16,1-2 0-16,1-7 0 0,-5-8 0 16,-3-8 0-16,-5-10 0 15,-4-9 0-15,-5-6 1 16,-5-6-2-16,-1-5 1 16,-4-5 2-16,0-1 1 15,-4-5 2-15,-5-11-1 16,-4-6-8-16,-1-8-9 0,1-7 2 15,6-3 4-15,0 0 6 16,7-2-2-16,0 0 2 16,7 4 1-16,5 4-1 15,2 8 1-15,1 6 2 16,-2 6-1-16,6 8 0 0,-5 6-1 16,1 4-2-16,-2 14 1 31,2 8-1-31,-4 10 1 15,-4 4 1-15,1 8 0 0,-7 2 0 0,-1 3 0 16,0 1 0-16,-6-1 1 16,-1-5 0-16,-1-5-1 15,-3-9-2-15,3-15-72 16,3-13-68-16</inkml:trace>
  <inkml:trace contextRef="#ctx0" brushRef="#br0" timeOffset="34855.12">31810 14109 470 0,'-2'4'21'15,"-3"2"-20"-15,4 2-1 16,-1-3 7-16,2 2 4 16,0-5-2-16,5-2-5 15,7 0 3-15,1-4 8 0,5-12 4 16,-2-3-9-16,0-4-6 15,-3-8-1-15,-4 4-3 16,-2 3 2-16,-4 6 9 16,-3 3 9-16,0 10 5 15,-3 5-4-15,-8 5-12 16,-2 18-6-16,-1 8-3 0,1 6 0 16,3 10 2-16,3 1 0 15,7 0 0-15,0-3-1 16,3-8-1-16,14-4 0 15,0-10 0-15,5-9-2 16,3-14 1-16,0-4 2 16,4-17 0-16,-1-17 3 0,1-10-3 15,-4-11-1-15,1-8 1 16,-9-1 0-16,0-2-1 16,-7 6 1-16,-5 8-1 15,0 12 7-15,-5 12 9 0,0 8 7 31,-5 9 4-31,-3 5-11 16,-3 7-8-16,3 3-2 0,-4 2-6 0,2 12-3 16,3 8 2-16,-1 4 0 15,4 5 1-15,3 2-1 16,1 2-1-16,1-5 2 0,9-2 1 16,0-8-3-16,9-4 1 15,-2-9 0-15,5-7 0 16,3-4 1-16,6-13 1 15,-2-10 0-15,-1-9-1 16,-1-5 1-16,-2-7 0 0,-10-2 0 16,-1 0-1-16,-9-2 1 15,-5 8 1-15,-2 5-1 16,-13 8 1-16,-7 9-1 16,-7 10 0-16,-2 10 1 15,-1 2-4-15,2 10 1 0,4 11 1 16,4 4-1-16,10 5-1 15,5 2 0-15,7 2-1 16,7 1 1-16,17 0 1 16,5-3-1-16,10-4 0 15,6 1 2-15,1-3-1 0,3 0 2 16,-4-3-1-16,-6-2-1 16,-7 3 1-16,-6-5 0 15,-6 2 0-15,-12-1 0 16,-2 2 0-16,-6-3 1 15,0 4 0-15,-13-1 0 16,-1 1 1-16,0 0 0 16,-6 1-2-16,4-3 1 0,1 2-1 15,3-1-7-15,1-5-50 16,2-6-14-16,4-5-92 16,5-6-320-16</inkml:trace>
  <inkml:trace contextRef="#ctx0" brushRef="#br0" timeOffset="34971.46">32640 14136 673 0,'0'0'9'16,"-4"-6"-9"-16,-7-1-3 0,-1-2-64 16,-3-3-144-16</inkml:trace>
  <inkml:trace contextRef="#ctx0" brushRef="#br0" timeOffset="38114.1">16901 16501 452 0,'-12'0'-21'15,"5"0"-12"-15,6-13-235 16</inkml:trace>
  <inkml:trace contextRef="#ctx0" brushRef="#br0" timeOffset="40644.36">19305 15937 331 0,'-9'0'0'0,"0"0"0"0,-2-3 0 16,4-3 1-16,-6 4-1 15,1-1 1-15,-1 2 6 16,2-2 14-16,1 2 16 0,0 1-10 16,5 0 0-16,3 0-9 15,2-2-8-15,0 2-3 16,2-2-8-16,8 0 3 15,0-1-2-15,6-1 1 16,4-3 0-16,7-2 0 0,9-2 1 16,9-5 1-16,12 0 0 31,14-8-1-31,9-4-2 16,11-2 0-16,4 0 2 0,7-2-2 15,-5 0 2-15,-1-2 1 16,1 0 6-16,-7 0 5 15,2 2 5-15,-1-2-5 0,-1 2-4 16,-5 3-4-16,-9 4-4 16,-4 6-1-16,-11-1-1 15,-14 9 0-15,-13 1 3 16,-8 3 0-16,-11 3 3 16,-5 2-3-16,-5 2 0 0,-5 0-3 15,0 0 0-15,0 6-2 16,0 1-39-16,-7 2-45 15,-8-2-142-15</inkml:trace>
  <inkml:trace contextRef="#ctx0" brushRef="#br0" timeOffset="41300.21">19213 16570 399 0,'13'-11'25'0,"3"-3"-25"16,5 2-1-16,4-2 0 15,1 1-24-15,-1 1-15 16,-3 1-15-16,-5 3 22 0,2 0 28 15,-4 3 5-15,5-1 7 16,2 2 25-16,5-3 14 16,7 0-24-16,6-1-8 15,2-3-9-15,7 0-1 16,2-3-1-16,2-2 3 16,10-6 3-16,6-4 20 0,9-4 13 15,16-5-2-15,8-4-8 16,13-4-15-16,5 0-10 15,4-1-6-15,-7 4 0 16,-5 0-1-16,-12 4-3 16,-12 4 3-16,-8 0 1 0,-7 3 0 15,-5 3 3-15,-4 1 22 16,-1 1-2-16,-3 1-3 16,-5 3-7-16,-5 5-5 15,-8 0-6-15,-8 5-3 16,-10 4 1-16,-11 1-1 0,-6 5-1 15,-7 0-2-15,0 0 2 16,-13 1-3-16,-13 7-33 16,-6-1-69-16,-13-4-178 15</inkml:trace>
  <inkml:trace contextRef="#ctx0" brushRef="#br0" timeOffset="42224.45">19107 15422 363 0,'0'5'22'15,"-2"-3"5"-15,-5 3-7 16,2 2 7-16,0 1 0 0,0 0-7 16,-2 3-8-16,4 2-1 15,-1 1-2-15,-2 4-4 16,0 3-1-16,-1 4-2 15,-2 5-2-15,-2 4 1 16,-5 5-1-16,-3 6 1 0,-5 3-1 16,0 6 0-16,-6 3 1 15,-1 3-1-15,-3 5 1 16,0-4-1-16,0-1 0 16,2 0 0-16,3-6 2 15,2-4 1-15,4-6 5 16,3-4 0-16,2-5-4 0,4-3 1 15,1-8-3-15,4-3-2 16,2-6 1-16,2-5 0 16,2-1 0-16,3-5 1 15,0-2 0-15,0-2 2 16,12 0-1-16,0 0 0 16,6 0 1-16,3-2-2 15,3-2-2-15,1 4 1 0,4 0-1 16,1 0-1-16,4 6 0 15,4 7 1-15,9 6-1 0,1 2 1 16,8 6 1-16,3 5-2 16,7 3 1-16,-1 8 0 15,1 2-1-15,2 5 2 16,-4 4-1-16,1-3-2 16,-2-3 3-16,-2-7-2 15,-4-9 2-15,1-7 0 16,-7-8 8-16,0-9 15 0,-10-4 4 15,-4-2-11-15,-13-2-2 16,-6 0-6-16,-7 0 1 16,-6 0 2-16,-5 0 1 15,0 0 3-15,0 0-10 16,0 0-6-16,-5-6-4 0,3-8-51 16,-2-10-50-16,3-13-241 15</inkml:trace>
  <inkml:trace contextRef="#ctx0" brushRef="#br0" timeOffset="43153.14">15891 16627 533 0,'-18'-7'-2'0,"1"-6"6"0,5 3 9 16,5-1 1-16,0 2-7 15,2 1 0-15,2 2 2 0,1 2 2 16,0 4 6-16,2 3-12 16,2 14-7-16,10 10-2 15,6 11 4-15,5 8 1 16,9 9-1-16,3 6 1 0,4 5-2 16,8 2 1-16,2 5 1 15,5-2-1-15,-5 6 0 16,-2-4 0-16,0-5-41 15,-13-9-43-15,-11-16-92 16</inkml:trace>
  <inkml:trace contextRef="#ctx0" brushRef="#br0" timeOffset="43403.13">16163 16633 578 0,'1'-9'5'0,"5"4"-8"16,9 5 1-16,4 0-1 15,4 17 0-15,3 12 1 0,1 8 2 16,-1 10 0-16,-1 6-1 16,0 6 2-16,2 0 0 15,0 0-1-15,2-5 0 16,-2-7-5-16,-4-12-75 15,-10-10-109-15</inkml:trace>
  <inkml:trace contextRef="#ctx0" brushRef="#br0" timeOffset="43880.36">16071 17143 528 0,'-3'2'2'16,"1"-2"-1"-16,2-4 3 15,5-7-5-15,11-8 1 16,9-8 0-16,6-10-1 0,11-8 1 16,4-5-1-16,6-7-24 15,1-2-53-15,-4-2-52 16,-3 1 15-16,-11 4 37 15,-4 8 107-15,-14 11 96 16,-4 8 24-16,-6 9-76 0,-3 12-19 16,-4 6-21-16,3 2-15 15,1 14-19-15,3 8 1 16,8 10-1-16,3 5 1 16,3 12 0-16,2 1 1 0,6 1-1 15,3-4-1-15,1-8 1 16,-3-12-1-16,1-15-7 15,-8-12 4-15,-5-7 5 16,-7-20 1-16,-4-9 4 16,-7-3 12-16,0-4-8 15,-10-1 0-15,-9 6-1 0,1 4-6 16,-1 8-1-16,-1 8-2 16,-2 5 1-16,5 8-4 15,-5 5-44-15,2 0-22 16,0 9-96-16</inkml:trace>
  <inkml:trace contextRef="#ctx0" brushRef="#br0" timeOffset="44085.01">16690 16278 674 0,'4'0'2'0,"1"0"-8"0,8 10-1 15,6 14 6-15,3 8 0 16,5 8 2-16,4 7-2 0,-1 3 1 16,6 2-3-16,0-2-30 15,0-6-19-15,-8-6-31 16,-4-11-131-16</inkml:trace>
  <inkml:trace contextRef="#ctx0" brushRef="#br0" timeOffset="44225.6">16891 16674 590 0,'0'-13'-1'15,"10"-3"-1"-15,9-5 1 0,4-6-2 16,8-3-11-16,-2-6-50 16,-6-3-177-16</inkml:trace>
  <inkml:trace contextRef="#ctx0" brushRef="#br0" timeOffset="45101.51">17242 16101 658 0,'-15'-3'2'16,"1"1"0"-16,-1 2 0 16,5 9-4-16,-4 16-2 15,4 7 3-15,1 12 0 0,6 6-1 16,3 4 2-16,0-4-1 15,5-4 1-15,8-10-2 16,5-11 0-16,2-11-3 16,-3-8-4-16,3-6 7 15,0-15 0-15,-2-8 4 16,-3-9-1-16,-3-5 0 0,-5-6 0 16,-5 1 0-16,-2 3-1 15,0 6 1 1,-2 6 0-16,-2 11-1 15,1 5 2-15,1 7 1 0,2 4-2 0,0 13-8 16,4 7 5-16,6 7 1 16,5 3 1-16,3 3-1 15,5-4 1-15,0-1 1 16,3-8-2-16,-1-5 0 16,-4-11 0-16,-1-4 1 15,-2-1 1-15,-5-20 1 16,-3-8 0-16,-2-7 1 0,-6-6-2 15,-2-7 1-15,0-1-1 16,0 0-2-16,-7 8 1 16,1 4 0-16,0 13 1 15,3 10-1-15,1 5 10 16,2 10 4-16,0 2-11 0,2 14-8 16,7 6 3-16,5 5 3 15,2 5-2-15,4-2 1 16,2-1 1-16,1-5-2 15,-2-1 0-15,5-8 0 0,-4-6 0 16,-3-9 0-16,-1 0-1 16,-4-15 4-16,-3-8-2 15,-2-7 1-15,-4-6 0 16,-1-5 0-16,-4-1-2 16,0 2 0-16,-5 1 1 15,-4 7-1-15,-2 1 2 0,0 10-1 16,1 5 1-16,2 6 0 15,1 3 0-15,5 4 1 16,2 3-3-16,0 0-1 16,2 0-6-16,5 0 1 15,6 0-7-15,-1 0 3 16,3 0 7-16,-1 0 3 0,1 3 1 16,-1 1-1-16,-1 9 1 15,-1 5-1-15,-5 9 5 16,2 3 4-16,-3 4 1 15,-1-1-1-15,2-2-5 16,3-2-1-16,5-10 0 0,1-7-2 16,6-9-1-16,1-3 1 15,3-13 0-15,-2-8 0 16,0-8-16-16,-1-2-19 0,-7-4-42 16,-8-4-43-16,-8-2-241 15</inkml:trace>
  <inkml:trace contextRef="#ctx0" brushRef="#br0" timeOffset="45257.77">17222 15819 627 0,'-7'13'0'0,"7"-4"1"15,2-2-4-15,11-7-1 0,1-4-34 16,-1-28-472-16</inkml:trace>
  <inkml:trace contextRef="#ctx0" brushRef="#br0" timeOffset="49183.49">15937 17915 492 0,'-24'-23'-66'0,"-8"-6"69"16,-2 1-2-16,-5 1-1 15,-2 2-3 1,-3 2-4-16,-3 1 2 16,4 3 6-16,-1-4 19 0,3 0 2 0,4 1 1 15,0-1 2-15,9-4-3 16,-2 4-9-16,5-6-7 15,-1-1-8-15,4-3 4 0,2-5-3 16,-1-5-1-16,3-3-2 16,4-4-5-16,1-4 6 15,3-3 3-15,4-3-3 16,-1-6 1-16,6-2 0 16,1-5 1-16,0-1 2 15,3 0-1-15,9-3 0 16,10 0 1-16,2 2-2 0,6-2 1 15,6 1 0-15,3-3-1 16,4 7 1-16,6-6 1 16,3 2-1-16,6 2 0 0,3 3-1 15,7 0 2-15,7 3-2 16,8 0 0-16,7 1 1 16,7-1 0-16,5 2 0 15,2 2 0-15,0 5 0 16,2 5-1-16,0 6-1 0,0 9 3 15,-2 5-1-15,2 7 0 16,-1 6 0-16,-2 3 0 16,1 7 0-16,-1 4 1 15,4 5-1-15,0 2-1 16,-5 2 2-16,2 11-2 16,-1 2 2-16,-1 9-2 15,-7 1 0-15,0 7 2 0,-2 6-2 16,-8 8 1-16,-8 5 0 15,-3 9 0-15,-8 4 0 16,-5 4-1-16,-7-1 1 16,-6 5 0-16,-1-3 0 0,-4 1 0 31,-4 3 0-31,0-2 0 16,-7 1-1-16,-3-1 2 0,-10 1 0 0,-4 0-2 15,-10 0 0-15,-5-1 1 16,0-1 0-16,-15-5 0 0,-4 2 0 15,-1-1 0 1,-2-4 0-16,1 0 0 0,-4-1 0 16,-4 0 0-16,-1-1 0 15,-8 1 0-15,-5-4-1 16,-5 2 0-16,-10 2-1 16,-5-3 1-16,0 0 0 0,-3-1 3 15,0-5-3-15,3-2 1 16,-1-5 1-16,0-6-1 15,1-1 2-15,-2-4-2 16,-1-2 0-16,-7-3 1 0,-3-1-1 16,-6 1 0-16,-3-6 2 15,1 0-2-15,1-1 1 16,3-5 2-16,2-1 1 16,8-1 1-16,4-4-3 15,3-1-2-15,4-1 0 0,-2-4 0 16,-2-3 0-16,2-2-1 15,-2 0-6-15,-2-7 2 16,-1-7 5-16,0-8-1 16,2-3 1-1,1-5 1-15,2-5-1 16,8-1 0-16,4-5 1 16,5 4-2-16,3-5 1 15,4 4 3-15,3-2 0 0,3 2 2 16,3-4-1-16,-3 2-3 15,4 1 2-15,2-4-2 16,-1 1 4-16,2-1-2 16,0-2 1-16,3-1 0 0,1-2-2 15,0-5 0-15,2-1-1 16,2-4 0-16,-2-2-1 16,2 0 0-16,1 0 2 0,2 0-2 0,-1-3 0 15,4 3 0-15,5-1-2 16,1 4 2-16,4-2-2 15,0 6 2-15,12 4-1 16,5 5-8-16,-3 3-29 16,-9-9-84-16</inkml:trace>
  <inkml:trace contextRef="#ctx0" brushRef="#br0" timeOffset="51358.24">18687 16413 152 0,'16'-11'18'0,"2"1"-9"0,0-4-4 0,2 1 11 15,0-3-3-15,1 4 2 16,-1-5-1-16,2 5 17 16,-3 1-11-16,1 1-2 15,2-1-4-15,-3 4-8 0,6 1-3 16,1 1 3-16,4-3-2 16,2 2 0-16,6-1 1 15,4-2-5-15,2-2 2 16,2-1-2-16,-2-1 1 15,5 1 1-15,-1-1-1 16,1 2 1-16,1-1-2 16,4 2 2-1,0-1 0-15,0 1 5 16,1 2-5-16,1-1-1 0,1-3 0 0,3 6-2 16,-5-3 2-16,0 0 1 15,-2 0-3-15,1-1 2 16,-5-1-2-16,0 0 2 15,0 3-1-15,4-3 0 16,-7 4 0-16,3-3 0 0,-3 3 0 16,-1 0 1-16,3 0-1 15,-1 1 1-15,0 1-2 16,0 2 1-16,-1-2 0 16,1 1 0-16,-2-1 0 15,0 1 1-15,-2-1-2 0,2-1 2 16,0-1-2-16,2 0 2 15,1 0-1-15,-1 0 0 16,1 0 0-16,6-1 1 16,-2 1-1-16,1 0 1 0,3 0-2 15,2 2 1-15,1-1 1 16,2-1-2-16,-1 0 2 16,2 2-2-16,3-1 1 15,-4-1 0 1,4 2-1-16,-3-2 1 15,1 0 0-15,0 0 1 0,-2-2-2 0,0 1 2 16,0 1-1-16,-3 0 0 16,1 2-1-16,-1-2 2 15,-1 0-2-15,1 3 2 0,-3-1-2 16,1 0 1-16,-7 1-1 16,-2 0 1-16,-1-1-1 15,-3 1 1-15,-1-2-1 16,-2 1 1-16,0-2 1 15,-1 2-1-15,1 0 0 16,3 0 0-16,1-3-1 0,-4 3 3 16,1 0-3-16,-1-2 1 15,-2 3 0-15,-7-2 0 16,3 3 1-16,-7 0-2 16,2-1 2-16,-5 0-2 0,5 1 1 15,1-3 0-15,2 1 0 16,4-4 0-16,-1 2 1 15,1-2-1-15,-2 0-1 32,0-2 2-32,-3 2-1 15,-1 3 2-15,1-4 1 0,-1 2 2 16,1 0 2-16,-3 1-2 0,3 0-2 0,-2 0-1 16,-4 0-1-16,2 0 0 15,-2-2 1-15,2 2 3 16,3-2 4-16,-1 0-2 15,1 2 0-15,1-2 1 0,0 2-6 16,-3 1 0-16,-2 1 3 16,-1 1-5-16,-2 1 1 15,0-1 1-15,-3 2-1 16,2-1-1-16,1-1 1 0,0 1-1 16,3-1 2-16,1 0-2 31,0-1 1-31,2 0 1 15,1-1 1-15,-4 3 1 0,1-2 1 0,-1-1-1 16,-3 3 1-16,-3-3 0 16,-1 1 6-16,0-1 3 15,-4 1 0-15,5 0-4 0,1-1-3 16,-1 1-5-16,2 0-1 16,5 0-1-16,0 1 1 15,0-1 0-15,2 1-2 16,3 0 1-16,-3 1 2 15,-1-1-3-15,-3 1 1 0,2-1 3 16,-6-2-5-16,-2 3 2 16,-3 1 3-16,-2 1-4 15,-4-1-1-15,-1 2 2 16,-1 0-1-16,-2 0-2 0,0 0-28 16,-6 0-30-16,0 0-75 15</inkml:trace>
  <inkml:trace contextRef="#ctx0" brushRef="#br0" timeOffset="51984.56">25114 14862 195 0,'20'0'12'16,"5"0"0"-16,5 2 1 0,1 4 4 0,3 3 1 16,2 0-7-16,0 0 24 31,-2 4-23-31,1-3-1 0,-3 1-3 0,-3 5-5 16,-5-4 0-16,0 5 3 15,-4 1 4-15,0 3 3 0,1 6-1 16,0 3-7-16,3 6-2 15,-1 1 2-15,4 6 1 16,-4 3-3-16,-3-3 0 16,-6 0-3-16,-5-2 2 15,-9-5-2-15,0-4 2 0,-10-6-1 32,-12-4 1-32,-4-2 4 0,-1-8-2 0,-4 1 14 15,-4-6 0-15,1-2-1 16,0 0-2-16,-2-1-1 15,-3 2-4-15,0-3-4 0,-5 4-2 16,0-2-3-16,-10 1 2 16,-6 3-1-16,-4-2-2 15,-3 4-1-15,-3-3 2 16,-2 3-1-16,4-2-1 16,2-2-14-16,6-7-60 0,10-21-172 15</inkml:trace>
  <inkml:trace contextRef="#ctx0" brushRef="#br0" timeOffset="53751.87">26384 14866 380 0,'-15'0'-53'0,"-2"0"60"15,3 0 4-15,6 0 10 16,1 0-9-16,5 0 7 16,-1 0 3-16,3 0-9 15,0 0-12-15,0 3-4 16,0 0 3-16,3 1-1 15,4 3 1-15,-4 0 0 0,1 0-3 16,-1 2 3-16,-1-2 1 16,2 2-2-16,4 0 2 15,2 4 1-15,-1 2-2 16,6 7 0-16,-2 1 0 16,6 7 0-16,-5 1 0 0,1-1 0 15,-3-5 1-15,-5-2-1 16,1-8 0-16,-5-5 1 15,-1-4 0-15,0-4-1 16,-1-1 2-16,-1-1 3 16,4 2 0-16,1 0-2 15,0 0 1-15,5 1-2 0,-1 0 1 16,3 5-2-16,3-1-1 16,-1 2 0-16,2-1 0 15,2 7-1-15,-3 1-2 16,-7 5-8-16,-8 3-55 0,-25-5-219 15</inkml:trace>
  <inkml:trace contextRef="#ctx0" brushRef="#br0" timeOffset="54642.51">26046 15523 415 0,'0'-5'-39'0,"0"-8"43"15,-2 1 5-15,2-4-17 16,6-6 4-16,6 1-2 15,4 0-6-15,4-1 7 0,1 4 1 16,3 6-3-16,0 5-8 16,-4 5 1-16,6 2 11 15,-1 0 1-15,7 0 0 16,2 4 4-16,10-2-4 16,4-2 2-16,8 0 2 0,8 0 0 15,8-4-4-15,4-5-3 16,4 0 2-16,1-2-49 15,-1-5-122-15</inkml:trace>
  <inkml:trace contextRef="#ctx0" brushRef="#br0" timeOffset="55502.51">27704 15033 398 0,'-8'-9'-57'0,"-1"0"60"16,2 2 4-16,5 3-3 15,-1 2-4-15,3-2 0 16,0 1 1-16,5 0-4 0,6-3 0 15,5-1 3-15,5 0-1 16,8-4 1-16,3 1 0 16,2-1 0-16,5-2 0 15,0 5 0-15,0-1 0 16,7-3 0-16,-2 4 0 16,3-3 1-16,3-3 0 0,2-3 1 15,4-2 0-15,5-2 0 16,4-4 1-16,3 0 5 15,3 3-3-15,5 0-3 16,-4 5-1-16,4 7-1 16,-5 5 0-16,-3 1 1 15,0 4-1-15,-1 0 1 16,0 0-2-16,-3 0 1 0,4-2 1 16,-1 1-2-16,1-2 2 15,-1 1-1-15,1 2 0 16,-4 0 1-16,-2 5-2 15,-3 6 2-15,-2 0 0 0,-3 6 0 16,-4 2 5-16,-1 5 0 16,-1 2 4-16,-1 5-4 15,-2 0 3-15,-3 7-1 16,-1 3 6-16,0 1-8 16,-9 1-3-16,-2 2-2 15,-1-2-1-15,-7-6-2 0,-5-6-52 16,-9-8-72-16</inkml:trace>
  <inkml:trace contextRef="#ctx0" brushRef="#br0" timeOffset="56050.33">29896 15413 275 0,'-5'0'143'0,"0"-2"-141"0,2-5 1 16,3 5 1-16,0 0-2 15,8 2-2-15,4 0 0 16,5 4 5-16,5 10 7 16,7 4 1-16,2 7-5 15,6 5-4-15,3 6 1 0,3 1-4 16,0 1 0-16,0-4-1 15,0-8 0-15,-1-6 0 16,-3-11 0-16,-3-7 1 16,-7-2-1-16,-4-12 0 15,-6-14 8-15,-6-6 4 0,-2-5-1 16,-6-6 4-16,1-5-2 16,-4 0-3-16,-2 1 13 15,2 5 0-15,-2 2-2 16,0 8-2-16,0 9-3 15,0 1-5-15,0 10-5 16,3 1-5-16,4 4-3 0,2-3-67 16,1-10-136-16</inkml:trace>
  <inkml:trace contextRef="#ctx0" brushRef="#br0" timeOffset="56817.72">31199 15479 480 0,'-6'-4'-7'0,"-9"4"7"16,2 0 0-16,1 9 0 0,1 6 1 15,4 4-1-15,0 4-1 16,2 8 7-16,2 6 2 16,1 9 4-16,1 11-2 15,1 6-2-15,0 8 3 16,0 5-4-16,0-2 4 16,9-1-5-16,3-9 0 0,9-13-5 15,1-7 1-15,5-16-1 16,2-14-2-16,2-8 2 15,-4-7-1-15,1-24-1 16,-1-13 2-16,-3-12 1 0,-7-11-1 16,-2-3 0-16,-8 2 1 15,-5-1 0-15,-2 8 42 16,-3 9-29 0,-8 3-6-16,0 4 5 0,0 4-6 15,4 3-3-15,-2 4-3 0,2 6-1 16,-6 5 1-16,2 4-1 15,-1 10 0-15,0 3-2 16,-7 10-10-16,5 10-33 16,0 8-20-16,0 3-20 15,4-5-78-15,5-2-144 0</inkml:trace>
  <inkml:trace contextRef="#ctx0" brushRef="#br0" timeOffset="57476.38">31586 15561 629 0,'-2'-2'0'0,"-6"2"1"15,3 0-6-15,3 14 1 16,2 13-3-16,0 10 5 15,0 10 1-15,0 10 1 16,4 9 0-16,9 2 1 16,3 1-3-16,6-1 2 0,1-4-1 15,1-12-1-15,3-13-32 16,-3-10-4-16,-2-19 12 16,-6-10 0-16,-2-19 24 15,-5-22 5-15,-2-14-1 16,-3-17-1-16,-3-10-1 15,-1-5-1-15,5-4 0 0,-2 4 2 16,-1 12 3-16,0 21 28 16,-1 15 23-16,1 16-17 15,0 17-16-15,1 8-21 16,3 21-5-16,1 9 4 16,7 11 1-16,5 7-1 15,3 9 0-15,5-2 1 16,4-4-1-16,0-1-1 0,3-12-7 15,-6-8-18-15,3-16-9 16,-8-13 5-16,-2-8 10 16,-4-26 17-16,-2-13 4 15,-6-9-1-15,-4-8 1 0,-2 0 0 16,-3 2 0-16,0 8 4 16,0 8 21-16,-3 5 5 0,-2 12-2 15,-1 8-10-15,5 7-9 16,-6 4 0-16,6 5-1 15,1 2-3-15,-2 7-8 16,2 11 0-16,0 11 1 16,6 6 0-16,3 3 2 15,1 1-1-15,7-5 0 0,0-6-1 16,3-8-41-16,-1-16-54 16,-7-4-132-16</inkml:trace>
  <inkml:trace contextRef="#ctx0" brushRef="#br0" timeOffset="57648.24">32088 15649 674 0,'0'0'-3'0,"7"-12"1"0,10-9-4 15,6-6-12-15,9-10-5 16,10-10-14-16,2-8-15 15,2-4-30-15,-5-1-86 16</inkml:trace>
  <inkml:trace contextRef="#ctx0" brushRef="#br0" timeOffset="58442.94">32518 15163 194 0,'-11'-9'478'0,"-4"2"-476"15,3 7 0-15,1 5-7 16,2 24-2-16,2 8-2 16,2 11 7-16,0 9 1 15,4 6 1-15,1 0-1 16,4-5 1-16,5-6 0 0,1-7-2 15,5-15-7-15,1-12-10 16,-1-15 0-16,0-4 6 16,6-28 14-16,-1-12 1 15,4-12-13-15,-2-12-27 16,-7-2 12-16,2-5 10 16,-10 6 6-16,-5 9 10 0,-2 7 6 15,-2 11 28-15,-10 12 11 16,-5 13-11-16,0 10-11 15,-2 4-16-15,6 16-8 16,3 11-1-16,5 3 2 16,5 10-2-16,8-3 1 0,16 4 1 15,5-5-1-15,7-4 1 16,2-9-1-16,3-7-3 16,-4-12-23-16,-1-4-7 15,-5-18 7-15,-2-13 9 0,-9-6 6 16,-8-6 7-16,-7-1 4 15,-1-3 2-15,-4 6 26 16,0 4 3-16,0 8-3 16,0 4 13-16,0 9-7 15,0 9-13-15,0 5-14 16,0 2-7-16,4 7-3 16,1 17 3-16,-1 6 2 15,3 12-1-15,0 9 2 16,2 6-2-16,0 3 0 0,3 5 0 15,3-3 0-15,-1-1 0 16,1 3 0-16,-3-3-7 0,1-1-9 16,-9 1 1-16,-1-2 13 15,-3 0 3-15,-5-9-2 16,-7-2 1-16,-3-10 1 16,0-12 0-16,1-12 1 15,4-14 2-15,2-11 28 0,6-26-19 16,2-18-12-16,15-13-2 15,7-9-14-15,4 3-4 16,4 6 5-16,-1 14 2 16,-7 19 9-16,-12 17-31 0,-10 18-30 15,-7 8-114-15</inkml:trace>
  <inkml:trace contextRef="#ctx0" brushRef="#br0" timeOffset="59115.3">32058 16733 415 0,'0'-14'40'16,"0"6"-10"-16,-5 6-8 15,1 2-4-15,3-2-11 16,-1 2-3-16,2 0 0 0,0 2-3 15,0 14-2-15,2 11 2 16,3 14 9-16,0 15 3 16,0 6-8-16,-1 10-3 15,-1 0-1-15,-1-2 0 16,2-9 0-16,-2-7-1 16,2-17 1-16,-3-6 1 0,3-12-2 15,-3-6 1-15,1-7-2 16,-2-6 0-16,0-2-7 15,-3-13 9-15,-10-9-4 16,-5-6-10-16,0-2 12 0,-7-6 2 16,-2 8 5-1,0 3 6-15,4 6-3 0,-3 7 3 16,3 9 3-16,0 5 3 16,3 0-9-16,4 14-5 15,-2 9-4-15,5 11 2 16,4 7-2-16,8 11 0 15,1 1 0-15,0 2-1 0,10-3 1 16,5-5-1-16,3-14 0 16,1-8-2-16,3-11-1 15,2-10-4-15,-3-4-6 0,6-7 3 16,-2-13-13-16,4-5-46 16,-2-4-67-16,-2 3-90 15</inkml:trace>
  <inkml:trace contextRef="#ctx0" brushRef="#br0" timeOffset="59677.72">32329 17173 639 0,'-1'-11'10'15,"-11"7"-2"-15,0 1-7 16,3 3 1-16,0 0 0 15,0 12 0-15,4 5-3 0,3 11 0 16,2 7-1-16,0 0 2 16,0 5 0-16,2-3-2 15,1-4-19-15,-1-8 4 0,0-8 10 16,-1-9 4-16,-1-8 0 16,4-18-7-16,-2-12 1 15,1-10-15-15,3-9-10 16,0-4 8-16,-1 9 19 15,-4 8 9-15,3 9 25 0,-4 12 17 16,0 8 1-16,0 7-21 16,0 2-17-16,3 13-8 15,3 6 1-15,5 2-1 16,3 7 2-16,4 3-1 16,1-8-1-16,8-2 1 15,1-9-1-15,0-6-2 0,3-8 1 16,-2 0-11-16,1-9 0 15,-4-13-5-15,1-5 2 16,-7-3 7-16,-6-8 4 16,-4 5 4-16,-6-2 1 15,-3 5 1-15,-1 5 7 0,0 7 14 16,-3 8 4-16,1 5 0 16,-1 3-5-16,3 2-10 15,0 12-8-15,0 13-3 16,0 5-1-16,5 11 1 15,4 0 0-15,4 4 0 0,1-6-1 16,0-8-32-16,5-12-27 16,-11-10-30-16,-2-9-118 15</inkml:trace>
  <inkml:trace contextRef="#ctx0" brushRef="#br0" timeOffset="60162.62">32647 17275 61 0,'9'0'620'0,"2"-3"-623"15,5-14-38-15,9-4-8 0,9-13 7 16,0-1 13-16,2-8-17 16,4 3-7-16,-6 3-6 15,-5 7 30-15,-7 5 27 16,-3 8 2-16,-6 9 2 0,-8 2-2 15,-5 6 2-15,0 0 84 16,-11 4-30-16,0 8-7 16,-1 4-9-16,1 10-15 15,2 2-16-15,7 4-8 16,-1 0-3-16,3-3 1 0,0-5 0 16,1-7 1-16,8-10 0 15,6-7-15-15,6 0-1 16,-1-14 0-16,2-8-12 15,-5 1-3-15,0-3 13 16,-7 5 18-16,-6 5 1 16,-1 5 23-16,-3 5 16 0,0 3-12 15,0 1-4-15,4 0-8 16,2 3-13-16,4 6-4 16,4 11 11-16,-2 1 4 15,3 4-7-15,2 0-4 16,0-6-3-16,5-2 1 0,-2-12-3 15,7-5-29-15,-8-15-48 16,-7-10-212-16</inkml:trace>
  <inkml:trace contextRef="#ctx0" brushRef="#br0" timeOffset="60961.78">32479 17892 507 0,'-17'34'4'16,"5"1"-4"-16,2 5-2 16,1-1 2-16,4 0 0 15,2-3 9-15,3-9 3 16,0-4-7-16,3-5-5 0,6-6 0 15,2-6-2-15,0-6-26 16,3 2-1-16,0-10 4 16,-1-6 22-16,0-2 2 15,-5-2 0-15,-1 2-2 16,0 5 3-16,-2 2 3 16,-2 6 9-16,1 1 11 0,-2 2 5 15,3 2-18-15,2 7-4 16,6 7 3-16,1 0-3 15,2 2-5-15,2-4 0 16,5-3-1-16,-1-8 1 16,-1-3-1-16,3-12 0 0,-1-11 0 15,1-10-6-15,-5-1-29 16,1 1 16-16,-6 6 9 16,-1 7 9-16,-4 8 0 15,-4 10-1-15,-3 2 1 16,1 7 4-16,-1 7 10 15,2 3-13-15,0 2 27 16,-2 1-27-16,5-4 0 16,-2-4 0-16,0-3 6 0,5-7-1 15,-2-2-4-15,5-11 1 16,0-8-1-16,1-1-1 0,4-2 2 16,-6 5-1-16,1 4 0 15,-2 5-2-15,-1 8 0 16,0 0-1-16,-1 6-1 15,-3 5 0-15,3 2 2 16,3-3 1-16,1 1 2 0,6-4 7 16,3-7 3-16,-5-23-6 15,-2-18-5-15,-5-18-1 16,-8-21-53-16</inkml:trace>
  <inkml:trace contextRef="#ctx0" brushRef="#br0" timeOffset="66560.96">17671 15873 424 0,'0'-9'3'15,"-10"-1"3"-15,-2 0 0 16,2 0-3-16,-2 1 4 0,0-4 2 16,0 1 2-16,-1 1 6 15,2-3 7-15,0-2-12 16,1-2-5-16,1-4-4 15,-3 0-2-15,4-5 0 0,-4-4-1 16,-2 1 1-16,1-2-1 16,-4-2 0-16,3 2 1 31,-4-2 0-31,2-2 1 0,-1 2-1 16,7-3 3-16,0 0 2 15,2-7 0-15,2 0-1 16,5-2-5-16,1-6 2 0,1-1-2 0,13-3 0 15,-1-1 1-15,11-2 1 16,3-1 1-16,7-4 0 0,4 3-2 16,6-4 2-1,7 3 2-15,5 3-2 0,3 6-2 16,2 6 1-16,0 14-1 16,-3 6 3-16,-1 11-1 15,-11 10-3-15,-1 6 2 16,-8 0-1-16,-9 13-1 0,-5-1 1 15,-3 1-1-15,-8 1-32 16,-4-3-21-16,-8-4-89 16,0-2-71-16</inkml:trace>
  <inkml:trace contextRef="#ctx0" brushRef="#br0" timeOffset="66862.7">17702 14268 538 0,'0'-13'3'16,"0"-3"0"-16,7 6-5 15,11-3-1-15,8 2 1 0,5 2 0 16,9 2 2-16,4 5-1 15,7 2 2-15,5 4-1 16,-3 16 1-16,-1 10-1 16,-6 15-11-16,-5 8-21 15,-9 9 2-15,-10 10 7 16,-5-3 5-16,-4-1-18 16,-8-12-44-16,-3-15 5 0</inkml:trace>
  <inkml:trace contextRef="#ctx0" brushRef="#br0" timeOffset="67226.03">18734 13412 392 0,'-6'0'91'0,"-14"0"-89"16,10 0 0-16,3 0-3 16,5 12 0-16,0 4 1 15,2 13-3-15,0 4 2 16,0 15-2-16,0 8 3 15,0 10 0-15,0 9 2 0,4 1 6 16,3 4 5-16,6-3-3 16,6-7-4-16,6-7-3 15,9-8-2-15,7-14 0 16,8-11 0-16,4-12-1 16,-2-14-36-16,-2-6-92 0</inkml:trace>
  <inkml:trace contextRef="#ctx0" brushRef="#br0" timeOffset="67609.46">19186 13565 647 0,'-7'0'4'15,"-2"3"-3"-15,7 13-7 31,2 9-2-31,0 13 7 0,2 6 1 16,9 6-1-16,3 4 0 0,4-1 0 0,6-1 1 16,2-5 0-16,1-10 0 15,0-7 1-15,-1-14-2 16,-6-9-2-16,-3-8 0 16,-2-22 5-16,-6-17 3 0,-4-8-1 15,-5-9-3-15,0-6 3 16,-7-1 1-16,-10 3 2 15,-2 6 3-15,-4 6 4 16,-4 9 0-16,-1 12-12 0,3 11-2 16,-1 9-1-16,4 8 0 15,6 7 1-15,2 18-11 16,3 10-44-16,5 5-33 16,3 3-97-16</inkml:trace>
  <inkml:trace contextRef="#ctx0" brushRef="#br0" timeOffset="67984.9">19533 13840 655 0,'30'0'1'16,"-11"-11"-2"-16,4 4-1 16,-2-6-2-16,-4-1-10 15,-5-4 9-15,-2-11 5 16,-5-6-6-16,-5-12-3 15,0-3-16-15,-5-8-8 0,-9-4 4 16,-1-1 6-16,-5 6 13 16,-2 7 8-16,1 7 6 15,-1 11 16-15,-3 9-2 16,1 9 2-16,3 6-14 16,1 6-4-16,5 2 4 15,3 11 1-15,9 9-7 0,3 9-1 31,0 7-3-31,3 3 3 16,9 1 1-16,8 2 0 16,2-4 1-16,4 0 1 15,4-8-2-15,2-1 3 16,4-8-2-16,3-7-1 0,1-7 1 16,0-7-31-16,-3-7-22 15,-6-16-89-15</inkml:trace>
  <inkml:trace contextRef="#ctx0" brushRef="#br0" timeOffset="68453.1">19930 12696 506 0,'0'-39'3'0,"0"10"3"15,-2 12 11-15,2 7 7 16,0 9-3-16,0 1-13 15,10 5-11-15,5 17 2 16,1 10 0-16,6 12 5 16,1 10-1-16,1 8-2 15,-3 6 1-15,-1 2-2 0,0 1 0 16,-3-3-2-16,2-7-4 16,-5-4 6-16,1-9-1 15,-3-7 1-15,-4-11 0 16,0-7 1-16,-4-10-2 15,-2-6 0-15,-2-6 3 0,0-1 1 16,0-8 24-16,-9-10-15 16,-6-4-9-16,1-3-2 15,-3-1 0-15,2 2-2 16,-5 9 3-16,0 5-2 16,-1 9-1-16,-1 1 1 0,-2 12-1 15,2 12 0-15,5 6 1 16,4 5-3-16,6 5 2 15,7 2-1-15,0-1 0 16,11-3 2-16,8-10 0 0,7-8-2 0,4-15-3 16,6-5-24-16,3-25-5 0,2-10-34 15,-4-10-108-15</inkml:trace>
  <inkml:trace contextRef="#ctx0" brushRef="#br0" timeOffset="69547.91">20525 12669 353 0,'0'-28'137'0,"0"3"-132"16,-8 7 20-16,-1 2-6 0,0 9 4 16,0 1-16-16,-2 6-5 15,-1 2-3-15,-1 16-3 16,-1 5 2-16,1 11 1 15,-3 5-1-15,1 9 2 16,7 4 0-16,-1 2 0 16,-1 0 0-16,9-7 0 0,1-4 0 15,0-7-2-15,8-9 2 16,4-11-4-16,4-9-4 16,3-7 4-16,2-9 2 15,-4-14 0-15,-2-9-6 0,-1-8-1 16,-5-6 5-16,0 0 3 15,-5 0 3-15,1 1 14 16,-3 6 1-16,-1 5 5 16,1 7-7-16,-2 7-2 15,0 8-3-15,0 1 0 0,0 7 0 16,0 3-3 0,0 1-6-16,3 1-4 0,4 14-7 15,5 6 7-15,5 6 3 16,0 3 1-16,6 2-3 31,3-3 4-31,1-4-3 16,0-4-1-16,-6-8 2 0,-1-4-1 0,-3-6 0 0,-5-3 1 15,-2 0 1-15,-5-10 2 16,-1-8 11-16,-2-9 3 16,0-5 0-16,-2-8-9 15,0-9-3-15,0-5-3 0,0-1 0 16,2-3-2-16,5 5 1 15,2 3-2-15,-2 8 1 16,1 7 0-16,-3 10-1 16,-2 7 0-16,-3 8 2 15,0 3-4-15,0 7-8 0,0 0-2 16,0 14-11-16,0 6 9 16,0 8 11-16,5 5 3 15,2 4 1-15,5 1-3 16,0-5 2-16,5-2 1 15,-2-5 0-15,4-2-1 16,-2-10 1-16,3-4-2 0,0-2 1 16,1-8 4-16,1 0 7 15,3-11 7-15,1-4-1 16,-2-6-9-16,5-4-3 16,-2-5-1-16,-4-6-2 15,-4-3 1-15,-5-4-1 0,-9-1 0 16,-5 1 1-16,0 0-1 15,-7 5-2-15,-10 8-2 16,3 3-4-16,-2 8 7 16,2 8 1-16,2 4-2 15,0 7 1-15,5 0-3 0,2 12 0 16,2 3 0-16,3 2 1 16,0 0 0-16,12-1-2 15,8-6-5-15,2-3 1 16,5-5 5-16,7-2-1 15,2 0 3-15,-1 0-1 0,-1 0 3 32,0 0-1-32,-5 2 0 15,-2 7-1-15,-2 3 4 16,-4 5-1-16,-1 1 4 16,-4 3 1-16,4 0-1 15,2 1 0-15,-1 1-1 16,8-3-2-16,-1-1-1 0,6-1 1 15,1-4 0-15,1-3-1 16,-4-2-1-16,-3-5-2 16,-10-4-48-16,-9-10-57 0,-10-15-163 15</inkml:trace>
  <inkml:trace contextRef="#ctx0" brushRef="#br0" timeOffset="69766.66">20632 11914 620 0,'0'0'4'0,"0"-10"-11"16,9 5-42-16,6-4-16 15,-5-7-184-15</inkml:trace>
  <inkml:trace contextRef="#ctx0" brushRef="#br0" timeOffset="70486.28">19159 15184 590 0,'9'-5'8'0,"6"-15"-11"0,5-3 2 15,8-4-6-15,10-8 9 16,7-3-3-16,4-6 1 16,4-3-1-16,4-6 1 15,6-2 0-15,6-6 0 16,3-3 0-16,3-6 0 16,6-6 0-16,0 1 0 0,6-3 1 15,0-3-2-15,1-3-1 16,0 2-1-16,0-5 0 15,0 1 0-15,4-4 3 16,1-4 0-16,2 1 0 0,7-1 3 16,2-6 1-16,8-1 3 15,3-1-1-15,5 2 0 16,-3 2-4-16,-1 2 0 16,-8 8-1-16,-7 9-1 15,-15 10 0-15,-8 8 1 16,-10 8-2-16,-12 5 2 0,-2 5-1 15,-8 3 1-15,-5 1 2 16,-4 3 4-16,-3 6-1 16,-5 2 2-16,-7 4-2 15,-2 5 2-15,-8 8 0 0,-5 2-2 16,-3 4-2 0,-3 3-2-16,-1 2-1 0,-5-7-52 15,-12-13-161-15</inkml:trace>
  <inkml:trace contextRef="#ctx0" brushRef="#br0" timeOffset="72394.31">21504 14558 314 0,'31'0'2'15,"5"-5"-7"-15,2-6 4 16,3-1-2-16,-5 0-7 16,-6-1 6-16,-6 2 4 0,-7 3 10 15,-2-2-2-15,-6 3 37 16,6-2 14-16,2-1-25 15,7-4-10-15,8-3-5 16,15-4-6-16,13-2-9 16,8-2-3-16,8-2 0 15,7-2 0-15,4 3 1 0,1-1-3 16,2 4 2-16,-2-2-1 16,12 1 1-16,2-2-2 15,12-1 2-15,6-3-1 16,11-6 0-16,5-1 0 15,6-3 1-15,-2-1-1 16,-3 2 0-16,-5-1 0 0,-10 3-1 16,-10 5 2-16,-8-2-1 15,-11 2 5-15,-8 4-1 16,-14 1 0-16,-8 2 2 16,-7 3-1-16,-13 4-4 0,-11 3 2 15,-7 4-2-15,-8 4-1 16,-5 3-1-16,-1 2-31 15,-2-3-51-15,3-4-128 16</inkml:trace>
  <inkml:trace contextRef="#ctx0" brushRef="#br0" timeOffset="77228.31">17237 17423 581 0,'1'-14'-9'16,"3"-18"-70"-16,-1-26-276 15</inkml:trace>
  <inkml:trace contextRef="#ctx0" brushRef="#br0" timeOffset="77884.93">19242 17236 237 0,'-7'0'105'0,"3"0"-100"15,0-6 11-15,1 1 25 16,1 0-20-16,0 2 4 16,-3-2-1-16,3 2-1 15,-3 2-4-15,4-3-5 16,-3 2-6-16,1 0-2 16,2 0 5-16,1 2 1 0,0-1-7 15,1-1-13-15,7-6-57 16,3-9-109-16</inkml:trace>
  <inkml:trace contextRef="#ctx0" brushRef="#br0" timeOffset="79354.38">24148 15718 229 0,'66'-13'-8'16,"-3"1"8"-16,-7 0 1 16,-4 3-1-16,-6-1 1 15,-4 2 0-15,-4-3 3 0,-1 2 8 16,-1-2-2-16,4 0-6 15,-4-1-3-15,1 1-2 16,-1 3-3-16,-4-3-2 16,-1 0 0-16,-6 4 6 0,1-2 0 15,-3-2 3 1,-2 4 2-16,-1 0 3 0,0 0 19 0,-1 1-16 16,2 0-3-16,-4 2-4 15,3-2-1-15,-2 3-1 16,1-1 0-16,0-1 0 0,-2 0 0 15,2-2 4-15,-3-1 4 16,-2 3 2-16,-2 0 2 16,0-1-2-16,-5 3-4 15,0 1 1-15,-6 0-1 16,1 2 5-16,0 0 1 16,-2 0 2-16,0 0 6 0,0 0-9 15,0 0-6-15,0 0 0 16,0 0-2-16,0 0-1 15,0 0-4-15,0 0 5 16,0 0 0-16,2 0-5 0,-1 0 0 16,2 0-1-16,-1 0 1 15,1 0 0-15,-1 0 1 16,3 0-2-16,0 0 1 16,2 0-58-16,-2-9-107 15</inkml:trace>
  <inkml:trace contextRef="#ctx0" brushRef="#br0" timeOffset="80135.72">24333 15218 210 0,'54'-9'13'0,"7"1"-27"15,12-2-17-15,12 2-9 0,8-1 1 16,13-4-22-16</inkml:trace>
  <inkml:trace contextRef="#ctx0" brushRef="#br0" timeOffset="80641.49">27124 15061 313 0,'0'0'52'0,"0"0"-39"15,0 0-2-15,0 0 4 16,0 0 4 0,0 0 4-16,0 0-4 15,0-2-4-15,0 2-5 0,0 0-7 0,0 0-7 16,5 0-60-1,5 0-8-15,0-11-64 16</inkml:trace>
  <inkml:trace contextRef="#ctx0" brushRef="#br0" timeOffset="91753.12">22412 14291 442 0,'0'0'-24'0,"0"-2"35"16,0-3-3-16,0-1-9 16,0 1-22-16,0 0-5 0,0-2-6 15,0 1 2-15,0 1 6 16,0 1-11-16,0 2-12 16,0 1 20-16,0 1 49 15,0 0 10-15,-4 0 13 16,4 0 18-16,0 0 23 15,0-2-41-15,0 2-24 0,-1-2 4 16,1 0-2-16,-3 2-1 16,1-1 4-16,0-1-10 15,2 2-4-15,-1-2 2 16,1 2-2-16,-2 0-3 0,2 0-2 16,0 0 0-1,10 0-1-15,12-3-9 16,3-19-59-16,-4-26-175 0</inkml:trace>
  <inkml:trace contextRef="#ctx0" brushRef="#br0" timeOffset="93461.06">5385 5973 302 0,'-25'0'48'15,"9"0"-39"-15,8 0 14 16,8-3-9-16,11-4-28 15,9-4-23-15,3 0 20 0,-1 1-7 16,-5-1 7-16,-5 4 15 16,-7 1 3-16,-5 4 32 15,0-1 24-15,-7 1-11 16,1 1-15-16,1-1-7 16,-1 0-2-16,5 2-9 15,1 0-10-15,0 0-4 0,0 2 0 16,5 3 1-16,2 4 0 15,1 0 1-15,0 3-1 16,-2-1 0-16,4 3 0 16,0 2 0-16,0 0 0 0,3 2 0 15,3 2 0-15,2-1-1 16,1 3 2 0,5-1-1-16,0 3 0 15,-1-1 1-15,2 0-1 16,2-2 0-16,0-1 0 0,-2-5 1 15,4-7 0-15,0-8 0 16,3 0 1-16,5-20 3 0,9-12-1 16,9-11-2-16,9-12 0 15,7-3 0-15,11-7-1 16,4 1 0-16,1 3-1 16,-1 3-2-16,-9 4 4 15,-8 11 0-15,-16 9-1 16,-13 11-1-16,-14 7 0 0,-13 11 0 15,-7 1-2-15,-6 4 4 16,0 0 5-16,0 0-1 16,0 2-9-16,0 3 3 15,18-3-14-15,5-2-63 16,4-18-181-16</inkml:trace>
  <inkml:trace contextRef="#ctx0" brushRef="#br0" timeOffset="96303.64">23941 16890 139 0,'6'0'130'0,"-4"0"-108"16,1 0-24-16,4-2-10 15,2 0 9-15,1 1 2 16,0-1 4-16,-1-2 5 16,1 2 6-16,-4 0 1 0,3 0-2 15,-2 1-9 1,0-1-2-16,3 2 1 15,4 0 0-15,2 0-2 16,3 2 0-16,10 1-1 0,5 3 1 16,10-2-16-16,2-4-80 0</inkml:trace>
  <inkml:trace contextRef="#ctx0" brushRef="#br0" timeOffset="122013.59">21004 17136 452 0,'0'0'-66'0,"0"-9"64"15,-2 0-6-15,0 6 4 16,2-1 3-16,0 4 1 16,0-2-1-16,0 2-6 0,0 0-2 15,0 0 2-15,0 0-1 16,0-7-48-16,-3-9-121 15</inkml:trace>
  <inkml:trace contextRef="#ctx0" brushRef="#br0" timeOffset="126892.59">15048 14705 444 0,'0'3'-32'0,"0"-3"36"16,0 0-2-16,0 0-2 16,0 0-6-16,7 4 5 0,3 8 1 15,5 4 3-15,4 10 7 16,5 9 7-16,-1 6 0 16,4 7-6-16,4 6-1 15,-2-1-3-15,6 2-4 16,-1 1-1-16,4-6-1 15,-2 1-2-15,-9-8-13 16,-12-9-120-16</inkml:trace>
  <inkml:trace contextRef="#ctx0" brushRef="#br0" timeOffset="127786.8">14726 15597 455 0,'0'0'51'15,"0"0"-53"-15,8-15-7 0,9-1 5 16,3-5 3-16,3-4 2 16,2-4-1-16,4-3-1 15,0-2 2-15,3-7-1 16,2-2 2-16,0-5 0 0,2-4-2 15,-1-3 1 1,-3-2-1-16,-5 4 1 16,-6 1-1-16,-6 9 2 15,-6 10-2-15,-4 11 2 16,-2 9 2-16,-1 10 19 16,-2 3-1-16,0 5-16 15,5 13-9-15,1 7 2 0,3 3 1 16,5 6 0-16,4 0 0 15,4-4 0-15,1-5-1 16,2-8 1-16,4-9-2 16,-2-8-4-16,0-3-2 0,0-20 2 15,0-9-2-15,-2-8 0 16,2-2 2-16,-4-1-6 16,1 5-6-16,-6 11 7 15,-1 6 11-15,-6 10 0 16,0 9 5-16,-2 2 8 15,1 6-1-15,4 6-3 0,5 4 0 16,4-5-3-16,6 2-3 16,3-7 0-16,6-6-4 0,-1 0 1 15,-2-15-2-15,-6-10 2 16,-4-7 0-16,-5-8-1 16,-12-6-1-16,-2-2 2 15,-6-4 0-15,0 6 2 0,-9 3-1 16,-2 7 1-16,1 11 16 15,0 8 25-15,5 8 0 16,2 2-17-16,3 3-12 16,0-1-8-16,3-3-8 15,8 1 0-15,2 0 2 16,-1 0-2-16,-1 0-10 0,-2 3 2 16,-2 1 0-16,0 3 4 15,-1 0 4-15,3 10-2 16,3 8 2-16,4 6 3 15,6 4-1-15,6 6 0 0,5 5 1 16,1 0-1 0,2 1 0-16,-4-1 0 15,-3-3-1-15,-5-4 2 0,-7-5-1 16,-4-8 0-16,-6-5 0 16,-2-3 0-16,-1-5 2 15,-2-5-2-15,-2 1 0 0,1-2 0 16,-1 0 1-16,0 0 2 15,0-9-3-15,0-8-11 16,0-7-43-16,-10-13-79 16</inkml:trace>
  <inkml:trace contextRef="#ctx0" brushRef="#br0" timeOffset="128475.29">15015 14586 429 0,'-11'1'7'0,"2"-1"-4"0,6 0 17 16,3 0 1-16,7 0-27 16,5 0 6-16,8 9 2 15,2 5-2-15,-1 6 1 16,4 5-1-16,-3 3 3 0,2 9 1 16,1 8 5-16,-1 4 2 15,3 6 0-15,0 5 3 16,0 6-6-16,-1 2 1 15,-1 3-3-15,-2-1 0 16,-3-1 0-16,-2-6 5 0,-1-6 2 16,-2-9 2-16,-1-8-8 15,-1-8-6-15,-4-13-1 16,-4-12-14-16,-5-7-75 16,-14-19-181-16</inkml:trace>
  <inkml:trace contextRef="#ctx0" brushRef="#br0" timeOffset="129824.85">14904 15325 495 0,'-9'0'14'0,"3"0"29"16,6 0-11-16,6 0-29 15,10-5-4-15,6-6 1 16,5-1 0-16,5-4 0 16,4-4 1-1,3-7-1-15,1-3-1 0,1-6 2 16,0-5-2-16,-2-3 3 16,1-5-2-16,-4 1 0 15,-5-1 2-15,-6-2 2 16,-4-2 8-16,-6 6 6 0,-5 0 2 15,-8 3-7-15,-2 7 1 16,0 9-9-16,-12 5-2 16,0 5 0-16,-3 7 1 15,1 4-3-15,-1 5 0 0,3 2 0 16,0 0-3-16,5 13-2 16,2 9 1-16,2 7 0 15,3 8 2-15,0 12 0 16,0 4 1-16,3 4-1 15,6 1 1-15,4-1 1 16,3-3-1-16,6-4 0 0,5-1 0 16,3-8 0-16,6-5 0 15,1-8-1-15,4-10 2 16,-2-5-2-16,-2-12 1 16,-6-1-1-16,-1-11 1 15,-4-6 0-15,-7-8 1 0,-4-9 1 16,-5-4-1-16,-3-5 1 15,-1-3 0-15,-4-4-2 16,0 2 0-16,-1 3 0 16,3 7 0-16,-1 7 0 15,-1 9 0-15,2 2 0 0,-1 12 1 16,2 5-2-16,2 3 1 16,1 0-2-16,6 5 1 15,3 7 1-15,3 6 0 16,-1 6 1-16,1-1-1 15,-1 2 0-15,0-1 1 0,-6-4-1 16,1-2 0-16,-4-4 0 16,-2-4 0-16,-3-4 1 15,-3-2-1-15,0-4 0 16,-2 0 3-16,0-18 7 16,1-9 9-16,3-10-18 0,3-10-1 15,3-5-1-15,2-3 0 16,2 3-3-16,-3 8-2 15,-1 4 4-15,-1 11 2 16,-3 8 0-16,0 8-1 16,-3 4 2-16,4 5-2 0,0 4-2 15,6 0 1-15,1 4 1 16,4 8 1-16,2 2-2 16,1 4 1-16,1-1 1 15,-4-2 0-15,-2 2 0 0,-2-9 1 16,-2 0-1-16,-7-3 0 15,0-5 2-15,-2 0-1 16,-3-14 1-16,2-8 2 16,0-6-3-16,0-6 0 15,-1-2-1-15,1-1 0 16,3 6 0-16,-2 8 0 0,1 9 0 16,-1 5 0-16,4 5-2 15,2 4-1-15,6 0 1 16,5 7 1-16,6 1 1 15,9 1-1-15,2-6 2 16,4-3-1-16,0 0 0 0,-2-16-1 16,-7-8-1-16,-10-13-2 15,-8-7 4-15,-11-8 2 16,-3-7-1-16,-9-9 0 16,-12-6 1-16,-3 0-2 0,-1 3 0 15,0 5 0 1,4 14 0-16,0 9 1 0,6 18 8 15,2 10 3-15,6 12 8 16,1 7-8-16,5 23-17 16,1 12 3-16,0 11 0 15,12 13 0-15,10 6 4 16,7 1-5-16,6-1 3 16,4-1 0-16,2-2 0 0,0-3 1 15,-4-1-1-15,1-1 0 16,-3-4 7-16,-5 0-2 15,-6-5-1-15,2-2-1 16,-6-6-1-16,-3-6-2 16,2-7 2-16,-5-7-16 0,-5-13-46 0,-7-12-48 15,-4-34-93-15</inkml:trace>
  <inkml:trace contextRef="#ctx0" brushRef="#br0" timeOffset="130106.06">16521 13991 535 0,'-12'-23'149'0,"3"-9"-148"0,8-4-4 15,2-1 1-15,18-4-10 16,10-1-11-16,3 0 16 16,5 4 0-16,2 8 4 15,1 10 3-15,-3 13-1 16,-5 7-4-16,-5 13-2 15,-5 17 0-15,-10 9 5 0,-2 9 3 16,-10 8 2-16,0 1 22 16,-10 4 5-16,-2-1-11 15,-4-1-2-15,-2-4-8 16,2-5-6-16,4-12-3 16,1-15-6-16,3-19-53 15,5-17-117-15</inkml:trace>
  <inkml:trace contextRef="#ctx0" brushRef="#br0" timeOffset="130457.32">17383 12669 568 0,'5'16'7'16,"0"-5"-13"-16,7 5 1 16,3 7 4-16,4 8 1 0,6 6 1 15,4 8-1-15,2 2 5 16,3 4 3-16,3 4 3 15,2 6 8-15,-4 5-2 16,-2 0-4-16,-3 0-2 16,-3-2-8-16,-2-4-1 15,-2-6-2-15,-1-12-9 0,-5-14-86 16,-2-16-166-16</inkml:trace>
  <inkml:trace contextRef="#ctx0" brushRef="#br0" timeOffset="130953.38">18057 12825 648 0,'-16'-11'1'0,"-9"-2"1"16,5 3 0-16,-1-3 7 15,2 1-1-15,-3-3-3 16,2-4-1-16,-2-6-3 15,-2 2-1-15,2-6-1 16,7 1 0-16,3 1-8 16,7-4-3-16,5 1 8 15,8 2-1-15,11 4 0 0,6 4 3 16,6 7 0 0,0 7 3-16,-3 6-1 0,-2 18-1 15,-11 18 0-15,-5 17 0 16,-10 17 2-16,0 12 1 0,-5 11 1 15,-3 2 6-15,6-5 0 16,2-6-4 0,15-14-1-16,6-17-3 15,4-17 0-15,2-17 0 0,0-15-1 16,-3-5 0-16,-5-21 4 16,-2-12-2-16,-7-9 0 15,-5-5 0-15,-5-2 0 16,0 4 0-16,-14 3 10 0,-8 9 9 15,-3 11 1-15,-5 11-7 16,1 12-11-16,-2 1-5 16,3 20-3-16,7 6-14 15,2 4-44-15,9-8-53 16,5-6-211-16</inkml:trace>
  <inkml:trace contextRef="#ctx0" brushRef="#br0" timeOffset="131130.9">18358 12725 732 0,'11'-9'43'0,"-7"-6"-41"16,0 3-8-16,8 0-9 16,8-3-13-16,1-3-10 15,4-5 9-15,1-7-43 16,-3-9-46-16,-1-9-155 0</inkml:trace>
  <inkml:trace contextRef="#ctx0" brushRef="#br0" timeOffset="131865.34">18669 12000 743 0,'5'-10'3'0,"8"-4"-1"15,13 4-11-15,16 5 6 16,16 5 2-16,17 0 0 16,6 15 0-16,2 13-11 0,-6 15-19 15,-14 21-30-15,-24 15-13 16,-21 21-11-16,-20 12-7 16,-30 2 47-16,-15-3 39 15,-8-10 30-15,-8-13 73 16,2-21-2-16,7-20-9 15,5-13-31-15,7-16-16 0,4-13-9 16,8-5-11-16,6-14-11 16,9-11-9-16,6-8-1 15,9-4 1-15,0-2-6 16,17-2-6-16,6 3 5 16,9 5 7-16,6 4 1 0,3 8-1 15,6 6 0-15,3 8-1 16,4 7 0-16,2 0 2 15,-3 6 1-15,1 6-2 16,-5-1-2-16,-3-4-37 16,0-7-30-16,-7-6-14 0,-5-22 8 15,-2-17-16-15,-6-19 3 16,-8-15 34-16,-6-17 42 16,-8-9 71-16,-4-3 14 15,0-2 3-15,-9 11-4 16,-6 14-8-16,-1 20-15 0,-4 15 7 15,-3 20-15-15,-3 15-24 16,-1 13-12-16,-6 6-5 16,3 21-2-16,-1 7 1 15,9 11 0-15,6 3-4 16,12 3-1-16,6 1 4 0,20-5 1 16,12-2 2-1,13-2-1-15,5-8 1 16,7-5-1-16,4-5 1 0,4-3 2 15,-3-1-1-15,-2 3 7 16,-6-2-2-16,-2 6-3 0,-12 1 0 16,-8 5-3-16,-13 4 0 15,-9 3-1-15,-12 1 1 16,0-5 1-16,-21-3-2 16,-7-12-17-16,-13-17-22 15,-8-11-43-15,-12-30-142 0</inkml:trace>
  <inkml:trace contextRef="#ctx0" brushRef="#br0" timeOffset="132037.21">19235 11991 743 0,'0'-15'12'16,"7"-10"5"-16,19-4-16 15,13-5 1-15,17-8-2 16,12-7 0-16,8-6 1 15,11 0-2-15,-3 3-32 16,-9 0-54-16,-15 6-51 0,-22 1-148 16</inkml:trace>
  <inkml:trace contextRef="#ctx0" brushRef="#br0" timeOffset="137502.42">24787 16588 412 0,'-3'-13'-4'0,"-1"-3"-25"16,1 4 21-16,-2-2-2 16,0 1-5-16,0-1 0 15,-2 2 14-15,4-1 2 16,-1 6 9-16,2 2 24 15,-2 3 17-15,4 0-31 0,0 2-13 16,0 0 2-16,0 0-6 31,0 0 6-31,0 5 12 0,0 2-5 16,2 4 1-16,2 3-9 0,1 9-4 16,1 4 1-16,-3 7 0 15,0 7 15-15,-1 6-1 0,0-1-8 16,0 2-4-16,1-3 1 15,7 1 1-15,-1-3 7 32,-1-4-6-32,2 3-4 0,0-5 1 15,-4 2-2-15,-3-3-3 16,-1-2 3-16,-2-4-3 16,0-5-1-16,0 0 1 0,-5-5-2 15,-1-1 0-15,-4-3-19 16,-2-5-61-16,-5-11-83 15</inkml:trace>
  <inkml:trace contextRef="#ctx0" brushRef="#br0" timeOffset="137968.78">24397 17211 473 0,'9'0'-11'0,"2"-9"9"0,0 5 4 16,2 3-4-16,-3 1 4 15,1 0-5-15,0 0 4 16,-4 5-1-16,0 5 2 15,2 1-2-15,2 6 4 16,5 2 10-16,-1 4-3 0,6 6-3 16,4 1-4-16,2 8-2 15,5-1 1-15,2 2-3 16,5-4 0-16,0-6 2 0,-3-4-2 0,0-8-1 16,-8-12 2-16,-1-5 0 15,-3-8 3-15,-5-22 19 16,-1-8 5-16,-2-11-12 15,4-8-4-15,-3-4-9 0,0 0 1 16,-2 4 2-16,-1 6 2 16,-1 6 11-16,-2 8-9 15,-4 5-6-15,-1 7-3 16,-6 1-3-16,0 1-55 0,-10-5-86 16</inkml:trace>
  <inkml:trace contextRef="#ctx0" brushRef="#br0" timeOffset="138582.35">22846 16725 487 0,'5'-3'-25'0,"-1"3"26"0,-2 0-8 15,1 11 6-15,2 5 3 16,0 5-2-16,0 2 1 16,0 4 0-16,2 0 2 15,0-1 3-15,1 3 9 16,2 5 2-16,-1 5-4 0,-1 6 0 16,-3 5-6-16,-1 3 1 15,-2 4 7-15,-2 3 1 31,0-2-8-31,0-1 4 0,0 0-3 16,0-5-2-16,0-4-4 16,5-7-2-16,3-10-1 15,6-10-2-15,-6-6-44 0,-3-12-47 16,-5-7-120-16</inkml:trace>
  <inkml:trace contextRef="#ctx0" brushRef="#br0" timeOffset="139144.18">22495 17496 406 0,'-3'0'23'16,"1"-4"-14"-16,2-2 11 15,8-1-15-15,6 1-3 16,4-1 0-16,7 3-1 16,-2 1 1-16,4 3-1 15,-1 0 0-15,-3 7 4 16,2 7-3-16,-2 7 4 16,1 6-3-16,-1 7 1 0,3 2 3 0,1 2-4 15,6 4 1-15,4 3 3 16,2-5-3-16,2 5 1 15,1-4 1-15,-5-5-4 0,-1-8 3 16,-4-6-2-16,-7-8 3 16,-3-7 7-16,-6-7 0 15,-4-3 5-15,-2-17 0 16,-5-8 7-16,2-10-12 16,2-10-6-16,7-10-6 0,4-2 1 15,5-5-2-15,5 2-1 31,7 2 1-31,-5 8 0 0,-1 8 0 16,-9 10-1-16,-5 6 0 16,-8 8-1-16,-6 4 1 15,-3 7 0-15,0 0 2 0,-5 4 2 16,-2 0-2-16,0 3 3 16,4-1 8-16,-2 3-1 15,5-1-4-15,-2 2-3 16,2 0-3-16,0-4-1 15,7 0-25-15,7-8-49 16,-2-9-84-16</inkml:trace>
  <inkml:trace contextRef="#ctx0" brushRef="#br0" timeOffset="140716.7">26107 18085 575 0,'-9'-22'-2'15,"0"-4"12"-15,2-5 5 16,3-3-12-16,-1 0-2 16,-1-9-2-16,-3-1 2 15,-1-13-1-15,-7-7-1 0,-2-10 2 16,-6-8 0-16,-2-2-1 15,-2-2 0-15,-2 9 0 16,3 9-1-16,1 17 2 16,3 13 1-16,7 11 14 15,3 13 11-15,2 8-11 16,5 6-2-16,2 4-11 0,3 16-6 16,2 8 1-16,4 9 0 15,12 10 0-15,7 10 1 16,8 4 0-16,6 3 0 15,2 0 2-15,5-2 1 16,-1-5-1-16,0-7 0 0,-2-7 0 16,2-12-1-16,-3-6 0 15,0-17-1-15,-5-8-67 16,-4-7-105-16</inkml:trace>
  <inkml:trace contextRef="#ctx0" brushRef="#br0" timeOffset="141421.79">26423 17473 678 0,'-20'-24'2'16,"-4"-5"-1"0,2 7-3-16,2 1-15 15,1 3 6-15,2 9 10 0,-1 7 1 0,4 4 0 16,-1 17-3-16,3 14 2 15,-1 9-2-15,5 6 0 0,5 6 3 16,3-1-2-16,0-4 2 16,11-9-2-16,7-8-2 15,2-11-4-15,2-13-5 16,-1-8-9-16,-1-11 12 16,0-19 6-16,-6-8-4 15,-6-6-15-15,-4-1 7 0,-4 2 7 16,0 8 8-16,0 8 2 15,-7 9 20-15,2 6 6 16,1 7-7-16,4 4-4 16,0 1-9-16,4 9-14 15,8 9 5-15,5 7 2 16,6 2 0-16,6 2 1 0,1-4-1 16,4-6 0-16,2-8-1 15,2-9 0-15,-3-4 2 16,-1-17-1-16,-1-14 1 15,-8-10 1-15,-5-11-3 0,-9-6-7 16,-8-7 2-16,-3-2 5 16,-7-2 1-16,-10 7 1 15,-5 8 0-15,0 7 3 16,0 12 6-16,7 10 17 16,1 11 2-16,6 7-3 0,6 9-13 15,2 0-9-15,0 14-11 16,15 11 4-16,0 15 3 15,11 4 0-15,1 8 0 16,2 3 0-16,-1-2 0 16,0-3 0-16,-4-1-3 15,-4-10-9-15,0-3 7 0,-8-11-2 16,-3-4 5-16,1-5 2 31,-5-6 1-31,-3-7-2 16,1-2 1-16,-3-1-2 0,2 0-2 0,-2 0 2 0,0 0 3 15,0-4-1-15,-2-10-22 16,-10-1-80-16</inkml:trace>
  <inkml:trace contextRef="#ctx0" brushRef="#br0" timeOffset="142077.51">26262 17856 189 0,'0'0'129'0,"0"0"-76"0,1 0-20 16,5-3-3-16,1-2-20 16,1-6 8-16,4-2 6 15,2-1-9-15,-3 2-11 16,3-5 0-16,-4 1 9 15,4-1 1-15,-4-5-5 0,0-1-2 16,0-6-4-16,-3-4-2 16,0-5 0-16,-4-4 0 15,-1-2 0-15,-2 3-1 32,0 6 2-32,-3 3-1 0,-6 7 3 15,-3 7 10 1,-1 7 18-16,4 4-5 0,-3 3-14 0,0 4-8 0,4 0-4 15,1 0-1-15,3 14 0 16,3 7-2-16,1 8 1 16,0 5 0-16,5 11 0 0,5 6 1 15,2 3 1-15,5 0-1 16,-3-6 3-16,3-4 0 16,3-8-2-16,-3-11 0 15,5-11-2-15,0-10 0 16,-1-4 1-16,2-11 1 0,-1-7 2 15,-5-3-1-15,0-2-1 16,-5 2-3-16,-2 1-34 16,-5 0-31-16,-5 3-52 15,0-1-206-15</inkml:trace>
  <inkml:trace contextRef="#ctx0" brushRef="#br0" timeOffset="142626.22">26635 17440 370 0,'0'0'11'16,"0"0"-11"-16,-2-8 22 15,-6-5 7-15,-2 2 10 0,1-5-8 0,1 4-17 32,-2 1-4-32,5 3 20 0,-1 8-12 15,5 0-9-15,-1 12-10 0,2 11-1 16,0 5 1-16,3 9 1 16,8-2 1-16,4-5-2 15,0-3 2-15,6-10-2 16,-3-7 0-16,1-10 1 15,-1 0 0-15,-5-13 2 16,-6-1-1-16,0-3 0 16,-7 4 2-16,0 2 1 15,0 7 20-15,-3 4 8 16,-1 0-13-16,2 8-13 0,2 10-9 16,0-1 2-16,11 1 0 15,5-3-4-15,-1-12-71 16,2-3-60-16</inkml:trace>
  <inkml:trace contextRef="#ctx0" brushRef="#br0" timeOffset="143264.88">26793 17058 425 0,'0'7'121'0,"0"1"-118"16,3 3-5-16,1 9 1 15,1 1 1-15,1 6 0 16,0 0-1-16,0-1 2 0,0 1-1 16,-1-5 0-16,3-1 0 15,-6-1 0-15,1-6 0 16,-1-1 0-16,-2-6 0 15,0 0 2-15,0-3-1 16,-5-3 21-16,-2-1-7 0,-1 0-7 16,-1-9 0-16,0-9-1 15,3-5-6-15,3-7-2 16,3-6 0-16,0-3-1 16,5 3-1-16,10-3 1 15,2 1 3-15,5 5-3 0,2 2 3 16,1 5 4-16,2 6 4 15,-4 9-1-15,2 7-8 0,-3 4 1 0,-7 19 0 16,0 9 1-16,-8 10-1 16,-7 9-2-16,0 5 2 15,-7 2 1-15,-9-3-2 0,2-8 0 16,-1-6 1-16,3-13-1 16,3-7 5-16,5-9-1 15,3-7 4-15,1-1-4 16,0 0-4-16,5 0-3 15,9-3 4-15,4-6 7 0,4 0-3 16,9 0-3-16,-2 4-2 16,6 0 2-16,-1 5-1 15,0 0-2-15,0 0 2 16,-3 3-1-16,1 4 1 16,-3-3-2-16,-2-1 2 15,0-3-3-15,-4 0-4 0,0-4-39 16,-5-17-114-16</inkml:trace>
  <inkml:trace contextRef="#ctx0" brushRef="#br0" timeOffset="144156.8">27592 17348 485 0,'2'-12'60'0,"-2"-2"-61"15,3 6 0-15,6 5 1 16,2 3-2-16,3 12-1 16,6 17 3-16,2 13 4 0,4 6 12 15,9 9 8-15,1 5-10 16,2-7-10-16,-3-13-2 16,-4-6-2-16,-2-14-1 15,-7-14-1-15,-7-8 0 16,-2-14 3-16,-6-15 3 15,-2-8-1-15,-3-9-2 0,-2-4 0 16,0 0-1-16,0 6 0 16,0 4 1-16,0 12-1 15,0 6 6-15,0 13 15 16,0 8 1-16,0 1-13 0,9 15-11 16,4 10 4-16,6 1 3 15,1 6-2-15,6-4-3 16,-6-5 0-16,1-9 0 15,-1-7 2-15,-5-7-3 16,0-5 2-16,-6-15 1 16,-4-9 0-16,-5-4 0 0,0-8 1 15,-2-1-2-15,-8 2 2 16,0 3 10-16,-4 5 14 16,2 7-4-16,4 3-12 15,-4 10-3-15,5 3-5 16,0 4-6-16,4 3-4 0,0 2-49 15,3 0-30-15,0 0-92 16,4 2-150-16</inkml:trace>
  <inkml:trace contextRef="#ctx0" brushRef="#br0" timeOffset="144866.12">28429 17214 502 0,'0'-16'3'16,"0"-2"-2"-16,-7-4 3 0,-6-4 24 16,-7 2 2-16,-3-4-12 15,-2 7 6-15,-2 3-1 16,-1 6-3-16,6 6-12 16,-3 6-4-16,3 0-2 0,4 17-4 15,0 8 0 1,4 8 1-16,6 9 0 0,6 2 0 15,2 6 1-15,8-4 0 16,8-3-2-16,6-7 1 16,0-9-2-16,4-11 1 15,-1-13 1-15,0-3-2 0,-1-21 3 16,-5-9 1-16,-2-7-2 16,-7-5 0-16,-3-3-3 15,-4 1 4-15,-3 6 1 16,0 5 0-16,0 6 10 15,-5 9 8-15,4 6-1 0,-5 4-3 16,5 5 3-16,1 3-8 16,0 1-6-16,1 14-16 15,13 6 8-15,-1 6 4 16,9 3 2-16,5 1-2 16,4-6 0-16,-1-5 1 0,4-7-2 15,-5-7-3-15,-2-6 1 16,-2-4-1-16,-7-16 2 15,-6-8 1-15,-4-4 2 16,-8-7 2-16,0-6-3 16,-11-3 4-16,-8-2-1 0,-3 0 1 15,-4 5-3-15,6 6 0 16,1 5 3-16,4 11 3 16,3 7 0-16,5 5 2 15,1 8-4-15,2 3-5 16,4 10-2-16,0 16-4 15,2 9 5-15,11 8-1 0,3 9 3 16,4 1-2-16,7-1 3 16,-2-5-3-16,6-9 1 15,-4-7-1-15,-1-9 0 16,-1-10-5-16,-3-9-27 0,-6-3-8 16,-6-18-26-16,-10-10-58 15,0-2-279-15</inkml:trace>
  <inkml:trace contextRef="#ctx0" brushRef="#br0" timeOffset="145674">28655 16995 528 0,'-9'-2'71'0,"2"-1"-4"0,5-1-33 15,2 1-20-15,0-5-16 16,9-4 2-16,8-4 0 16,-2-6 0-16,7-5 0 15,3-3 0-15,-2-5-2 0,1-5-6 16,-4 1 0-16,-6 4 2 15,-1-3 1-15,-12 4 3 16,-1 4 2-16,0 5 1 16,-6 5 1-16,-6 4 0 15,3 4 7-15,1 2 10 16,0 9 8-16,3 1-1 0,1 1-22 16,1 17-6-16,3 9-3 15,0 5 5-15,0 8 0 16,5 4-2-16,6 2 1 15,5-2 2-15,2-5-1 16,0-2 1-16,2-8-2 0,0-8 0 16,-5-7 0-16,2-8 0 15,-1-6 1-15,-4 0 0 16,3-14 3-16,-5-5 0 16,2-6 1-16,-2-5-1 15,-1-4 0-15,-1-3 0 0,-1-4-1 16,-4-2-1-16,-1-1-1 15,-2 1 0-15,0 4 1 16,-9 6-1-16,-2 5 0 16,0 8 0-16,-1 8-1 15,1 5 1-15,-1 5 0 16,0 2-4-16,7 0 3 0,1 9 0 16,3 5-2-16,1 0 2 15,1 2 0-15,8-4 0 16,6 0-1-16,2-5-5 15,2-6 2-15,-1-1 1 16,3 0-3-16,-3-3 4 0,1-6 3 16,-7 5 0-16,-2-1 0 15,-3 3 0-15,0 2 0 16,-6 0-1-16,1 7-3 16,0 8 6-16,-1 8 0 0,1 4-1 15,2 6 2-15,1 5-1 16,-2 3-1-16,7-4 1 15,-1-1-1-15,3-8-1 16,-1-2 0-16,3-12 0 16,5-9-2-16,-2-5 2 15,5-9 1-15,3-10 1 0,4-12 0 16,0-1-2-16,1-5 2 16,1-2 0-16,-1-1 1 15,3 4-1-15,-6 4-1 16,-3 4-2-16,-4 6 2 15,-3 7-2-15,-7 2 0 0,-3 6-26 16,-5 2-27-16,-2-1-63 16,-2-1-139-16</inkml:trace>
  <inkml:trace contextRef="#ctx0" brushRef="#br0" timeOffset="146362.33">28067 18404 483 0,'12'0'8'0,"-2"-7"-10"15,7-6 2-15,4-5 2 16,6-3-2-16,5-7 0 16,6-6 0-16,7-7 1 15,6-6 13-15,5-6 11 0,5-8-5 16,7-7 4-16,1-5-2 15,5-6 2-15,7-4-6 16,2-4-7-16,2-3-5 16,9 1-2-16,-5 7-3 15,0 4 2-15,-7 8 0 0,-10 11-3 16,-9 11 0-16,-14 11-1 16,-12 7 1-16,-8 6 3 15,-9 7 3-15,-8 5 4 16,-3 5-1-16,-6 4-1 15,-1 1-1-15,-2 2 0 0,2 0-3 16,-2 0 0 0,0 0-1-16,0 0 0 0,0 0-2 15,0 0-1-15,0 4 0 16,0 7 1-16,0 1 0 16,-2 6-1-16,-1 2-21 15,-1-10-52-15,-1-10-110 0</inkml:trace>
  <inkml:trace contextRef="#ctx0" brushRef="#br0" timeOffset="148770.82">7610 7374 384 0,'-9'-13'-8'0,"4"-1"11"0,3 0 5 16,0 1-3-16,2-3-5 15,0 3 2-15,-3 3-2 16,-2-1-1-16,2 4 2 16,-2 0-1-16,1 2 2 15,-1 1-1-15,3 4 1 16,0-2 2-16,2 2 1 0,0 0-5 16,0 2 1-16,0 5-3 15,0 4 2-15,6-1 2 16,1 3-1-16,1-2-1 15,2 3 3-15,0-3-3 16,2-1 1-16,7-1 1 16,1-3 3-16,8 1 5 0,10-4 0 15,8-1 5-15,9 0-6 16,7-2-5 0,3 0-4-16,3 0 2 0,-2 0-1 15,1 0-1-15,-2 0 0 0,0 0 1 16,1 0-2-16,2 0 2 15,2 0-1-15,2 0 0 16,0 2 1-16,4 1-2 16,2 3 2-16,1-3-1 15,2 1 0-15,0-1 0 0,2 1 2 16,-3-1-4-16,-1-1 5 16,-2-2-3-16,-1 2 0 15,-3 2 2-15,0-4 2 16,0 2 0-16,4-2-2 15,2 0 0-15,4 0 0 16,5-2 0-16,-1-4-2 16,0-1 0-16,-1 2 0 0,1-1 0 15,-6 1 1-15,2-2-1 16,-3 0 1-16,-2 2-1 16,0-1 3-16,-5-1 0 15,0 2 0-15,-5-1 1 0,1 1 2 16,0 0-2-16,-1-3 1 15,1 1-2-15,2 4-3 16,-3-1 1-16,-2 0 0 16,-1 3 0-16,0-3-1 15,-8 3 0-15,-1 1 0 16,-7 0 2-16,-5-2 3 0,-6 0 2 16,-5 2 3-16,-9 0 0 15,-4 0-3-15,-6 0-1 16,-4 0-3-16,-5 0-1 15,-3 0-1-15,-2 0 1 16,0 0 4-16,0 0 1 0,0-2-5 16,-2 0-1-16,-1 0 0 15,-1-1-2-15,-1-2 2 16,-1-5 0-16,-1 2-1 16,2-3 0-16,-2-3 1 15,-3-1 0-15,3-4 0 16,-3-1 0-16,3-3-1 0,-3-2 1 15,3 0-1-15,0-4 1 16,0 1 0-16,-1-1 1 16,3-1-1-16,0 0 0 0,3 0 0 15,-3-1 3-15,3-3-2 16,-3 2-1-16,0-2 0 16,0 2-1-16,-3 2-1 15,1-1 22-15,-3 2-9 16,3 5 6-16,0 1 3 15,2 2-17-15,-2 3-2 0,-1 1-1 16,3 4-1-16,-2 0 1 16,0 2-1-16,-3 1 0 15,1 4 1-15,1 1-1 16,-1 0-1-16,-2 0 1 0,2 4-1 16,0-1 1-16,1 2-1 15,3 0 0-15,-2 0-3 16,-3 0-19-16,-2 0-46 15,0-14-101-15</inkml:trace>
  <inkml:trace contextRef="#ctx0" brushRef="#br0" timeOffset="149286.07">7516 6749 446 0,'0'-21'6'15,"0"2"-5"-15,0 7 1 16,-2 5-2-16,-3 5 1 0,-3 2 5 15,-4 0-4-15,2 1-3 16,-3 6 2-16,4 3-1 16,5 5 1-16,4 8-3 15,0 5 1-15,14 11 3 16,3 10 0-16,1 9 0 0,1 9-1 16,1 6-1-16,-2 5 0 15,-5 3 1-15,-6-3 0 16,-5-3 0-16,-2-11 0 15,0-10 0-15,-5-22-1 16,-4-21 0-16,4-20-61 0,0-36-340 16</inkml:trace>
  <inkml:trace contextRef="#ctx0" brushRef="#br0" timeOffset="149898.86">7592 6580 420 0,'0'4'42'0,"0"0"-37"15,0 0-10-15,2 3 2 16,12 4 3-16,9 0 0 15,10 2-1-15,13-3 1 0,15-4 4 16,17 3-4-16,15-6 2 16,16-3-1-16,15 0-1 15,15 0 2-15,8-9-3 16,9 0 4-16,7-3-3 0,7-2 1 16,0-1-1-16,1-4-2 15,-1-3 5-15,1 0-3 16,-3-1-1-16,-7 0-4 15,-10 2-13-15,-8 5 19 16,-12-2 0-16,-15 6 0 16,-12 1 8-16,-12 4 2 15,-9 4 6-15,-12 0-4 0,-3 3 0 16,-7 0-3-16,-3 7-2 16,-2 1-5-16,-2 4-1 15,-7-1 0-15,-2 0 0 16,-8-3-1-16,-1-2-1 0,-6-1 2 15,-1 1-2-15,-2-1 0 16,2 2 0-16,0-2 0 16,0 3 0-16,1-3 1 15,2 2-1-15,-1-3 0 16,-2 3 1-16,3-4-1 0,0-3 0 16,0 0-32-16,2-1-15 15,2-12-1 1,-5 1-37-16,-4-5 24 15,-2-2 42-15,-10-12 19 0,-8-15-115 16</inkml:trace>
  <inkml:trace contextRef="#ctx0" brushRef="#br0" timeOffset="206832.17">8249 9227 250 0,'12'-13'4'0,"3"-1"-5"15,1 3 2-15,-1-1 1 16,-3-1-1-16,3 3 2 16,-1 1 1-16,-2 2 2 0,3 0 1 15,-5 0-2-15,3 3-4 16,-2 4 0-16,-1 0-1 15,0 0 0-15,-3 4-1 16,0 6 0-16,0-1 0 16,-4 2-1-16,2 1 2 0,-2 3-1 15,-1-2 2-15,1 4 1 16,2-1-2-16,4 1 2 16,-1 2-1-16,-1-1-1 15,3-1 2-15,-1-2 0 16,1 1 3-16,0 1 9 15,1-2 14-15,2 2 10 0,-3-2-17 16,5 5-8-16,-3-3-7 16,5 1-5-16,-1-2 0 15,2-2 4-15,3-3-2 16,6-4 0-16,5-3 8 0,7-4 11 16,10-7 2-16,9-11-11 15,8-6-4-15,5-5-4 16,2 0 0-16,-3 2-4 15,-4 1 0-15,-10 5-1 16,-9 6 0-16,-13 4 0 0,-7 4 0 16,-9 2 0-16,-3 3 1 15,-3 2-3-15,-4 0-14 16,2 0-55-16,-1-1-114 16</inkml:trace>
  <inkml:trace contextRef="#ctx0" brushRef="#br0" timeOffset="207431.61">9416 9753 297 0,'14'5'3'16,"3"0"-3"-16,2 5 2 15,6-3 3-15,-1 2 2 16,5-1-2-16,-2 0 0 0,0-1-2 16,2-4 0-1,1-1 6-15,4-2-1 0,2 0 2 16,3 0-4-16,5-10 1 0,2-3-1 15,6-3-1-15,4-4 0 16,3-1 0-16,3-3 0 0,6 3 0 16,-4-2 2-16,2 0 4 15,1-1-1-15,-3 2 1 16,3 0 4-16,-3 1-6 16,2-3-2-16,-4 4-4 15,-3-5 4-15,0 5-4 16,-1-2 1-16,-8 2-2 0,-3 1-1 15,-5 5-1-15,-5-1 1 16,-6 3-2-16,-11-8-28 16,-13-7-122-16</inkml:trace>
  <inkml:trace contextRef="#ctx0" brushRef="#br0" timeOffset="209474.08">16170 9281 355 0,'-4'0'9'0,"1"0"-7"16,3 0-3-16,-2 0 0 15,2 0-2-15,0 0-1 16,0 0-18-16,0 0 20 16,2 0 2-16,1 0 1 0,1-2-1 15,-1 2 2-15,1 0-2 16,-1 0 0-16,2 0 2 15,1 0 0-15,3 5 3 16,2 4 0-16,3 2 4 16,0 1 1-16,5 3-14 15,-2 0 4-15,1 2 0 0,-1-2-1 16,-3 1 8-16,3 3-7 16,-3-4 1-16,-1 1 0 15,4 1-1-15,1-3 0 16,2 1 1-16,3 0-3 15,8 1 8-15,-2-4-3 16,5 1 2-16,0-1 2 0,0-1-3 16,0 0-5-16,0-2 13 15,2-2-9-15,2 0 4 16,-1 0-1-16,4-2-1 16,5-1-1-16,0-2-1 0,3-1-2 15,-2 2 0-15,1-3-1 16,1 0 1-16,-1 0 0 15,1 0-1-15,0-4 1 16,2 2 1-16,-1-4 1 16,4 3 1-16,0-2 2 15,0 0 0-15,3-1-5 0,-1 1 3 16,1-1 0-16,-3 1-2 16,0-1 1-16,0 0-1 15,-2 0-1-15,4 3 0 16,1-3 0-16,1 1-1 15,5 2 0-15,-2-1 2 16,3-2-2-16,-1 5 1 0,-2-3-1 16,-2 2 1-16,1 1-1 15,-4-2 0-15,1 3 0 16,-4 0 0-16,1-1 0 16,-3 1 0-16,-3-2 0 0,3 2 1 15,-7-3-1-15,1 1 0 16,-4 1 0-16,0-2 0 15,-2 0 2-15,-3 1-2 16,-4 2 0-16,-3-2 0 16,-7 2 0-16,-5-2 2 0,0 2 3 15,-7 0 1-15,-1 0-1 16,0 0 3-16,-2 0-1 16,4 0 0-16,-2 0-4 15,0 2-2-15,2 0 0 0,-3 0 0 16,4-2 0-1,-4 0 0-15,-2 0 2 0,1 0 0 16,-5 0 2-16,2 0 1 16,-3 0 7-16,-1 0 18 15,0 0-4-15,2 0-5 16,-2 0-12-16,4 1-8 0,-4-1-8 16,-6-22-110-16</inkml:trace>
  <inkml:trace contextRef="#ctx0" brushRef="#br0" timeOffset="-149266.18">11179 6936 464 0,'-8'4'-41'0,"0"-4"47"15,8 0-9-15,18 0-35 0,33-11-11 16,40-12 46 0,44-18 0-16,46-35 2 15,36-45-112-15</inkml:trace>
  <inkml:trace contextRef="#ctx0" brushRef="#br0" timeOffset="-146390.57">10368 10452 315 0,'-15'0'-5'0,"3"-2"12"0,-1-2 49 16,8-2-32-16,-1 2-18 15,5-1-3-15,1-2 0 16,0 0-2-16,10-2-72 16,9-2 30-16,-6 0-104 15</inkml:trace>
  <inkml:trace contextRef="#ctx0" brushRef="#br0" timeOffset="-145014.87">10436 10374 115 0,'11'4'24'0,"-3"-1"-21"16,0 1 3-16,3-1 15 15,-3 1-6-15,4 0 6 16,0 0-9-16,1 2 2 0,1-1 2 16,3 1-2-16,2-1 10 15,8 2-12 1,0 2-2-16,9 0-2 0,1 4-2 0,7-3-1 15,4 3-1-15,6 0-2 0,-2-4 2 16,4 1 1-16,-1-1 1 16,1-1-2-16,1-2-1 15,4-1-1-15,4-2 1 16,3-2-1-16,6-1 2 16,3 0 1-16,4 0-5 15,-4-1 4-15,-1-2-4 0,-6 2 0 16,-1-1 1-16,-6 2 0 15,-5 0-1-15,-2 2 3 16,-6 3 5-16,-2 2-3 16,-1 2-1-16,-2-2-4 15,2-2 3-15,1 0 2 0,2-1-2 16,1-2 1-16,0 0-3 16,2-2 2-16,1 0-3 15,-4 0 1-15,-1 0 1 16,-3 0-1-16,-1-8 0 15,-4 3-1-15,-3-3 1 0,0-4-1 16,-4 0 0-16,0 1 1 16,0-4 0-16,-3 2 0 15,-3-3-1-15,0 3 1 16,-9-2 0-16,-3 1 2 16,-4 1-3-16,-2-2 3 0,-5 5 20 15,-1-5-8-15,-2 1-11 16,-1 0-2-16,-1-4-1 15,0 2 0-15,0-4 0 16,0 1 0-16,0-3 1 16,-7 1 3-16,0 0 1 0,-6-4 1 15,3 0 1-15,-1 0 0 16,-2-2 5-16,1-2-8 31,1-1-4-31,0 0-1 0,4-1 0 16,0-2 1-16,-1-1-1 0,1 0-1 15,-1-4 1-15,-4 6 0 16,4 0 1-16,-8 0-1 0,-1 1 1 16,0 4 0-16,-1 3-2 15,-1 0 2-15,2 3 1 16,0-2 0-16,3 7-1 16,-1-2 1-16,3 3-3 0,-3 1 2 15,1 0 1-15,-4 3-2 16,-1-1 2-16,-5-1-3 15,-3 5 0-15,0-2 1 16,-3 6 0-16,-1 0-2 16,-1 4-4-16,-4 0 1 0,-5 1-4 15,-1 9-4-15,0-2 8 16,-4 4 1-16,-2 1 4 16,1-2-2-16,-1-2 2 15,1 2 0-15,1-2 0 16,-1-3 1-16,0 2-1 0,0-3 0 15,3-1 0-15,-2-4 0 16,2 0 0-16,-1 0 0 16,-2 0 1-16,2-6-1 15,2 1 0-15,-1-1 0 16,2 0 0-16,3 0 0 16,-1 1-1-16,5 1 2 0,-4 1-1 15,3-2-1-15,1 2 1 16,-3 2 0-16,-2-1-1 15,2 2 1-15,-1 0-1 16,2 0 1-16,-3 0 0 16,-1 2-3-16,0 2 1 0,-1-1-1 15,-1 1 2-15,0-3-3 16,0 3 2-16,0-1 1 16,4-1 1-16,2 1 1 15,5 0-3 1,1 2 3-16,1 0-1 15,-3 1 0-15,3 1 0 0,-6 0-2 0,4 2 2 16,-1-1 1-16,5-2-3 16,-3 1 3-16,2 0-1 15,6 0-1-15,0-1 1 16,3 3 0-16,2 1 0 0,5 1-1 16,3 3-1-16,4 3 0 15,2 4-3-15,1 6 2 16,1 3 3-16,0 6 0 15,1 3 1-15,-5 2-1 16,-2 3 1-16,-4 1-1 0,-2 2 0 16,0 1 0-16,0 0 0 15,5 2 1-15,5 3-1 16,4-1-1-16,21 2-13 16,19-3-53-16,14-2-4 0,14-12-12 15</inkml:trace>
  <inkml:trace contextRef="#ctx0" brushRef="#br0" timeOffset="-143404.29">12600 10535 282 0,'54'0'-6'0,"21"-18"-2"16,20-7-29-16</inkml:trace>
  <inkml:trace contextRef="#ctx0" brushRef="#br0" timeOffset="-141371.02">13715 10385 419 0,'0'-2'-16'0,"0"-6"20"16,-2 3 5-16,2 2-4 15,0 1-4-15,0-2 3 16,0 4 3-16,0-1-7 16,0 1-3-16,5 0 0 15,7 0 2-15,1 0 1 16,8 0-1-16,0 0 1 0,5 3 0 16,1 4 1-16,2 2-1 15,4 2-1-15,-3 3 1 31,-1-1-1-31,5 1 2 0,-4 1-1 16,4 0-1-16,3 3 2 16,2-1-2-16,4 0 1 15,6-1 1-15,-1-2-2 0,8-2 0 16,5 0 2-16,2-4-2 16,6-1 1-16,-1 1 0 15,3-1 0-15,1-2-11 16,-3 1 28-16,4 3-16 0,-2-4 2 15,2 1 1-15,2-4-2 16,3 2 0 0,-2-1-1-16,6-3 2 15,-4 3-1-15,1-3-2 16,0 0 2-16,0 0-2 16,-1 0-1-16,2-3 2 0,-2 0 0 15,0-2-1-15,0 0 1 16,0 1 1-16,2-1 1 15,-2-3-1-15,4 3 2 16,0 0-4-16,0-2 1 0,3-1-1 16,0 1 0-16,1 0 1 15,-2 0 1-15,-1 0-2 16,1 2 1-16,-1-1-2 16,-4-1 2-16,-3 1 0 15,-1 0 0-15,0-1 0 0,1 0 0 16,-3 1 5-16,1 1-2 15,3-2 2-15,-1 3-2 16,2-1 0-16,3-4-3 16,-2 2 0-16,2 0-2 15,4-1 2-15,-3 3-1 16,-1 0 0-16,0 1 2 0,-3 1-2 16,-2-3 1-16,-2 2 0 15,-3 3 0-15,-2-1-1 0,1-2 2 16,-4 4 0-16,0-1 2 15,1 1 0-15,-4 0-1 16,-2 0-2-16,-6 0 1 16,1 0-2-16,-2 0 1 0,-2 0-1 15,0 0 1-15,1 0 2 16,-1 0-2-16,-2 1 1 16,-1-1-2-16,-3 2 0 15,-1 0 0-15,0-2 0 16,-6 0 0-16,-1 0 1 15,1 0 1-15,-1 0 2 16,1 0 0-16,1 0-1 0,0 0-3 16,-1 0 1-1,-5 0-1-15,-4-2 0 0,-4-1 0 16,-4 1 0-16,-9-3 0 16,1-1 3-16,-6-1 20 15,-2-2 13-15,-1 0-11 16,-4-2-9-16,4 1-8 15,-5-5-2-15,2-2-4 16,-2-3-1-16,0-1 0 0,0-3-1 16,0-1 1-16,0-5-1 15,0 0 1-15,-8 0-1 16,-1-1 0-16,0 1 0 16,1 0 1-16,-2-2-1 15,1 1 0-15,2 1 0 0,0 1 0 16,1 1 0-16,3-3 1 15,-2 2-1-15,3 5 0 16,-2-3 2-16,4 4-3 16,-1 2 2-16,1-1 0 0,-2 4-2 15,2 4 1-15,-2 1 1 16,0 5-1-16,2 2 0 16,0 2-1-16,0 4-2 15,0 0-16-15,0-8-92 16,0-17-116-16</inkml:trace>
  <inkml:trace contextRef="#ctx0" brushRef="#br0" timeOffset="-121584.38">14196 11462 220 0,'0'-11'86'0,"0"1"-62"16,2-1 9-16,0 2-19 16,3 2-9-16,-3 2 1 0,3 3 2 15,-1 0-3-15,2 2-2 16,2 0-2-16,3 0-1 15,7 4-2-15,4 1 2 16,8 2 0-16,8 0 0 16,6 0 0-16,9 0 0 15,6-3 1-15,4-1-1 0,1-1 1 16,3 0 2-16,3-2 3 16,4 0 2-16,1 0-1 15,2 0 3-15,2 0 0 16,2 0 1-1,-3-2-5-15,0 0 2 0,-2-1-3 16,-3 3 0-16,1-4 0 0,0 3-2 0,-1-1 1 16,0-2 1-16,-7 0-4 15,-2 3 0-15,-3-3 0 16,-3 2 3-16,-3 0-2 16,-1 2 7-16,0-1 3 0,-1 1-6 31,-6 0-3-31,-3 0-2 0,-3 0 1 15,-3 1-1-15,-4 1 0 16,-4 2-1-16,2 1 0 16,-5-1 0-16,1 0 0 15,-5-3 0-15,1 3 1 16,-3-1-1-16,-1 1 0 0,0 0-1 16,-1-2 2-16,3-1-1 15,1 1-1-15,-2-2 2 16,6 2-2-16,0-2 2 15,0 0-1-15,-1 0 1 0,-1 0-2 16,-2 0 1-16,-2 0 1 16,-2 0-1-16,-5 0 0 15,-4-2 2-15,-2 0 0 16,-4 2 5-16,-3-1 2 16,-1 1 6-16,0 0 8 0,0-2 1 15,0 2-3-15,0 0-11 16,0 0-5-16,-1 0-5 15,-11 0-27-15,2 2-75 16,6-2-57-16</inkml:trace>
  <inkml:trace contextRef="#ctx0" brushRef="#br0" timeOffset="-120451.21">17497 11459 369 0,'6'5'0'0,"8"-4"-5"16,0 3 2-16,0 1 3 16,4 2-1-16,-3-3 1 15,0 0 0-15,5-2 0 16,8-2 0-16,2 0 3 16,1 0 2-16,4 0-1 0,3 0 0 15,1 0-2-15,3-2 0 16,1-4 0-16,4 3 1 15,1-3 2-15,6-1 7 16,4 2 5-16,4-4-4 16,3 2 5-16,6 0-6 0,2-2-4 15,-2 1-4-15,4 0 0 16,5 3-1-16,-1-1-1 16,0 0 0-16,7 1 1 15,0 0-1-15,1-1 0 16,-2 3 1-16,-4 0-1 0,-4-3 0 15,-1 2-2 1,-4 1 1-16,0 0-1 0,1-3 0 0,-1 2 2 16,0-1-2-16,2 0 0 15,-1-3 1-15,1 5-1 16,-1-2 1-16,1-1-2 0,-4 4 1 16,-2 1 1-16,0-1-1 15,-3 2 0-15,-4 0-1 16,-5-2 3-16,-4 2-2 15,-6 0 5 1,-2 0-1-16,-5 0 3 16,0 2 1-16,3 3-4 0,-4 1-3 15,1-1 0-15,1 0-1 16,0 1 1-16,-1-4-1 16,2-1 0-16,-1 1 1 15,-3-2-1-15,1 0 1 0,-4 0-2 16,0 2 3-16,0 0-1 15,-1-2 0-15,-5 1-1 16,-1 1 2-16,0-2-3 16,-5 2 2-16,0-2 0 15,-3 0-1-15,1 0 0 16,2 0 2-16,-1 0 2 0,4 0-3 16,-3 0 0-16,0 0 0 15,2 0-1-15,0 0 0 16,-2 0 0-16,-2 0 0 15,2 0 0-15,0 0 2 0,0 0-2 16,2 0 0-16,2 0 0 16,-1 0 1-16,2 0-2 15,-2 0 1-15,-2 2 0 16,2 0 1-16,-5 0-1 16,0-1 0-16,-4-1 0 0,1 0-1 15,-2 0 3-15,0 0-1 16,-1 0 2-16,-2 0-2 15,-2 0-1 1,-5 0 1-16,-5-1-29 0,-7-21-184 0</inkml:trace>
  <inkml:trace contextRef="#ctx0" brushRef="#br0" timeOffset="-118951.4">22290 11426 287 0,'-7'-9'2'0,"0"1"9"15,4-2 8-15,-1 2 6 0,-1 0-16 16,2 0-7-16,1 2 0 16,0 1-1-16,1 1 0 15,1 3-1-15,0 1-3 16,7 0-36-16,8 0 39 15,7 0 0-15,9 0 0 0,6 0 1 16,10 0 5-16,7 0 13 16,6 0 1-16,2 0-15 0,7 1-3 0,-1 4-2 15,0 3 1-15,-2-3-1 16,-2 2 0-16,2-3 1 16,-3-1 0-16,1-1 14 15,3-2 4-15,6 2-5 0,4-2-5 16,0 1-6-16,3-1 0 15,-7 0-3-15,-7 0 0 16,-6 0 2-16,-8 0-3 16,-9 0 2-16,-5 0 0 0,-6 0 6 15,-1 0 9-15,-2-1-1 16,1-1-4-16,-2 2-8 16,4 0 1-16,0 0-4 15,0 0 0-15,-3 0 1 16,-1 5-1-16,-3-1 1 15,-1 0-1-15,-6 1-1 0,-6-3 2 16,0-2 1-16,-2 0 0 16,-3 0 15-16,3 0 14 15,2 0-8-15,2 0-8 16,4-5-2-16,5 1-6 16,2 0-2-16,2 0-6 0,0 1 1 15,-3 1 2-15,-7 1-2 16,-2-1-1-16,-6-2 2 15,-4 4-1-15,-3-2 2 16,-1 0 1-16,1 2 0 0,-2-1 1 16,0 1-1-16,3-2 1 15,-1 2-1-15,-1 0-1 16,3 0 0-16,-3 0 6 16,1 0 7-16,0 0 3 15,-2 0 3-15,0 0-2 16,0 0-8-16,0 0-9 15,-22 0-8 1,-14-25-120-16,-5-34-466 16</inkml:trace>
  <inkml:trace contextRef="#ctx0" brushRef="#br0" timeOffset="-114727.58">14189 10515 204 0,'2'9'23'0,"0"-1"-23"0,5-2-18 15,1-6-81-15</inkml:trace>
  <inkml:trace contextRef="#ctx0" brushRef="#br0" timeOffset="-111959.07">14268 12135 241 0,'-12'0'66'0,"-2"-5"-49"0,4 0 2 16,1 2-12-16,4 1-6 16,2 0-1-16,-2 0-12 15,2 1-3-15,3 1 0 16,-2 0 4-16,2 0 4 15,0 0 5-15,0-5-50 0,5-14-68 16</inkml:trace>
  <inkml:trace contextRef="#ctx0" brushRef="#br0" timeOffset="-110503.64">13126 15181 503 0,'-12'5'-10'16,"-5"-5"10"-16,7 2 0 0,3-1 2 16,3 1-4-16,0-2 2 15,-2 0-28-15,-2-25-196 16</inkml:trace>
  <inkml:trace contextRef="#ctx0" brushRef="#br0" timeOffset="-102981.87">11314 11814 24 0,'6'3'62'0,"1"-1"-42"16,2-2 1-16,5 0 1 15,6 0-8-15,-2 0-5 16,1 0-6-16,-2 5-3 16,-2 3-1-16,-5 3-7 15,-3 7 7-15,-4 0 8 0,-1 4 13 16,0 3 20-16,0 0-5 15,1 3-13-15,5-3 5 16,1 3-17-16,5-8-8 16,4 0 0-16,4-4 1 15,2-7 3-15,5-9 3 0,6 0 8 0,6-15 2 16,2-13 0-16,9-8-7 16,7-10-5-16,6-8-2 15,3-6-3-15,4-2-1 16,0 1 0-16,-4 2 1 0,-2 7 1 15,-8 10 1-15,-11 7 0 16,-11 12 0-16,-11 8 6 16,-9 5-2-16,-8 5 4 15,-3 3 1-15,-5 2 2 0,0 0 7 16,0 0-15-16,2 0-4 16,1 0-1-16,2 4-4 15,4-1-2-15,0-3-68 16,-3-30-284-16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4:51:55.706"/>
    </inkml:context>
    <inkml:brush xml:id="br0">
      <inkml:brushProperty name="width" value="0.05292" units="cm"/>
      <inkml:brushProperty name="height" value="0.05292" units="cm"/>
      <inkml:brushProperty name="color" value="#FF0000"/>
    </inkml:brush>
  </inkml:definitions>
  <inkml:trace contextRef="#ctx0" brushRef="#br0">22061 7643 381 0,'0'0'-71'16,"0"0"73"-16,6 0-30 15,10 0-7-15,7 0 33 16,8 0 1-16,1 5 1 0,2-1-1 16,2 1 2-16,1-1-2 15,4-1 3-15,-2-1-2 16,4 2 9-16,0-4 9 15,5 0 15-15,6 0-12 0,4 0 1 16,5 0 1-16,6-4-2 16,9 1-5-16,6-1-8 15,2 2-2-15,9 2 1 16,0-1-5-16,1 1 1 16,1 0-3-16,-2-2 1 0,2 2-1 15,-5-4 1-15,1-1-1 16,0-1 1-16,1 1-3 15,-3-4 4-15,5 0-1 16,0 2-1-16,1-1 0 16,-5 0 0-16,3 1 0 15,3 0 0-15,-2 3 0 16,5-1 0-16,3-1 0 0,6 1 0 16,-3 2 0-16,4-2 0 0,1 1 1 15,2 2-2-15,-5-4 2 16,1 5-1-16,-5-3 0 15,-3 2 0-15,-3 1 0 16,-6-1 1-16,0 0-2 16,-3 0 1-16,4-1 1 15,2 3-1-15,-3-2 0 16,2 2 0-16,-5 0 0 0,2 0 0 0,-5 0 1 16,-1 0-2-16,-3-2 1 15,0 0 0-15,-5 0 0 16,2-3 0-16,-2 2 1 15,2-1-2-15,6 1 2 0,-2 1-1 16,0-2 0-16,5 2 0 16,-5 0 0-16,0 1 0 15,-3 1 0-15,-9-2 0 16,-3 0 0-16,-5 0 1 0,-5-1-1 16,-4-2 0-16,3-3 0 15,0 1 1-15,-3 2-1 16,-1-4 3-16,-2 0 1 15,-1 4 1-15,-4-2 0 16,-10 3 0-16,-3-2 0 16,-7 5 1-16,-8-3-4 0,-5 4 1 15,-8 0-1-15,0-2-2 16,-6 2 1-16,1 0-1 16,-1 0 0-16,0 0 2 15,2 10-2-15,3-3-29 16,5-7-77-16</inkml:trace>
  <inkml:trace contextRef="#ctx0" brushRef="#br0" timeOffset="2012.04">4533 8283 250 0,'-28'-75'21'16,"2"-1"-16"-16,7 2-4 0,3 2-1 15,0 7 0-15,-2 2-3 16,-4 8-2-16,-4 11 1 16,-7 6 3-16,-3 13 2 15,-2 8 2-15,1 9-1 16,4 7 0-16,3 1-2 0,8 1 1 16,6 9 0-16,5 2-1 15,4-2-1-15,3 5 1 16,1-2-1-16,1 1 0 15,1 0 0-15,1 1-1 16,0-3 1-16,0-2-2 16,1-2 1-16,8 1-1 0,1-4 8 15,5 1 9-15,7-5 23 16,4 1-13-16,7-1 0 16,5 1-11-16,-1-2-7 15,4 0-2-15,1 0-1 16,3 0-1-16,2-5-1 15,4 0 3-15,3-4 2 0,4-2 0 16,5 0 1-16,1 0-1 16,3 1-2-16,1-1-2 15,-1 2 0-15,1 4-1 16,-5 0-1-16,3-1 1 0,0 2 0 16,-1 3 0-16,4-1 0 15,-3 2 1-15,4 0-2 16,-2 0 1-16,-3 0-1 15,1 2 1-15,-3 2-1 16,-2 1-1-16,2-2 2 0,-4 3 0 16,2-5-2-16,0 3 1 15,0-1 1-15,4 1-1 16,2-2 1 0,-1 2-1-16,2-1 0 15,0 1 0-15,-1 0 0 0,2-1 1 0,-5 2-1 16,-3 2-1-16,-2-1 2 15,-4 1-1-15,1 0 0 16,-3 0 0-16,-6 2 0 16,4-1 0-16,-2 2 0 15,1-1 1-15,0-1-2 0,-2 2 2 16,5-2-1-16,-3 2-1 16,-2 2 1-16,1-2 0 15,2 4 0-15,-2-5 1 16,2 6-1-16,-3-3-1 0,1-1 2 15,0 1-1-15,0 0 0 16,2-3 0-16,1-1 0 16,0 1 1-16,0-2-2 15,1-2 1-15,0-2 1 16,-1 0-2-16,-1 0 2 0,2-3-1 16,1 3 0-16,2-2 0 15,0-1 1-15,1 0-1 16,3 0 0-16,1 0 0 15,0 0 0-15,0 0 1 16,-3 0-1-16,3 0 0 16,-5 0 1-16,5 0-2 0,-1 0 2 15,-3 0-1-15,2 0 1 16,-1 0-1-16,1-1 0 16,-3-2 0-16,1 0 0 15,-1-1 0-15,0 2 0 0,-1 1 0 16,-2-3 1-16,-2 2-2 15,2 1 0-15,-3 0 2 16,3 1-1-16,1 0-2 16,1 0 2-16,0 0 4 15,5 0-5-15,-2 0 0 16,-2 0 1 0,-2 1 1-16,-2 2-2 15,-5 1 1-15,-2 0 0 0,-2 2 0 0,-1 0 0 16,6-1 0-16,-1-1 1 15,2-1-1-15,0-1 0 16,-1 1 0-16,-1-1 0 16,0 2 0-16,-5-1 0 15,0-2-1-15,-1 2 1 0,-1-3 0 16,0 2 0-16,-1-2 0 16,3 0 0-16,1 0-1 15,4 0 1-15,2-2 0 0,4-2 0 16,4-5 0-16,4 2-1 15,-1 0-1-15,-1 2 0 16,-1-2 0-16,0 0 2 16,-2 1 0-16,-2 4-1 15,0-1 1-15,-1-1-1 16,3 2 0-16,-2 2 2 0,2 0-2 16,2 0 1-16,-2 0 0 15,0 0 0-15,3 2 0 16,1 2-2-16,4 0 4 15,-3-1-2-15,4 2 0 16,1-2-3-16,0 3 4 16,-2 2-1-16,1-1 0 0,-1-2-1 15,1 2 2-15,1 2-1 16,4-1 0-16,6 2 0 16,-1 1-1-16,11-1-6 15,-1 6 1-15,7-2-35 0,-1 4-12 16,1 0-14-16,1-4 15 15,1 1 7-15,-6-8-49 16</inkml:trace>
  <inkml:trace contextRef="#ctx0" brushRef="#br0" timeOffset="2122.01">14069 8221 111 0,'80'-9'55'15,"0"1"-16"-15,-3 0-9 16,2 2 5-16,0 2-10 0,0 3-18 16,2 1-4-1,-3 0-1-15,-2 5 0 16,-6 2-22-16,-9-5-175 0</inkml:trace>
  <inkml:trace contextRef="#ctx0" brushRef="#br0" timeOffset="23722.07">21565 9182 132 0,'2'0'34'0,"2"0"-21"15,2 0 6-15,-1 0-1 16,2 0-5-16,3-1-2 16,0 1-3-1,-1 0 4-15,1 0-3 16,3 0-7-16,0 0-1 15,3 3 2-15,0 1-3 0,6-2 11 0,1 1 6 16,3-3 5-16,3 0-5 16,3 0-2-16,2 0-2 15,-2-4-4-15,4-1-1 16,-2 0-2-16,1-2-2 0,3-2 1 16,7 0 1-16,2-2 11 15,3-1-10-15,4-3-2 16,1 3 0-16,1 0-5 15,0 1 2-15,-2 4-1 16,-4 0 0-16,-3 3 0 0,-4 1-1 16,0-1 0-16,-4 2 2 15,2 0-2-15,1-1 0 16,5-1 1-16,5-2 1 16,4 1 2-16,1-2-1 15,4 0 0-15,1 0-1 0,0 1-1 16,-3 1 0-16,2 0 0 15,-4 1-1-15,-3 1 1 16,-1 1-1-16,-5 2 0 16,-3 0 1-16,0 0-1 15,0 0 0-15,-2 0 0 16,0 0 2-16,4 0 0 0,2 0 3 16,0 0-3-16,5 0-1 15,2 0 2 1,3 0-2-16,-1 0 1 15,-3 0-1-15,1-2-2 16,-2 0 2-16,0 0 0 16,-4 2-2-16,2-3 2 15,-1 1-1-15,-2-1 0 0,0-1 1 16,-1 2-2-16,-1-1 1 16,2-1 1-16,1 3-1 15,-1-3 1-15,0 2-1 16,2 0 0-16,0-1 0 15,0 1 0-15,-2 0 1 0,-3 2-1 0,-2 0 0 16,-5 0 0-16,-1 0-1 16,-6 0 2-16,-2 0-2 15,-2 0 0-15,0 0 2 16,-1 0 1-16,7 0 0 0,0 0-2 16,4 0 0-16,2 0 1 15,1 0 0-15,3 0-1 16,-3 0 2-16,-2 0-2 15,-2-3 0-15,-3-1 0 16,1 3 0-16,-1-4 0 0,-3 2 1 16,3-1-2-16,2 1 2 15,-4-2-2-15,4 1 1 16,0 1 1-16,-1-3-1 16,5 2-1-16,-2-1 2 15,-4 2-1-15,0-2 1 0,-7 0 2 16,-3 2 3-16,-3-1 6 15,-7 3 0-15,-1-3-4 32,-7 3-2-32,-1-1-2 0,-2 2 1 15,1 0-3-15,-2 0 0 16,3 0-2-16,-2 3 0 0,4 6-2 16,0 2-27-16,1-1-29 15,-3-4-123-15</inkml:trace>
  <inkml:trace contextRef="#ctx0" brushRef="#br0" timeOffset="62610.9">23732 13484 445 0,'-6'6'3'16,"6"-5"-3"-16,0 1-7 16,0 1-5-16,7-2 6 0,4-1 7 15,3 0-2-15,6-1 2 16,7-15 0-16,7-3 6 15,15-16 4-15,12-14 1 16,16-14-2-16,18-14 4 0,15-10-2 16,8-8-6-16,11 2 2 15,-1 8-6-15,-6 8-1 16,-13 14 1-16,-11 15-2 16,-16 12 0-16,-18 13-13 15,-15 10-21-15,-15 8 5 16,-12 5-17-16,-19 0-91 0</inkml:trace>
  <inkml:trace contextRef="#ctx0" brushRef="#br0" timeOffset="63048.78">23530 13629 525 0,'2'-11'5'16,"-2"4"-3"-16,0 7-6 15,5 0-7-15,3 14 9 0,2 9 2 16,4 6-1-16,1 12 1 15,1 9 0-15,2 11 1 16,0 10-1-16,0 9 1 16,-1 8 0-16,0 10-2 15,3 5 2-15,2 8 2 16,-1 7 0-16,6 0 2 0,2 5-1 16,3-6 0-16,2 1 0 15,0-8 0-15,2-6 0 16,-4-9-2-16,0-8 1 15,-3-10 2-15,-2-11 0 0,0-15-2 16,2-11 0-16,0-15-1 16,1-20-3-16,-1-17-48 15,-5-38-85-15</inkml:trace>
  <inkml:trace contextRef="#ctx0" brushRef="#br0" timeOffset="63737.89">23583 13602 462 0,'0'13'-16'0,"0"-10"17"15,6-1-33-15,15-2 29 16,5 0 2-16,4-7 1 16,7-13 0-16,6-8 1 15,7-10 1-15,8-9-2 0,6-11 2 16,11-12 2-16,14-8-2 15,9-9 0-15,7-4 0 16,6-5 1-16,7 1-3 16,8 2 4-16,-1 0 5 0,1 1 0 15,3 4 2-15,-5 4 4 16,-2 4-5-16,-8 3-4 16,-4 8-2-16,-15 8 2 15,-5 9-2-15,-10 8 3 16,-9 8-1-16,-7 8 4 15,-6 8-5-15,-10 10-3 0,-7 5-1 16,-9 5 0-16,-5 15-2 16,-4 13 0-16,-2 12 2 15,-8 9 0-15,4 11 1 16,-3 5-1-16,3 9 2 16,3 4 4-16,2 2 0 0,7 6-1 15,0 0 2-15,1 10-5 16,4 2 5-16,-3 7-4 15,0 12 4-15,-1 2-8 16,1 1 8-16,-3-3 7 0,3-1-7 16,1-5-5-16,2-10-1 15,-2-1 17 1,3-7-7-16,-3-9-8 16,-3-8-2-16,-2-6-1 15,-2-8 0-15,-3-6-2 0,-8-6-9 16,-11-9-61-16,-5-18-84 15</inkml:trace>
  <inkml:trace contextRef="#ctx0" brushRef="#br0" timeOffset="64237.61">24117 15900 483 0,'9'0'-14'16,"1"-13"12"-16,7-2 0 0,5-3 2 15,1-6-1-15,6-6 0 16,5-1 1-16,7-6-1 16,6-11 1-16,10-13 1 15,14-15 0-15,15-16 7 16,16-18 13-16,22-14-3 15,12-11 5-15,18-4-8 0,7-6-7 16,0 5 1-16,-1 10-10 16,-16 14 1-16,-13 16 1 15,-18 13 0-15,-19 17-1 16,-21 14 6-16,-17 14-2 16,-15 6-1-16,-7 9-2 15,-11 2-1-15,-6 2-9 0,-14 2-57 16,-3-5-100-16</inkml:trace>
  <inkml:trace contextRef="#ctx0" brushRef="#br0" timeOffset="65206.63">24362 13790 464 0,'-11'-24'-2'16,"-2"5"3"-16,1 5 0 16,-1 8 9-16,-6 6 13 15,-5 7-13-15,-5 14-9 16,0 10-2-16,1 5 1 16,7 7 2-16,6 1 2 15,13 2-2-15,2-1 0 0,17 0 0 0,9-6-2 16,9-5 0-16,2-6-1 15,4-5 2-15,0-5-2 16,3-5 1-16,-3-2 1 16,-4-1 0-16,0 1 0 0,-11 0 3 15,-4 3-1-15,-5 2-3 16,-7 4 1-16,-10 3 0 16,0 4-1-16,-7 3 1 15,-8-2 1-15,-6 3 1 16,1-6 3-16,-2-4 0 0,2-12-1 15,1-9 0-15,7-7 0 16,2-20-4-16,10-8-12 16,0-12-21-16,12-5 23 15,10-3 9-15,9 5 0 0,1 0 1 16,8 7 3-16,0 9 4 16,-1 8-5-16,-3 10-3 15,-3 5 1-15,-7 9-1 16,-3 2-1-16,-8 0 1 15,-4 7 0-15,-4 1 0 16,-4-3 0-16,-1-5 0 16,-2 0-3-16,-4-13 6 0,-6-10-14 15,-7-6 3-15,0-3 7 16,-3 2 0-16,3 3 4 16,-2 6 27-16,7 10-2 15,2 8-1-15,5 3-15 16,3 9-14-16,2 14-1 0,4 5 2 15,9 10 1-15,4 4 1 16,5 2-2-16,2-5 3 16,3-6-2-1,-3-6-1-15,2-9 0 16,-3-9-17-16,-1-9-13 16,-8 0-12-16,-4-14-40 0,-10-8-106 15</inkml:trace>
  <inkml:trace contextRef="#ctx0" brushRef="#br0" timeOffset="65581.61">24762 13900 432 0,'-7'-18'28'16,"4"1"29"-16,3 2-31 15,3 1-18-15,9 0-3 16,5 1-2-16,2 2 1 16,6 3-1-16,1 6-1 0,2 2 1 15,-1 0-3-15,-1 10 0 16,-5 8 1-16,0 6-1 15,-7 1 0-15,3 0 1 16,-7 0-1-16,0-6 1 16,-3-3 0-16,-2-5-2 15,-1-4 1-15,-3-7 1 0,-1 0 1 16,0-15 9-16,2-6 21 16,-2-11-34-16,2-5 3 15,1-6-2-15,4 3 1 16,0 0 0-16,0 8-1 15,1 7 1-15,0 7 0 0,-1 9 0 16,-2 3 0-16,2 6-3 16,1 4-2-16,1 8 5 15,1 6 1-15,4 1-2 16,-1 3 1-16,6 1-1 0,-7-1-37 16,5-2-47-16,-7-5-142 15</inkml:trace>
  <inkml:trace contextRef="#ctx0" brushRef="#br0" timeOffset="66008.35">25244 13645 526 0,'0'-12'-9'16,"0"-1"8"-16,0 1 1 16,0 5-2-16,0-3 1 15,0 7 2-15,1 3-1 16,5 0-3-16,-1 7 2 16,3 9 6-16,4 3 8 15,2 7-4-15,2 1-4 0,0 3 1 16,-1-5-4-16,-3 0-1 15,-1-8 0-15,-4-6 0 16,-1-2-2-16,-5-9 5 16,-1-2 3-16,0-14 58 0,0-13-33 15,-5-9-22-15,0-9-3 16,-3-1-3-16,3-2-3 16,1 4 1-16,4 6 3 15,0 8-5-15,0 9-1 16,6 5-10-16,3 7-49 15,0 1-45-15,0 4-170 0</inkml:trace>
  <inkml:trace contextRef="#ctx0" brushRef="#br0" timeOffset="66568.66">25509 13574 321 0,'3'0'274'0,"2"-8"-281"16,2-4 5-16,0-8-2 16,3-3-2-16,0-8-5 0,-3 1-5 15,-2-8-1 1,-2 2 13-16,-3 2 4 16,0 7 1-16,0 6 0 15,0 7 25-15,0 12 25 16,-5 2-29-16,2 12-16 0,-1 13-9 15,4 4 3-15,0 7 0 16,0 3 0-16,7-2 1 16,7-9 0-16,4-4-2 0,-1-12 0 15,0-10-3-15,2-2-3 16,0-18 1-16,-1-9 2 16,-4-4 1-16,1-13 2 15,-6 0-1-15,-2-2-2 0,-6 2 3 16,2 4 3-16,-3 6-2 15,0 12 3-15,0 7 15 16,0 11 2-16,0 4-7 16,4 9-13-16,-1 14-3 15,6 7 5-15,1 6 0 16,5 3-1-16,1 0 1 0,2-6-1 16,2-7-1-16,5-8 0 15,0-6 1-15,0-11 0 16,2-1 0-16,0-10 2 15,0-13 6-15,-1-4-3 16,-7-3-2-16,1 1-2 0,-6-2 1 16,-1 2-1-16,-6 7-2 15,-4 1-4-15,-3 6-48 16,0-3-56-16,0 1-181 16</inkml:trace>
  <inkml:trace contextRef="#ctx0" brushRef="#br0" timeOffset="66836.45">26134 12925 469 0,'-4'0'1'0,"-7"0"-1"0,4 0 3 15,1 0 1-15,2 0 5 16,0 0 28-16,2 0 9 16,2-10-12-16,0-4-16 15,3-5-12-15,14-5-8 16,1-2 0-16,7 1-14 0,2 1-42 16,-2 8-28-16,-1 6-76 15</inkml:trace>
  <inkml:trace contextRef="#ctx0" brushRef="#br0" timeOffset="67357.82">24789 14920 436 0,'-30'27'-43'16,"2"-27"42"-16,5 0 2 15,7-9 2-15,1-3-1 16,1-2 1-16,1-1 7 0,1 1 1 16,5 1-9-16,-3 1-1 15,5 1-3-15,0 3-9 16,3 1 5-16,-1 1 6 15,3 2 4-15,-2 2 20 0,2 1 7 16,0 1 5-16,0-4-3 16,0-1-2-16,4-7-16 15,6-4-9-15,10-9-3 16,7-12 3 0,14-7-2-16,13-12 2 15,14-11 2-15,15-13 1 0,14-7-4 16,9-8-4-16,7-5 1 15,7-2-2-15,9 0 0 16,2-1 2-16,1-1-1 0,1 3 0 0,-6 8 1 16,-7 9-1-16,-10 8 1 15,-13 11-1-15,-12 13-1 16,-17 11 0-16,-18 10 0 16,-15 8-8-16,-20 9-66 0,-13 1-79 15</inkml:trace>
  <inkml:trace contextRef="#ctx0" brushRef="#br0" timeOffset="68206.53">26823 12500 455 0,'0'-16'2'15,"0"5"38"-15,0 5-2 16,4 6-14-16,6 4-14 0,2 16 1 16,2 10 6-16,1 6 4 15,0 8-10-15,2-1-5 16,-1 2-3-16,-3-1-3 16,-3-10 1-1,-3-3-1-15,1-8 1 16,-6-9-1-16,-2-10 1 0,0-6 6 15,-2-19 0-15,-6-10-6 0,-4-11-1 16,-1-14-1-16,1-6 1 16,1-4 0-16,3 1-1 15,3 5 2-15,5 6 0 16,0 13-2-16,5 11 6 16,10 7 0-16,3 10-1 15,7 5-3-15,4 8-3 0,3 0 0 16,2 15 1-16,3 12-2 15,-7 3 3-15,-4 8-1 16,-6 3 2-16,-3 0 0 16,-10-4-1-16,-2-4 0 0,-5-6 2 15,0-8-2-15,-5-8 3 16,-4-10 1-16,-4-1 0 16,1-14 1-16,-1-13-3 15,2-8-1-15,3-10-2 16,4-7 1-16,4-3-1 0,2 0-4 15,8 1-4 1,4 10 7-16,3 6 1 0,-3 13 2 16,-1 6-2-16,1 12-1 15,-1 7-3-15,1 0 2 16,6 12 1-16,2 9 1 16,4 4 2-16,1 6 0 15,2-1 0-15,-4 2 1 0,0-5-1 16,-3-6-1-16,-4-3 2 15,-2-6 0-15,-5-4-1 16,-1-5 0-16,3-3 1 0,-6-1 0 16,2-12 1-16,2-6-18 15,-4-9-54-15,0-4-46 32,0-8-212-32</inkml:trace>
  <inkml:trace contextRef="#ctx0" brushRef="#br0" timeOffset="68504.76">27672 11872 533 0,'0'-6'11'15,"0"5"29"-15,-5 1-12 0,2 11-29 16,-1 12-6-16,-1 11 7 16,3 9 1-16,0 9 1 15,2 3 2-15,0 2-2 16,2-9 1-16,3-7-2 15,2-13 0-15,1-12-2 16,-1-16 0-16,0-11 6 0,-2-24 3 16,1-13 4-16,-3-15-4 15,0-9-1-15,-3-4-3 16,0 5-3-16,-3 9 3 16,-6 10 2-16,-1 13-1 15,0 16 0-15,-4 10-3 16,-1 13-5-16,-2 6-53 0,5 12-78 15,2 3-226-15</inkml:trace>
  <inkml:trace contextRef="#ctx0" brushRef="#br0" timeOffset="69241.54">28001 12197 565 0,'4'-15'1'16,"-3"-7"-3"-16,4-11 0 16,-3-6 3-16,-1-8-1 15,-1-8-2-15,-8-5-4 16,-5-5 2-16,-4-2 4 16,-2 5 0-16,0 2-1 15,2 14 1-15,-1 12 1 16,1 13 12-16,7 10 11 0,-1 11-8 15,1 4-10-15,4 17-7 16,0 9-1-16,6 11 1 16,0 6 0-16,0 1 2 15,12-3-2-15,3-9 1 0,5-12-2 16,0-14-2-16,3-10-1 16,-1-15 1-16,-1-17 8 15,-1-11-4-15,-2-5 2 16,-4-8-1-16,-2 6 0 15,-2 6 0-15,-5 8 1 0,1 9 2 16,-3 11 6-16,-3 8 10 16,0 4-6-16,0 4-3 15,0 14-14-15,2 7-1 16,1 14 4-16,3 5 1 16,3 4 0-16,5-3-2 15,3-4 3-15,0-10-4 0,3-6 3 16,0-14-1-16,1-7-1 15,-1-9 2-15,2-18 4 16,0-12 2-16,-3-13 3 16,-1-8-3-16,-2-8-4 0,1 0-1 15,-7 4-1-15,-3 5-1 16,-1 11 3-16,-6 9-3 16,0 10 0-16,0 10 0 15,-2 4 1-15,-2 8 2 16,-1 2-1-16,1 1-2 15,3 4 0-15,-3 0-1 0,2 0 0 16,1 0 1-16,-3 0 0 16,4 0-1-16,-2 0 2 15,2 0-2-15,0 0 1 16,-1 0-1-16,1 4-1 0,-3 3 2 16,3 5 0-1,0 4-5-15,0 6-25 16,4-2-55-16,5-3-170 0</inkml:trace>
  <inkml:trace contextRef="#ctx0" brushRef="#br0" timeOffset="69832.76">28300 11331 376 0,'0'-3'58'16,"0"-2"-61"-16,0-1-1 16,-2 3 4-16,0-2 2 0,-1-5 1 15,-4 2 6-15,1-3 9 16,-3 2 10-16,0 2 7 16,-1 1 2-16,0 5 4 15,5 1-8-15,1 19-16 16,4 12-22-16,0 10 5 15,6 8 3-15,7 11 2 16,8-3 5-16,2-2-4 0,8-12-3 16,-1-9-3-16,4-11 0 15,4-13 0-15,-3-10 1 16,3-7-2-16,-1-21-3 16,-9-15-77-16,-5-11-149 0</inkml:trace>
  <inkml:trace contextRef="#ctx0" brushRef="#br0" timeOffset="70082.75">28615 11019 546 0,'-3'0'17'0,"1"6"-12"16,2 12-12-16,5 10 7 16,10 15 0-16,3 14 7 15,2 15 7-15,3 10-2 16,-2 8-3-16,3 5-3 15,-4-2 3-15,-3-5-5 0,3-15-3 16,1-8 0-16,-1-11 2 16,2-9-3-16,-2-9 3 15,-1-10-2-15,2-5-1 16,-8-12-13-16,-1-9-54 16,-9-9-20-16,-3-17-49 0</inkml:trace>
  <inkml:trace contextRef="#ctx0" brushRef="#br0" timeOffset="70318.81">28600 11283 561 0,'-10'-46'2'0,"7"2"-1"16,3-1 5-16,5 2-5 0,10 2 2 16,0 5 0-16,5 7 3 15,2 10 5-15,4 10-7 16,-2 9-3-16,3 13-2 15,-3 17 2-15,-3 13 1 0,-7 11 1 16,-8 15 3-16,-3 11-4 16,-3 6 1-16,0 3-1 15,-3-7-9-15,3-14-62 0,0-27-134 16</inkml:trace>
  <inkml:trace contextRef="#ctx0" brushRef="#br0" timeOffset="70631.29">29043 11044 507 0,'-5'-10'106'15,"-10"10"-95"-15,8 0 12 16,3 2-15-16,4 15-7 16,0 10-3-16,0 9 2 15,0 6-1-15,2 10 2 16,7-2 0-16,2 0-1 0,3-9 0 15,3-9 0-15,-2-12-3 16,5-14 1-16,2-8 3 16,-1-24 9-16,-1-7 9 15,-1-12-1-15,-5-7-3 0,-7-6-9 16,-7-2-2-16,0 7-1 16,-11 7-3-16,-11 10 2 15,-1 14-1-15,-6 15 0 16,3 7-4-16,-1 17-35 15,3 8-21-15,6 1-34 16,7 3-84-16</inkml:trace>
  <inkml:trace contextRef="#ctx0" brushRef="#br0" timeOffset="71788.27">29255 11032 685 0,'0'-9'3'0,"0"5"-3"16,0 4-5-16,3 6-2 0,3 10 1 16,-1 7 5-16,8 2 1 0,-3-2-4 15,4-4 0-15,-1-2-3 16,6-12 4-16,-4-5 1 16,4-7 2-16,-2-18 1 15,0-13 3-15,0-8-2 0,0-4-1 16,-7-1-1-16,0 4 0 15,-3 13 1-15,-5 9-1 16,-2 9 0-16,0 9 7 16,0 7 4-16,0 0-7 15,-2 18-6-15,-2 6 1 0,1 6 0 16,3 9 1-16,0 1 0 16,0-2-1-16,10-4-1 15,6-7-5-15,2-9 1 16,3-7 0-16,-2-11 4 15,-1 0 2-15,-2-15 1 16,-3-12 2-16,-3-6 1 16,-5-7-1-16,2-2-4 0,-7-1 3 15,0 6-2-15,0 2 0 16,-5 10 2-16,0 6-1 16,-2 6 5-16,2 5-1 0,0 5-3 15,3 3 0-15,-3 0-2 16,5 11-4-16,0 7 2 15,7 6 2-15,5 1-3 16,4-3 3-16,7-2 0 16,2-7-1-16,2-8-2 15,-1-5 4-15,1-15 0 0,-6-13 1 16,-3-9 0-16,-1-12 0 16,-7-4-2-16,-7-3 1 15,1-2 0 1,-4 6-1-16,0 4 0 15,-5 9 1-15,-2 10 0 0,-1 11-1 16,1 6 1-16,2 7-1 0,-1 5 0 0,1 7-2 16,4 12-4-16,1 8 5 15,0 7 0-15,6 4 0 16,7 1 1-16,5-4 0 16,2-2-1-16,1-8 0 15,1-10 1-15,0-5 0 16,-1-10 0-16,-1-9 1 0,-2-13 2 15,-4-10 2-15,3-7-5 16,-5-6 1-16,0 0 0 16,-2 3-2-16,-3 2 3 15,-2 10-3-15,-5 9 0 0,0 7 3 16,0 4-1-16,0 10 3 16,-4 2 0-16,-3 14-8 15,2 9 2-15,1 10 1 16,2 4 1-16,2 1-2 15,2 2 3-15,11-4-2 16,4-7 2-16,0-9-2 0,3-8 0 16,-1-14 2-16,3-7 4 15,0-24 15-15,0-7 5 16,2-12-12-16,1-11-7 16,1-7-4-16,-6 0 0 0,-3 2-3 15,-3 2 3-15,-4 8 2 16,-5 10-4-16,-5 12-2 15,0 11 4-15,0 8 0 16,0 12 8-16,-4 3-7 16,-1 20-10-16,2 10 3 0,0 11 3 15,3 4-1-15,3 5 1 16,9 0-4-16,8-8 8 16,4-6-3-16,5-7 0 15,0-8 0-15,5-7 0 16,0-6 2-1,4-7 2-15,-2-1 0 16,0 0-2-16,-6-5-2 0,-8 1-49 16,-15 4-59-16,-9 0-200 15</inkml:trace>
  <inkml:trace contextRef="#ctx0" brushRef="#br0" timeOffset="72584.05">27382 13480 415 0,'-11'6'4'0,"2"-2"4"16,-2-1 3-16,4 1 3 16,2-1-2-16,2-2-2 0,1 0 0 15,2-1 1-15,0 0 0 16,3 0-8-16,11-9-1 16,8-10 4-16,7-5 5 15,8-15-3-15,11-4-2 16,6-16-4-16,6-3 0 15,6-3 4-15,3-7 1 16,6-1-1-16,0-2 0 0,4-2 2 16,3 0 1-16,-2-3 2 15,4-2 3-15,6 0 2 16,4-5-7-16,4-1-4 16,9-4-2-16,2 0-3 0,-3 3 1 15,-2 5-1-15,-2-1 0 16,-5 4 0-16,-7 3 0 15,-2 1 0-15,0 1 1 16,4-2-1-16,1-1 1 16,6 2 1-16,7-3-1 15,5 2-1-15,4-3 4 0,4 6 3 16,-6 4-4-16,-6 3-2 16,-5 4-1-16,-10 6 1 15,-11 6-1-15,-11 0 1 16,-4 4 0-16,-7 3 11 15,-8 4 0-15,-4 5 0 0,-7 4 1 16,-8 8-3-16,-12 7-4 16,-6 5-3-16,-6 6-2 15,-6 5 0-15,-2 1-2 16,-12 7-5-16,-12 18-38 16,-10 12-51-16,-13 9-57 0</inkml:trace>
  <inkml:trace contextRef="#ctx0" brushRef="#br0" timeOffset="73338.2">28500 13037 424 0,'0'-7'3'16,"0"2"15"-16,0 2-4 15,0 3 8-15,0-1 8 16,0 1 14-16,0 0-3 16,0 0-16-16,5 16-17 0,3 12-9 15,6 17 11-15,5 19 8 16,2 15 4-1,4 15-4-15,5 9 4 16,3 6-8-16,2 2-5 16,0 1-7-16,1-1 0 0,-2-9-1 0,-3-11-3 15,-9-14-36-15,-10-26 1 16,-9-26-3-16,-3-25-21 16,-14-18 19-16,-9-39-124 0</inkml:trace>
  <inkml:trace contextRef="#ctx0" brushRef="#br0" timeOffset="73751.25">28520 13150 517 0,'-22'-24'1'16,"7"-2"2"-16,3-2 4 16,11 0-6-16,1-6-4 15,9-3-2-15,10-4 2 16,5 4 3-16,8 2-1 15,1 10 4-15,1 11 2 0,-2 10-2 16,-5 6-2-16,-5 20 3 16,-7 8 1-16,-7 7 7 15,-2 6 8-15,-6 4 4 16,0-1-8-16,1-1-10 16,3-6-5-16,3-7 1 0,6-5-1 15,4-8 0-15,9-6 0 16,2-4-1-16,5 2 0 15,-3 0 0-15,1 3-1 16,-9 1 3-16,-7 7-2 16,-3-1-1-16,-12 4 6 15,0 0 13-15,-13 4 15 0,-5 3-6 16,-5 6-12-16,-5 0-8 0,3 7-1 16,2-1-6-16,2 1 1 15,4-2-12-15,8-7-73 16,8-10-100-16</inkml:trace>
  <inkml:trace contextRef="#ctx0" brushRef="#br0" timeOffset="75241.32">29199 13859 671 0,'4'7'6'0,"-4"-7"0"16,0-5-2-16,0-15-1 15,-6-14-3-15,-1-12 0 16,-4-15-9-16,-3-10-26 16,-4-8-5-16,-1-5-16 15,-5 6 17-15,0 11-2 0,2 14 39 16,2 11 14-16,1 13 25 16,5 15 3-16,7 7-7 15,1 7-14-15,6 0-13 16,0 6-10-16,8 9 2 15,6 7 1-15,4-1 1 16,3-1-1-16,3-6-16 0,-1-10-26 16,3-4 7-16,-4-16 28 15,0-11 5-15,-2-7 3 16,-4-2 2-16,-3 3-2 16,-4 6 2-16,-6 7 4 15,-1 9 28-15,-2 6 17 0,0 5-18 16,0 13-25-16,0 10-8 15,2 5 4-15,6 10 2 16,0-1-2-16,8 2-2 16,2-6-2-16,4-5 1 15,4-10-2-15,0-11 0 16,1-7-2-16,0-11-7 0,-4-15 3 16,-4-14 3-16,0-2 2 15,-7-3 4-15,-4-5-2 16,-6 3 2-16,-2 7 2 15,0 6 6-15,0 5-2 16,-5 8 4-16,-2 6 4 16,2 10-4-16,0 5-6 0,1 2-7 15,1 14-2-15,-1 9 3 16,4 4-3-16,0 4 2 0,0 5 2 16,7-6-1-16,6-5-1 15,0-7 0-15,-1-13-4 16,3-7-6-16,-5-11 3 15,1-17 9-15,-6-12 1 16,-1-10-2-16,-2-1-13 16,-2-3-2-16,0 6 13 15,-6 10 2-15,1 8 1 0,-1 12 8 16,3 7 11-16,-1 10-5 16,4 1-9-16,0 8-9 15,0 8 1-15,9 6 0 16,6 3 2-16,4-4-1 15,5-1 1-15,5-8 1 0,-1-8-3 16,3-4 1-16,-4-16 3 16,-3-15-2-16,-7-8 1 15,0-11 1-15,-9-8-1 16,-4-10 0-16,-4-8 1 0,0 0-2 16,-7-1 0-16,-6 6 0 15,-7 10 0-15,2 11 1 16,-1 16 2-16,1 13 0 15,4 10 6-15,6 11-2 16,3 6-4-16,5 16-8 16,0 16 1-16,10 12 3 0,5 9 2 15,1 5-1-15,5 4 0 16,1-6 0-16,0-3-2 16,-5-12 3-16,0-10-1 15,-7-10 0-15,1-7 1 0,-8-12-1 16,0-6 2-1,-3-2 2-15,0-12 28 16,-8-13-14-16,-2-9-17 16,3-9-1-16,2-5 0 15,2-4-2-15,3 6 0 0,0 3 0 16,3 4 2-16,7 10-1 16,2 6 1-16,0 7-1 0,2 7-2 15,0 7 0-15,-1 2-3 16,-3 11 3-16,-2 12-1 15,-5 6 1-15,-3 5 2 16,0 2 0-16,-3-1 0 16,-7-3 2-16,3-5-1 15,2-7 1-15,2-6 0 0,3-7-2 16,0-4 2-16,3-3-4 16,8 0 2-16,2 2 2 15,1 2-1-15,2 1-1 16,0 0 2-16,0 1-1 15,-2-1-1-15,1 2 1 0,-3-3-11 16,-1-4-5-16,-1-4 10 16,-2-14 7-16,-1-8 2 15,2-12 0-15,-1-6-3 16,1-6 1-16,1-7 0 0,-2 5-2 16,-1 4 2-16,2 9-1 15,-4 8 0-15,-2 9 2 16,-1 10 4-16,4 9 0 15,-2 3-3-15,3 3-7 16,1 12 1-16,4 8 4 16,3 1-1-16,4 5 0 0,-2-4 1 15,0-5-1-15,-3-6 0 16,-1-5 0-16,-5-9 0 16,-2-9 3-16,-5-16 1 15,-1-12-15-15,-7-11-59 16,-11-6-112-16</inkml:trace>
  <inkml:trace contextRef="#ctx0" brushRef="#br0" timeOffset="75354.97">30018 11944 547 0,'-15'-3'41'0,"5"2"18"0,10-1-28 0,0 0-36 16,2 2-2-16,10 0 8 16,3 0 0-16,2 0-1 15,0 0-56-15,1 2-115 0</inkml:trace>
  <inkml:trace contextRef="#ctx0" brushRef="#br0" timeOffset="75777.71">30499 12035 686 0,'8'-31'4'16,"-5"-1"-1"-16,-3 0-3 15,0 2 2-15,-11 5-1 16,-5 5 0-16,-7 9 0 0,-3 10-1 16,-4 1-2-16,3 11 0 15,6 10 1-15,3 4 1 16,11 3-3-16,7 6-1 16,7 2-4-16,16-1 1 0,8-1 3 15,6 3 1-15,2-7 0 16,2-2 2-16,-7-2 1 15,-6 3 2-15,-8-1-1 16,-6 3 0-16,-14 3 0 16,0 0 3-16,-11-1 2 15,-6-3 0-15,0-4-1 0,1-7 2 16,3-10-5-16,3-9 8 16,5-2 5-16,5-19-7 15,0-11-10-15,10-11-1 16,10-8 1-16,9-6-22 15,3-3-46-15,0-1-32 0,2 2-97 32</inkml:trace>
  <inkml:trace contextRef="#ctx0" brushRef="#br0" timeOffset="76289.17">31029 11964 577 0,'0'-21'6'15,"0"-8"12"-15,0-9-13 16,-6-14-4-16,1-11-1 16,-4-7 1-16,-4-17-1 0,1-2 0 15,-2 0-2-15,-3 2 3 16,2 8-1-16,-5 15 1 16,3 16-1-16,1 14 21 15,3 14 11-15,6 7-11 0,2 10-13 16,5 3-7-16,0 9-7 15,12 9 3-15,8 7 1 16,11 7 2-16,6 5-1 16,5-1 0-16,3 0 0 15,-6-2 0-15,-5-2 0 16,-7 0 3-16,-12 2-3 16,-8 2 2-16,-7 1 5 0,-4 4 15 15,-9 2 1-15,-8-2-14 16,1 2-4-16,3-9-3 0,2-6-1 31,8-12-23-31,7-16-33 16,0-12-64-16,19-26-39 0</inkml:trace>
  <inkml:trace contextRef="#ctx0" brushRef="#br0" timeOffset="76523.53">31220 11414 293 0,'22'-36'216'16,"0"6"-143"-16,-2 3-17 15,-1 7-32-15,0 2-15 0,-3 3-6 16,-2-2-2-16,-3-1-1 15,-8 1 0-15,0-5-26 16,-3 1-12-16,-6 1 24 16,-7 2 14-16,0 6 12 15,-2 7 20-15,4 5-8 16,0 3-13-16,2 19-7 0,6 4-2 16,3 10 2-16,0 5 3 15,5 0-5-15,8 3 0 16,1 0 0-16,4-7-2 15,-2-12-38-15,-1-15-41 16,-1-10-78-16</inkml:trace>
  <inkml:trace contextRef="#ctx0" brushRef="#br0" timeOffset="76786.29">31405 11199 465 0,'0'-44'73'0,"0"7"3"16,-2 8-27-16,2 8-18 15,0 6-7-15,0 10-11 0,0 5-10 16,3 0-7-16,4 16-2 15,4 11 3-15,-3 5 3 16,0 13 1-16,1 3 3 16,0 4-4-16,-3-8-2 15,1-5 1-15,2-12 0 16,-3-11 0-16,2-13 0 0,1-4 2 16,0-24 19-16,6-7 4 15,-3-8-15-15,3-4-6 16,-3-1-3-16,-2 3 0 15,-2 4-1-15,-2 7-44 16,-3 5-34-16,-3 8-41 0,0 2-157 16</inkml:trace>
  <inkml:trace contextRef="#ctx0" brushRef="#br0" timeOffset="77305.09">31792 11158 596 0,'0'0'2'16,"2"0"-6"-16,1 0 4 16,7-1 5-16,-2-12 0 0,5-10-4 15,0-5 2-15,-5-10-4 16,1-3 0-16,-4-4 1 16,-4 5-1-16,-1-2 2 15,0 10 1-15,-3 9 5 16,-9 5 11-16,0 11 4 15,-1 7-5-15,-3 5-14 16,2 17-5-16,3 2 1 0,4 7 1 16,2-1 0-16,5-3-1 15,0-7 2-15,10-8-3 16,6-8 0-16,2-4 3 0,4-11 0 16,5-14 0-16,6-5 0 15,-5-10-1-15,1 1 1 16,-3-1 0-16,-6 4-2 15,-14 7 2-15,12 11 0 16,-15 16 3-16,-3-8 14 16,-5 10-1-16,-6 18-16 0,-5 9-1 15,0 10 0-15,3 8 1 16,6 2 2-16,7 3-2 16,6-1 0-16,15-5 1 15,10-6-3-15,12-9 1 16,7-8 2-16,7-7 2 15,8-9-1-15,-2-1-1 0,-3-4-2 16,-9 0-1-16,-9 0-4 16,-19 1-25-1,-17 11-38-15,-12 3-119 16</inkml:trace>
  <inkml:trace contextRef="#ctx0" brushRef="#br0" timeOffset="78274.57">27580 15798 519 0,'26'-14'4'0,"3"-9"2"16,9-2 4-16,3-7-5 0,7-4-3 15,6-5-2-15,7-5 1 16,4-6-1-16,11-4 0 16,2-2 1-16,5-5-1 15,7-6 1 1,3-3-2-16,4-5 1 16,7-3-1-16,4-5-2 0,6-7 3 0,2 2 0 15,2-7 0-15,4 1 0 16,4-4 3-16,0 2 3 15,4 0 7-15,-1 0 0 0,2-2-2 16,3 0-2-16,0-2-5 16,0-1-4-16,-2-1 2 15,5 1-2-15,-2-2 1 16,2 2-2-16,-3 3 3 16,-5 7 0-16,-1-2 1 0,-12 6-2 15,-2 5-2-15,-5 4 2 16,-4 1 0-16,-3 4-1 15,0 1 1-15,3-2-1 16,-3 3-1-16,4-2 2 16,0 0-1-16,4 3 0 0,-3 4 1 15,1 4-2-15,-6 3 1 16,-12 7 1-16,-8 8 0 16,-13 7 0-16,-13 7 2 15,-12 9 0-15,-12 3 4 16,-6 8 6-16,-9 2 0 0,-5 3-4 15,-7 4-1-15,0 3 1 16,-3 0 3-16,-2 0 1 16,0 0 0-16,0 0-5 15,0 0-3-15,0 0-1 16,0 0-1-16,0 0-1 16,0 0 1-16,0 0-2 0,0 0-1 15,0 0-1-15,0 3 1 16,0 7-2-16,-2 5 1 15,-8 5-2-15,-11-1-52 16,-14-13-102-16</inkml:trace>
  <inkml:trace contextRef="#ctx0" brushRef="#br0" timeOffset="80816.07">28928 16413 462 0,'0'6'3'16,"0"-6"0"-16,0 0 2 15,-2 0-5-15,2 0 7 16,-2 0 15-16,2 0 1 16,-2 0-6-16,1 0 0 15,-3 0-5-15,1-6-2 16,-2-2 1 0,-3-9 3-16,-5-11-6 0,1-12-1 15,-3-11-4-15,-5-17 0 0,3-11-5 16,-3-4 2-16,1-2 0 15,0 7-1-15,1 14 1 16,1 14 0-16,0 19-1 0,1 12 2 16,3 12 0-16,1 7-1 15,2 4-2-15,2 10-2 16,1 9 0-16,0 10 2 16,3 10-1-16,4 1 1 15,0 6 0-15,2 0-2 0,7-5-1 16,6-6 4-16,0-9 0 15,4-12-4-15,1-11 3 16,4-7-3-16,-2-21 2 16,0-8 2-16,-1-12 0 15,-1-1 2-15,-5-5-1 0,0 2 1 16,-8 11-1-16,3 2 0 16,-5 9 2-16,-1 5 1 15,-1 7 2-15,2 4-1 16,2 7-4-16,5 0 0 15,1 6 0-15,4 8-2 16,6 5 2-16,-1 9 0 0,5-2-2 16,-4 2 2-16,4 3 2 15,-2-4-2-15,-2-2 2 16,-3-3-2-16,-1-5 0 16,-4-4 1-16,1-6 1 15,-3-6 0-15,1-1 3 0,3 0-1 16,0-5-1-16,3-4 2 15,2-2-4-15,2-3-1 16,2 0 1-16,1-4 0 16,-2-4-12-1,-1 1-47-15,-7-6-94 16,-6-1-76-16</inkml:trace>
  <inkml:trace contextRef="#ctx0" brushRef="#br0" timeOffset="81042.48">29364 15634 358 0,'-17'-20'6'0,"3"3"38"0,4 6-14 15,5 6-3-15,1 5 0 16,4 0-15-16,0 10-13 16,0 10 2-16,4 6-1 15,3 9 5-15,1 2 9 16,4 3-1-16,2 0 2 16,-1-4-2-16,2-6-7 0,0-5 0 15,4-5-4-15,0-9 1 16,-4-10-2-16,9-1 0 15,0-7 2-15,3-12-1 16,2-6-5-16,-2-4-47 16,0-1-49-16,-7 1-158 15</inkml:trace>
  <inkml:trace contextRef="#ctx0" brushRef="#br0" timeOffset="81558.59">29429 15732 379 0,'-11'0'2'16,"-3"0"-1"-1,1-1 4-15,3-8 4 16,-1 1 15-16,0-1-8 0,2-3-3 0,0 0 12 15,4 1-8-15,1-2-2 16,2-1-5-16,2-2-1 16,0 1-6-16,0 0-3 15,3 0 0-15,5 1 1 16,-2 5-2-16,0 4 2 0,1 5-2 16,0 0 1-16,0 10 1 15,-4 8 1-15,1 5 2 16,-4 4 0-16,0 3 2 15,0-1-2-15,-2 2-3 16,-3-3 0-16,-1-1 0 16,5-6 0-16,-2-7-11 0,3-10-81 15,0-6-123-15</inkml:trace>
  <inkml:trace contextRef="#ctx0" brushRef="#br0" timeOffset="81829.67">29632 15420 508 0,'-5'0'5'16,"-4"0"13"-16,-1 3-11 0,1 12-5 16,6 8-2-16,-2 5 0 15,3 5 3-15,2 0 3 16,0-1 4-16,2-1 1 15,8-8-5-15,7-3-4 16,2-8 0-16,3-4-3 0,3-8 1 16,0 0-12-16,3-13-37 15,-4-10-18-15,1-10-52 16,-3-2-133 0</inkml:trace>
  <inkml:trace contextRef="#ctx0" brushRef="#br0" timeOffset="82136.7">29833 15329 355 0,'-15'-13'76'0,"2"5"-24"16,-2 2 1-16,6 4-11 16,2 2-22-16,4 2-10 15,-1 16-3-15,1 9-6 0,3 5-2 16,0 9 4-16,3 2-1 16,4 3-1-16,7-6 1 15,4-8-1-15,1-8-1 16,2-9 1-16,2-12-3 15,-1-3 2-15,-5-19 1 16,0-12 2-16,-5-10-2 0,-5-9 0 16,-7-3 0-16,0-1-1 15,-5 4 2-15,-7 9-2 16,-3 9 2-16,-1 11 3 16,-2 10 5-16,4 11-7 0,-1 3-2 15,1 17-5-15,3 8-20 16,7 3-38-16,4-2-52 15,0-4-168-15</inkml:trace>
  <inkml:trace contextRef="#ctx0" brushRef="#br0" timeOffset="83849.17">30098 15098 640 0,'4'-4'0'15,"-4"4"-3"-15,4 0-4 16,2 12 4-16,2 9 3 16,1 6 0-1,-1 3 0-15,1 2 1 0,1 1-1 16,-3-7 0-16,3-2 0 16,-5-8 1-16,0-6-1 15,-3-1-1 1,0-9 2-16,-2 0 0 15,0-13 6-15,-2-8-3 0,-3-8-4 0,-2-9 2 0,-1-7-2 16,6 0-2-16,0 0 1 16,2 6 1-16,0 6-1 15,8 5 1-15,3 6 0 16,-1 7-2-16,5 5 1 16,-1 3-1-16,1 7 0 15,-1 0 1-15,2 12 0 16,-2 8 0-16,-1 6 2 0,1 5 0 15,-2 1-1-15,0 1 0 16,-5-5 1-16,0-5-1 16,-4-7 0-16,1-5 0 15,-4-10 1-15,0-1 2 16,0-12 5-16,-6-8-6 0,-2-7-2 16,1-5 0-16,0-7 0 15,1 0 0-15,4 3-1 16,2 2 1-16,0 2-1 15,0 5 1-15,5 8-1 0,5 1 1 16,-1 5-2-16,1 3 1 16,3 5 0-16,1 5 0 15,3 0-1-15,2 1 1 16,1 13 0-16,0 4 1 16,-1 4 0-16,-2 1 1 15,-2 1-1-15,0-2 0 0,-6-2 0 16,-2-4-1-16,-1-6 2 15,-4-2-1-15,1-5 0 16,-3-3 1-16,0 0 2 16,0-14 5-1,0-8-7-15,0-10-1 16,0-7 1-16,0-4-1 16,0 0-1-16,0 1 2 0,0 2-2 15,0 7 1 1,0 11 0-16,2 7 0 0,0 5 1 15,1 6 0-15,1 4-3 0,-1 3 0 0,4 12 2 16,1 0 0-16,4 5 0 16,3 5 0-16,1-2 0 15,2-2 1-15,1-3-1 16,0-5 0-16,1-7 0 0,-1-6-1 16,1 0 2-16,-3-18 1 15,0-5 0-15,-5-12 0 16,1-6 0-16,-4-1-2 15,-4-4 2-15,-1 6-2 16,-3 4 0-16,-1 9 0 16,0 8 0-16,0 6 3 15,-1 8 7-15,-3 5-2 0,1 5-4 16,3 15-6-16,-2 3 1 16,2 5 0-16,0 6 2 15,5 2-2-15,8-4 1 16,1-3-1-16,6-10 1 0,-6-5 0 15,3-10-1-15,-3-4 0 16,-3-11 3-16,-2-12 0 16,-2-9 0-16,-2-7-1 15,-3-2 0-15,1-2-1 16,-3 6 1-16,0 1-2 16,2 7 1-16,-2 9 1 0,0 8-2 15,3 5 2-15,0 6-1 16,3 1-3-16,-3 3-2 15,7 7 4-15,5 5 0 16,3-3 2 0,2 4-2-16,3-7 1 0,1-4 1 0,0-5-2 15,-2 0 2-15,-2-14 1 16,-4-12 0-16,-3-6 0 16,-1-8 1-16,-3-1-4 15,1-2 2 1,-3 4 0-16,-2 7-2 15,-2 7 2-15,-1 7-1 0,-2 8 2 0,0 4 10 16,0 6 2-16,3 2-12 16,3 12-9-16,3 6 6 15,5 3 2-15,5 2-1 16,2-2-1-16,6-1 3 16,-4-10-3-16,1-5 1 0,-2-7-1 15,-3-7 2-15,-3-16 2 16,-4-11 1-16,0-11-2 15,-3-10-1-15,-1-9 0 16,-1-10-1-16,1 1 0 16,-1 0 0-16,-2 7-2 15,-1 13 2-15,-4 13 1 0,0 15-2 16,0 11 3-16,-2 14 1 16,-5 7-3-16,0 17-2 15,3 9-1-15,0 12 3 16,2 7 0-16,2 3-1 0,0 2 0 15,8-2 1-15,1-5-1 16,0-7 2-16,-1-7-1 16,0-6 0-16,-1-10 1 15,0-4-1-15,-3-9-1 16,-1-5 0-16,1-2 1 0,-4-2 4 31,0-7 2-31,0 0-4 0,0 1-1 16,-5 2 2-16,1 6 0 15,1 0 4-15,3 0-5 16,0 7-5-16,0 4 0 16,5 3 0-16,6-3 2 15,3 2 1-15,6-5-1 16,-1-4 0-16,7-4 2 0,1 0-6 16,2-4-28-1,3-10-40-15,-3-6-101 0</inkml:trace>
  <inkml:trace contextRef="#ctx0" brushRef="#br0" timeOffset="84451.15">31776 14048 351 0,'-3'9'19'0,"1"-5"9"16,2-4-5-16,3 0-2 15,10-13 16-15,3-8-8 16,3-6-14-16,1-9-2 16,1-1 0-16,-4 0-1 15,-4 2-1-15,-8 9 0 0,-5 4 12 16,0 10 2-16,-9 8-4 15,-5 4-7-15,-6 11-12 16,2 10-1-16,2 8-1 16,2 5 0-16,2 0 0 15,11-2-1-15,1-4 0 16,8-5 0-16,11-8 0 0,4-10 0 16,9-5 1-16,4-10 0 15,3-16 1-15,2-9 2 16,-2-6-3-16,-5-9-1 15,-11-4-18-15,-2-1-15 16,-11-2-2-16,-5 3 5 16,-3 4 17-16,-2 9 13 0,0 6 2 15,-2 11 2-15,-5 9 17 16,0 5 11-16,1 6-9 16,1 4-7-16,1 9-9 0,4 10-7 15,0 15-1-15,7 14 0 31,8 10 6-31,4 10 6 16,3 9 1-16,5 3 0 0,4 1-5 0,-1-1-2 16,3-1-2-16,-1-1-1 0,-3-3-9 15,-6-14-96-15,-4-19 9 16,-2-17-357-16</inkml:trace>
  <inkml:trace contextRef="#ctx0" brushRef="#br0" timeOffset="85294.76">32503 13183 350 0,'-12'-4'76'0,"1"-3"-40"16,8 6 34-16,0 1-27 15,3 0-20-15,3 5-23 0,9 15 2 16,2 10 18-16,2 12 13 15,6 5-10-15,-3 9-11 16,7 2-9-16,-8 1 0 16,3-2-1-16,-6-7-1 15,-6-9 0-15,-4-9-1 16,-5-10-26-16,-2-17-25 0,-14-5 7 16,-5-22-7-16,-3-10 10 15,-1-12 29-15,2-6 12 16,-1-6 3-16,6-2 4 15,1 2 14-15,0 7 0 0,5 5-6 16,3 6 0-16,3 10 14 16,3 4 5-16,3 6-6 15,0 2-11-15,9 3-8 16,7 6-5-16,7 4-2 16,3 3-2-16,-2 10-3 15,0 15 0-15,-9 11 3 0,-8 7-1 16,-7 7 3-16,0 0-1 15,-2-1 0-15,-2-3-13 16,4-9-42-16,2-12-54 16,14-17-226-16</inkml:trace>
  <inkml:trace contextRef="#ctx0" brushRef="#br0" timeOffset="86310.38">32852 13183 603 0,'-25'0'1'0,"-3"0"-2"0,5 13 0 0,-2 6 0 16,4 6 0-16,6 0 1 15,4 2 2-15,11-4 1 16,6-2-1-16,14-6 0 16,9-10-3-16,1-5 8 15,-1-9-2-15,0-16-1 0,-3-8-1 16,-8-5 0-16,-6-3-1 15,-6 3 1-15,-6 6 18 16,0 7 3-16,-14 7-4 16,-2 11-2-16,-6 7-10 15,-1 0-3-15,-1 18-4 0,3 7-2 16,4 6 1-16,7 6-1 16,5 1 1-16,5-3-1 15,15-1-1-15,7-12-1 16,5-2-12-16,6-18-12 15,2-2 1-15,-2-19-14 16,-6-11-37-16,-2-13 53 0,-8-3 21 16,-5-3 0-16,-9 3 4 15,-3 1 0-15,0 8 5 16,-1 10 15-16,-7 6 6 16,1 9 8-16,0 8-11 0,1 4-5 15,1 10-13-15,4 12-8 16,1 6-1-16,3 4 3 15,9 3 0-15,7 0-1 16,3-6 1-16,5-6-2 16,-3-7 4-16,1-11-4 15,-3-3 4-15,-1-11 0 0,-3-14 1 16,-2-5-2-16,2-7 0 16,-7 2 0-16,-2 1-1 31,-3 7 1-31,-5 5-1 0,-1 5 1 15,0 8 0-15,0 7 5 16,0 0-5-16,0 7-4 0,0 8 1 0,0 2 0 16,7 1 2-16,4 0-3 15,5-7 4-15,0-6-1 16,1-5-1-16,-1 0 1 16,0-16 2-16,-4-7-2 0,1-11 2 15,-1-3-2-15,-2-8 0 16,-5 1 1-16,-3 1 0 15,-2 5-2-15,0 10 2 16,-5 12 0-16,-5 5 3 16,1 11 2-16,1 0-6 0,1 11 0 15,7 5-1-15,0 1-1 16,8 1 0-16,16 0 1 16,2-7-1-16,9-6 2 15,-1-5 0-15,0-7 0 0,-3-13 0 16,-8-8 3-16,-5-4 4 15,-5-7 9-15,-8-1-8 16,-3 5 8-16,-2 4-10 16,-4 5-4-16,-9 10 4 15,1 3 16-15,-1 11-9 16,4 2-8-16,6 4-4 0,3 13-4 16,3 5 1-16,17 5-1 15,5 7 3-15,9 1 0 16,2 12-1-16,2 1 2 15,-3 7-15-15,-1 5-20 16,-8-2-9-16,-8-1-39 16,-9-12 82-16,-9-8 0 0,-9-7 0 15,-16-8-234-15</inkml:trace>
  <inkml:trace contextRef="#ctx0" brushRef="#br0" timeOffset="87290.6">30319 16347 432 0,'24'-34'10'0,"-1"-1"-11"16,4-6 2-16,4-2-1 15,-1-5 1-15,3-2 0 16,4 0-2-16,2-3 10 16,7-4 10-16,6-4 0 0,9-2-2 31,4-6-9-31,8-4-2 15,10-10-1-15,-1 0 2 16,6-3 4-16,-2-3 3 0,-1 5 12 16,5 0 0-16,-6 7-2 0,6 1-11 0,-1 1-8 15,5 2-2-15,3 0-3 16,-8 0 1-16,7-2 0 16,1-4-1-16,4 1-1 15,1 1 2-15,1 4-1 16,4 2 0-16,-3 10 3 0,-11 7-3 15,-8 13 1-15,-13 5 1 16,-13 8-1-16,-12 8 4 16,-10 2-2-16,-6 4 0 15,-4 2 0-15,-5 3-1 16,-3 0 0-16,-1 2 1 0,-4 2 0 16,-1-1 0-16,-4 2 2 15,-4 1 0-15,-1 3 5 16,-3-2-2-16,-1 2 0 15,0 0-3-15,0 0-1 0,0 0-2 16,0 0-1-16,0 0-1 16,0 0 1-16,0 0 0 15,0 0-1-15,0 0 1 16,0 0-2-16,0 0 2 16,0 0-1-16,0 0-3 15,0 0 4-15,-1 2-1 0,-1 3 0 16,2 1 0-16,-2-1 1 15,-1 4-1-15,1 3-1 16,-2 3-23-16,-4 1-26 16,-7-4-70-1,-1-8-162-15</inkml:trace>
  <inkml:trace contextRef="#ctx0" brushRef="#br0" timeOffset="95245.41">30960 8190 499 0,'-10'-19'-52'15,"0"-5"51"-15,-4-1 4 16,6 1-1-16,1-3-1 16,-1 4 9-16,1 3-4 15,3 4 5-15,1 8 19 16,-1 4-1-16,4 2-23 0,-1 2-7 16,1 0-4-16,0 4-3 15,0 2 6-15,1 11 3 31,6 0 0-31,0 6 1 16,1 8 3-16,-1 6 1 0,2 4 0 0,3 6 1 16,1 4-1-16,5 3-3 15,3 3 1-15,5 2 2 16,4-2-2-16,4-7-2 16,2-7 0-16,-2-9-1 0,-2-13-1 15,-5-10 3-15,-5-11 0 16,-8-11 3-16,1-19 5 15,-6-20 51-15,2-16-38 16,1-16-19-16,2-10-3 16,-2-2-2-16,-5 8 0 0,-4 17-5 15,-1 16 4-15,-2 17 2 16,0 15-1-16,0 13-1 16,-4 8 4-16,4 0-4 15,0 18-21-15,0 2-56 16,2 3-41-16,10-5-259 0</inkml:trace>
  <inkml:trace contextRef="#ctx0" brushRef="#br0" timeOffset="95589.77">31643 7793 443 0,'-7'5'-2'0,"-2"1"6"16,0 10 1-16,3 6-3 16,3 6 3-16,-1 5 3 15,4 10-1-15,0 4 5 16,0 2-3-16,4 3 2 15,4 4 1-15,0 2 2 16,-1 1-4-16,2 1-1 0,1 3-1 0,2-2-4 16,-4-2-3-16,4-4 1 15,-2-10 0-15,-5-13-1 16,2-13-38-16,-7-19-9 0,0-8-16 16,0-28-37-16,-7-14-145 15</inkml:trace>
  <inkml:trace contextRef="#ctx0" brushRef="#br0" timeOffset="95855.39">31559 7924 219 0,'-17'-24'155'0,"3"1"-106"16,-2-1-14-16,4 1-19 16,5 2 7-16,0-2-19 15,7 0-1-15,0 2-4 16,2 0 2-16,15 9 0 0,-2 3 0 15,7 9 0-15,2 0-1 16,0 18 2-16,1 6 1 16,-6 8 0-16,3 5 0 15,-7 5 0-15,0 8 1 0,-1 0-1 16,1 1-2-16,1-1 0 16,0-6 0-16,0-12-37 15,6-20-81-15,1-12-129 16</inkml:trace>
  <inkml:trace contextRef="#ctx0" brushRef="#br0" timeOffset="96199.21">32116 7606 520 0,'12'-24'15'0,"-12"8"28"16,-14 7-17-16,-6 6-15 15,-9 3-6-15,-3 3 3 0,-8 17 5 16,-2 9-11-16,3 6 0 15,7 8-3 1,8 1 1-16,10 3-3 16,14-2 1-16,11-1 0 0,21-6 0 0,12-7 1 15,7-7-1-15,15-6 2 16,-3-4 0-16,-2-1 0 16,-8-3 0-16,-8 6 0 15,-12-2 0-15,-16 4-1 16,-11 2 2-16,-6 3 1 15,-17 4 5-15,-10 5 12 16,-5 5-6-16,-5 4-5 0,-3 4-3 16,2 3-4-16,0-2-1 15,8 2 1-15,-1-4-14 16,10-5-67-16,-2-14-108 16</inkml:trace>
  <inkml:trace contextRef="#ctx0" brushRef="#br0" timeOffset="96621.87">31159 9319 416 0,'-19'0'4'16,"5"2"5"-16,-2 2-1 16,5 2-1-16,3 2-5 15,0 1 1-15,2 0-1 16,6-2 4-16,0-2-5 16,6-3 0-16,10-2-2 0,10-8 5 15,8-15 14-15,8-10 8 31,12-14-1-31,16-14 2 0,13-14-9 16,16-7 1-16,16-10-8 16,12-4-7-16,11 2-1 0,8 3 0 0,-1 5-4 15,-2 6 2-15,-6 8 0 16,-9 12-1-16,-13 8 2 16,-20 10-4-16,-18 11-13 15,-21 9-22-15,-22 10-15 16,-21 4-16-16,-13 5-66 0,-22 1-177 15</inkml:trace>
  <inkml:trace contextRef="#ctx0" brushRef="#br0" timeOffset="97043.7">30287 7978 538 0,'0'7'0'0,"0"4"-7"15,13 10 5-15,6 8 2 16,5 5 2-16,1 7-3 16,-3 5 1-16,-1 8-1 15,-1 4 0-15,0 9 1 0,-6 4 0 16,3 4 0-16,-4 4 0 16,2 3 0-16,-1-4 0 15,1 4 0-15,3-2 1 16,0 1-2-16,7 2 2 15,1-2-1-15,3-1 1 0,3-4 0 32,-1-9-1-32,-2-23-59 15,-6-23-136-15</inkml:trace>
  <inkml:trace contextRef="#ctx0" brushRef="#br0" timeOffset="97637.73">30344 7796 462 0,'-8'7'-33'15,"8"1"31"-15,10-5-13 0,16-3 14 16,9 0-1-16,7-5 2 16,8-12 1-16,9-12-2 15,12-9 2-15,-1-6 0 16,10-10 1-16,10-5-2 0,7-7 0 16,2-7 1-1,5-5-1-15,8-8-1 0,2-9 1 16,8-3 1-16,6-6 3 15,5 7 5-15,-1 0 9 16,-1 13-4-16,-7 11-4 16,-12 15-2-16,-20 16-4 0,-15 14-4 15,-14 12 2-15,-20 11 0 16,-11 5-1-16,-8 16-2 16,-11 9 0-16,2 12 1 15,-2 13 1-15,0 14-1 16,-1 16 0-16,2 9 0 0,1 15 0 31,2 6 1-31,5 8 0 16,1 2 0-16,3 1 2 15,-1-3 1-15,-1-4-2 0,4-6 3 0,-3-11 0 16,-3-6-2-16,-1-7 0 0,2-6-1 16,-3-3-1-16,-1-7 0 15,-2-4 0-15,-3-3 1 16,-4-9-2-16,-5-13-72 15,-5-13-156-15</inkml:trace>
  <inkml:trace contextRef="#ctx0" brushRef="#br0" timeOffset="98092.73">30819 9576 492 0,'-11'7'36'16,"4"-7"-36"-16,7 0-2 15,2 0-15-15,18 0 17 0,3-5-2 16,9-7 0-16,9-8 3 16,10-10-2-16,10-8 2 15,9-8-1-15,5-10 0 16,10-7 1-16,11-11-1 16,7-4-5-16,12-2 14 15,8-6-8-15,11 2 1 16,-3 4 1-16,1 9-1 0,-1 4-2 15,-10 11 1-15,-11 7 1 16,-7 10 1-16,-14 3-3 16,-13 11 0-1,-18 4 0-15,-14 5 0 16,-10 4 1-16,-13 4-1 0,-5 4 0 0,-12 3 0 16,-4 1-44-16,-4 0-108 15</inkml:trace>
  <inkml:trace contextRef="#ctx0" brushRef="#br0" timeOffset="98881.6">31883 9310 444 0,'-13'-16'60'15,"-1"1"-59"-15,0-1 2 16,8 3 21-16,2 1 8 16,0 3-14-16,4-1-11 15,0 4-2-15,0 0-5 0,6 6-7 16,4 0 5-16,4 4-1 16,3 12 3-16,1 5-1 31,1 9 1-31,1 6 0 0,-1 10 2 15,2 4-2-15,2 8 1 16,2 7-2-16,1 9 1 0,0 8 1 16,-1 2 0-16,1 3-1 15,-3-2 0-15,-4-4 0 16,0-10-2-16,-7-12-2 16,-3-12-3-16,-7-14-9 15,-2-11-3-15,0-13 4 16,-10-9-16-16,-7-7-68 0,-8-17-168 15</inkml:trace>
  <inkml:trace contextRef="#ctx0" brushRef="#br0" timeOffset="99428.29">31690 9769 462 0,'-11'-9'1'0,"5"4"4"16,3 1 0-16,3 4 1 16,0 0-6-16,0 12 0 15,8 7-1-15,0 9 2 16,3 6-1 0,4 9 0-16,-1 3 1 0,6 0-1 0,-1 4 0 0,10-1 1 15,-2-1-1-15,5-5 1 16,4 1 1-16,0-2-3 15,2-5 2-15,-1-3-1 16,4-4-1-16,-4-1 2 16,-1-10-2-16,-2-5 1 15,0-7 0-15,-4-4 1 0,1-3-2 16,-4-15 3-16,-2-10 0 16,-4-8 10-16,-2-12 1 15,-1-5 5-15,-4-4-2 16,0-3-1-16,-5 2-10 15,2-2-3-15,-3 7 2 0,0 0 0 16,-2 3 7-16,-1 2-3 16,0 3-2-16,-1 1 3 15,-1 4 0-15,0 2-5 16,0 5-2 0,-1 3-2-16,-2 4 3 15,0 3 2-15,0 6 3 16,0 4 3-16,0 4 0 0,0 3-2 15,0 3-5-15,0 0-6 16,3 0-1-16,1 6-3 16,1 9-12-16,0 5-27 0,1 1-35 15,-3 2-131-15</inkml:trace>
  <inkml:trace contextRef="#ctx0" brushRef="#br0" timeOffset="100846.56">31895 14605 198 0,'19'14'-20'15,"5"-7"18"-15,-4-7 4 16,2 2 30-16,-3-11-15 16,1-3-15-16,-6-6-2 15,-6-2-26-15,0-3-31 0</inkml:trace>
  <inkml:trace contextRef="#ctx0" brushRef="#br0" timeOffset="101018.42">32146 14380 476 0,'4'-9'0'16,"-4"4"1"-16,0 2-1 15,0 3 0-15,0 0-1 16,0 6-3-16,0 12 2 15,0 9 0-15,0 7-4 16,-6 4-67-16,-5-3-105 0</inkml:trace>
  <inkml:trace contextRef="#ctx0" brushRef="#br0" timeOffset="107914.22">12837 9166 208 0,'10'-2'8'0,"2"-6"2"0,2-1-1 15,1 0 15-15,2-2-8 16,0 2-9-16,-2 4-6 16,-3-1-1-16,3 3-1 15,-6-1 3-15,2 4-3 16,-2-1 3-16,2-1 1 16,4 0 6-16,0 2-1 0,7-2-1 15,5 1 0-15,5-2 0 16,4 2-2-16,3-1-1 15,0 0 0-15,-2 2-3 16,1 0 2-16,-1 0-1 0,-1 0 0 16,4 0 1-16,-2 0 2 15,1 0-2-15,6 0 0 16,2 0 0-16,3 0 1 16,4 0-1-1,3-3-1-15,2-1 0 16,1 1 1-16,-1-1-3 0,-2 1 1 15,1-1 0-15,-2 2 0 16,-3-2 5-16,3 1-2 0,0 1 2 16,0 0 3-16,-1 1-4 15,3-1-2-15,-1 2-1 16,-1-2 0-16,3 0-2 16,-2 1 0-1,3-2 1-15,-1 3-2 16,4 0 2-16,-5 0-1 0,3 0 0 15,0 0-1-15,3 0 2 16,-3 4 0-16,2 3-1 16,0-1 2-16,-2-1-2 15,-2 1 1-15,1 1 0 16,-1-2-1-16,2 0 0 0,0-3 0 16,-2 1 1-16,3 0 0 15,-4-3-1-15,1 0 0 16,-1 0-1-16,-1 0 2 15,3 0-1-15,1 0 0 16,-2-4 1-16,2-2 1 16,2 1-1-16,-2-4-1 0,0 4 2 15,0-2 4-15,-1 1 1 16,-1 3-2-16,-2-2 0 16,0 1-1-16,1 2 0 15,-4 0 0-15,-2 0-2 0,0 2-1 16,-4-1 0-16,0-1 1 15,-7 2 1-15,0 0-3 16,-4 0 0-16,5 0 0 16,-6 0 0-16,3 0 1 15,-2 0 2-15,4 0-1 0,-2 0 4 16,-3 0-5-16,1-2 2 16,-5 2 0-16,-1-2-3 15,-4 1 0-15,-3-1 2 16,-6 0 0-16,-2 0-2 0,-3 2 0 15,-1-1 1-15,-3-1 7 16,0 0 5-16,-2 0-1 0,2 2-3 16,-2-1-3-16,-1-2-2 15,-1 3 0-15,-1-1-1 16,-2 1 1-16,1 0 8 16,-3-2 16-16,0 2 4 15,0 0 0-15,0 0-10 16,0 0-11-16,0 0-4 0,0 0-5 15,0 0-1-15,0 0-1 16,0 2-2-16,-5 7-9 16,-22-9-113-16,-2-16-107 15</inkml:trace>
  <inkml:trace contextRef="#ctx0" brushRef="#br0" timeOffset="111409.13">17456 15054 479 0,'0'27'53'0,"0"8"-54"15,3 10-1-15,4 9 2 16,3 4 0-16,7 10 1 16,5 6 0-16,0 2 2 15,9 6-1-15,4 4 0 16,-1-1 0-16,2 0-1 0,-4-13 0 16,-8-9 1-16,-7-16-2 15,-7-14-1-15,-9-15 2 16,-1-16 1-16,-16-4 52 15,-10-23-27-15,-4-16-21 16,-9-11-4-16,-4-16-1 16,-4-8-5-16,2-10-22 0,0-8-18 15,1 3 17-15,3 0 20 16,4 9 7-16,8 5 0 16,4 9 11-16,7 11 16 15,7 5 5-15,7 8-18 16,4 5 1-16,0 4-6 0,14 9-7 31,1 8-1-31,9 9-3 0,-1 9-2 16,8 16 3-16,6 18 1 0,4 16 0 15,7 17 2-15,6 12-2 16,5 9 1-16,4 6 0 16,3-1 0-1,-1-2-1-15,-4-11 0 0,-2-10 0 16,-9-13 0-16,-7-16 2 15,-9-10-2-15,-10-16 2 16,-12-8-10-16,-12-7-41 16,-5-8-6-16,-22-10-164 15</inkml:trace>
  <inkml:trace contextRef="#ctx0" brushRef="#br0" timeOffset="112090.07">17446 15918 467 0,'-14'8'2'0,"2"0"8"16,7-6 7-16,5-2-14 15,0 0-3-15,8-6 1 16,3-10 6-16,4-12 27 16,2-10-2-16,5-12-20 0,1-12-9 15,2-10-3-15,2-8-1 16,2 0-5-16,-2 1-29 15,-4 8 2-15,-1 10 6 16,-5 15 19-16,-3 14 8 16,-4 10 4-16,-1 13 21 0,4 6 0 15,1 3-15-15,6 8-3 16,5 14-3-16,6 8 0 16,1 12 0-16,4 4-4 15,0 6 1-15,-4-2 0 16,-2 0 0-16,-8-8 0 15,-6-8-1-15,-6-10 1 16,-5-14-1-16,-5-10 4 0,-5-7 13 16,-5-20 2-16,-2-14-15 0,2-14-4 15,3-6 1-15,7-1-1 16,0 1-1-16,2 7 1 0,7 15-2 16,0 13 1-16,0 9 1 15,-2 14-2-15,4 3-4 16,1 13 3-16,3 8 3 15,4 8 1-15,5 1-1 16,0 4 0-16,-1-6 0 0,-4-5 0 16,-2-5 0-16,-7-13 1 15,-4-5-1-15,-6-12 8 16,0-16-4-16,-6-10-3 16,-2-10 0-16,-2-2 0 0,3-2 2 15,4 4-3-15,1 9 0 16,2 7 2-16,0 12 3 15,0 9 1-15,3 8-3 16,2 3-1-16,3 5-2 16,5 9-1-16,5 7 2 15,8 3 0-15,3 2-2 16,9 7 2-16,5-5-1 0,0 2-1 16,-1-3-60-16,-7-5-118 15</inkml:trace>
  <inkml:trace contextRef="#ctx0" brushRef="#br0" timeOffset="112434.8">18372 14872 473 0,'-20'2'1'0,"3"12"2"0,5 6 1 15,3 9 4-15,6 6 2 16,3 4 2-16,0 9-3 15,12 1 0-15,8-3-5 16,10-3-1 0,-1-9-1-16,2-13-1 15,-3-10-1-15,0-11 1 0,-6-18 3 0,-7-18 5 16,-6-12 19-16,-4-7 2 16,-3-7-12-16,-2-5-12 15,-6 5 0-15,-4 5 3 16,-3 11-4-16,-3 10 0 0,0 14-1 15,-3 12 2-15,0 10-4 16,-1 11-3-16,1 11-3 16,4 8-44-16,8 0-28 15,5-2-25-15,2-3-236 16</inkml:trace>
  <inkml:trace contextRef="#ctx0" brushRef="#br0" timeOffset="113012.45">18526 14732 608 0,'-6'-10'4'0,"2"10"-3"15,4 0-4-15,-1 14 2 16,1 7-2-16,0 4 1 16,3 5 1-16,9-5 1 15,3-2-2-15,5-7 1 16,4-6 0-16,0-10-1 0,0-5 4 15,-1-16-1-15,-1-12 1 16,-6-5 0-16,-3-9 0 16,-6-1 1-16,-2 2-2 15,-3 5 0-15,-2 9 1 16,0 7-1-16,0 8 0 0,-2 10 12 31,0 6 7-31,1 1-8 16,-1 8-9-16,2 10-6 15,0 4 3-15,10 5 0 0,4-1-2 16,3 2 1-16,7-10 0 16,-1-4-2-16,-2-10 2 15,3-4-1-15,-6-12-1 0,-4-12 6 0,-6-15 0 16,0-7-1-16,-6-5-1 16,-2-3-1-16,0 0 1 15,0 7 0-15,-8 3-2 0,1 14 1 16,2 9 1-16,0 6 1 15,1 10 1-15,3 5 3 16,-1 0 0-16,2 7-7 16,2 9-2-16,12 4 2 15,2 3-1-15,7-1 1 0,10-3 0 16,1-5 0-16,4-1 0 16,2-8 1-16,0-1 0 15,-2-4-1-15,-6 0-2 16,-3-11-42-16,-8-5-61 15,-8-5-224-15</inkml:trace>
  <inkml:trace contextRef="#ctx0" brushRef="#br0" timeOffset="113497.8">18944 13740 519 0,'-7'-6'3'0,"5"5"44"16,2 1-27-16,12 14-25 15,8 12 6-15,9 14 17 0,4 15 13 16,6 9-14-16,0 7-10 16,-1 6-5-16,-2 2-1 15,-7-1 0-15,-4-6-18 16,-13-13-99-16,-6-17-83 0</inkml:trace>
  <inkml:trace contextRef="#ctx0" brushRef="#br0" timeOffset="113638.36">19073 14341 541 0,'-10'-11'11'0,"4"0"35"16,6 3-36-16,0-5-7 0,11-3-1 15,7-3 3-15,5-8 0 16,7-6-5-16,5-2-1 15,-1-10-73-15,0 1-278 16</inkml:trace>
  <inkml:trace contextRef="#ctx0" brushRef="#br0" timeOffset="114332.75">19445 13666 607 0,'0'-16'7'0,"-4"11"24"16,-6 5-8-16,-2 3-22 0,-7 19-1 0,3 10 0 15,-2 6-1-15,7 8 2 16,2 4-3-16,9 4 2 16,0-3-1-1,15-5-1-15,4-6 2 16,6-12-2-16,6-14-3 0,-1-14-4 0,1-16 8 16,-2-19-1-16,-4-15 0 15,-3-11-2-15,-10-6 2 16,-3-5 0-16,-7 2 0 15,-2 8 1-15,-6 9 1 16,-8 13-1-16,0 12 2 16,-2 13 2-16,-2 8 11 0,4 7-1 15,-1 13-8-15,3 10-5 16,0 13-1-16,9 7 0 16,3 5 0-16,0-1 1 15,15 0-1 1,5-9 1-16,9-13-2 15,5-13-1-15,1-12 1 16,3-18 2-16,-8-23-7 0,1-12-12 16,-10-15 10-16,-3-5 8 15,-9-8 1-15,-6-1 1 16,-3 6 1-16,0 11 2 16,0 7 5-16,-7 16 12 0,0 13 4 15,2 12 9-15,2 10 1 16,3 7-21-16,0 20-16 15,3 14-6-15,13 15 7 16,11 16 1-16,8 20 0 16,7 13 0-16,8 10-1 0,4 9 3 15,0 5-2 1,-6 1-1-16,-11-9 2 0,-11-11-1 16,-13-10 0-16,-11-20 1 15,-4-16 0-15,-16-14 1 16,-3-16 1-16,-4-18-1 15,-2-11 3-15,-2-25 0 16,-3-16-6-16,-1-15-2 0,4-14 1 16,4-4-5-16,10-10 5 15,5 4-3-15,10 3 5 16,0 2 0-16,15 4-10 16,2 6-37-16,7 1-62 0,-1 2-301 15</inkml:trace>
  <inkml:trace contextRef="#ctx0" brushRef="#br0" timeOffset="114551.5">20096 13247 729 0,'0'21'1'0,"6"5"-15"15,12 10 11-15,4 14 5 16,3 16-3-16,6 6 2 0,-3 8-1 15,6-1 1-15,-1 2-1 16,-1-3-3-16,-2-12-48 16,-2-13-49-16,-9-13-15 15,-4-21-184-15</inkml:trace>
  <inkml:trace contextRef="#ctx0" brushRef="#br0" timeOffset="114809.39">20075 13368 495 0,'-13'-35'49'16,"3"3"-10"-16,3 0-20 16,7-2-1-16,0 2-8 0,0-2-2 15,10-2 0-15,10 3-3 16,6 4-1-16,3 5 1 16,3 9-1-16,-2 10-2 15,-3 5-3-15,-7 17-1 16,-7 13 2-16,-8 11 2 15,-5 9-1-15,0 6 1 0,0 1-1 32,0 4-3-32,0-10-42 15,0-8-60-15,3-14-156 16</inkml:trace>
  <inkml:trace contextRef="#ctx0" brushRef="#br0" timeOffset="115088.23">20423 13105 606 0,'0'-5'54'0,"0"5"-51"16,0 0-1-16,0 19-4 15,-1 9 0-15,-4 10 3 16,3 7-2-16,0 3 1 16,2-2 1-16,2-5-2 15,10-10 0-15,5-15 1 0,0-9-4 16,5-7 3-16,0-19 4 15,1-16 10-15,-5-12 1 0,-3-9-4 16,-9-2-3-16,-4 1 0 16,-2 10 0-16,-10 11 3 15,-10 12-6-15,-2 16-4 16,-4 8-4-16,2 1-36 16,4 13-28-16,3 6-47 0,7-2-110 15</inkml:trace>
  <inkml:trace contextRef="#ctx0" brushRef="#br0" timeOffset="115576.66">20505 13158 700 0,'0'-5'11'0,"0"3"5"16,0 2-17-16,5 0-5 15,2 11 3-15,0 1 3 0,6 1-17 16,-1 0-15-16,3-5-4 15,1-8 8-15,2 0 13 16,4-16 20-16,-3-12-2 16,3-6 1-16,0-9 3 15,-5 0 2 1,-2 0-3-16,-3 6-2 16,-5 6 1-16,-3 10 9 0,-3 9-2 15,-1 12 16-15,0 0-18 0,0 21-13 16,0 4 1-16,5 9 1 0,2 1 1 15,3 0 0-15,3-5 1 16,3-7-10-16,1-7-5 16,0-13 10-16,0-3 3 15,-2-19 6-15,-3-7 0 0,-2-11 17 16,-3-3-12-16,-5-5-3 16,-2 0-2-16,0 2-1 15,-4 8-2-15,-6 4 1 16,-2 8 1-16,2 9 6 15,0 7 1-15,2 5-6 0,2 2-7 16,1 0 0-16,3 11-2 16,2 5-25-16,0 5-16 15,0 4-32-15,4 0-40 16,5 0-182-16</inkml:trace>
  <inkml:trace contextRef="#ctx0" brushRef="#br0" timeOffset="116270.33">20977 12737 660 0,'0'-4'11'0,"0"-2"-4"0,3-2-9 16,7 0 2-16,0-3 1 16,1-4-3-16,0-1-29 15,-2-3 15-15,-4-1 16 16,-3 2 1-16,-1 2 1 0,-1 2 6 15,0 5 10-15,0 5-5 16,0 4-6-16,0 6-7 16,0 13-2-16,0 8 1 15,0 7 3 1,0 5-2-16,0 2-1 16,2-1 2-16,10-3-2 15,0-6 1-15,0-10 0 0,1-8-7 16,1-12 1-16,1-4 4 15,-3-19 3-15,1-6 0 16,-2-8 1-16,-3 0-3 16,-4-5 2-16,-1 7 1 15,-3 6-1-15,0 5 0 16,-2 7 1-16,-1 6 5 0,-2 9 3 16,1 1-3-16,1 1-8 15,1 9-1-15,2 2-1 16,0 0 3-16,2 3 0 15,8-8-2-15,3-3 1 16,3-4-2-16,1 0 1 0,2-11 2 16,1-11 1-16,-2-1-1 15,0-2 1-15,-2-1-2 16,-5 2 3-16,-6 5-1 16,-3 4-2-16,-2 6 5 0,0 6 2 15,-2 3 5-15,-3 0-4 16,1 3 1-16,4 6-7 15,0 4-2-15,4 1-1 16,11-3 1-16,7-1-1 16,2-6 3-16,6-4 1 15,3 0-1-15,-1-7 0 0,-3-7 2 16,-2-1-1-16,-2-3-2 16,-6 3 2-16,-4-2 0 15,-3 3-1-15,-5 5 2 16,-5 2 0-16,-2 4-3 15,-2 3-19-15,-12 8-74 16,-8 9-145-16</inkml:trace>
  <inkml:trace contextRef="#ctx0" brushRef="#br0" timeOffset="116944.94">18633 15570 552 0,'-1'-15'3'0,"1"1"-2"0,0 4 2 16,7 2 10-1,7 7-2-15,0 1 10 16,10 7 12-16,3 9-4 0,5 9-4 0,4 5-7 15,1 6-6-15,4 3-1 16,-7 2-4-16,-2 0-4 16,-8 0 0-16,-4-2-2 15,-5-3-1-15,-8-4-6 16,-5-7-64-16,-2-7-67 16,-15-7-142-16</inkml:trace>
  <inkml:trace contextRef="#ctx0" brushRef="#br0" timeOffset="117241.8">18667 16089 139 0,'-12'11'386'0,"4"-6"-365"15,3-4 18-15,2-1-15 16,3 0-6-16,0 0 1 16,3-4-5-16,8-5-5 15,5-9 2-15,9-7-2 16,9-9-3-16,7-4-6 0,5-6-1 15,6-1 1-15,0 0-1 16,0 6 1-16,-5 3 3 16,-6 11-4-16,-2 6 1 15,-10 8-1-15,-5 9 0 16,-7 2 1-16,-2 0-2 0,-5 0 0 16,0 2 1-16,-3 0-7 15,2 0-4-15,-8-1-24 16,-1 3-62-16,0 2-189 15</inkml:trace>
  <inkml:trace contextRef="#ctx0" brushRef="#br0" timeOffset="117820.34">18438 15964 516 0,'-15'-9'3'0,"5"4"39"15,3 1 1-15,5 1-15 16,2 3-15-16,3 0-11 16,13 8-8-16,6 9 8 0,5 1 3 15,10 7 8-15,4 1-1 16,7 3-8-16,4-2 2 15,1-1-1-15,1-2-3 16,-5-5 1-16,-1-3-3 16,-9-7 0-16,-10-6 1 15,-5-3 0-15,-9 0 0 16,-9-12 9-16,-4-10 27 0,-2-4 0 16,-7-13-14-16,-8-9-14 15,-4-6-7-15,-3-5-1 16,1-2 4-16,-5 3-6 15,7 2 3-15,-1 8-2 0,6 7 1 16,1 9-1-16,4 7-2 16,4 9 2-16,3 7-1 15,2 7-22-15,2 2-64 16,7 2-100-16</inkml:trace>
  <inkml:trace contextRef="#ctx0" brushRef="#br0" timeOffset="118306.27">19023 16661 456 0,'-20'-34'8'16,"2"9"37"-16,2 7 11 15,6 3-15-15,0 3-3 16,3 4-10-16,2 4-9 0,5 4-10 16,2 0-8-16,16 14-6 15,6 11 2-15,10 11 1 16,10 14 4-16,8 9-2 15,-2 3 1-15,2 4 0 16,-2-1-1-16,-3-8-2 0,-4-9 4 16,-11-12-1-16,-5-11 0 15,-8-15-1-15,-11-10 1 16,-8-14 13-16,0-16 35 16,-10-15-22-16,-8-12-17 15,-5-9-2-15,-2-3-6 0,-1-7-1 16,5 9-1-16,3 10 0 15,1 10-2-15,9 11-3 16,3 17-3-16,-2 5-8 16,6 12-12-16,1 2-24 15,0 0-78-15,9 7-135 16</inkml:trace>
  <inkml:trace contextRef="#ctx0" brushRef="#br0" timeOffset="120071.9">19677 16552 117 0,'-19'-10'552'16,"-3"-5"-553"-16,-2 3 3 16,8-1-2-16,-4 3 1 15,2 6 1-15,2 4 0 0,0 0 4 16,4 7 2-16,0 15 0 15,9 5-6-15,3 8 0 16,0 1-1-16,8 5-1 16,7-2-2-16,3-7 1 15,2-7 1-15,-5-7 0 0,-1-9-2 16,-2-9 2-16,-4-7-1 16,-1-16 4-16,-7-7 0 15,0-10 1-15,0-6-3 16,-9 1 1-16,-4 8-2 15,1 3 1-15,-2 9 1 0,6 10 7 16,3 7 16-16,1 4-7 16,4 4-6-16,0 2-11 15,5 10-6-15,9 6 2 16,6 4 1-16,6 3 3 16,2 1-1-16,1-2 0 15,2-7 0-15,-2-6 1 0,-2-8-2 16,-5-3-3-16,-5-16-3 0,-7-10 3 15,-5-12 5-15,-5-6 0 16,-6-10 1-16,-14-5 0 16,-7-3-2-16,0-1 0 15,-3 5 0-15,-1 5 0 16,6 14 0-16,1 9 0 16,9 15 0-16,0 7 0 0,4 8 0 15,6 9-4-15,3 15 0 31,2 8 2-31,4 10 0 16,13 10-1-16,7 2 1 0,6-1 2 0,4-4 0 16,0-9 0-16,7-10-1 15,-4-12 0-15,-1-11 0 16,-7-7 0-16,-6-8-2 16,-5-16 3-16,-7-8-1 0,-9-7-3 15,-2-9-8-15,-12-2 1 16,-2-4 5-16,-4 4 1 15,2 10 5-15,2 4 0 16,3 13 2-16,2 7 0 16,6 9 2-16,-2 5 6 15,5 2 0-15,0 10-13 0,5 12 1 16,7 5-1-16,4 6 1 16,6 1 2-16,5 1 1 15,1 0-2-15,1-9 1 16,-2-6-1-16,0-8 0 0,-6-12 0 15,-4 0-4-15,-7-22 1 16,-6-9 4-16,-4-9-1 16,0-6 2-16,-7-2-1 15,-5-2 1-15,0 4-2 16,2 6 1-16,1 4 0 16,4 11-1-16,-5 5 3 0,8 7-2 15,1 7 1-15,-1 6 0 16,2 0-3-16,0 4-1 15,2 14-1-15,8 6 2 16,3 1 1-16,1 7 1 16,3-2 0-16,0-2 0 15,3-3 0-15,0-7 0 0,1-5 0 16,-1-8 0-16,1-5 0 16,-4-5 0-16,0-12-2 15,-5-11 1 1,-3-5-9-16,-3-5-2 0,-6-3 9 15,0-2 2-15,-2 2 2 16,-10 4 1-16,0 1-2 0,-3 4 2 16,1 3-1-16,2 8 0 15,-3 5 1-15,3 3 1 16,3 8 4-16,0 3-2 16,2 2-3-16,2 9-3 0,0 9 0 15,5 3-1-15,0 6 0 16,0 5 2-16,12 0-1 15,2-2 0-15,6-1 2 16,2-4-1-16,3-5 1 0,1-4-1 16,1-9 0-1,2-7 0-15,0 0 0 0,-2-14 0 16,-2-8 1-16,-6-4 0 16,-1-3-2-16,-7-1 2 15,-3 0-1-15,-6-3 0 16,-2 1 1-16,0-3-2 0,-10-3 1 15,-2-1 1-15,-7-1-2 16,5 1 2-16,-4 2-1 16,2 5 0-16,0 7 0 15,2 7 1-15,2 9-1 16,4 5 1-16,3 4-1 0,3 8 0 16,2 13-1-16,0 6 0 15,0 7 0-15,10 3 2 16,3 0-2-16,3-3 2 15,1-5-1-15,0-8 0 16,1-6 0-16,-2-10-1 16,1-5 0-16,-5-5 2 0,1-18 0 15,-3-9 0-15,2-12 1 16,-7-11-2-16,0-9 0 16,-3-6 1-16,-2-3 1 15,0 6-2-15,0 4 1 0,-5 15 0 16,-2 14-1-16,-1 11 3 15,1 17 15 1,-3 6 4-16,-4 17-21 16,9 9-4-16,2 6 2 0,3 9-1 0,7 0 0 15,13-1 2-15,9-3-3 16,3-8 1-16,7-3-1 16,2-8 0-16,3-2 2 15,-3-2 1-15,-1 1 0 16,-6-1 1-16,-8 2-2 15,-9 2 0-15,-9 5 2 16,-8 4 2-16,0 0 3 0,-10 1-2 16,-7 2-2-16,-4-3-3 15,-6-4-53-15,0-8-97 16,0-13-377-16</inkml:trace>
  <inkml:trace contextRef="#ctx0" brushRef="#br0" timeOffset="121213.65">21039 14858 441 0,'-15'-32'7'0,"-4"3"19"16,-1 2 11-16,1 5-4 15,-4 6-8 1,1 6 11-16,3 4 5 16,2 6-17-16,5 6-9 0,0 16-11 0,7 11-5 15,2 10-2-15,3 11 2 16,1 5 0-16,14 3 1 16,1-5 0-16,6-3 0 15,3-13 1-15,2-11-2 16,-2-12 0-16,2-16-1 0,-4-6-1 15,-1-24 5-15,-5-10-1 16,-3-8 1-16,-6-6-3 16,-6-3-13-16,-2 0 8 15,-2 6 7-15,-6 8 0 16,-2 9 2-16,-1 9 10 16,3 7 4-16,1 9-1 0,-3 1 0 15,7 6-9-15,-1 0-4 16,4 9-7-16,0 7-1 15,4 11 3-15,11 2-1 16,2 5 2-16,8 0 2 0,4-4-3 16,3-3 1-16,1-12 0 15,-5-7 0-15,-2-6 0 16,-7-2 0-16,-4-17 2 16,-8-9 3-16,-7-9 0 15,0-1-2-15,-9-10 2 0,-8 2-3 16,-5 2 0-16,-5 2 0 15,3 10 0-15,-5 9 2 16,6 8-2-16,4 7 2 16,0 6-1-16,7 3-4 15,4 7-2-15,5 7 3 16,3-7-4-16,0 2-2 16,13-2-17-16,4-9-3 0,3-1 6 15,2-7 0-15,-1-9 20 16,1-7 1-16,-4-2 2 15,-4 0 0-15,-2 3 0 16,-2 7 4-16,-5 1-2 16,-1 6-1-16,-1 8-1 15,1 0-3-15,-1 14 0 0,3 9 1 16,3 6 0-16,3 7 1 16,3 0 0-16,1 3-1 15,6-5 0-15,1-8 0 0,0-2 0 16,0-15 1-16,-1-5-2 15,-4-4 2-15,-2-16 1 16,-2-15 2-16,-4-9-1 16,-5-6-1-16,-5-8 0 15,0-6 0-15,-5-1-2 0,-5 0 1 16,-2 11 0-16,0 8-1 16,2 10 1-16,1 10 5 15,1 13 10-15,1 9-2 16,4 11-7-16,3 16-9 0,0 8-2 15,13 8 5-15,3 6 0 16,7 1-1-16,3-7 0 16,4-6-1-16,1-10 1 15,3-11-1-15,0-9 2 16,0-7-29-16,-4-16-93 16,-4-16-317-16</inkml:trace>
  <inkml:trace contextRef="#ctx0" brushRef="#br0" timeOffset="121949.51">21898 14532 319 0,'5'4'115'0,"-1"-4"-102"16,-4-4 19 0,0-13 25-16,0-5-23 15,0-11-26-15,-4-8-5 0,-6-7-2 16,-7-9 0-16,1-9 1 0,-5-3-1 16,-5-8-1-16,-1 0 0 15,3 7-1-15,-2 13-2 16,3 12 3-16,1 15 1 15,6 16 33-15,3 12 5 16,1 2-22-16,3 16-7 16,4 9-9-16,2 6-2 0,3 5 0 15,0-1 1-15,10 1-1 16,4-8 0-16,1-5 0 16,2-10-2-16,0-11-6 15,0-2 0-15,0-15 7 16,-3-6 2-16,1-8 0 0,-5 3 2 15,2 2 0-15,-5 3-2 16,-4 8 0-16,1 7 2 16,-1 6 4-1,2 0-5-15,0 14 0 16,5 4 0-16,4 3 2 0,4 6-2 0,0-4-1 16,4-2 1-16,-1-5-1 15,3-5-1-15,-3-7 1 16,2-4-1-16,-1 0 2 15,-3-16 1-15,2-9-1 16,-8-6-14-16,1-4-7 16,-7-7 0-16,-6 2 14 0,-1-1 6 15,0 9 4-15,0 7 7 16,-5 7 5-16,-4 9 6 16,1 7-7-16,1 2-9 15,1 12-6-15,-1 10 0 0,5 8-4 16,2 4 3-16,0 4 2 15,2 1-3-15,8-3 2 16,3-8-1-16,3-5 0 16,0-7 1-1,4-5 1-15,0-9-2 16,2-2 2-16,-2-16-1 0,0-11-48 0,-4-9-230 16</inkml:trace>
  <inkml:trace contextRef="#ctx0" brushRef="#br0" timeOffset="122152.61">22256 13502 651 0,'-7'0'9'16,"4"6"-3"-16,1 8-8 16,2 11-1-16,0 5 2 0,0 6 1 15,4 1 0-15,2 3 0 16,3-7-3-16,-1-3 3 15,5-4 0-15,3-8-3 16,2-8-1-16,2-10-58 0,1-2-89 16</inkml:trace>
  <inkml:trace contextRef="#ctx0" brushRef="#br0" timeOffset="122466.27">22419 13383 663 0,'-6'0'15'16,"3"1"0"-16,0 16-17 16,-2 4 2-16,3 7 0 15,2 1-1-15,0 4 1 16,2 5-1-16,9-9 0 16,3-2 0-16,3-8 0 0,2-6-1 15,3-11-2-15,-2-2 0 16,4-20 5-16,-5-7 0 15,-4-7 0-15,-8-1 0 16,-6-3 2-16,-1 4-2 0,-7 8 8 31,-9 2 5-31,-6 8-9 16,-1 7-3-16,0 6-4 0,-1 3-3 0,2 0-29 16,7 0-84-16,4 2-220 0</inkml:trace>
  <inkml:trace contextRef="#ctx0" brushRef="#br0" timeOffset="122763.13">22530 13280 639 0,'4'-9'39'16,"-1"0"-14"-16,4 1 2 16,2 7-21-16,1 1-1 15,-2 7-8-15,-2 12-1 16,-3 10-6-16,-3 5-17 15,0 3 2-15,0 3-11 0,0-1 27 16,0-13 9-16,0-2 0 16,2-10-2-16,7-9 8 15,2-5 17-15,-1-12 12 16,3-7 2-16,-4-11-18 16,3-2-16-16,-4-1-1 0,-1 0-9 15,-2-2-36-15,1 3-19 16,1-4-41-16,2 1-36 15,3-1-134-15</inkml:trace>
  <inkml:trace contextRef="#ctx0" brushRef="#br0" timeOffset="123527.51">22835 12603 598 0,'-7'-26'41'0,"2"8"16"16,5 7-35-16,0 9-2 15,0 2-19-15,0 20-9 0,0 10 6 16,8 11 1-16,5 13 2 31,5 8-1-31,4 4 1 0,1-2-2 16,4-5 1-16,-4-7 0 0,-1-13 0 0,-6-10 0 16,-3-11-1-16,-5-8 1 15,-4-6 1-15,-4-4 0 16,-4-11 9-16,-6-7-6 15,-9-3-3-15,-1-4-1 16,-2 4-1-16,-4 1 3 16,3 9-3-16,-1 8 0 0,2 3-2 15,0 14 0-15,3 13-1 16,2 7 3-16,7 5-1 16,3 9 2-16,4-2 0 15,3 0-2-15,3-4 3 16,9-5-2-16,0-10 0 15,6-9-1-15,4-6-1 0,-3-12-1 16,7-2 0-16,-4-16-3 16,-3-10 2-16,-3-7 3 15,-4-8-4-15,-2-2-3 16,-6 4 7-16,-1 2 1 0,-1 10 1 16,-2 8 1-16,0 8 0 15,0 8 9-15,0 5 3 16,0 4-10-16,0 8-4 15,2 8 0-15,3 1 1 16,0 1 0-16,5-4-2 16,2-4 1-16,0-5 0 0,5-9-1 15,-3 0 4-15,0-9-2 16,0-13 2-16,-1-6 0 16,-4-6 0-16,-5-6-1 15,-3 3 0 1,-1 0-1-16,0 6 0 15,-5 7 3-15,-4 8-3 0,4 3 3 16,1 9 9-16,0 4-2 16,3 5-10-16,-1 13-8 15,2 6 6-15,0 2 0 16,7 3 2-16,6-2-2 0,4-6 1 16,2-6 1-16,3-5 0 15,0-8 1-15,2-2-1 0,-1-2 2 16,1-12 0-16,-3-9-2 15,1-8-42-15,-2-4-80 16,-6-7-127-16</inkml:trace>
  <inkml:trace contextRef="#ctx0" brushRef="#br0" timeOffset="123981.9">23365 12182 650 0,'-3'-10'19'15,"3"4"21"-15,0 6-30 16,5 0-13-16,9 16-1 16,1 13 2-16,0 10-1 15,6 9 4-15,-4 8-1 16,1 2 0-16,1 3 0 0,-2-5-1 16,0-8 2-16,0-6-1 15,1-10 0-15,-2-6 0 16,-1-9 0-1,-5-6 1-15,2-7-1 16,-5-4 1-16,-2-2 3 16,-5-14 2-16,0-2 0 15,0-4-4-15,-12 1-1 16,-7 5 0-16,-2 7-1 16,-6 9-2-16,-2 0 0 0,-4 14 0 15,5 11 4-15,3 4 0 16,7 5 0-16,8 0-2 15,4 0 0-15,6-1 0 16,4-4-2-16,10-6 1 16,2-5 0-16,9-7 1 0,3-7 1 15,11-4 1-15,2-4 0 16,0-16 1-16,1 2-2 16,-6-6 3-16,-8-3-29 0,-8 2-29 0,-13 3-49 15,-7 4-194-15</inkml:trace>
  <inkml:trace contextRef="#ctx0" brushRef="#br0" timeOffset="124871.33">20335 17100 549 0,'6'-7'36'0,"0"-6"2"15,1-2-18-15,5-7-9 16,5-4-5-16,4-8-3 16,4-4-1-16,3-5-1 0,6-5 1 15,5-5-1-15,2-3-2 32,2-3 1-32,6-5 1 0,5-6-3 15,3-5 3-15,6-7-2 0,2-8-1 16,8-7 3-16,8-6-1 15,4-6 0-15,10 2 1 0,2-2-2 16,1-1 2-16,4-1-1 16,1 2-1-16,3 0 1 15,-4 1-3-15,4 1 0 16,-2 1-5-16,-2 1 7 0,1 0-1 16,1 0 3-16,-2-2-1 15,-1 2-1-15,5 1 2 16,-3 2-2-16,2 2 1 15,-6 4 1-15,-1 5-2 16,-1 4 1-16,-7-3 0 0,-2 8 0 16,-5 4 0-16,-3 6 1 31,-6 3-2-31,-2 3 3 0,0 0-3 0,-4 4 0 16,-6 3 2-16,-3 4-1 15,-3 3 0-15,-8 9 1 16,-5 6-2-16,-7 6 1 0,-9 5 1 15,-3 6-1-15,-3 4 0 16,-3 4 1-16,-2-1-1 16,0 4 1-16,0 2 0 15,-1 3-2-15,-3 0 0 16,-2 3 2-16,0 1-3 16,-3 0 1-16,-2 0 1 15,-3 7 0-15,-2 5 1 0,0 5-1 16,-10-5-18-16,-14-10-147 15</inkml:trace>
  <inkml:trace contextRef="#ctx0" brushRef="#br0" timeOffset="146391.79">16624 15209 287 0,'5'6'24'16,"1"-1"-45"-16,-3 1-22 15,1 2 39-15,2 1 5 0,-3 4-2 16,1-1 0-16,-3 4 3 16,3 0-1-16,-2 4-1 15,1 3 0-15,1 4 2 16,-1 3 2-16,1 6 7 15,-4 5 1-15,2 5-2 16,-2 3-1-16,0 6 21 0,0 4-21 16,0 4 6-16,0 4-4 15,0 4 1-15,0 4 2 16,0 6-8-16,0 4-4 16,0-1 2-16,0 1-2 15,0 5 1-15,0-5-2 0,0 0 1 16,0-2-1-16,0 1 0 15,0-6-1-15,0 1 0 16,0-1 1-16,0-7-1 16,0-3 1-16,4-1 1 15,-1-9 2-15,2 1 2 0,2-4-2 16,0 0 1-16,3-5-4 16,0-1 1-16,3-3 2 15,2-3-1-15,0-6 0 16,5-3 1-16,2-2 0 15,2-3-1-15,2-6 1 16,3-3-1-16,9-5 1 0,5-5 1 16,7-3 2-16,10-6 2 15,4-1-4-15,10 0 0 16,0-8-1-16,8-2-3 16,-1 0-1-16,-3 1-1 15,0 2-1-15,-3 0 1 0,1 0 0 16,1 3-17-16,2 2-43 15,-4 1 11-15,-2-6-71 16,-4-4-72-16</inkml:trace>
  <inkml:trace contextRef="#ctx0" brushRef="#br0" timeOffset="172558.42">21815 9981 297 0,'0'0'24'0,"2"0"-10"0,-1-3-3 15,4 1-7-15,0-1-4 16,6 3-3-16,-1-2-5 16,3 0 3-16,-2 2-2 15,-2-2 4-15,0 2 3 16,-4 0 0-16,-1 0 0 0,1 0 0 15,3 0-1-15,0 2-1 16,3 3 2-16,2 0 0 16,3 5-1-16,-1-4 1 15,0 4 0-15,2-5 1 16,0 0-1-16,5 1 2 0,5-3 3 16,7-1 8-1,9 0 2-15,4-2-5 0,4 0-2 16,2 0-7-16,-3 0 3 15,-2 0-4-15,-2 0 1 16,-5 0-1-16,-6 0 0 0,-2 0 0 16,-4 1 0-16,3 1 0 15,-2 0 1-15,4 0-1 16,3 0-1 0,2 0 1-16,9-1 0 15,6-1 1-15,2 0 0 0,4 0 1 16,-3 0-1-16,-1 0 0 0,-8 0-1 15,-9 0 1-15,-8 0-1 16,-8 2 0-16,-10-2-8 16,-7 0-20-16,-6 0-18 15,0-9 3-15,-9-18-216 16</inkml:trace>
  <inkml:trace contextRef="#ctx0" brushRef="#br0" timeOffset="206265.65">11354 12047 238 0,'2'1'10'0,"3"1"-17"0,2-2 6 16,3 0 1-16,3 0 1 0,3 0 2 0,6 0-2 31,2 0 0-31,-1-3-1 0,1-3 0 0,5 3 1 0,2 0-1 31,3 0 0-31,3-1 1 0,5 1-1 0,4 0 0 16,3 1 1-16,9-2 0 31,1-1 2-31,4 0 0 16,7-1 0-16,1 3 2 15,2 0 5-15,3 3 0 0,2 0 7 0,-3 0 16 0,3 0-20 16,-3 4-1-16,1 2 0 15,-3 1 1-15,6-3 0 16,-2-1-6-16,1-1-2 16,0-2-1-16,0 2-1 15,-3-2 1-15,-1 0-2 0,-6 0 0 16,2 0 1-16,0 0-1 16,1 0-1-16,-2 0 1 15,6 0-1-15,0-2-1 16,-2 2 1-16,-1-2-1 0,3 2 2 15,0 0-2-15,-1 0 2 16,5 0-2-16,-1 0 3 16,0 0-1-16,5 0-1 15,-4 0 0-15,0 2 0 16,2 0-1-16,2 4 0 16,-3-2 0-16,5-1 0 0,1 0 1 15,2 0-1-15,-1 3 1 16,5-3-1-16,-2 1 0 15,0-2 1-15,-2 0-2 16,5-2 2-16,-3 0-2 16,5 0 2-16,0 0 0 0,4-4-1 15,4-3 1-15,-3 1 0 16,4 0-1-16,-3-1 1 16,3-1-1-16,0-1 0 15,1 2 0-15,-3 0 2 16,0 1-2-16,1 3 0 0,-1-2 1 15,-4 1-2-15,2 1 2 16,2-3-1-16,-7 2 0 16,0 2 1-16,0-1-1 15,-3 0 0-15,-3 1 0 16,-2-1 0-16,-5-1 0 16,1-1 0-1,-2 2 1-15,-4-2-2 16,-1 2 2-16,-3-2-1 0,1-1 0 0,-1 0 1 15,-1 1-2-15,-4-2 1 16,3 0 1-16,-3-2-2 16,0 3 2-16,-2-2-1 0,0 0 0 15,0 2 0-15,-2-1 0 16,-1 0 0-16,2 2-1 16,-4 0 2-16,3 2-1 15,-1-1 0-15,2 1 0 0,-3-1 0 16,1 1 1-16,0 1-2 15,-4 0 1-15,2 2 0 16,0-1 0-16,4 1-1 16,0-3 2-16,-3 3-1 15,5 0 0-15,2 0 0 16,-1 0 0-16,-2 0 0 16,2 0 1-16,0 0-1 0,1 0 2 15,-3 3 1-15,1-3-2 16,-1 0 1-16,-5 0-2 15,2 0 1-15,-2 0 0 16,0 0 0-16,-2 0 1 16,4 0-2-16,-5 0 0 0,1 0 0 15,-3 0 0-15,0 0 0 16,-3 0-1-16,1 1-1 16,0 1 4-16,5 0-2 0,-1 0 0 15,3-1 0-15,0 3 1 16,0-2-3-16,-1 3 3 15,-2-2-1-15,-4-1-1 16,-5 1 2-16,-5 2-1 16,-6-5 0-16,-6 0 0 15,-1 0 0-15,-6 0 2 0,-1 0 0 16,-3-6 7-16,-1 1 2 31,1 2-1-31,1-3-4 16,4 4 0-16,0 0-5 0,6 2-1 0,1 0-4 15,-7-14-54-15,-11-23-217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4:56:30.994"/>
    </inkml:context>
    <inkml:brush xml:id="br0">
      <inkml:brushProperty name="width" value="0.05292" units="cm"/>
      <inkml:brushProperty name="height" value="0.05292" units="cm"/>
      <inkml:brushProperty name="color" value="#FF0000"/>
    </inkml:brush>
  </inkml:definitions>
  <inkml:trace contextRef="#ctx0" brushRef="#br0">26871 11998 470 0,'0'-8'13'0,"0"0"1"0,-3-2-5 16,1 6-7-16,2 2 1 15,0 1-3 1,0 1-1-16,0 0 0 16,0 5-2-16,8 15 2 0,1 10 6 15,5 14 6-15,4 14 1 16,2 10 3-16,3 12-5 0,2 9-5 16,4 4 0-16,1 5 0 15,6 7 0-15,0 6-5 16,6 1 2-16,-1 0-2 15,-4-8-1-15,-1-9-1 0,-9-20-46 16,-10-21-29 0,-15-30-31-16,-6-24-35 0</inkml:trace>
  <inkml:trace contextRef="#ctx0" brushRef="#br0" timeOffset="352.47">26727 12190 429 0,'-6'-35'2'16,"0"2"6"-16,6-1-6 16,0 2-1-16,3 5-1 15,6 2 0-15,1 6 0 16,5 2 0-16,4 5 2 15,6 5 3-15,9 2 3 0,10 5 2 16,4 12-3 0,6 14-3-16,2 12-3 15,0 17 2-15,-8 18-2 0,-7 15 0 16,-14 13 0-16,-12 6 0 16,-10 4 6-16,-5 0 13 0,-12-2 4 15,-8-1 0-15,0-2-13 0,2-3-8 16,5-5-1-16,6-8-2 15,2-16-26-15,5-22-81 16</inkml:trace>
  <inkml:trace contextRef="#ctx0" brushRef="#br0" timeOffset="1000.6">27608 12155 369 0,'-34'-17'22'16,"1"17"12"-16,-1 10-1 16,4 19-8-16,1 10-5 15,7 11-13-15,5 9 2 16,10 9 0-16,7 6 0 15,12 0-3-15,12-3 0 0,8-1-5 16,2-13 1-16,2-13-3 16,-2-13 1-16,-4-17-1 15,-3-14 0-15,-5-11 2 16,-8-23 4-16,-3-14-2 16,-7-14 1-16,-4-10-4 15,0-4 1-15,0 1 1 0,-5 7-3 16,-3 13 2-16,3 14-1 15,1 14 1-15,-1 12 0 32,1 11 7-32,4 4 1 0,0 14-10 15,0 12-2-15,4 8 3 16,8 11-1-16,8 1 0 16,5 3 1-16,6-9 0 0,3-7-1 15,-2-12 0-15,-1-10 1 16,-6-11 0-16,-7-15 0 15,-9-17 2-15,-7-14 2 16,-2-13-2-16,-8-12 0 0,-4-10-2 16,-4-1 1-16,-2 2-1 15,4 12 0-15,-1 15 1 16,1 16-1-16,3 16 6 16,2 13 18-16,2 8-5 15,-1 14-17-15,8 17-3 16,0 11-2-16,6 17 3 0,10 11 0 15,9 12 0-15,6 1-1 16,10 2 0-16,-1-9-32 16,-2-12-60-16,-8-14-176 15</inkml:trace>
  <inkml:trace contextRef="#ctx0" brushRef="#br0" timeOffset="1486.06">27899 12384 530 0,'0'-9'1'0,"5"-4"-6"16,4-8 2-16,9-4 5 15,3-7 1-15,1-8-1 16,2-4 0-16,-4-4-2 16,-8 0 0-16,-7-2-2 0,-5 6-7 15,-3 2 9-15,-11 7 1 16,-5 6 0-16,2 10 12 15,2 6 12-15,3 6 6 16,1 7-4-16,5 7-13 16,3 20-16-16,3 10 0 15,0 15 1-15,7 7 1 16,13 9 0-16,5-3-1 0,6-4 1 16,1-11 0-16,2-16 0 15,-3-12-4-15,-4-19-1 16,-8-9 2-16,-6-24 4 0,-4-14 2 15,-8-14-1-15,-1-6-1 16,0-1 0-16,-5 5 0 16,-3 10 0-16,-2 13-2 15,5 12 2-15,-2 13 3 16,3 7 3-16,4 5-4 0,0 20-7 16,2 7 1-16,10 11 2 15,8 8 2-15,4 11-2 16,6 1 1-16,10-1 1 15,1-4-1-15,2-5-35 16,-2-14-71-16,-7-14-233 0</inkml:trace>
  <inkml:trace contextRef="#ctx0" brushRef="#br0" timeOffset="2488.91">28520 11410 77 0,'-12'-13'353'15,"1"-1"-352"-15,-1 2 0 16,-2 1 9-16,4 4 16 0,0 2 6 16,-2 3-4-16,3 2-1 15,-1 3-6 1,1 13-3-16,3 11-16 16,4 11-2-16,2 10 0 0,2 11 4 15,13 5-2-15,7 6 1 0,6 0-3 16,8-3 3-16,4-9-1 15,2-9-2-15,6-15-4 16,-1-18-25-16,1-16 14 16,-6-11 9-16,0-28-4 15,-4-16 5-15,-11-15 6 16,-10-6-1-16,-4-3-14 0,-11 8 12 16,-2 8 4-16,-5 17-1 15,-8 13 14-15,-1 20 9 16,-5 7 8-16,4 6-20 15,-2 16-10-15,2 11-2 16,1 10 0-16,7 6-2 0,4 9 2 16,3-2-1-16,3 0 0 15,11-7 2-15,6-8-1 16,6-8-1-16,-1-14 0 16,-1-12 0-16,3-4 1 15,1-24 1-15,-5-12 0 0,-3-13 2 16,-4-3-2-16,-5-2 0 15,-2 5 1-15,-4 7-2 16,-3 15 0-16,-2 8 7 16,0 12 4-16,0 6 0 15,2 4-6-15,1 0-9 0,4 8-3 16,6 2 8-16,5 4-1 16,3-1 0-16,5-2 2 15,3-9-4-15,-1-2-4 16,-2-13 1-16,-4-14 2 15,-2-11 1-15,-7-6 1 16,-2-4 0-16,-6 3-1 0,-1 4 1 16,-3 13 1-16,-1 10 1 15,2 9-1-15,2 9 3 16,4 0-10 0,4 9 2-16,8 2 6 0,2 2 0 15,5-1 0-15,4-6 1 0,-6-4-3 16,-3-2 0-16,-6-8-6 15,-6-16 8-15,-7-12 3 0,-3-4-2 16,0-16-1-16,-5-5 1 16,-5-3-1-16,1 2-1 15,1 6 1-15,0 14 1 16,1 12 12-16,3 13 13 16,1 17 3-16,-1 6-19 0,4 19-16 15,0 13 4 1,4 7 1-16,8 11 0 0,8 5 1 15,5 2-35-15,4 4-42 16,-3-2-30-16,-9 2-131 16</inkml:trace>
  <inkml:trace contextRef="#ctx0" brushRef="#br0" timeOffset="2629.52">29571 11305 546 0,'0'-45'9'15,"3"-7"-8"-15,16-7 1 16,6-9-1-16,4-2-2 15,5-4 0-15,0-1 2 0,0 2-6 16,-7 0-25-16,-5 12-91 16,-9 10-210-16</inkml:trace>
  <inkml:trace contextRef="#ctx0" brushRef="#br0" timeOffset="3220.99">29995 11034 595 0,'7'-23'15'16,"-4"-8"-17"0,2-1 2-16,2-4-1 15,-6-1 1-15,-1-4 0 0,0 0 0 16,-1-2 0-16,-9 0 1 15,1-2-1-15,0 7 1 0,0 4 0 32,2 5 3-32,0 10 4 0,3 7 2 0,1 10 12 15,1 2 1-15,-1 18-21 16,1 11-5-16,2 13 3 16,2 3 0-16,12 5 0 15,6-1 1-15,7-11-2 16,-1-13 0-16,3-12 0 0,-4-9 0 15,-1-4 0-15,-4-17 3 16,-6-13 0-16,-4-6 0 16,0-8 0-16,-3-6 1 15,-2 3-1-15,-2 0-3 16,-1 7 1-16,0 10 1 16,-2 13-1-16,0 6 1 0,0 7 0 15,0 4-4-15,3 6-1 16,0 10 1-16,6 5 3 15,1 4 1-15,7 0-1 0,4-6-1 16,6-2 1-16,5-10 0 16,4-7 0-16,4 0 0 15,-3-7 1-15,1-10-1 16,1 2 2-16,-2-4-1 16,-3 1 2-16,-2 1-2 0,-5 8 0 15,-6 9-1-15,-1 3-2 16,-9 20-30-16,-7 10-91 15,-4 6-191-15</inkml:trace>
  <inkml:trace contextRef="#ctx0" brushRef="#br0" timeOffset="3733.69">28384 13150 492 0,'12'-4'-4'0,"5"4"2"0,9 5-2 15,9 23 4-15,6 19 3 16,4 21-1-16,2 22 0 16,2 23 5-16,4 17 16 15,-3 8-7-15,5-3-7 16,-6-1-5-16,-2-13-2 0,0-19 0 15,-7-25 1-15,-6-31-37 16,-10-35-42-16,-6-26-67 16</inkml:trace>
  <inkml:trace contextRef="#ctx0" brushRef="#br0" timeOffset="4785.61">29269 13074 495 0,'6'-27'2'15,"-4"8"0"-15,-2 8-1 16,0 6-1-16,0 3 1 16,-8 2 2-16,1 5-3 15,-4 17 1-15,-2 13 2 0,1 15 4 16,2 15 17-16,0 4 2 16,7 9-1-16,3-4-9 15,6-8-5-15,13-11-7 16,4-14-2-16,6-14-2 15,2-20-1-15,-2-7 3 0,-2-25-2 16,-7-13 1-16,-6-10 1 16,-7-12-2-16,-6-4 0 15,-1 1 0-15,-10 4 0 16,-8 13 1-16,-8 10 0 16,-1 15 3-16,-2 16 4 15,1 5-4-15,5 8-5 0,3 9-3 16,8 4 3-16,5 2-2 15,7-3-1-15,7-2-20 16,8-8 5-16,9-4-1 16,-1-6 4-16,5-20 15 0,2-14 2 15,2-14 1-15,1-9 0 16,6-11-1-16,-3-2 0 16,-1 8-1-16,-2 12 2 15,-8 11-1-15,-8 19-1 16,-7 19-1-16,-5 9-1 0,-1 24 5 15,1 15-2 1,8 6 0-16,3 12 0 0,6-1-1 16,3-5 2-16,2-11-2 15,2-14 1-15,-2-16-1 16,-6-15-1-16,-1-8 1 16,-2-24 3-1,-7-11 5-15,-1-14-1 16,-7-9 3-16,-3-8-6 0,0-1-1 0,-6 5-1 15,-5 8-2-15,-7 14 1 16,-1 13 0-16,-3 14 2 0,-2 15 4 16,-1 3-1-16,-2 16-7 15,8 7 3-15,4 5-3 16,8 3 1-16,7-4-3 16,3-6 1-16,17-8-1 15,4-10 0-15,7-4 4 16,3-21 0-16,3-10 2 0,4-11-3 15,6-12 2-15,1-9 0 16,3-8 5-16,-1-3 0 16,0-3-4-16,-1-1-1 15,-8 1-1-15,-4 3-2 16,-4 4 2-16,-8 2-1 16,-3-5 0-16,-7 0 0 0,-1 0 3 15,-6-1-5-15,-1 5 6 16,-3 5-4-16,0 14 1 15,-4 16 3-15,0 11 18 16,2 16-5-16,-2 8-6 0,0 23-17 16,2 20 5-16,6 19 1 15,3 18 1-15,9 19 0 16,3 13 1-16,5 11-2 16,2 6 1-16,2 1 1 15,-6-4-1-15,-7-6 0 16,-3-12-1-16,-7-13 1 0,-7-18-2 15,-2-17 3-15,0-15-2 16,-7-13 2-16,0-16-1 16,-4-14 1-16,0-11-1 15,-2-27-34-15,-8-17-50 0,-9-20-120 16</inkml:trace>
  <inkml:trace contextRef="#ctx0" brushRef="#br0" timeOffset="4882.69">30003 11993 331 0,'-23'-32'-56'16,"4"3"-105"-16</inkml:trace>
  <inkml:trace contextRef="#ctx0" brushRef="#br0" timeOffset="5117.06">29869 11872 251 0,'-5'16'175'0,"-3"2"-170"16,8 5 1-16,0 12-1 15,0 1-2-15,3 8 18 16,7 3-2-16,1-5-12 0,2-5-3 16,1-13 1-16,-1-9-2 15,-1-12 0-15,-5-4 3 16,0-24 24-16,-5-9-4 16,-2-8-7-16,0-4-11 15,-4-2-6-15,-6 10 0 0,-1 4 8 16,-5 16 7-16,0 12 0 15,1 6-12-15,-1 18-10 16,0 10-54-16,4 3-73 16</inkml:trace>
  <inkml:trace contextRef="#ctx0" brushRef="#br0" timeOffset="5492.99">30907 12259 638 0,'-13'2'-4'0,"3"-2"-1"0,3 0-18 16,1 1 5-16,2 2 13 16,2-2 2-16,2-1 1 15,0 0-2-15,0 0-1 0,0 0 5 16,0-12 3-16,4-8 4 16,-2-2 8-16,-1-2-2 15,-1 2 1-15,0 3 14 16,0 5 12-16,-7 11-26 15,-5 6-12-15,-4 24-5 16,-4 10-11-16,-7 6-63 0,2 4-165 16</inkml:trace>
  <inkml:trace contextRef="#ctx0" brushRef="#br0" timeOffset="6349.39">29925 14075 614 0,'0'5'0'0,"0"18"-5"0,10 17 0 0,10 15 4 15,3 16 1-15,8 13 2 16,4 6-1-16,2-1 0 16,6-2-1-16,-2-17 1 0,1-14-1 15,-5-18 2-15,-3-19-6 16,-5-19 5-16,-7-22 3 15,-8-25-1-15,-9-20-2 16,-5-16-3-16,-2-9 1 16,-12-8 1-16,-2 5 0 15,2 13 0-15,2 18 1 0,2 19 10 16,5 19 6-16,3 13-5 16,2 13-5-16,0 5-10 15,7 19 0-15,8 11 4 16,4 12 0-16,8 8 1 15,7 4-2-15,0-2 0 0,5-9 2 16,-2-8-2-16,2-12-2 16,-5-12 2-16,-3-14 0 15,-2-2 0-15,-9-18 0 16,-8-16 0-16,-7-10 0 16,-5-12 2-16,0-10-1 0,-9-2 0 15,-3-1 0-15,1 8-2 16,4 11 3-16,2 13 2 15,3 15-2-15,2 15 0 16,0 7-6-16,9 21 1 16,9 19 4-16,3 17 1 15,14 18-1-15,2 23 1 0,8 16-2 16,7 17 2-16,7 9 0 16,3 4-1-16,-1 2 2 31,1-3-2-31,-4-11-10 15,-10-15-29-15,-6-18-28 0,-13-22-6 0,-15-22-132 16</inkml:trace>
  <inkml:trace contextRef="#ctx0" brushRef="#br0" timeOffset="6677.53">30716 13932 431 0,'0'-21'18'0,"10"7"-2"0,7 10-9 15,3 4 2-15,2 9-3 16,1 16-3-16,0 11 2 15,-1 10-1-15,-6 6 0 16,-1 6 6-16,-7 2 2 0,-4-5 0 16,-4-5-3-16,0-6-3 15,0-9-3-15,-4-16-2 16,-6-15-27-16,-1-14-56 16,-2-30-148-16</inkml:trace>
  <inkml:trace contextRef="#ctx0" brushRef="#br0" timeOffset="6865.44">30938 13436 490 0,'14'0'5'16,"-2"4"-3"-16,8 21 0 0,0 11 0 16,1 14 7-16,3 10 16 15,-1 6-2-15,1 5-16 16,-2-4-1-1,0-3-2-15,0-11-2 16,-3-8 0-16,-7-9-2 0,-12-13-75 0,0-14-132 16</inkml:trace>
  <inkml:trace contextRef="#ctx0" brushRef="#br0" timeOffset="7162.3">31002 13893 447 0,'-11'-16'64'15,"7"5"-44"-15,4-3-19 0,0 2-2 16,12-6-1-16,5-6 1 15,3-2 1-15,4-8 0 16,2-4 0-16,-1-6 0 16,-3-6 0-16,-3 0 0 15,-9 0 0-15,0 3 0 0,-3 6 0 16,-2 7 0-16,-3 15 13 16,1 4 12-16,2 11-4 15,2 4-11-15,2 10-6 16,2 13 3-16,5 7 4 15,1 7-3-15,-2 5-6 0,5 3 0 16,2-2-1-16,-3-1-1 16,1-8 2-16,-1-3-1 15,-9-11-13-15,-5-12-42 16,-5-8-47-16,-10-25-162 16</inkml:trace>
  <inkml:trace contextRef="#ctx0" brushRef="#br0" timeOffset="7287.28">31160 13210 589 0,'0'0'0'0,"0"0"-4"15,7 5-3-15,2 8-55 0,2-2-100 16</inkml:trace>
  <inkml:trace contextRef="#ctx0" brushRef="#br0" timeOffset="8132.5">31413 13318 600 0,'12'15'-11'16,"2"4"9"-16,1 8 2 16,5 6 1-16,2 6-1 0,1 1 0 15,-7-5 0-15,0-5 0 16,-5-9-1-16,-4-7 0 15,-5-8 2-15,-2-6 1 16,0-17 8-16,-9-9 11 16,-4-13-17-16,3-10-3 15,1-9-1-15,2 0-2 0,4 5 2 16,3 6 0-16,0 11-1 16,3 11 6-16,4 10 0 15,0 10-3-15,0 5-3 16,6 2 0-16,-1 12 1 15,5 7 0-15,0 6 0 0,4 2 0 16,-2-2 0-16,1-2-7 16,-2-6-10-16,-2-10 6 15,-1-9-3-15,-5-2 6 16,-1-20 6-16,-6-12 8 0,0-8-3 16,-3 0-2-1,0-3 0-15,0 5 2 0,-5 10 10 16,4 7 14-16,-3 12-11 15,4 6-9-15,0 5-7 16,5 0-6-16,9 9 3 16,0 5 3-16,9 2 0 15,2 4-1-15,4-6 2 0,4-3-2 16,-1-9 1-16,-2-2-1 16,1-11 1-16,-6-14 0 15,-2-7 4-15,-19-11-3 16,15-7 2-16,-15-11-3 0,-4-1 1 15,-4-1-1-15,-6 5 0 16,-5 9-1 0,-2 14 2-1,-3 13 1-15,-2 15 2 0,-3 7-2 0,2 18 0 0,-1 12-2 16,7 11 2-16,4 6-4 16,7 4 4-16,6 1-5 15,6-4 2-15,10-7-1 16,11-8 2-16,1-12-3 15,4-12-2-15,5-9-3 16,-5-9-1-16,-1-16-3 0,-6-11 0 16,-4-1 12-16,-4-4 0 15,-7 5 0-15,-1 8 1 16,-6 10 9-16,2 7-1 16,-3 11 4-16,3 7-12 0,-2 18-2 15,4 11 3-15,5 9 1 16,2 6-2-16,4 8-1 15,-1 1-3-15,9 3-29 16,-3 1-18-16,1 1-69 16,-5 2-234-16</inkml:trace>
  <inkml:trace contextRef="#ctx0" brushRef="#br0" timeOffset="8810.46">28651 15983 346 0,'-10'-19'26'15,"-1"1"34"-15,3 2-12 16,3 8 1-16,3 2-14 15,2 6-19-15,6 10-19 16,14 20 0-16,9 15 2 0,10 23 5 16,6 18 4-16,5 11 2 15,4 14-5-15,-2 1-2 16,-2-1 0-16,1-12-2 16,-9-21-18-16,-1-23-60 0,-7-30-20 15,-7-25-71-15</inkml:trace>
  <inkml:trace contextRef="#ctx0" brushRef="#br0" timeOffset="9118.06">29248 16002 482 0,'2'-13'6'0,"-2"5"17"16,0 8-8-16,0 0-6 16,5 15-9-16,-2 8 2 0,6 13-1 15,2 5 1-15,2 3 0 16,2 4-1-16,2-8 1 15,1-8 2-15,1-9-1 16,5-16 0-16,-2-7 0 16,0-15 0-16,-3-18 2 15,-3-9 7-15,-3-10-2 0,-8-9 4 16,-5 0-4-16,-2 7 1 16,-10 4 1-16,-6 6 2 15,-2 16-9-15,-1 10-4 16,0 12-4-16,4 6-13 15,0 18-52-15,5 6-57 16,4 4-153-16</inkml:trace>
  <inkml:trace contextRef="#ctx0" brushRef="#br0" timeOffset="9429.62">29822 15682 561 0,'0'7'0'16,"0"18"-2"-16,-2 11-1 0,2 8 2 15,0 8-1-15,4 2 1 16,7-6 2-16,0-10-1 16,5-12 0-16,-2-12 2 15,3-12-2-15,-5-5 4 16,-2-21 25-16,0-11 12 15,-8-12-16-15,-2-6-9 0,0-1-7 16,-13 1-3-16,-3 5 0 31,-6 10 2-31,0 10 0 16,-2 10-5-16,-1 13-5 0,-1 5-21 0,3 15-40 16,7 18-20-16,1 2-32 0,12 4-113 15</inkml:trace>
  <inkml:trace contextRef="#ctx0" brushRef="#br0" timeOffset="9665.42">30375 15375 661 0,'0'-5'3'0,"0"1"-3"0,0 4-3 16,0 13-4-16,0 15 3 15,0 15 3-15,0 9 4 16,0 10-2-16,5 8 0 16,0 1 1-16,2-1-2 15,1-2 0-15,-1-7 1 0,-3-15-45 16,-4-15-57-16,0-18-71 16</inkml:trace>
  <inkml:trace contextRef="#ctx0" brushRef="#br0" timeOffset="9805.99">29975 15450 667 0,'-11'-3'4'0,"4"3"1"16,4 0-4-16,3 10-15 16,5 8-97-16,7 0-15 15</inkml:trace>
  <inkml:trace contextRef="#ctx0" brushRef="#br0" timeOffset="9992.8">30648 15732 793 0,'13'-10'5'15,"-6"-3"-6"-15,-2-5-1 16,-1 2-34-16,1-2-25 15,-1 4-15-15,-3 3-41 16,-1 6-88-16</inkml:trace>
  <inkml:trace contextRef="#ctx0" brushRef="#br0" timeOffset="10868.26">30953 16763 423 0,'6'9'139'15,"-1"-7"-148"-15,3-2 1 16,4-4 2-16,0-15 5 0,0-5 1 15,-4-9 1-15,-1-10 7 16,-1-7-5-16,-4 0 2 16,-2 3-1-16,0 8 6 15,-6 11 7 1,-3 11 8-16,-1 14 10 16,-3 8-28-16,4 22-8 0,-1 12 1 0,6 13-2 15,4 5 1-15,0 9 1 16,12 2 0-16,8-4-1 0,5-5 1 15,5-11-1-15,4-9 1 16,-5-15 0-16,4-14-1 16,0-10 0-16,-3-27 1 15,-4-15-1-15,0-15 0 16,-5-20 2-16,-2-10-1 16,-9-8 0-16,-3-1-3 0,-3 7-2 15,-4 10 4-15,0 16 1 16,0 15 1-16,-2 14 2 15,-2 11 3-15,3 9-3 16,-3 7-2-16,1 0-1 16,-1 3 1-16,2 3-1 0,-1-1-1 15,0 1 2-15,3 1-1 16,0 0 0-16,0 0 0 16,-1 0 0-16,1 0-3 15,0 0 2-15,0 3 0 16,0 5 1-16,0 3 1 0,0 8-1 15,4 10 1-15,5 9 7 16,-1 12 7-16,6 10 2 16,-2 12-1-16,2 6-6 15,2 4-4-15,6-2-2 16,-3 1-1-16,8-5-2 0,0-2 0 16,0-3-1-16,4-3 0 15,-4-6-14-15,2-8-21 16,-8-13-29-16,-8-11-37 15,-6-19-151-15</inkml:trace>
  <inkml:trace contextRef="#ctx0" brushRef="#br0" timeOffset="11275.21">31405 16563 354 0,'13'-19'5'16,"4"-10"4"-16,6-9 11 16,4-6-9-16,-5-8-5 15,1-7-7-15,-4 6 0 16,-4-1 0-16,-4 4 1 15,-8 13 2-15,2 5 19 16,-5 5 19-16,0 8-13 16,0 0-3-16,-5 7-3 0,-2 1 9 15,5 8 5-15,-3 0-6 16,3 3 3-16,2 17-20 16,0 16-9-16,9 15-4 15,4 10 2-15,3 14-1 0,4 3 1 16,-1 0-1-16,1-11 0 15,2-9-1-15,-3-9 0 16,1-12-18-16,-3-9-20 16,-5-12-29-16,-8-10-45 15,-4-3-265-15</inkml:trace>
  <inkml:trace contextRef="#ctx0" brushRef="#br0" timeOffset="11573.88">31593 16522 513 0,'0'0'-1'16,"9"-12"0"-16,4-6 0 16,2-9 1-16,6-11 3 15,-1-6-3-15,2-9 0 32,0-4 0-32,-3-3-6 0,-2 5-6 15,-5 15 3-15,-2 6 7 0,-5 18 7 0,0 12 16 16,2 9-6-16,3 24-11 15,0 13 22-15,6 14 11 32,2 6-20-32,2 0-14 0,1 1-1 15,3-12-1-15,-2-6 0 16,-3-11-1-16,-3-7 2 16,-2-11-4-16,-4-5-35 15,-7-11-30-15,-3-4-82 16,-13-19-212-16</inkml:trace>
  <inkml:trace contextRef="#ctx0" brushRef="#br0" timeOffset="11667.65">31765 16068 411 0,'-11'-35'115'0,"6"14"-68"16,3 11-32-16,2 9-14 16,0 1-5-16,7 0-48 0,0 5-73 15</inkml:trace>
  <inkml:trace contextRef="#ctx0" brushRef="#br0" timeOffset="12135.12">32150 15900 174 0,'0'0'474'0,"5"0"-475"0,-5 12-33 15,-14 13 9-15,-3 16 15 16,9-3 3-16,-1 8 5 16,3 2 2-16,2-3 1 0,4 1-1 15,0-7 0-15,4-4 0 16,7-10-1-16,1-12 0 0,5-7-1 16,-1-6-3-1,4-17 2-15,-1-9 2 0,1-10 2 0,0-8 0 16,-1-6-2-16,-2 0 1 15,-5 5 0-15,-4 8 0 16,-3 10 8-16,-1 12 35 16,-3 5-8-16,1 10-7 0,-2 0-16 15,0 18-10-15,2 10-2 16,-1 8 0-16,6 7-1 16,0 3 2-16,7-1-1 15,-2-6 0-15,4-6 1 16,-2-10-1-16,3-8-1 0,-5-9-5 15,1-6-7-15,-2-19-5 16,1-14-25-16,-4-11-29 16,-7-14-43-16,-1-10-126 15</inkml:trace>
  <inkml:trace contextRef="#ctx0" brushRef="#br0" timeOffset="12275.99">32270 15652 572 0,'-13'0'48'0,"2"5"-31"15,11 10-8-15,0 4-6 16,0 8 0-16,13 5-2 16,3 2 0-1,6 0-2-15,-1-4-43 16,1-6-70-16,-2-9-206 16</inkml:trace>
  <inkml:trace contextRef="#ctx0" brushRef="#br0" timeOffset="12862.8">32577 16068 497 0,'14'0'14'0,"3"-4"-13"16,0-10-1-16,-2-10-26 0,-8-2-69 16,-2-6-40-16,-5-6 85 15,0 2 45 1,-12 1 0-16,-5 6 24 15,-4 11 63-15,1 10 14 0,0 8-32 16,3 12-30-16,0 18-14 16,8 8-11-16,6 10-6 15,3 6-1-15,7-6-1 16,13-1-5-16,3-10-28 16,4-12-13-16,1-13 3 0,1-12 7 0,0-5 11 15,-5-20 1-15,3-11-15 16,-10-10-26-16,0-8 51 15,-5-3-3-15,-7 0 13 16,-3 7 64-16,-2 9 80 16,0 12-58-16,0 11-27 15,-5 12-9-15,1 6-12 0,1 5-28 16,1 13-9-16,2 5 0 16,0 0 1-16,3 2-2 15,8-6-32-15,4-6-3 16,3-9 2-16,-4-4-4 15,0-6 9-15,-3-10 16 0,-2-7 14 16,-5-7 4-16,-1-4 1 16,-1-4 7-16,-1 5 10 15,4 4 14-15,-5 6-1 16,2 8 8-16,-1 12 12 16,3 6-42-16,1 22-13 0,2 13 2 15,4 10 1-15,3 9-1 16,5 7 0-16,3 2-1 15,4-2-2-15,4-6-2 16,6-3-71-16,-2-7-100 0</inkml:trace>
  <inkml:trace contextRef="#ctx0" brushRef="#br0" timeOffset="14198.88">32372 12635 452 0,'-14'-14'-29'0,"-1"-4"32"0,0-3 2 16,5 0 10-16,-2-5-5 15,5-2 0-15,3-4-2 16,4-2 2-16,0-2-5 15,4 3-4-15,8 0 1 0,5 5-1 16,8 4 5-16,3 7 7 16,10 6 4-16,5 9-4 0,8 4-5 15,2 21 1-15,1 17-6 16,0 15-1-16,-10 16-1 16,-7 13-1-16,-13 11 1 15,-9 5-1-15,-8-4 1 0,-5-5-1 16,-2-11 0-16,-2-16 0 15,-1-14-1-15,1-16 2 16,-1-12-1-16,3-10-1 16,0-10 2-16,12-2-1 15,6-2 1-15,9-5-1 0,7 0 0 16,4 2 1-16,3 1-1 16,-3 4 0-16,-2 2 0 15,-2 11 0-15,-2 6-1 16,-1 9 1-16,-3 8-1 15,5 10 1-15,-3 9 0 16,1 14 0-16,-1 11-1 16,-1 3 2-16,-2 5-1 0,-4 1-1 15,-1-3 2-15,-2-4-1 16,-1-8-2-16,-4 2 0 16,-3-7 1-16,-7 1 0 15,1-6 2-15,-6 0-1 16,0-2 0-16,0-4 1 15,-11-5-1-15,-3-6 1 16,-6 1-1-16,-11-5 2 16,-3-5 2-16,-3-1-1 15,-5-5 3-15,1-6 10 0,3-4 5 16,6-8-9-16,9-4-4 16,9-6-3-16,4-2 5 15,8-2 2-15,2 2-5 16,2-2-8-16,9 7-2 15,2 6 1-15,5 9 1 0,1 14-2 16,3 16-5-16,-4 16 4 16,0 6-5-16,-2 16 9 15,2 3 0-15,0 5-1 16,2-2 1-16,-1 6 0 16,-4 2 0-16,-4-3-5 0,-6-1-3 15,-5-14-28-15,-4-17-9 16,-16-28-88-16</inkml:trace>
  <inkml:trace contextRef="#ctx0" brushRef="#br0" timeOffset="14746.45">32374 14414 366 0,'0'0'8'16,"-2"0"38"-16,0 0-14 0,2 0-12 15,0 0-12-15,7-4-8 16,5-3 1-16,3-2-1 16,5-5 0-16,7-3 0 15,7-9 1-15,11-8-1 16,9-6 5-16,12-9 3 16,10-8 1-16,10-7-5 0,10 0 8 15,4-1 2-15,0 6-3 16,-8 13-6-16,-14 9-5 15,-10 17 0-15,-22 8-25 16,-17 10-19-16,-13 2-5 0,-16 2-11 16,0 3-21-16,-3-2-14 15</inkml:trace>
  <inkml:trace contextRef="#ctx0" brushRef="#br0" timeOffset="15027.67">33268 13297 433 0,'18'22'-37'15,"6"9"28"-15,10 7 10 16,0 7-7-16,0-4-140 16</inkml:trace>
  <inkml:trace contextRef="#ctx0" brushRef="#br0" timeOffset="21345.91">28021 13963 258 0,'-5'-31'-18'16,"-8"1"18"-16,-4 3 1 15,-5 5 2-15,-5 5 4 0,-4-1-2 16,1 3 3-16,-1 3 4 16,1 5 21-16,2 3-7 15,1 4-5-15,1 2-8 16,-1 14-6-16,0 13-6 0,-5 9 2 16,1 8-3-16,-1 11 1 15,2 7 0-15,-1 7-1 16,4 6 3-1,3 6 2-15,4 0 1 16,8 3 3-16,2 3-3 16,8-3 1-16,2-7-2 0,5-3-2 15,13-9 0-15,5-2 0 16,8-3 2-16,6-2-1 16,2 5 4-16,5-1-1 15,2 6-1-15,-2 3-3 0,0 0 12 16,0 0-10-16,-3-2 0 15,-2-4 6-15,0-3 18 16,-2-3-7-16,2-3-8 16,-3 1-8-16,-5 0-2 15,-4 2-3-15,-5 1 0 16,-8 6 0-16,-14 2 0 0,-2 2 1 0,-21-2-2 16,-10-6 1-16,-3-5-1 15,-6-9 0-15,-4-9 1 16,5-11 0-16,5-8 1 15,1-8 0-15,2-7 3 16,5-7-3-16,1 0 0 16,6-11-1-16,4-1 0 15,4 1-1-15,4-1 0 0,7 1 1 16,2 2 0-16,0 0-3 16,11 0 2-16,9 0-1 15,5 1 0-15,8 0 1 16,4 6-2-16,4 2 1 15,3 0 0-15,0 10 1 0,5 9-2 16,-1 6 0-16,-6 7 2 16,1 5-1-16,-6 7 0 15,-3 7 1-15,-5 1-1 16,-2 5 2-16,-5 0-1 0,-2 4 0 16,-3 0-1-16,2 1 1 15,-5-3 1-15,0-2-2 16,0-3 1-16,1 3 1 15,-1-4-2-15,1-1 2 16,1 1-1-16,-1 1 0 16,-1-2 1-16,-1-1-1 0,4-5 1 15,-5-1-1-15,3-2 4 16,1-1-4-16,-1-2 1 16,0-1 0-16,4-1 1 15,-3-3-1-15,3-5 0 16,7-3-1-16,-3-4 0 0,6-5 0 15,3-3 1-15,4-5 0 16,3-3-1-16,7-1 2 16,-2-6-2-1,7 0 1-15,2 0 0 16,3-9 2-16,1-5-2 0,6-4 2 0,2-2 0 16,4-3 1-16,-3-4 3 15,6-1-4-15,1 1 2 16,-1 0-1-16,5 0 0 15,-1 4 0-15,-5 0 1 16,3 1 0-16,-4 3-4 16,-5-2 1-16,-2 4-2 0,-2-2 1 15,-3 3 1-15,-5-2 6 16,1 1 0-16,-2 0 0 16,-6 1-2-16,-4 2-2 15,-8 3 1-15,-3 0 0 16,-8 5 0-16,-9 0 3 0,-3 2 1 15,-5 1 4-15,-3 3 4 16,-3 0-5-16,0-3 2 16,0 3-1-16,0 0-3 15,0 0-2-15,0 0-1 0,0 0-1 16,0 0-2-16,0 0-1 16,0 0-3-16,0 0 0 15,0 0-2-15,0-1-23 16,-6-2-35-16,-11-12-50 15,-10-13-157-15</inkml:trace>
  <inkml:trace contextRef="#ctx0" brushRef="#br0" timeOffset="84916.57">16054 13456 369 0,'-13'-26'-127'0,"-4"5"138"16,1 8 104-16,3 0-44 15,4 7-62-15,-1 3 2 16,7-2-3-16,-4 4-4 16,4-5 3-16,1 3-2 0,0 3 2 15,1-3-1-15,1 3-5 16,0 0-1-16,0 0-1 16,0 3 0-16,7 10 1 15,4 7 0-15,6 10 0 16,7 14 1-16,8 12-1 15,7 15 0-15,9 16 1 0,-4 13-1 16,7 11 2 0,-4 5-2-16,-4 7 0 0,-8 2 1 0,-6 0-2 0,-4-9-12 15,-4-12-22-15,-8-18-14 16,-4-27-37-16,-5-28-77 16</inkml:trace>
  <inkml:trace contextRef="#ctx0" brushRef="#br0" timeOffset="85587.9">17004 13314 320 0,'9'28'-18'0,"1"2"14"0,-1 0 4 16,-2-2 5-16,-4 1 13 31,-3-5 5-31,0-3 2 16,-7-5-3-16,-9-3 10 0,-2-3 1 0,-7-2-7 15,-11-8-3-15,-2 0-8 0,-5-13-4 16,-2-13-6-16,3-9-1 15,-2-13-4-15,6-12 1 16,10-6-1-16,9-9 2 16,11-3-1-16,8-10-3 15,7 4 2-15,14 2 0 16,12 5-1-16,6 8 1 16,6 8 0-16,1 13-1 0,0 16 0 15,-3 16 2-15,-6 16-3 31,-10 16-2-31,-14 34-2 16,-9 30 3-16,-4 24 3 16,-13 20 1-16,0 9-1 0,3 6 2 0,7-6-2 0,3-9 13 15,19-18-4-15,6-15-6 16,7-12 0-16,6-11-2 16,4-13-1-16,-3-14 0 15,4-16 1-15,-3-13-2 16,-3-12 2-16,-3-16 0 0,-1-21 1 15,-6-20 3-15,-2-18-2 16,-8-11-1-16,-5-10 0 16,-5-2-1-16,-7 8 1 15,0 16-1-15,-7 20 0 16,-10 22 0-16,-6 27 14 0,-8 14-6 16,-3 23-11-16,-2 14 0 15,8 6-17-15,4 0-21 16,12-13-49-16,12-14-272 15</inkml:trace>
  <inkml:trace contextRef="#ctx0" brushRef="#br0" timeOffset="85822.26">17592 13133 570 0,'-9'6'-20'16,"2"-6"22"-16,7 0-7 16,0 0-6-16,0-9 1 15,9-9 9-15,3-9 2 16,4-8 1-16,10-14-2 0,3-6-2 16,8-8 4-16,-3-6-10 15,4-6-173-15</inkml:trace>
  <inkml:trace contextRef="#ctx0" brushRef="#br0" timeOffset="86276">18085 12047 594 0,'7'0'-8'15,"5"0"3"-15,10 1-6 16,13 11 9-16,10 7 1 16,16 10 1-16,3 11-1 15,9 9 2-15,-5 11-1 16,-7 12 1-16,-17 8-1 0,-13 2 0 16,-21 6-3-16,-13-1-1 15,-21-5 2-15,-17-5 4 16,-3-15-2-16,-5-14 1 15,6-12 12-15,6-15 11 0,3-15-9 16,10-6-5-16,4-21-5 16,8-16-5-16,7-7-21 15,5-9-7-15,5-7 20 16,16 4 1-16,9 2 3 16,9 8 4-16,0 10-2 15,2 12 4-15,1 14 0 0,-3 10 2 16,0 2-1-16,-1 19-1 15,-1 6-1-15,-2 7-1 16,1 7 2-16,2 4-1 16,1 5-2-16,1 0-9 0,1-12-14 15,-2-18-65 1,0-20-163-16</inkml:trace>
  <inkml:trace contextRef="#ctx0" brushRef="#br0" timeOffset="86588.48">19276 11699 447 0,'0'-41'48'0,"-16"25"-40"16,-10 16-1-16,-9 7-8 15,-6 23 0-15,-4 12 0 16,3 9 2-16,5 12 0 16,11 5 1-16,14 8 0 0,12-1-3 15,9-4 1-15,21-5 0 16,19-7 0-16,9-15-1 15,8-9 5-15,9-9 9 16,10-8 5-16,-2-4 11 16,-5 3-9-16,-2-4-10 15,-16 5-7-15,-14 1-1 0,-16 4 1 16,-18 4-4-16,-12 3 3 16,-12 2 0-16,-22 0-1 15,-8-5-1-15,-9-6-13 16,-1-12-34-16,-4-9-4 0,8-23-61 15,1-24-124-15</inkml:trace>
  <inkml:trace contextRef="#ctx0" brushRef="#br0" timeOffset="86822.83">19276 11858 621 0,'2'-22'1'15,"1"-3"-1"-15,4-3 0 16,10-6-3-16,8-4 4 16,9-4-2-16,9-8 0 0,11-4 1 15,13-2 1-15,10-4 2 16,3 2 2-16,5 4-5 16,-4 8 1-16,-6 6 0 15,-9 10-12-15,-10 8-49 16,-15 14-42-16,-10 8-80 0</inkml:trace>
  <inkml:trace contextRef="#ctx0" brushRef="#br0" timeOffset="87449.21">17087 15712 437 0,'-48'37'2'0,"5"-7"2"16,7-4-3-16,7-5-1 16,9-3 1-16,8-7-2 0,7-2 1 15,5-4-3-15,0-2-9 16,8-3 7-16,10 0 2 16,4-11 2-16,6-7 3 15,8-9-1-15,8-9 0 16,6-8 5-16,11-15 7 15,11-16 15-15,12-12 2 16,11-15-9-16,11-12-1 0,10-6-4 16,9-11 0-16,9-1-6 15,9-4-5-15,3-4-4 16,5 1 3-16,7-1-1 16,3-2-1-16,4 2-1 15,-6 0 3-15,4 3-2 0,-4 1 0 16,-4 3 2-16,-5 6-2 15,-12 5-1-15,-5 10 1 16,-13 9-2-16,-12 7 3 16,-11 13 0-16,-14 12 1 15,-13 10 1-15,-12 14-3 0,-14 9 0 16,-8 11-1-16,-11 9-1 16,-8 7 0-16,-3 6-1 15,-1 5-23-15,-1 0-56 16,0 2-50-16,3 3-161 0</inkml:trace>
  <inkml:trace contextRef="#ctx0" brushRef="#br0" timeOffset="88703.27">19534 14755 546 0,'4'-54'-29'0,"18"-3"29"0,7-1-1 16,10 4 1-16,6 5 0 15,7 12-1-15,2 14 1 16,-2 16-1-16,-1 9 0 15,-5 24-1-15,-3 19 2 0,-3 19-1 16,-6 15 3-16,-7 11-2 16,-6 12 2-16,-6 8 0 15,-12 7 2-15,-3-2-1 16,-15 5 11-16,-13-2-4 16,-13-2-4-16,-9-9 5 15,-8-9 13-15,-3-12 7 0,0-21-2 16,2-11-10-16,5-16-7 15,1-17-8-15,5-14-3 16,7-7 0-16,1-13-26 16,10-14-14-16,9-3 8 15,8-3-14-15,9 2 23 16,4 8 20-16,12 3 1 0,10 12 1 16,5 6-2-16,6 2 2 15,6 13 1-15,4 11-1 16,5 6 2-16,6 12 13 15,9 6-2-15,4 2-1 0,7 10-4 16,2 1 0-16,6 3 5 16,2-3-5-16,-5-8-5 15,0-8 0-15,-6-15-2 16,-8-19-2-16,-9-13-14 16,-7-37 5-16,-8-29 5 0,-6-34-11 15,-7-24-36-15,-8-33-56 16,-6-24-140-16</inkml:trace>
  <inkml:trace contextRef="#ctx0" brushRef="#br0" timeOffset="89105.91">20800 14269 539 0,'0'-85'1'16,"-8"12"1"-16,-6 17 5 0,1 8 20 16,-3 14-9-16,-2 9-9 15,2 9 2-15,-2 11-3 16,2 5-7-16,-1 21-4 15,1 24-1-15,2 19 3 16,2 27 1-16,4 24 0 16,4 16 1-16,4 14 0 0,0 8-1 15,2-1 1 1,11-12 0-16,-3-9-1 16,7-20 0-16,-3-22 1 0,3-20 0 15,0-17 6-15,3-16 5 16,4-15-1-16,2-10-4 15,6-11-3-15,5-9 1 16,4-18-2-16,0-12 0 16,1-9-3-16,-3-8 0 0,-9-1 1 15,-4 4 0-15,-12 8 0 16,-9 9 0-16,-5 11 1 16,0 11 13-16,-14 13 0 15,-8 1-9-15,-3 14-7 16,2 9-2-16,0 7-2 0,6 6-16 15,10 0-10-15,7-6-36 16,0-10-110-16</inkml:trace>
  <inkml:trace contextRef="#ctx0" brushRef="#br0" timeOffset="89528.19">21144 13358 487 0,'-13'10'-7'0,"3"-1"3"16,4 6-13-16,5 1 9 15,1 0 6-15,0-4 0 0,3-1 2 16,2-4-1-16,2-5 0 16,-2-2 2-16,-1-4 3 15,-2-10-2-15,-2-5-1 16,0-8 1-16,-4-3-2 15,-8 2 1-15,0 3 3 0,-3 5 37 16,1 7 6-16,-1 11 6 16,1 4-24-16,-1 22-22 15,0 9-9-15,2 11 1 16,-1 0-11-16,1-13-192 16</inkml:trace>
  <inkml:trace contextRef="#ctx0" brushRef="#br0" timeOffset="90168.96">20196 17436 621 0,'12'-19'-9'0,"1"0"6"0,8-10 1 16,4-3 2-16,8-5 0 15,4-4-1-15,7-6 1 16,4-6 0-16,11-13 0 15,9-9 1-15,10-14-1 0,12-16 1 16,6-8-1-16,8-8 2 16,6-6-1-16,2 2-1 15,-3 10 0-15,-9 10-1 16,-4 10-33-16,-12 15-34 16,-12 9-26-16,-11 6-66 15</inkml:trace>
  <inkml:trace contextRef="#ctx0" brushRef="#br0" timeOffset="90700.11">21845 14468 491 0,'10'-8'8'0,"2"-9"-7"16,7-5 0-16,8-5 5 15,5-4 8-15,6-7 4 16,6-5 0-16,7-2 0 16,1-5-9-16,-1 0-6 0,-2-3 0 15,-1-1-4-15,-6-3-8 16,-4-3-70-16,-10-6-157 15</inkml:trace>
  <inkml:trace contextRef="#ctx0" brushRef="#br0" timeOffset="90951.04">22605 12865 614 0,'0'35'0'0,"2"11"-7"16,15 29 3-16,7 23 1 16,15 22 3-16,8 20 1 15,11 11-1-15,7 10 3 16,3-4-1-16,-6-2-3 16,0-5 2-16,-7-12-2 15,-9-15-5-15,-10-22-44 16,-11-27-33-16,-15-31-71 0</inkml:trace>
  <inkml:trace contextRef="#ctx0" brushRef="#br0" timeOffset="91513.01">22556 12712 618 0,'-6'0'-10'0,"-5"-7"10"16,8-7 1-16,3-2 0 16,0-9 0-16,0-9-1 15,7-9 0-15,5-9 1 0,6-3-2 16,7-2 0-16,2 3 0 15,6 8-1-15,4 12-1 16,2 13-3-16,3 14 3 16,3 8 2-16,2 28 1 0,-4 16-2 15,-4 15 2-15,-2 13 2 16,-4 11-2-16,-6 5 0 16,-7 2 0-16,-6-5 1 15,-6-9 1-15,-8-11 5 16,0-7 10-16,-15-9 2 15,-9-10 1-15,0-2-5 0,-10-5-6 16,-5-4-7-16,0-4-1 16,0-8-13-16,2-10-88 15,6-7-207-15</inkml:trace>
  <inkml:trace contextRef="#ctx0" brushRef="#br0" timeOffset="92591.99">23651 12422 497 0,'-28'0'4'0,"0"0"-2"15,1-10 0-15,0-2 6 16,4-6-4-16,1-2 4 0,4-3 1 16,6-5-6-16,3-6 0 15,5-7-4-15,4-2 1 16,6-2-2-16,8-3 0 15,7-4 0-15,6 4 1 16,7 2 1-16,4 0 0 0,3 4 3 16,1 8 5-16,-3 6-1 15,-1 14-4-15,-4 14-3 16,-4 7 0-16,-3 24 0 16,-3 17 2-16,-2 12-2 0,0 12 1 15,-3 8-1-15,-1 11 0 16,-6 5 0-16,-3 1 0 15,-4-5 1-15,-5-8-1 16,0-4 1-16,-5-5-1 16,-7-5 1-16,-3-2 1 15,1-4 1-15,-3-2 5 0,3-1 1 16,2-2-1-16,1-6-3 16,4-4-4-16,5-8 0 15,2-3 3-15,0-9-2 16,9-7 0-16,4-8-2 15,6-8 2-15,3-6 2 0,3-6 3 16,6-13 3-16,3-8-2 16,3-9 3-1,2 0-4-15,5-5-3 0,-1-1-1 16,2 0-2-16,0 3-1 16,0 3 0-16,1 1 2 15,-3 1-3-15,-1 5 2 16,-3 1-2-16,-3-1 2 15,-4 6-1-15,-5 0-1 0,-3 3 2 16,-6 4-1-16,-6 4 4 16,-3 3 11-16,-4 2 1 15,-3 3-3-15,-2 2 2 0,0 2-2 16,0-1-5-16,0 1-6 16,0 0 2-16,0 0-6 15,0 0 3-15,-5 8-5 16,-4 7-25-16,-8 6-23 15,-2 4-51-15,-8 2-112 0</inkml:trace>
  <inkml:trace contextRef="#ctx0" brushRef="#br0" timeOffset="93421.67">22200 15864 482 0,'0'0'11'15,"0"-7"6"-15,3-6-16 16,8-2 0-16,4-5 2 15,0-3 1-15,5-1-1 16,2-2 0-16,2-1 0 0,2-1-2 16,3-6 1-16,5-2 0 15,1-7 2-15,6-2 1 16,3-6-2-16,7-5 1 16,4-2 0-16,3-5 4 15,7-1-1-15,4-4 9 0,5 3 6 16,0-2-6-16,3-3-1 15,2 1-2-15,-2-4-1 16,4 1-2-16,4-5-3 16,-2-3-1-16,5 0-2 15,0-4 0-15,2 2-3 0,4-3-1 16,1-3 0-16,-2 1 2 16,4 1-3-16,-2 3 2 15,0 2-2-15,-5 5 2 16,-4 1 0-16,-1 5-2 15,-7 7 1-15,-5-3 1 0,-2 8-2 16,-6 0 2-16,0 2-1 16,-4 0 0-16,-4 4 1 15,-4 5-2-15,-5 2 1 16,-7 7 1-16,-5 6-1 16,-9 7 1-16,-5 4-1 15,-5 3-1-15,-3 5 2 0,-6 1-1 16,-1 5 0-16,-1 1 1 15,-1 3-1-15,-1 1 0 16,-4 0 1-16,2 2-2 16,-2 0 1-16,0 0 0 0,0 0 0 15,0 0 0-15,0 0-5 16,-5 4-27-16,-10 5-30 16,-9-4-53-16,-12-1-238 15</inkml:trace>
  <inkml:trace contextRef="#ctx0" brushRef="#br0" timeOffset="94046.25">21781 12627 344 0,'17'32'100'16,"-2"-2"-101"-16,2 4 0 15,8 5 2-15,-1 7-1 16,4 8 0-16,0 7 0 16,1 8 0-16,3 8 0 0,2 5 1 15,5 4-1-15,4 3 3 16,1 6 6-16,8 6 1 16,3 7 3-16,4 9-7 15,0 6-4-15,1 7-1 16,-3 2-1-1,-5-1 0-15,-5-12 0 16,-10-12 1-16,-6-14 1 0,-8-15 12 16,-5-14 7-16,-3-16-9 15,-3-10-6-15,-2-15-5 16,0-12 0-16,-3-11-11 16,-5-29-86-16,-2-22-24 0</inkml:trace>
  <inkml:trace contextRef="#ctx0" brushRef="#br0" timeOffset="94876.51">21535 12362 538 0,'0'0'-4'16,"3"0"-7"-16,9 0-3 0,3-3 12 16,6-2 2-16,6-5-1 15,3-5 0-15,4-3 0 16,7-9 1-16,6-9 0 15,3-7 0-15,8-7 1 16,6-7-1-16,7-3 0 0,4-8 0 16,3-1 0-16,0-3 0 15,5-3 0-15,2 0 0 16,-4-1 0-16,4 3-1 16,3 0 1-16,0 5 1 15,-2 2-1-15,2 3 0 0,-3 4 0 16,1 6 0-16,-6 3 0 15,0 0 0 1,-4 10 0-16,-3 3 0 16,-7 9 0-16,-1 10 0 0,-8 7 0 0,-6 9 0 15,-7 2-2-15,0 18 3 16,-5 7-2-16,-1 6 0 16,1 6 1-16,5 4 0 15,0 9 2-15,7 4 1 16,5 9-1-16,3 7-2 15,7 9 2-15,6 6-1 0,3 12-1 16,1 1 0-16,2 2 0 16,0 5 0-16,-2 0-1 15,-5-5-2-15,-1-2 2 16,-5 0 1-16,-6-5 0 0,0-2-1 16,-6-4 1-16,-4-3 1 15,0 0 0-15,-4-4 3 16,3-3 2-16,-1 0 7 15,3-4-3-15,1-2-2 16,-1 1-2-16,4-6 0 16,-4 0-5-16,-7-6 1 0,-4-5-2 15,-6-3 1-15,-8-9-1 16,-7-10-1-16,-6-5 3 16,-5-7-1-16,-4-5-1 15,-3-2 3-15,0-1-2 16,-11-1 3-16,-8 4 8 15,-9 7-4-15,-7 7-7 0,-16 10 0 16,-12 12-1-16,-20 18-3 16,-17 12-43-16,-19 7-66 15</inkml:trace>
  <inkml:trace contextRef="#ctx0" brushRef="#br0" timeOffset="98682.49">23272 16690 544 0,'-10'0'-21'15,"0"0"24"-15,-2 0-1 16,-3 0-2-16,-5 0 1 16,-1 0 1-16,-5 0 7 15,-2-4 0-15,-1-1-5 0,-3-6-2 16,-2-5 0-16,-2-3-2 15,-6-10-1-15,1-8-5 16,-3-10-5-16,-2-13 0 16,3-12-1-16,6-8-2 15,6-5 0-15,6-3 6 0,10 1-8 16,12 9 14-16,3 2-1 16,13 9 3-16,13 4 13 15,11 6 5-15,9 3-6 16,6 8-4-16,4 10-3 15,-1 12-4-15,-3 14-1 16,-1 10-3-16,-10 23-23 16,-7 15 3-16,-5 11 18 0,-6 13 5 15,-3 9 1-15,-2 13-1 16,-5 14 2-16,-3 11 0 16,1 5 4-16,-2 1 7 0,4 2-1 15,-5-7-4-15,11-8 3 16,-7-8 3-16,6-8 3 15,1-11-10-15,5-9-2 16,-2-13-3-16,3-17 0 16,0-12-1-16,6-17 1 15,-3-7-1-15,7-24 3 0,-3-13-2 16,2-11 0 0,-2-11-1-16,-3-2 0 15,-6-3-1-15,-5 7 0 0,-9 4 3 16,-7 6-2-16,-2 8 12 15,-13 5 9-15,-12 9 3 0,-7 3-7 16,-7 10-11-16,-9 10-5 16,-5 2-2-16,-3 24-1 15,6 8-14-15,5 8-21 16,10 5-1-16,7-2-10 16,12-11-54-16,12-17-306 0</inkml:trace>
  <inkml:trace contextRef="#ctx0" brushRef="#br0" timeOffset="99286.19">23238 15104 582 0,'-13'-28'-2'16,"1"0"4"-16,4 9 0 0,8 6 2 15,0 8-3-15,13 5-4 16,4 11-2-16,9 19 2 16,6 15 1-16,11 14 2 15,4 16 0-15,7 14 0 16,2 7 1-16,5 6-1 0,-2 0-2 15,-6-3-6-15,-4-2-13 16,-6-8 7-16,-6-8 11 16,-7-9 3-16,-9-11 0 15,-1-13 1-15,-8-9 0 0,1-12 8 16,-4-10 8-16,-5-7-8 16,-1-7-2-16,-3-3 6 15,0-7 12-15,-2-16 4 0,-6-14-22 16,-1-16-5-16,-4-12-2 0,6-12-1 15,2-2-2-15,5 1-7 16,0 3-2-16,7 8-6 16,7 8 1-16,0 11 6 15,0 12 7-15,1 9 1 16,-3 15 2-16,1 8-2 0,-2 4 0 16,4 16-1-16,0 9 3 15,5 7 1-15,0 6 1 16,5 3-1-16,2 0 2 15,4-4 0-15,-3 1 4 16,5-6-1-16,-3-7-2 16,2-7-1-16,-1-9-2 0,-2-5 2 15,-2-7-25-15,-7-18-54 16,-3-15-92-16</inkml:trace>
  <inkml:trace contextRef="#ctx0" brushRef="#br0" timeOffset="99615.17">24300 15197 572 0,'-13'16'15'0,"-2"5"-15"16,8 10-2-16,5 10 0 0,2 9 1 16,5 9 1-16,9 3 1 15,6 0 0-15,4-1-2 16,3-6 0-16,3-10 1 15,-4-9 1-15,-2-15-2 0,-2-10 0 16,-2-11-3-16,-6-14 5 16,-1-18 1-16,-6-15 1 15,-4-10 0-15,-3-9 6 16,0-2 5-16,-5 4 12 16,-8 5-7-1,-4 9 2-15,-2 14-7 16,0 8-6-16,1 10-7 0,-2 7 0 0,6 9-2 15,-3 2-20-15,5 20-38 16,2 0-43-16,-2 3-116 16</inkml:trace>
  <inkml:trace contextRef="#ctx0" brushRef="#br0" timeOffset="100740.87">24568 14807 503 0,'7'8'22'16,"-1"6"-36"-16,2 5 10 0,7 10 2 15,1 6 2-15,2 1-2 16,2 6 3-16,1 2-1 15,1 1 0-15,3-2 0 0,-1 0 0 16,0-2 1-16,0-6 0 16,-1-6-1-16,-1-6 1 15,-3-7 0-15,1-5 1 16,0-11 6-16,-2 0 11 0,0-16-3 16,0-11-3-16,-3-12 4 15,-5-10-6-15,-3-9 3 16,-4-4-2-16,-3-6-5 15,0 4-4-15,0 1-1 16,-7 11-1-16,2 7 2 0,0 12-2 16,2 9 0-16,-1 9-1 15,1 5 0-15,3 10 0 16,0 0-4 0,0 19-5-16,3 11 4 15,6 8 2-15,1 9 1 16,3 3 0-16,-2 2-1 0,1-4 2 0,3-5 1 15,0-9 0-15,0-6 0 16,-1-8 1-16,3-8 0 0,-5-8 0 16,3-4 3-16,-3-4 7 15,1-15 2-15,1-9-1 16,5-7-3-16,-7-7-5 16,1-6-3-16,-3-6-1 15,-1 1 1-15,-6-1 0 0,-3 1 1 16,0 1-1-16,-1 7 0 15,-10 6-1-15,-4 5-1 16,-2 6-1-16,-5 8 2 16,0 8-6-16,5 6-4 15,-1 6 3-15,0 4 2 16,7 17 2-16,6 8-4 0,1 6 3 16,4 12 1-16,5-2 2 15,10 0 0-15,6-3 0 16,4-12-3-16,1-8-4 15,2-16-3-15,0-6-3 0,-1-16 13 16,-3-16 4-16,0-7-3 16,-3-8 1-16,-1-2 0 15,-4 1-1-15,1 1 1 16,-3 8 0 0,-4 5 1-16,1 2 2 15,-2 3 0-15,2-1 1 0,-2 2-1 16,-2-3-4-16,-2 1 2 15,-5 0-1-15,0 0 0 16,0 2-1-16,-10 7 2 16,-7 5-2-16,0 4 2 0,-1 6-1 15,0 5 0-15,2 1 7 16,5 5 2-16,8 13-4 16,3 5-9-16,3 9-1 15,15 9 4 1,9 6-8-16,7 3-18 0,8-6-12 0,2-5-17 15,3-7-15-15,-2-10 9 0,-6-8 18 16,-3-7 41-16,-13-1 11 16,-4-1 14-16,-11 2 37 15,-4 4-3-15,-4 3 1 16,0 0-4-16,0 2-13 16,0 6-13-16,0 1-13 0,7 5-7 15,8 2-6-15,8 3-2 16,8 1 0-16,6-2-2 15,8 0-34-15,-3-4-34 16,-5-5-48-16,-8-6-129 16</inkml:trace>
  <inkml:trace contextRef="#ctx0" brushRef="#br0" timeOffset="101539.51">23205 17846 261 0,'-2'0'272'0,"2"0"-270"15,0-6-6-15,4-8 1 16,10-2 3-16,6-7-2 0,7-8 1 0,4-1 1 15,5-5 1-15,0-2-1 16,4-3 0-16,6 0 2 16,2-3-2-16,8-4 0 15,0-1-2-15,5-4 2 16,5-4-1-16,4-9 1 16,2-4 0-16,5-8-2 0,8-4 4 15,4-10-2-15,8-4 1 16,0-1 1-16,2 0 1 15,5 1 1-15,0 3-4 16,-2-4-1-16,1 2 2 16,4-4 3-16,-2 2 3 15,-1-2 2-15,1 4-1 0,2-3-3 16,-3 4 4-16,-4 1-7 16,0 0 0-16,-7 5 0 15,-5 3-2-15,-6 4 1 16,-6 5 0-16,-6 8-1 0,-7 5 2 15,-4 1-2-15,-7 8 5 16,-2 3 6-16,-8 5-1 16,-5 6-1-16,-4 2-6 15,-8 6 2-15,-4 8 0 16,-6 2 12-16,-3 7 1 0,-2 2-2 16,-5 4 0-16,-4 3 2 15,3 2-3-15,-4 1-6 16,0 1-3-16,2-1-1 15,-2 4-5 1,0-2 1-16,0 1-1 0,1 1 1 0,-1-2-2 16,4 2-2-16,-1 0-3 15,3 0-13-15,3 3-11 16,0 8-30-16,-6-4-45 16,-3-1-147-16</inkml:trace>
  <inkml:trace contextRef="#ctx0" brushRef="#br0" timeOffset="106042.84">19894 16018 343 0,'0'0'-67'0</inkml:trace>
  <inkml:trace contextRef="#ctx0" brushRef="#br0" timeOffset="107134.71">17824 13982 473 0,'7'5'7'16,"-2"-5"-48"-16,0 0-7 15,-1 0 45-15,0 0 3 0,0 0 0 16,-3 0 1-16,1 0 1 15,0 0 3-15,1 0 6 16,2 0-4-16,2 0 10 16,7 4-7-16,1 7 2 15,5 5 0-15,4 7-4 16,3 5 2-16,3 10-1 0,3 8-2 16,1 8-5-16,3 7-1 15,-3 7 2-15,4-1-2 16,-4 5 1-16,4-8-2 15,-2-2 0-15,-4-8 0 16,-3-12-5-16,-4-6-12 0,-16-9-40 16,-9-15-69-16,-10-12-167 15</inkml:trace>
  <inkml:trace contextRef="#ctx0" brushRef="#br0" timeOffset="107683.78">17649 15026 141 0,'-3'0'373'0,"-1"0"-371"15,1-2-3-15,1-2-7 16,2 4 4-16,0 0-3 15,0 0 6-15,9 0 1 0,5 0-2 16,4 4 1-16,6 3 2 16,1 6-1-16,7-1 0 15,2 2 0-15,2 4 0 16,1 2 0-16,3-2-1 16,0-1 2-16,1-2-2 15,-2-3 2-15,3-3-2 0,-1-4 2 16,-2-5-1-16,5 0 2 15,-5 0-1-15,-3-7 2 16,0-2 1-16,-8-1-1 16,-2-5-2-16,-4 3 1 0,-7-6 2 15,-2-4 8-15,-4-6 1 16,0-4-1-16,-4-7-1 16,1-2-5-16,-2-8 0 15,-3-1-2-15,3-1-1 16,-1 4-1-16,-1 0 1 15,0 5 2-15,1 7 3 16,-1 6 1-16,0 6-3 0,0 3-3 16,-1 2-1-16,2 6-2 15,-1-1 1-15,1 3 0 16,2 3-2-16,4 0-1 0,0-8-21 16,2-10-68-1,-2-16-302-15</inkml:trace>
  <inkml:trace contextRef="#ctx0" brushRef="#br0" timeOffset="122202.4">29616 9626 460 0,'0'-13'-12'0,"0"-7"12"0,0-2-3 16,9-3-20-16,1-2-50 16,3-2 7-16,1 7 29 15,-5 2 32-15,-3 8 6 16,-2 4 6-16,-4 5 34 16,0 3 3-16,0 0-12 15,0 0 3-15,0 1 4 0,0 3-14 16,0 0-7-16,0-2-2 15,1-2-5-15,-1 0 7 16,0-11 21-16,0-16 14 16,-7-11-23-16,0-22-19 15,0-21-11-15,-4-11 1 0,0-10-3 32,-1-6 2-32,-1 2-3 15,-3 12 0-15,-4 14 3 16,-1 12-1-16,-5 14 2 0,-1 20 0 15,2 7 1-15,6 13-1 16,1 3-1-16,5 6 2 16,9 5-2-16,4 0-5 15,4 5-5-15,12 10 6 0,6 4 3 16,8 6 0-16,6 2-1 16,9 4-2-16,4 2 1 15,5 3 3-15,-3 3 1 16,-2-1-2-16,-5 7 2 0,-7-3-2 15,-8 4 0-15,-8 1 1 16,-6-1 2-16,-8-1-1 16,-4-1 0-16,-3-1 0 15,0-4 0-15,-2-8 1 16,-3-6-1-16,-2-7 0 16,-1-9 1-16,1-9 0 0,2 0 1 15,0-16-2-15,5-9-23 16,0-9-63-16,0-9-107 15</inkml:trace>
  <inkml:trace contextRef="#ctx0" brushRef="#br0" timeOffset="122996.12">30098 8535 404 0,'4'0'129'0,"6"2"-131"0,5 14-8 16,5 7 10-16,6 11-1 15,4 9 1-15,3 7-2 16,-5 1 1-16,-1 5 2 16,-4-6 0-16,-3-3-1 15,-6-9 2-15,-1-11-2 16,-6-7 1-16,-2-13-1 16,-5-7 1-16,0-13 6 15,0-16-1-15,0-10-6 16,0-10 0-16,0-7-1 0,0 1 1 15,7 5 0-15,3 9 0 16,-1 11-1-16,-2 10 2 16,1 9-2-16,-2 11 0 15,3 0-4-15,3 7 2 16,0 7 1-16,3 6 1 0,2 3 0 16,0 2 1-16,0-1 0 15,-3-5 0-15,-3-4 0 16,-2-8 1-16,-2-7-3 15,1-4 3-15,-1-21 8 0,0-9 6 16,2-9-5 0,2-5-8-16,-2 2-1 0,-4 5 0 15,0 10 1-15,-3 14-1 16,-2 7 20-16,0 7 5 16,0 3-20-16,3 3-11 15,2 10-2-15,3 5 10 0,3 1-3 16,7 3-2-16,1-2 1 15,1-10-23-15,1-4 15 16,-6-6 0-16,-2-4 4 16,-6-19 10-16,-5-4-1 15,-2-7 2-15,-2-7 7 0,-5 2-7 16,-1 5-4-16,0 6 0 16,3 8-2-16,1 9 4 15,4 11 1-15,0 6-9 16,0 17-7-16,10 5 8 15,4 8 2-15,6 5 2 0,8 4-2 16,7-5 0-16,5-6 2 16,1-8 0-16,0-16-3 15,-2-10 1-15,-7-18 3 16,-6-23 4-16,-7-12 0 16,-9-11-3-16,-4-4 2 0,-6-3 2 15,-1 10-5-15,-16 7-1 16,-2 15 1-16,-5 14-1 15,-5 14 0-15,1 11-1 16,-5 4-23-16,1 14-39 16,3 1-75-16</inkml:trace>
  <inkml:trace contextRef="#ctx0" brushRef="#br0" timeOffset="123706.02">31138 7864 587 0,'4'7'-10'16,"1"15"-3"-16,7 12 10 15,1 13 3-15,1 5 0 16,1 7 0-16,0 2-3 16,1 0-8-16,-1-8 10 15,-5-5-2-15,1-5 3 16,-6-13 1-16,-1-8-2 0,-2-8 1 15,-2-10 2-15,0-4 5 16,-8-17 2-16,3-13-1 16,1-11 10-16,4-10-16 15,0-10-4-15,13-2-2 16,7 3 1-16,5 8-6 0,0 8 8 16,4 6-2-16,-4 17 3 15,-2 8-2-15,-3 13-1 16,-4 3 0-16,-5 21 0 15,-9 14 2-15,-2 9-2 16,-13 9 3-16,-8 6-1 0,-4 4 2 16,-1-5-1-16,4-9 1 15,8-12-1-15,6-11 2 16,4-15-4-16,4-14 4 16,4-18 2-16,11-15 6 15,7-9-4 1,5-2 2-16,4-2-7 15,-2 8-1-15,-9 8-5 16,-1 12 8-16,-5 5-5 0,-5 8 1 16,-2 0 1-16,4-3-1 15,4-2 1-15,0-10 0 16,4-10 0-16,3-7 1 16,-3-13 1-16,-3-7 2 15,0-8-3-15,-5 0 0 16,-4 5 0-16,-3 7 0 0,-2 14 0 15,-2 10 15-15,0 11-1 16,0 17-2-16,0 6-12 16,0 26-9-16,0 9 8 15,6 16 0-15,8 12 1 16,5 4-1-16,10 1 0 0,11-4 0 16,6-9-1-16,10-8 1 15,0-15-3-15,5-10-18 16,-4-15-16-16,-5-10-45 15,-13-5-121-15</inkml:trace>
  <inkml:trace contextRef="#ctx0" brushRef="#br0" timeOffset="123877.9">32104 8244 462 0,'-3'3'8'15,"3"-3"0"-15,6-7-14 0,10-12 12 16,12-12 12-16,12-13-3 15,14-10-9-15,5-6-2 16,2-10-3-16,0 3-5 16,-7 2-118-16,-8 6-255 15</inkml:trace>
  <inkml:trace contextRef="#ctx0" brushRef="#br0" timeOffset="124200.22">32643 7010 542 0,'-10'-6'2'0,"4"6"5"16,6 11-2-16,0 19-11 15,6 22 6-15,3 19-1 16,1 20 2-16,3 20-1 16,3 8 1-16,6 5 1 15,8-3 1-15,4-5 3 0,2-12 0 16,0-7 1-16,4-8-4 16,1-3 0-16,0-9-2 15,3-9 0-15,-3-12 0 16,-2-16-5-16,-7-20-88 0,-12-20-135 15</inkml:trace>
  <inkml:trace contextRef="#ctx0" brushRef="#br0" timeOffset="124591.22">32598 7136 582 0,'-21'-33'-23'15,"4"-7"26"-15,14 1-4 16,3 0-1-16,3 1 0 16,14 1 1-16,7 5 2 15,3 1 3-15,12 6-2 16,7 4 2-16,10 10-1 15,10 9-1-15,7 2 0 0,0 18-3 16,-5 14 2-16,-10 9 0 16,-11 9-1-16,-21 6 0 15,-13 2 0-15,-13 7 1 16,-27 1 3-16,-11 1 5 0,-12 3 0 16,-8-6 1-16,7-1-7 15,4-6 0-15,14-9-1 16,12-12-3-16,14-19-75 15,7-17-133-15</inkml:trace>
  <inkml:trace contextRef="#ctx0" brushRef="#br0" timeOffset="124919.32">33473 6894 487 0,'-2'2'2'15,"-5"3"9"-15,7 5-6 16,-1 10-8-16,1 14 3 0,0 12 0 16,-3 13 2-16,1 14-2 15,0 13 2-15,2 9 6 16,0 3 4-16,0 2 0 15,0-4-4-15,0-8-2 0,0-14 1 16,4-8 0-16,0-12 1 16,0-11-2-16,1-4-2 15,2-1-3-15,0-5 0 16,-1 3-1-16,-6 0-51 16,0 1-113-16</inkml:trace>
  <inkml:trace contextRef="#ctx0" brushRef="#br0" timeOffset="125092.81">33212 8643 612 0,'0'6'7'16,"6"-12"-8"-16,12-15-5 16,12-9 5-16,14-11 0 15,6-9 1-15,4-7 0 16,3-4-14-16,-7 0-49 0,-8 1-67 15,-15 2-182-15</inkml:trace>
  <inkml:trace contextRef="#ctx0" brushRef="#br0" timeOffset="125280.28">33548 7252 503 0,'-5'-23'14'15,"-2"11"35"-15,3 12-28 16,-3 0-18-16,-4 19-9 0,1 13 4 16,-12 18 1-16,-7 18 0 15,-3 20-23-15,-6 9-31 16,-3 7-49-16,-8-1-237 16</inkml:trace>
  <inkml:trace contextRef="#ctx0" brushRef="#br0" timeOffset="126781.34">5585 14047 457 0,'-6'-8'-31'0,"-1"3"28"16,3 5 3-16,2 0-5 16,2 14 2-16,0 6 4 15,0 8 2-15,2 8 0 0,9 11 21 16,12 11 2-16,9 14 1 15,9 13-14-15,10 15 1 16,5 13-7-16,7 8-4 16,6 9 0-16,3 4-1 0,-3 1-1 15,-3-3-7-15,-13-14-75 16,-18-20-123-16</inkml:trace>
  <inkml:trace contextRef="#ctx0" brushRef="#br0" timeOffset="127125.6">5399 14223 543 0,'-16'-28'0'15,"1"1"1"-15,7-5-2 16,4-4 0-16,4 0-6 0,0-1 7 16,7 1 1-1,10 2-1-15,7 6 0 16,15 8 1-16,3 6 0 0,12 12 0 16,4 2 0-16,3 23 0 15,-3 14 1-15,-7 15-2 16,-2 12 0-16,-10 12 0 0,-8 5-6 15,-8 2 11-15,-7-9-3 16,0-7-1-16,-7-12-2 16,-2-16-57-16,-4-18-155 15</inkml:trace>
  <inkml:trace contextRef="#ctx0" brushRef="#br0" timeOffset="127453.7">6179 13997 636 0,'0'6'-3'0,"-2"16"0"15,2 12 0-15,0 14-1 16,7 14 3-16,9 8 0 16,7 7 0-16,6 1 1 0,3-1 0 15,4-8-1-15,3-9 1 16,-2-18-9-16,-8-18-26 15,-3-18 32-15,-8-12 0 16,-9-27 6-16,-9-14 4 16,0-14 0-16,-12-9 4 15,-8 1-4-15,-3 2-2 0,-2 9-1 16,1 15-5-16,-5 12 1 16,6 17 0-16,0 14-1 15,0 13-43-15,1 15-53 16,2 6-98-16</inkml:trace>
  <inkml:trace contextRef="#ctx0" brushRef="#br0" timeOffset="127954.07">6455 14079 672 0,'0'0'-10'15,"0"7"-55"-15,0 14-20 16,4 11 62-16,1 8 15 16,5-1 7-16,5 0 1 15,1-5 1-15,6-9 1 0,1-7 0 16,0-13 0-16,-3-5-1 16,2-18 1-16,-5-14 0 15,-3-7 1-15,-6-11-2 16,-6-5 2-16,-2-1-2 15,0 3-1-15,0 8 5 0,-2 11 4 16,-3 14 10-16,3 10 15 16,2 10-13-16,0 7-15 15,0 12-10-15,9 8 2 16,6 7 0-16,6 2 2 16,2-4 0-16,6-5-3 15,-2-9 4-15,2-8-1 0,0-10 3 16,-4-3-1-16,-2-20 1 15,-5-9-1-15,-6-15-1 16,-4-8 2-16,-11-4 0 16,2 0-2-16,-13 2 2 0,-6 8 10 15,1 9 10-15,-5 13-4 16,0 9 9-16,4 11-4 16,6 5-16-16,0 2-10 15,7 13-5-15,3-1-69 16,4 1-64-16,0-4-164 0</inkml:trace>
  <inkml:trace contextRef="#ctx0" brushRef="#br0" timeOffset="128610.21">7004 13711 62 0,'3'2'578'16,"-2"-2"-628"-16,1-2-50 15,3-9 7-15,1-5 3 16,-3-5-35-16,1-6 93 16,-3-5 10-16,-1-2 74 0,0 0 38 15,0 6 3-15,0 6-52 16,-1 8-6-16,-3 8-1 16,2 6 2-16,2 18-29 15,0 18-5-15,0 10 0 16,7 13 6-16,7 9-2 0,5 2-3 15,2-3-1-15,7-4-1 16,-3-13-3-16,2-16-23 16,-1-14 12-16,-1-19 6 15,-5-8 3-15,1-25 5 0,-8-14 1 16,-2-17-3-16,-3-8 0 16,-5-6 1-16,-3-2 0 15,0 7-1-15,-1 7 0 16,-6 15-1-16,0 14 3 15,2 13 18-15,0 15 9 16,1 8-4-16,-2 7-16 16,1 17-10-16,3 3-1 0,2 8 3 15,0 4 0-15,8-2 1 16,8-5-1-16,4-5 1 16,4-11 0-16,-4-11-1 15,2-5-5-15,0-16-3 16,-4-16 3-16,-4-9 5 0,-1-9-1 0,-5-7 1 15,-4 0-1-15,-4-2 2 16,0 4 0-16,0 8 22 16,-5 12-8-1,-1 12-11-15,1 10 18 16,3 10 3-16,1 3-12 0,1 20-15 16,0 6-1-16,7 10 1 15,5 6 2-15,3 8-3 16,6 0 5-16,4 2-2 15,4-2-22-15,1-5-90 16,-1-13-229-16</inkml:trace>
  <inkml:trace contextRef="#ctx0" brushRef="#br0" timeOffset="129079.12">8287 12605 648 0,'-21'18'3'0,"13"5"-8"16,3 11 0-16,3 13 3 0,2 4-7 16,0 12 9-16,0-1-1 15,7 2-1-15,8-1 3 16,4-10-2-16,3-4 1 16,8-13 0-16,1-14-3 15,-1-9 2-15,1-13-1 0,-6-14-1 16,0-20 6-16,-7-16-3 15,-8-11 3-15,-2-8 0 16,-8-8-2-16,0 0 5 16,-11 6-3-16,-3 8-1 15,-8 13 0 1,-3 14 8-16,-1 17 3 16,-3 12 2-16,-4 7-10 0,3 19-6 15,5 10-2-15,5 3-43 16,7 4-36-16,10-2-113 0</inkml:trace>
  <inkml:trace contextRef="#ctx0" brushRef="#br0" timeOffset="129657.69">8488 12582 706 0,'0'-9'8'16,"0"7"-9"-16,0 2-10 15,7 11 9-15,0 8-3 16,2 7 3-16,4 2 2 0,1 4-4 16,6-3-4-16,2-8 0 15,2-7-5-15,0-12 0 16,-1-7-1-16,-3-20 11 16,-2-14 8-16,-8-13-3 15,-2-11 0-15,-6-6 0 16,-2 1 2-16,0-3 1 15,-2 8-1-15,-3 8-1 0,-3 17 5 16,3 12 7-16,1 8 4 16,4 17-2-16,0 5-18 15,7 16-10-15,10 16 10 16,8 9 0-16,7 6 1 16,6 8 1-16,1 1-2 0,7-8 2 15,-2-5-1-15,-5-12 1 16,-7-11-9-16,-6-16-10 15,-11-8 1-15,-12-21 18 16,-3-13 3-16,-5-12-5 0,-12-11-6 16,-3-7-2-1,-2-4-4-15,0-2 4 16,0 6 3-16,1 7 5 16,6 10 3-16,3 14 17 0,4 13 5 15,3 8-1-15,5 12-10 16,0 7-13-16,8 18-6 0,6 10 2 15,8 12 7-15,3 4-2 16,3 6-2-16,0 4 3 16,5-2-2-16,-3 0 1 15,-4-4-43-15,-5-8-90 0,-7-12-358 16</inkml:trace>
  <inkml:trace contextRef="#ctx0" brushRef="#br0" timeOffset="129798.29">9064 12368 690 0,'0'-9'6'0,"0"-3"-2"15,3-3-5-15,10-6 1 16,5-3-3-16,5-6-48 16,3-7-64-16,1-1-126 0</inkml:trace>
  <inkml:trace contextRef="#ctx0" brushRef="#br0" timeOffset="130128.02">9274 12004 577 0,'-17'0'45'0,"0"7"-4"15,3 11-29-15,3 9-7 0,4 8-6 16,5 4 1-16,2 6 1 16,2-2-1-16,13-4-1 15,4-9 1-15,4-8-28 16,1-15-14-16,-3-7-4 15,-1-14 22-15,0-16 14 0,-8-12 12 16,-3-6 2-16,-4-4 5 16,-2 1 10-16,-3 7 4 15,0 6 3-15,0 13-3 16,0 11 8 0,0 12 3-16,0 4-29 0,0 19-8 15,0 10 4-15,3 6 3 0,1 7-4 16,6 5 1-16,2-7 0 15,8-2-7-15,6-8-33 16,3-14-24-16,5-13-10 0,1-7-43 16,1-21-62-16</inkml:trace>
  <inkml:trace contextRef="#ctx0" brushRef="#br0" timeOffset="130502.99">9671 12108 228 0,'17'-67'179'0,"-7"-1"-70"16,-6-1-49-16,-3 5-33 15,-1 10-11-15,-1 12-1 16,-10 13 1-16,-5 17 14 0,-8 12-15 15,-2 16-13-15,-3 14-4 16,0 11 1-16,4 5 1 16,7 6-1-16,11 1 1 15,7-3 0-15,12-6-14 0,13-15-48 16,9-14-41-16,6-15 51 16,-2-7 35-16,1-22 9 15,-3-4 10-15,-4-1 37 16,-7 5 22-16,-5 10-8 15,-4 6-12-15,-1 12-20 0,-3 2-11 16,-5 24-2-16,-1 11 1 16,-2 13-1-16,-2 9-4 15,-2 7-2-15,0 5 0 16,3 2-2-16,6-5 0 16,6-10-17-16,2-10-16 15,7-14-7-15,-1-15 27 16,4-14 8-16,-6-8 8 0,3-15-1 15,-8-8-2-15,-2-5 3 16,-3-4-3-16,-7 4-25 16,-4 9-87-16,0 9-246 15</inkml:trace>
  <inkml:trace contextRef="#ctx0" brushRef="#br0" timeOffset="130971.42">7803 14992 458 0,'0'-4'14'0,"0"4"9"0,5 4-18 16,7 10-5-16,10 9 7 16,4 13 14-16,14 12 10 15,1 20-14-15,8 16 2 16,2 14-1-16,0 7-1 16,-4 4-9-16,-4-2-2 15,-4-7-5-15,-3-11 0 16,-4-11 0-16,-3-11-2 0,-7-13-26 15,-8-20-64-15,-7-15-117 16</inkml:trace>
  <inkml:trace contextRef="#ctx0" brushRef="#br0" timeOffset="131343.2">7781 15063 650 0,'-29'-12'-1'0,"-2"-1"3"15,8-3-1-15,3 0-1 16,2-2 0-16,3 2 0 16,5-2-1-16,5-2 0 0,5-1-3 15,1 0 1-15,18-5 1 16,16-3 0-16,13-6 1 15,15 2 0 1,11 4 0-16,5 8 3 16,2 16 0-16,-8 7-5 0,-12 27 3 15,-20 15-5-15,-17 14 1 16,-17 11 4-16,-7 3 3 0,-21 3 12 16,-6-4 4-16,-4-4 0 15,3-10-2-15,2-15-11 16,9-9-6-16,7-16-21 15,9-13-80-15,1-9-231 16</inkml:trace>
  <inkml:trace contextRef="#ctx0" brushRef="#br0" timeOffset="131738.06">8696 15631 628 0,'18'-24'-4'16,"6"-10"1"-16,8-12-2 15,9-13 3-15,8-12 3 16,6-6-1-16,6-5-1 15,-2 3 2-15,-3 6-5 16,-5 7-106-16,-9 5-156 0</inkml:trace>
  <inkml:trace contextRef="#ctx0" brushRef="#br0" timeOffset="132003.67">9449 14105 707 0,'-4'-9'4'16,"-1"4"4"-16,5 3-9 0,0 2-2 15,10 7 1-15,4 13 0 16,8 12 3-16,5 15 2 16,4 15-1-16,4 13 2 15,1 6 1-15,2 0-1 16,0 0-1-16,-2-8-2 15,0-13 0-15,-4-10-1 16,-2-7-2-16,-6-8-31 0,-2-9-47 16,-12-2-110-16</inkml:trace>
  <inkml:trace contextRef="#ctx0" brushRef="#br0" timeOffset="132178.06">9712 15270 620 0,'-7'13'9'0,"2"-8"-8"0,3-4-2 0,2-1 3 16,0 0 1-16,11-14 8 16,7-16 2-16,14-14-1 15,7-18 0-15,10-11-5 16,4-9-6-16,0-7-2 16,-8 2-106-16,-12 1-268 0</inkml:trace>
  <inkml:trace contextRef="#ctx0" brushRef="#br0" timeOffset="132428.04">9366 14119 535 0,'-18'-12'21'0,"7"-2"-20"16,7 1 3-16,4 1-4 0,0 3 3 15,0 2 27-15,0 5 16 16,0 2-17-16,-3 7-20 16,-2 18-7-16,-5 9-1 15,-2 14-1-15,0 14 0 16,-1 8 0-16,2 9 0 16,8-3-54-16,3-1-42 15,3-12-62-15</inkml:trace>
  <inkml:trace contextRef="#ctx0" brushRef="#br0" timeOffset="132911.97">8500 17223 469 0,'-18'38'38'16,"4"-17"-83"-16,4-5 24 0,10-6 9 15,0-6 4-15,3-4-3 16,11 0-2-16,3-10 15 15,5-13-2-15,13-8 0 16,4-13 2-16,14-19-5 16,10-15 1-16,13-22 2 0,16-22 0 15,14-20 7-15,12-15 11 16,9-13-12-16,10-6-3 16,7 2 5-16,-6 2 12 15,3 4 15-15,-7 13 5 16,-7 7 12-16,-8 14 4 0,-9 11-19 15,-11 16-22-15,-16 19-6 16,-14 21-7-16,-16 19-2 16,-12 13-1-16,-16 15 2 15,-11 8 0-15,-11 11-3 16,-3 1-7-16,-3 3-42 0,-13 5-81 16</inkml:trace>
  <inkml:trace contextRef="#ctx0" brushRef="#br0" timeOffset="133582.48">10933 14089 539 0,'-3'-10'2'0,"3"-12"0"15,2-3 3-15,12-5-1 0,7-8-1 16,6-3-2-16,4-5 4 16,7-8-2-16,3 1 0 15,4-4 3-15,-2 2 1 16,2 1-2-16,-4 4-6 16,-7 4 1-16,-9 10-29 0,-8 4-9 15,-14 4-35-15,-3 6-70 16,-14 1-29-16</inkml:trace>
  <inkml:trace contextRef="#ctx0" brushRef="#br0" timeOffset="133793.12">11100 13221 399 0,'-12'-7'35'0,"5"3"30"16,7 4-32-16,0 0-32 16,7 0-6-16,9 8 2 15,11 3 6-15,8 6 2 16,7 8-1-16,3 5-1 15,7 8-1 1,-5 6-1-16,-4 9 0 16,-6 4 0-16,-6 4-4 0,-6 1 3 15,-3-3-1-15,-8-5 2 16,1-8 0-16,-5-10-2 16,-4-15-48-16,-1-21-121 15</inkml:trace>
  <inkml:trace contextRef="#ctx0" brushRef="#br0" timeOffset="134131.89">11790 12858 542 0,'-7'0'4'16,"3"0"16"-16,4 6-10 15,8 13-14-15,7 12 0 0,11 10 4 16,6 16 1-16,5 13-2 15,9 6 3-15,5 6-1 16,3 7-1-16,2 4 1 16,-2-3 0-16,-9-7-21 0,-8-19-84 0</inkml:trace>
  <inkml:trace contextRef="#ctx0" brushRef="#br0" timeOffset="134335.01">11616 12544 177 0,'-11'-10'514'0,"-2"1"-511"16,1 0-2-16,7 4 2 15,5 5-4-15,0 0-3 16,0 0-67-16,5 0-154 15</inkml:trace>
  <inkml:trace contextRef="#ctx0" brushRef="#br0" timeOffset="136038.68">12167 12848 679 0,'15'27'-9'0,"4"3"1"15,10 7 9-15,10 8-1 0,1 3 0 16,-2 0 1-16,-3-1-3 16,-7-5-29-16,-8-4 1 15,-12-6 2-15,-8-9 13 16,-3-5 4-16,-17-12 9 15,-4-6 5-15,-3-15 2 0,-1-13 0 32,-4-10 3-32,3-12-3 15,2-3-2-15,5-6-1 0,6 0 2 0,4 4 1 16,6 8 0-16,6 7 2 16,0 7-2-16,0 8 4 15,11 7 1-15,5 9-3 0,3 6-7 16,5 3 1-16,5 9-1 15,1 12-1-15,1 11 1 16,-1 4-1-16,-4 4-9 16,-3-2 0-16,-9-4 4 15,-7-5 3-15,-5-8 3 0,-2-5 1 16,-2-5 3-16,-12-5 4 16,-6-6 10-16,1 0-2 15,-1-15-8-15,-2-8-4 16,3-6-1-16,6-6-3 15,4-3-2-15,6 1 4 0,3-1-7 16,0 4 2-16,10 4-2 16,2 7-1-16,-2 2 6 15,4 3-2-15,-1 7 1 16,4 2 0-16,2 5 0 16,6 4 0-16,2 0 0 15,5 8 0-15,1 4 0 0,-1 8 1 16,-1 3 0-16,-6 2 0 15,-3 3-2-15,-1 1-3 16,-8-4 3-16,-1-2 2 16,-7-3-1-16,-1-6 1 15,-3-7 1-15,1-1-1 0,-2-6 1 16,0-2 4-16,0-18 3 16,0-5-4-16,0-10-5 15,0-8 1-15,0-2-1 16,0-1-9-16,0 3 1 0,0 2 3 15,0 9 6-15,0 3 0 32,0 8 0-32,0 3 4 0,0 7-1 15,4 6-1-15,2 5-3 16,9 0-1-16,1 8-1 16,4 12-1-16,2 2 4 15,3 4-2-15,2 1 2 16,-1-4 0-16,-2-1 1 15,0-8-4-15,-4-5-4 0,-3-9-1 16,-2 0 2-16,-5-14 5 16,-1-9 2-16,-4-9 7 15,-3-8-4-15,-2-8 0 16,-2 0-3-16,-6 0 2 16,-5 1-3-16,-1 8 2 15,1 9-3-15,3 6 4 0,2 10 3 16,3 9 5-16,3 5-2 15,2 0-14-15,0 12-1 16,7 12 6-16,8 1 0 16,4 5-2-16,5 2 2 0,1-4-1 15,7-4-15-15,0-8 8 16,1-11 0-16,1-5 3 16,-2-17 2-16,0-13 3 15,-6-10 1-15,-6-10 2 16,-3-9-2-16,-4-9 7 0,-6-3 2 15,-2-4 0-15,-1 3-3 16,-2 0-4-16,-1 8-1 16,1 12-1-16,1 5-1 15,-1 15 3-15,-1 13 1 16,1 6-3-16,2 12 0 16,-1 2-3-16,4 20-5 15,3 13 7-15,7 7 0 0,7 9 1 16,-1 6-1-16,5-1-1 15,3-2 0-15,-3-2 1 16,1-4-1-16,-4-8 1 0,-3-5 0 16,-8-10-1-16,-2-8 1 15,-7-5 1-15,-5-10-1 0,-4-1 16 16,-11-11 26-16,-5-4-35 0,-6-3-7 16,-1-2 1-16,-2 1-2 15,2 8 1-15,0 4 0 16,4 7-2-16,0 5 0 15,1 15-1-15,6 8 2 16,2 8 0-16,5 7-2 0,7 3 1 16,2 0-5-16,6-1-13 15,6-6-11-15,6-10-5 16,3-8 16-16,3-14 7 16,-1-7 0-16,4-11 9 0,0-15 4 15,0-15 4-15,-1-6-2 16,-2-3 4-16,-2-3 14 15,-7 1 5-15,-5 6-1 16,-3 7-5-16,-3 3-6 16,-3 9-4-16,-1 7-2 15,0 4-2-15,2 8-4 0,0 0-1 16,1 8-2-16,7 0-2 16,-1 14 0-16,4 4 2 15,6 4 1-15,-1 7 1 16,3 2 1-16,-1-4-2 0,0-3 2 15,-4-7-1 1,-1-2 0-16,-6-5-1 0,-4-6 1 16,-4-4 1-16,-1-13 1 15,0-10-8-15,-12-12-79 16,-4-14-195-16</inkml:trace>
  <inkml:trace contextRef="#ctx0" brushRef="#br0" timeOffset="136180.45">13636 11747 627 0,'4'24'1'16,"1"1"-2"-16,4 7 1 0,4 4-3 0,-1-3-69 16,3-10-117-16</inkml:trace>
  <inkml:trace contextRef="#ctx0" brushRef="#br0" timeOffset="137726.95">13948 11803 657 0,'-20'-4'5'0,"1"-13"7"15,4 17-9-15,5 8-5 16,-1 13-6-16,4 11-6 0,5 10-6 16,2 2-4-16,0 6-15 15,11 0-22-15,8-2-10 16,3-7-31-16,2-12-7 16,-2-16-14-16,4-13 194 15,-3-12-1-15,-3-21 48 16,0-14-42-1,-6-6-22-15,-1-11-7 0,-6-2-7 16,-1-4-23-16,-6 4-12 16,0 9-3-16,0 6 0 15,0 11 16-15,-5 13 7 16,4 13-13-16,-1 5-7 0,2 7-2 16,0 2-5-16,0 11-13 15,0 14-2-15,9 5 15 16,4 8 1-16,7 3-3 15,-1-2 3-15,4-5-1 16,3-7 2-16,1-6 2 16,-5-7-4-16,2-8 4 15,-2-6-2-15,-7 0 0 16,-3-18-2-16,-7-2-17 16,-5-8-24-16,-2 0-4 0,-10-7-25 15,-6 5-41-15,-2 1 19 16,1 6 88-16,2 5 9 15,7 8 93-15,0 6 38 16,6 4-85-16,4 5-34 16,0 7-7-16,2 5 12 0,10 1 1 15,1-4-8-15,11-3-6 16,1-8-5-16,6-3 0 16,5-14 2-16,1-12-3 15,2-9-1-15,-5-8-12 16,-7-1 0-16,-6-2 9 0,-11 3 2 15,-6 3 2-15,-4 8 2 0,-11 6 18 16,-5 8 4-16,0 7 1 16,0 8-4-16,1 3-9 15,7 10-8-15,1 12-5 16,5 6-1-16,2 6 1 0,3 0-2 16,11 0 1-16,6-4 0 15,4-6-16-15,2-10-16 16,1-11-1-16,0-3 9 15,-3-15 8-15,-2-14 19 0,-7-10 0 16,-3-10 0-16,-5-2 4 16,-4-5 9-16,-3-3 9 15,0 6-16-15,0-1 0 16,0 6 1-16,2 11-1 16,-2 6 3-16,0 10-5 15,1 10-2-15,-1 9 0 16,2 4-5-16,2 20-5 0,1 10 7 15,5 9 0-15,2 7-1 16,8 4 1-16,5 3-1 16,3-1 0-16,9-8 0 15,2-8-1-15,-3-8-1 0,1-10 1 16,-6-15 0-16,-4-5 3 16,-5-15 2-16,-7-13 1 15,-3-10 15-15,-7-8-5 16,-3-11-9-16,-2-7-5 15,0-4 0-15,-6-2-1 0,-5 4-4 16,2 8-1-16,-1 11 3 16,0 11 1-16,0 12 2 15,1 13-1 1,0 11-2-16,0 11-2 16,2 18 0-16,2 14 3 15,3 11-1-15,2 7 2 16,12 1-2-16,5-3-10 0,10-7 4 0,-1-11 1 15,7-13 3-15,-2-10 2 16,-1-11 0-16,-4-7 3 16,1-3 2-16,-5-15-2 15,-2-7 1-15,-8-5 1 0,-3-6-1 16,-4-2 3-16,-2 1 8 16,-1 5-2-16,1 7-4 15,-3 4 1-15,2 11-2 16,1 10-3-1,1 6-6-15,-1 17 0 16,6 6 3-16,1 8 1 0,2 3 0 0,3-2-5 16,4-4-10-16,1-9 5 0,0-10-10 15,1-8 10-15,-3-7 9 16,1-16 2-16,0-11 1 16,-3-7-2-16,-3-3 0 15,-1-4 0-15,-3 3 0 0,-3 9 0 16,-3 10 9-16,-1 6 3 15,1 12-2-15,-1 2-8 16,3 22 0-16,3 8 7 16,4 10-2-16,5 7-4 15,6 6-2-15,7 3 1 16,6 2-2-16,4-2-1 0,5-2 0 16,0-3-8-16,-2-4-16 15,-6-2-14-15,-10-1-23 16,-7-2-20-16,-16-2-15 15,-9-2-95-15</inkml:trace>
  <inkml:trace contextRef="#ctx0" brushRef="#br0" timeOffset="138174.79">12345 15081 361 0,'-32'37'186'0,"8"-16"-185"15,10-8-1-15,10-6-1 16,4-7 1-16,11 0-3 0,15-10 6 15,9-15 11-15,11-13 0 16,12-10-5-16,16-20-6 16,12-16-2-16,13-15 0 15,15-18 0-15,15-11-1 16,12-14 2-16,15-10 0 16,12-10-2-16,7-8-2 0,5 2 4 15,1-3-2-15,2 6 0 16,-6 7 0-16,-7 11 1 15,-11 7 8-15,-8 12 18 16,-10 10-3-16,-14 14-9 16,-15 14-5-16,-10 13-6 0,-12 11-1 15,-15 12-2-15,-9 11-2 16,-10 6-3-16,-11 5-61 16,-14-4-122-16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00:25.693"/>
    </inkml:context>
    <inkml:brush xml:id="br0">
      <inkml:brushProperty name="width" value="0.05292" units="cm"/>
      <inkml:brushProperty name="height" value="0.05292" units="cm"/>
      <inkml:brushProperty name="color" value="#FF0000"/>
    </inkml:brush>
  </inkml:definitions>
  <inkml:trace contextRef="#ctx0" brushRef="#br0">20912 6425 281 0,'27'-9'-6'16,"2"-1"6"-16,3 2 6 15,4 1 10-15,0 0 1 16,6 1 0-16,2 5-5 15,5-3-2-15,4 4-4 0,8 0-1 16,2 0-1-16,8 0-3 16,-2 2-1-16,3 5 0 15,0 2 1-15,0 0-1 0,1 0-5 16,1 0 15-16,5 1-11 16,2 0 4-16,5-2-3 15,4-2 0-15,4 1 1 16,4-4-1-16,6 1 0 15,6-2 1-15,2 1-1 16,4-1 0-16,2-2 1 16,6 0-1-16,2 0 0 0,3 0 0 15,1 0 1-15,1 0-1 16,1 0 0-16,1 0 1 16,0 0-2-16,-3-2 1 15,4-1 1-15,-5 2-1 16,1-2 2-16,-1 1-1 15,0-3 0-15,-5 1 2 0,0 3 2 16,-4-3-3-16,-1-2 0 16,-4 3 1-16,-2-1-2 15,-7-1 1-15,1 2-1 0,-2-3 2 16,-1 1 3-16,-2-1-1 16,1 2 1-16,-4-2-2 15,3 2-2-15,-2 3-1 16,-4-3 0-1,-1 2-1-15,-3 1 0 16,-2-3 0-16,-3 2 0 0,3 0 0 16,-2 0 1-16,5 2-1 15,-3-1 0-15,0 1 0 16,1 0-1-16,-1-2 2 0,0 2-1 16,-3 0 2-16,-2 0-4 15,-2 0 2-15,-4-2 0 16,-4-1 2-16,-5-1-2 15,-1-3 1-15,-1 0 4 16,-2 0 3-16,1 0-1 16,-1-3-4-16,2 3-1 0,-1 2 3 15,0-4-1-15,2 4-2 16,-1-1-1-16,-3 3-1 16,-2-1 0-16,-6 0 0 15,-10 3 0-15,-7-1 0 16,-10-2 2-16,-6 3-2 0,-5-1 2 15,-4 0 1-15,-7 0 0 16,4 1 3-16,-5-1-1 16,-4 2-1-16,4 0-2 15,0 0-1-15,3 0-1 16,-1 0 1-16,-1 0-1 0,4 2-1 16,-5 1 1-16,0 2 0 15,0 2 0-15,-6 3-5 16,-1-5-26-16,0-5-100 15</inkml:trace>
  <inkml:trace contextRef="#ctx0" brushRef="#br0" timeOffset="2070.63">24875 12293 447 0,'4'-7'48'0,"-4"3"-37"16,3 4-12-16,4 12-4 0,6 16 1 16,-2 12 5-16,5 17 2 15,0 18-1-15,4 22 1 16,-2 19 2-16,4 18 1 15,-5 12-1-15,1 4 2 0,-3 2-6 16,-6-14 1-16,-6-20 0 16,-3-27-1-16,0-27 0 15,-10-26 1-15,-5-26 4 16,-5-15 52-16,3-31-36 16,-7-23-18-16,-1-22-6 15,2-24-18-15,-1-20-39 0,6-18-4 16,4-2-16-16,1 3 5 0,6 16-30 15,2 22 78-15,3 26 75 16,2 18 51-16,0 20-10 16,0 11-43-16,5 5-15 0,7 1-16 15,5 1-6 1,8 3-5-16,4 6 1 0,10 7-3 16,2 9 0-16,3 26-3 15,-3 22 0-15,-2 24 1 16,-6 19 3-16,-10 18 0 15,-4 8 4-15,-9-2-2 0,-1-6-1 16,-1-16 0-16,0-17-2 16,-1-20-2-16,5-18 2 15,-9-18-21-15,1-16-105 16</inkml:trace>
  <inkml:trace contextRef="#ctx0" brushRef="#br0" timeOffset="2249.79">25001 13262 486 0,'0'0'0'16,"0"-11"-1"-16,10-10 1 15,11-8-1-15,7-12 0 16,5-11-50-16,4-9-163 0</inkml:trace>
  <inkml:trace contextRef="#ctx0" brushRef="#br0" timeOffset="2421.66">25432 12579 557 0,'5'26'11'0,"6"4"11"0,4 13 6 15,-3 14-10-15,6 9-13 16,-1 13-3-16,5 6-1 15,-2 7 0-15,-4-2-2 16,2-7-41-16,-7-7-14 16,-8-20-51-16,-3-18-124 0</inkml:trace>
  <inkml:trace contextRef="#ctx0" brushRef="#br0" timeOffset="2655.44">25369 12928 191 0,'-20'-89'12'0,"10"8"58"0,4 12 10 15,6 8-24-15,4 10-25 16,12 4 3-16,2 1-2 16,6 1 5-16,10 4-4 15,5 4-7-15,2 8-9 16,1 13-6-16,-1 14-6 16,-7 11-3-16,-12 30-3 0,-12 18 1 15,-10 18 2-15,-10 16 1 16,-12 11 0-16,-4 4-2 15,7-6-25-15,6-16-58 16,11-29-143-16</inkml:trace>
  <inkml:trace contextRef="#ctx0" brushRef="#br0" timeOffset="3061.66">26089 12170 574 0,'-14'21'21'16,"-4"8"-22"-16,5 8-3 16,4 13 2-16,4 13 3 15,1 10 4-15,4 5-5 16,0 6 3-16,4-4-2 16,3-1 1-16,4-11 2 0,-2-7-2 15,-1-15-1-15,2-10 1 16,-3-13-2-16,-4-14 2 15,-3-9 3-15,2-29 9 16,-2-19 0-16,0-18-13 16,0-25-1-16,2-16 0 0,1-11-5 15,3-3-8-15,2 10-2 16,-2 13 6-16,3 23 7 16,-2 23 1-16,1 22 9 15,-1 19 18-15,2 11-14 16,6 14-9-16,2 16 2 0,5 16 2 15,7 11-2-15,-1 14-1 16,3 8-3-16,-2 6 1 16,-2-1-1-16,-6 0-44 15,-8-11-72-15,-11-11-326 16</inkml:trace>
  <inkml:trace contextRef="#ctx0" brushRef="#br0" timeOffset="3234.95">26092 12803 617 0,'0'5'1'15,"0"-5"-11"-15,7 0 3 16,13-10 9-16,6-10 1 16,6-8-1-16,6-15-1 0,7-14-30 15,3-14-54-15,1-10-117 16</inkml:trace>
  <inkml:trace contextRef="#ctx0" brushRef="#br0" timeOffset="3422.44">26557 11968 420 0,'14'-50'102'0,"-8"20"-26"15,-4 16-26-15,0 11-21 0,-2 4-12 16,-5 21-14-16,-7 17-1 16,-3 14-1-16,3 13 0 15,4 7-1-15,8 0 2 16,8-5-2-16,24-12 1 15,16-17-2-15,11-20 0 16,14-15 3-16,5-6-1 0,0-19-13 16,-10-11-101-16,-9 0-447 15</inkml:trace>
  <inkml:trace contextRef="#ctx0" brushRef="#br0" timeOffset="3832.09">26213 13903 521 0,'18'-67'-19'16,"-7"15"19"-16,-4 15 1 16,-7 10-1-16,0 16 5 15,-13 11 37-15,-8 7-9 0,-5 24-9 16,-4 15-15-16,1 24-5 16,-3 15 4-16,6 24 5 15,0 14-1-15,8 13-5 16,6 3 2-16,8-4 5 0,6-5 4 15,21-14-3-15,13-25-7 16,17-23-5-16,12-29-3 16,11-28 1-16,5-22-1 15,4-39-2-15,0-28-31 16,-9-18-84-16,-18-17-237 16</inkml:trace>
  <inkml:trace contextRef="#ctx0" brushRef="#br0" timeOffset="4003.95">26221 14573 694 0,'-6'0'6'0,"6"0"-2"16,6-20-11-16,20-10 8 15,8-15 2-15,8-12-4 16,9-11-9-16,2-7-86 0,-1-7-62 15</inkml:trace>
  <inkml:trace contextRef="#ctx0" brushRef="#br0" timeOffset="4569.6">26642 13798 520 0,'3'-12'50'0,"1"10"-5"16,6 2-32-16,4 21-6 16,4 14 13-16,1 15 1 15,3 8-10-15,-2 15-9 16,-1 4 0-1,1 4 0-15,-1-5-2 0,0-3 0 16,-1-14 1-16,-6-13-15 16,-3-13-12-16,-6-21 9 15,-3-14 13-15,-12-30 12 0,-8-19-9 16,-4-19-5-16,-3-16-6 0,-2-10 7 16,7 2 3-16,5 8 1 15,4 13 0-15,9 14 1 16,4 18-1-16,0 14 3 15,0 9 2-15,5 8 10 16,2 2 0-16,3 6-6 0,2 2 0 16,3 6-7-16,2 17-2 15,3 9 1-15,1 13 2 16,3 10-1-16,0 6 1 16,-4-4-2-16,-1-7 0 15,-1-11-7-15,-2-16 0 0,2-19 5 16,-1-15 3-16,2-30 2 15,3-18 2-15,-2-19-4 16,1-11-1-16,1-1 0 16,-7 6-4-16,-2 20 1 15,-4 16 2-15,-2 18 1 16,-1 18 2-16,-2 11 1 0,-1 1-1 16,4 16-1-16,5 7 3 15,3 4 2-15,7 9 0 16,2 1-3-16,3 1-1 15,6-4 0-15,5-3-1 16,-2-7-2-16,0-8 3 0,-1-6-2 16,-2-8-24-16,-3-2-51 15,-6-21-152-15</inkml:trace>
  <inkml:trace contextRef="#ctx0" brushRef="#br0" timeOffset="4860.84">27678 12800 698 0,'-6'-6'-5'16,"-4"6"6"-16,3 4-4 16,0 23 1-16,-4 12 0 15,-3 18 1-15,-5 16 2 16,4 11-2-16,-2 6 2 0,8-5 1 15,6-8 17-15,3-7 7 16,5-16-4-16,10-11-14 16,2-13-2-16,7-6-3 15,3-10-3-15,3-7 0 16,6-7-2-16,3-6-4 0,9-10-27 16,-2-16-28-16,-4-3-79 15</inkml:trace>
  <inkml:trace contextRef="#ctx0" brushRef="#br0" timeOffset="5017.11">27664 13552 630 0,'-21'13'8'16,"6"-10"7"-16,13-3-6 16,2-9-6-16,20-16-4 15,12-12 3-15,8-14-1 0,12-16 0 16,7-15-2-16,4-9-81 15,-3-10-47-15,-4-4-73 16</inkml:trace>
  <inkml:trace contextRef="#ctx0" brushRef="#br0" timeOffset="5391.5">28123 12723 231 0,'22'-59'191'15,"-10"22"-65"-15,0 15-47 16,-4 20-36-16,-1 2-26 0,0 24-8 16,0 15 0-16,0 16-2 15,-4 18-2-15,4 15-2 16,-2 12-1-16,3 7-1 15,3 0 0-15,-1-7 1 16,3-13-1-16,1-12-2 16,-1-22 2-16,-1-19-9 15,-1-20-12-15,-11-14-12 0,5-26 25 16,-5-27 4-16,-7-18-14 16,-9-23 0-16,-5-17 5 15,-5-10-14-15,-3-2-2 16,7 8-3-16,0 9 25 0,7 18 14 15,10 22 13-15,5 18 1 16,0 13-5-16,13 10 3 16,6 10 1-16,6 10-1 15,9 5-13-15,4 4 3 16,2 17 1-16,3 11-1 0,-2 8-1 16,-3 4-5-16,-5 8-3 15,-6 3 2-15,-8 4-3 16,-3-2-18-16,-5 0-39 15,-6-10-49-15,-1-14-144 16</inkml:trace>
  <inkml:trace contextRef="#ctx0" brushRef="#br0" timeOffset="5579.03">28266 13124 604 0,'27'-27'1'16,"8"-10"-1"-16,13-13-1 15,15-16 3-15,8-9-2 0,2-14-81 16,7-14-405-16</inkml:trace>
  <inkml:trace contextRef="#ctx0" brushRef="#br0" timeOffset="5830.06">29285 11699 668 0,'4'0'2'15,"-2"11"-8"-15,5 20-4 16,-1 18 8-16,1 27 3 16,0 26-1-16,-2 21 2 0,2 18 1 15,4 6 2-15,0 1 0 16,5-6-3-16,0-13 0 15,1-17-1-15,2-19-5 16,-4-25-47-16,-5-29-30 16,-8-30 8-16,-2-27 48 0,-9-39 28 15,-14-27-4-15,-11-18-58 16,-6-15-87-16</inkml:trace>
  <inkml:trace contextRef="#ctx0" brushRef="#br0" timeOffset="6236.46">29104 12182 331 0,'-31'-74'8'0,"11"13"6"15,10 12 29-15,8 16 4 0,2 9 7 0,7 9-16 16,13 11-23-16,11 4-3 16,13 13-3-16,16 16 7 15,8 10 8-15,11 10-11 16,4 10-7-16,1 3-3 0,-5 1-2 16,-4-5 0-16,-6-8-1 15,-8-17-8-15,-10-21-25 16,-3-15-28-16,-11-40 17 15,-5-28 38-15,-8-26 8 16,-4-24-8-16,-11-15-25 16,-6-4 24-16,-3 1 7 0,0 17 21 15,0 20 27-15,-3 28-12 16,1 22-6-16,2 23 6 16,0 17-2-16,0 12-8 15,0 5-17-15,7 22-16 0,5 19 6 16,5 25 6-16,-2 24 3 31,4 17-1-31,-3 19-3 0,-2 6-2 16,-3 2 0-16,0-9 0 15,0-10 0-15,1-13 1 16,3-16-3-16,5-20-2 0,4-19-31 16,5-25-33-16,8-27-41 15,0-27-136-15</inkml:trace>
  <inkml:trace contextRef="#ctx0" brushRef="#br0" timeOffset="6704.82">30639 11108 523 0,'0'-14'3'0,"0"14"15"15,2 11-16-15,7 32-4 16,-2 19 13-16,4 26 14 0,-2 19 11 15,-2 14-17-15,1 11-8 16,-3 0-10-16,0-7 4 16,0-7-2-16,-1-15-1 15,3-17 1-15,-1-18-3 16,-1-19 0-16,-1-18 1 0,-1-24-1 16,-1-16 7-16,-2-36 3 15,0-23-8-15,-5-22-2 16,-7-27-1-16,-5-11-3 15,-3-6-5-15,1 2 7 0,-1 11 2 16,4 10 0-16,5 20-1 16,5 17 0-16,6 13 0 15,0 16-2-15,9 12 2 16,8 9 2-16,2 6-2 16,10 13 2-16,6 5 1 15,6 20-4-15,8 19 6 0,7 18-3 16,0 20 8-16,-2 12-1 15,-4 17-4-15,-5 6-1 16,-11-4 0-16,-5-2 0 16,-4-12-3-16,-4-15 0 15,-3-21-7-15,-3-18-27 16,-2-21-29-16,-10-19-44 0,-3-10-162 16</inkml:trace>
  <inkml:trace contextRef="#ctx0" brushRef="#br0" timeOffset="6907.95">30765 11938 516 0,'-10'6'17'16,"0"-6"5"-16,10 0 19 16,13-8-26-16,16-14 6 15,17-16-4-15,20-14-6 0,21-12-7 16,11-7-1-16,11-8-4 15,4 4-1-15,-4 5-114 16,-12 12-92-16</inkml:trace>
  <inkml:trace contextRef="#ctx0" brushRef="#br0" timeOffset="7701.04">26376 15980 412 0,'37'-12'1'0,"7"-6"7"16,7-7 13-16,10-9 1 16,9-7-5-16,6-9-5 0,12-11-1 15,7-6-2-15,8-12 6 16,8-3-7-16,8-6-7 15,3-2-1-15,4-2 2 16,3 2-4-16,6-3 3 16,5 0-2-16,5-6 0 15,10-2 2-15,6-2-1 0,12-6-1 16,5-3 2-16,5 1-2 16,4 2 2-16,1 1-1 15,-6 6-2-15,-9 7 3 16,-4-1-4-16,-4 6 0 0,-7 5 4 15,-3 1-1-15,-1 0 0 16,0-1 2-16,4 1-1 16,-1-2 2-16,-2-1 0 15,-1 2-1-15,-1 2 0 16,-7 6-1-16,-7 4-1 16,-8 7 0-16,-9 6 0 0,-14 4 0 15,-14 6 0-15,-16 8 1 16,-10 1-1-16,-8 6 0 15,-17 5 1-15,-5 5 1 16,-8 2 2-16,-6 6 8 16,-8 0-7-16,-3 3-3 0,-6 2-2 15,-6-3-37-15,-1 1-102 16</inkml:trace>
  <inkml:trace contextRef="#ctx0" brushRef="#br0" timeOffset="10253.18">23986 13250 315 0,'0'-63'132'0,"0"-2"-122"16,-1 0 18-16,1 0-10 15,0 3-4-15,7 12-11 16,-2 7 0-16,-3 7-1 15,-2 15 1-15,0 8 11 16,-6 8 7-16,-6 5-14 16,-8 0-1-16,-2 13-5 15,-2 10-2-15,-5 11 0 16,0 7 0-16,1 11-1 16,2 12 2-16,3 9-2 0,1 11 2 15,6 5-2-15,0 6 2 16,7 8 1-16,5-2 4 15,4-1 3-15,4-7-1 16,16-5 0-16,10-8-3 0,10-7 0 16,9-11-3-16,5-3 2 15,9-3 0-15,6-3-1 16,1 0-1-16,0 5 1 16,6 1 1-16,-8-1 0 15,2 5 2-15,-4-2-4 0,-3-1 0 16,-2-5-1-16,-7 0 1 15,-2-1 1-15,-4-2 0 16,-6-2 0-16,-6-2 3 16,-4 2 0-16,-5-4-1 15,-3 0 0-15,-7 1-3 0,2-4 0 16,-4-2 0-16,0-2-1 16,-1-7 0-16,-1-1 3 15,-1-5-3-15,-3-2 0 16,-2 0 0-16,-1-2 0 15,-2 1 2-15,-4 2-1 0,0 2-1 16,0 2 3-16,-6-3-4 16,2 1 2-16,2-4-1 15,2-1 0-15,0-1 0 16,6-3-1-16,3-2 1 16,1 0 0-16,2 0 0 0,-2-1-1 15,-1 0-11-15,4-2 3 16,-2-1 2-16,-1 1 7 15,5 1-2-15,1 2 3 16,5 2-3-16,6 1 1 16,1 1 2-16,0-2-2 15,1-2-20-15,0 0-37 0,-5-5 12 16,2-4 2-16,-6-5 15 16,-6 0 24-16,0-2 5 15,-5 0 7-15,-2 0 22 16,-2 0 9-16,3 3-2 0,-1 5-14 15,0-2-6-15,6 7-9 16,-2 2-2-16,3 7 3 16,2 2-6-16,3 8 0 15,-2 9-1-15,5 3 0 16,1 9 0-16,2 5-1 16,4 4 0-16,3-2 1 0,5 3-1 15,5-3 0-15,6-4 1 16,8-8-2-16,7-7 3 15,8-7-1-15,5-7 0 16,13-7 5-16,7-10 8 0,13-4-3 0,8-6-2 16,10 2-4-16,4-8 1 15,8-8-4-15,7 0-2 16,3-8 1-16,4-3 2 0,5-6-3 16,3-6 2-16,5-8-2 15,-1-11 1-15,1-12 0 16,5-13 0-16,-1-6-2 15,3-9 2-15,-2-4 0 16,1-1-1-16,-1 2 1 0,1-1 0 16,-8 2 3-16,-4 4 3 15,-4-1-5-15,-7 1-2 16,-8-3 1-16,-5-1-5 16,-9-5-11-16,-5-4 10 15,-3-7 2-15,-7-4 4 0,-4 3-1 16,0 0-1-16,-9 9 2 15,-2 10-2-15,-9 7 1 16,-2 7 0-16,-9 9 0 31,-9 3 0-31,-3 8 0 0,-2 6 0 16,-9 4 1 0,-10 8 0-16,-4 5 5 0,-6 7-2 15,-8 5-3-15,-11 7 1 0,-6 4-2 16,-9 0-54-16,-14 4-116 15</inkml:trace>
  <inkml:trace contextRef="#ctx0" brushRef="#br0" timeOffset="11300.03">29077 16424 537 0,'-27'-5'1'0,"2"5"9"16,2 0 22-16,5 12-12 15,-3 13-11-15,2 14-3 0,-1 15 2 16,3 10 7-16,4 11 7 16,4 5-8-16,7-1-9 15,2-8-1-15,5-6-1 16,14-13-3-16,2-10 1 16,2-11-1-16,4-14 1 15,0-13-3-15,4-6 1 0,1-28 1 16,4-19 1-16,0-14-8 15,-1-14-15-15,2-11-10 16,-9 1 7-16,-6 5 17 16,-7 10 8-16,-8 15 2 0,-6 12 1 15,-1 15 12-15,0 10 11 16,-1 10-1-16,-3 5-7 16,2 5-8-16,2 0-7 15,0 19-7-15,6 10 3 16,4 10 1-16,9 11-1 15,1 5 2-15,6 2 0 16,2-3-1-16,6-8 1 0,-1-12-1 16,5-11-1-16,0-14 0 15,-1-9-1-15,-1-14 2 16,-6-16 0-16,-4-12 0 0,-10-5 2 16,-3-5-1-16,-12 2-1 15,-1 7 3-15,0 7-3 16,-5 11 0-16,0 9 2 15,0 7 0-15,0 8 7 16,4 1 2-16,1 7-11 16,0 11-3-16,11 1 2 0,3 6 0 15,4-5 1-15,5-4-1 16,2-11-1-16,0-5-5 16,1-13 3-16,-1-17 4 15,-4-11 1-15,-1-9 0 16,-5-10 0-16,-3-5-1 15,-5 0 0-15,-2 4 1 0,0 7-1 16,0 10 0-16,-3 13 1 16,-2 12-1-16,3 10 2 15,-1 9 5-15,3 7-2 16,6 18-7-16,5 7 2 16,6 5 1-16,5 7 0 15,4-2 1-15,-1-4-1 0,2-10-1 16,1-9 2-16,-3-8-4 15,-4-11-1-15,-2-8-14 16,-6-19-8-16,-9-13-40 16,-9-8-77-16,-7-4-266 0</inkml:trace>
  <inkml:trace contextRef="#ctx0" brushRef="#br0" timeOffset="11534.5">29952 16106 483 0,'-20'31'39'16,"8"-5"0"-16,7-1-19 15,5-5-9-15,2-3 3 16,13-8 0-16,2-9-4 16,7 0 1-16,8-24 5 15,2-14-5-15,6-15-6 16,1-10-2-16,-3-10-4 0,-4 1-26 16,-7 7-44-16,-7 8-25 15,-8 17-11-15,-8 13-2 16,-3 19 63-16,-1 8 40 15,0 13 6-15,0 15 0 0,0 8-2 16,0 7-41-16,8 1-12 16</inkml:trace>
  <inkml:trace contextRef="#ctx0" brushRef="#br0" timeOffset="12941.2">30458 16248 481 0,'9'12'14'0,"-4"-14"28"15,6-14-11-15,-2-11-1 16,0-10-10-16,-1-10-11 16,-5-8-5-16,-3-5-4 15,0-5 3-15,-3 0-3 16,-12 5-2-16,-3 3 1 16,-5 13-3-16,-1 8 2 15,-1 13 2-15,1 11 0 0,2 7 2 16,3 5 2-16,5 5-1 15,5 9 1-15,5 4-5 0,4 3-1 16,2-1 0-16,16-1 0 16,4-1 1-16,7-3 0 15,-1-8 0-15,5-7-2 16,-2 0-6-16,-5-13 5 16,-1-5 4-16,-5 2 0 15,-4 0 1-15,-5 5-1 0,-4 4 2 16,-3 2 0-16,-3 5 6 15,1 5 1-15,0 8 2 16,0 10 2-16,3 2-5 16,1 5-5-16,1 0 1 15,5-1-3-15,1-6 0 0,1-5-1 16,4-7-1-16,3-9 0 16,1-2 0-16,2-18 0 15,1-12 2-15,2-9 1 16,-1-11-2-16,1-8 2 15,-5-7-2-15,-4-2 0 0,-5 3 1 16,-5 5 0-16,-4 15 0 16,0 10 0-16,-2 12-1 15,-2 12 4-15,0 10 2 16,0 1-2-16,0 19-7 16,5 7 2-16,2 7 0 15,5 7 2-15,3 2-2 0,7-4 1 16,4-11 0-16,5-6 0 15,2-14 0-15,4-8-1 16,-3-15 0-16,-1-20 3 16,-4-11-2-16,-4-13 1 0,-8-5 0 15,-5-8 1-15,-5 0-1 16,-7-3-1 0,0 7 2-16,-6 6-2 0,-5 6 1 15,-3 15-1-15,1 10 1 16,-3 13 0-16,1 10 1 15,3 8 3-15,4 7-3 0,4 20-4 16,4 15-2-16,0 12 4 16,10 10-1-16,6 6 0 15,9-1 1-15,2-4 1 16,4-10-1-16,0-12 0 16,3-14 0-16,0-17-1 0,-2-12 2 15,3-23-2-15,-5-18 3 16,-2-18-1-16,-2-7-1 15,-6-13 0-15,-5 1-1 16,-3-2-1-16,-7 5 1 16,-3 13 1-16,-2 12 0 0,0 12-1 15,0 13 2-15,-2 13 0 16,-5 10-1-16,2 2 0 16,-1 20 0-16,2 12-3 15,4 6 1-15,0 9 3 16,5 3-2-16,8 0 1 0,5-8 1 15,4-6-2-15,1-11 2 16,3-11-2-16,2-10 1 16,1-4 1-16,2-23-2 15,-5-11 3-15,3-12-1 16,-6-9-1-16,-1-10 2 16,-5-3-2-16,-2 1 0 0,-4 5 1 15,-4 10-1-15,-5 12 0 16,-2 15 2-16,0 13 0 15,0 12 13-15,-2 4-5 16,-4 19-10-16,3 8-1 16,3 9 0-16,0 3 0 0,11 6 2 15,8-5-3-15,9-8 2 16,0-7 0-16,5-10-4 16,1-13-8-16,0-6 4 15,-2-22 4-15,-2-11 3 16,-2-16 1-16,-3-5-4 0,-3-8-2 15,-8-6 5-15,-1 1 1 16,-8 7 0-16,-2 6 1 16,-3 17 0-16,0 7 8 15,0 14 10-15,-1 14 4 0,-5 9-14 16,-1 25-7-16,3 14-4 16,4 19 4-16,0 13 1 15,5 14 3-15,14 4-1 16,6-1-1-16,6 2 2 15,1-6 3-15,2-4-2 16,-2-12-2-16,-3-9-3 0,-4-9-2 16,-4-8 2-16,-10-9-22 15,-11-9-61-15,-8-6-107 16</inkml:trace>
  <inkml:trace contextRef="#ctx0" brushRef="#br0" timeOffset="13719.7">30251 17248 491 0,'15'-1'4'0,"4"1"4"16,3 3 28-16,9 13-6 0,4 8-9 15,3 9-5-15,2 6-1 16,1 10 1-16,0 2-3 0,-1 3-5 16,-2-4-3-16,-6-8-2 15,-3-6-2-15,-9-11 1 16,-3-7-2-16,-8-11 1 16,-1-7 0-16,-8-13 1 15,0-19 5-15,-4-14-4 0,-5-11-1 16,0-9-3-16,0-2 1 15,6 6-1-15,3 10 1 16,0 9 0-16,3 13-2 16,9 13 2-16,-1 7 0 15,4 10-3-15,2 0 0 16,3 13 1-16,2 8 2 0,0 5 1 16,-3 6 0-16,1-3 0 15,-6 0-1-15,-1 0 0 16,-8-8 2-16,-1-5 0 15,-2-1-1-15,-2-12 1 0,0-3 2 16,-9-9 3-16,-1-14 2 16,3-11-9-16,0-5 0 15,4-8 1-15,3 3-4 16,0-5 2-16,9 10 1 16,2 6-3-16,-2 9 2 15,1 8 1-15,-1 9-1 16,2 7-1-16,0 9 2 0,4 11 0 15,2 6 2-15,5 3 2 16,1-1-2-16,4 1 1 16,-1-4-3-16,2-7 1 15,0-4 2-15,1-8-4 16,-2-6-18-16,0-5-57 0,-1-12-65 16</inkml:trace>
  <inkml:trace contextRef="#ctx0" brushRef="#br0" timeOffset="15129.28">31425 16881 580 0,'-20'-22'3'16,"-9"6"0"-16,-2 0 0 16,2 11 13-16,1 5 6 0,1 2 2 15,1 17-4-15,3 6-12 16,5 9-3-16,5 5-3 15,6 5-4-15,7-2 2 16,0-1 0-16,15-7-1 0,2-9 0 16,4-12 0-16,2-13-2 0,2-4 2 15,2-21 1-15,-6-11 2 16,3-10-2-16,-5-4-3 16,-2-2-13-16,-9 6 4 15,-2 10 11-15,-2 8 2 16,-2 8 2-16,-2 13 6 15,0 3 4-15,0 4-4 16,0 11-6-16,0 9-3 0,3 6 0 16,3 4-1-16,0 5 2 15,6-3-2-15,0-2 1 16,0-3 1-16,1-7-2 0,0-8 1 16,1-5 0-16,-3-7-2 15,-2-6-2-15,-3-15 3 16,1-9 1-16,-2-8-1 15,-3-3-7-15,-1-2 3 16,3 1 3-16,-1 6 1 16,-1 6-1-16,2 6 0 0,-1 10 1 15,1 7 1-15,0 5-1 32,-1 2-2-32,3 13 3 15,1 7 2-15,2 1 0 0,0 4 0 16,0 0-2-16,-1-6 0 15,4-3 1-15,-2-6-2 0,-1-7 1 16,1-3 0-16,-2-7 0 16,3-15 3-16,-3-4-3 15,0-8 1-15,-1-2 0 16,2-1-1-16,1 4-2 16,-2 9 3-16,-1 6-1 15,-2 7 0-15,3 9 0 0,-2 2-3 16,-1 5 3-16,2 10 5 15,3 1 0-15,2 0-1 16,2-2-2-16,0-3-1 16,6-7-1-16,1-4 0 15,1-4 0-15,2-12 1 0,-2-7-17 16,-1-8-7-16,-8-3 4 16,-3-5 10-16,-5-2 4 15,-5 2 2-15,0 1 3 16,-5 5 2-16,-8 8 0 0,-1 7 4 15,-3 11 10-15,-2 7-2 16,-1 7-4-16,0 16 2 16,-1 7-4-16,6 6-3 15,5 1-2-15,5 0-1 16,5-4-1-16,0-10-1 16,14-5-1-16,2-11 0 15,8-7 0-15,-2-5 0 0,4-16 4 16,-3-8-1-16,-4-7-2 15,-2-3-3-15,-6 3-3 16,-8 1 4-16,8 8 2 16,-9 9 2-16,0 7-2 0,-2 10 8 15,0 2 1 1,0 19-4-16,0 3-4 16,0 0-1-16,0 4 0 15,3-4 1-15,10-7-3 0,7-7 2 16,1-7-2-16,5-2 1 0,4-20-3 15,1-7-15-15,-1-12-18 16,1-9-18-16,-2-5 2 16,-7-4 24-16,-5-1 25 15,-8 2 4-15,-8 6 3 16,-1 7 27-16,-1 9 15 16,-12 11 1-16,-1 5-8 0,-6 9-12 15,2 9-13-15,-2 0-2 16,4 17-3-16,0 13-2 15,9 6-5-15,3 8 0 16,4 3 1-16,4 3 0 16,12 0 0-16,9-5-2 0,5-6 0 15,9-5 0-15,0-5 0 16,-2-9 0-16,3-8 0 16,-4-3-4-16,-5-5 0 15,-8-1 1-15,-2-1-1 0,-4 1-1 16,-8 8 3-16,-4-1 1 15,-5 5 1-15,0 5 1 16,-2 5-1-16,-6 1 0 16,-2 3 1-16,-1-3-1 15,3 1 1-15,-2 0 1 0,3-2 1 16,2-2-2-16,1-5-2 16,3 4 2-16,1-1-3 15,0-2-9-15,0-1-22 16,3-3-69-16,-1-8-146 15</inkml:trace>
  <inkml:trace contextRef="#ctx0" brushRef="#br0" timeOffset="15472.01">32462 16098 612 0,'-4'2'3'0,"4"-2"2"16,6-16-5-16,14-6 2 15,3-14-2-15,2-4 1 16,0-9-2-16,-1-4-37 0,-11 3 4 16,-1 3 16-16,-10 9 19 15,-2 7 28-15,-4 12 37 16,-6 9-5-16,2 10-6 15,-3 5-21-15,3 17-20 16,3 8-11-16,5 10-1 16,0 3 0-16,5-3-2 0,14 2 0 15,6-12-1-15,6-3-12 16,3-17-26-16,7-8-24 16,-3-10-67-16,-2-25-202 15</inkml:trace>
  <inkml:trace contextRef="#ctx0" brushRef="#br0" timeOffset="15848.92">32929 15013 670 0,'0'-2'24'16,"-2"7"-3"-16,2 21-18 16,0 11-2-16,0 13-1 15,9 12-1-15,4 10 2 16,9 4 0-16,0 5-1 15,3-4 1-15,6-4-1 0,-2-7-2 16,-2-13-1-16,-2-11 2 16,-6-18-14-16,-4-10-2 15,-10-14-6-15,-5-5 6 16,-1-15 9-16,-12 1-28 16,-3-1 27-16,-6 6 11 15,-5 12 7-15,1 0 10 16,1 22-10-16,3 5 3 15,8 5 9-15,2 2-7 0,12-3-3 16,4-6-4-16,16-10 0 0,12-8 3 16,6-5-2-16,11-13 1 15,3-12-3-15,5-7-2 16,-5-5-13-16,-8-6-44 16,-12-1-51-16,-15-6-279 15</inkml:trace>
  <inkml:trace contextRef="#ctx0" brushRef="#br0" timeOffset="67516.4">7369 15568 502 0,'-7'0'3'0,"-2"0"10"15,4 0 20-15,3 0-5 0,2 0-21 16,0 5-5-16,5 8-9 15,13 10 3-15,9 18 3 16,9 20 8-16,11 19 10 16,12 23-1-16,6 17-4 0,4 9-6 15,6 1-3-15,-2-8-2 16,-9-15 1-16,-10-19-3 16,-14-24 0-16,-17-19-30 15,-18-22-5-15,-8-20 7 16,-24-6-18-16,-14-27-80 15,-10-11-131-15</inkml:trace>
  <inkml:trace contextRef="#ctx0" brushRef="#br0" timeOffset="67813.52">7329 15900 485 0,'-13'-24'4'15,"-2"3"11"-15,6-5-2 16,7-9-12-16,2-4 0 15,0-4-1-15,12-5 1 16,9 0 5-16,2 5 7 16,5 9-1-16,7 15-2 0,4 12-10 15,2 7 1-15,6 21 0 16,-2 15 0-16,4 14 1 16,-1 11 3-16,0 7-1 15,-1 9-1-15,-5 8-2 16,-7 2 0-16,-4 2 0 0,-9-1 0 15,-10-3 1-15,-9-8-1 16,-3-9 1-16,0-10-1 16,-8-11 0-16,-5-19-27 15,0-17-141-15</inkml:trace>
  <inkml:trace contextRef="#ctx0" brushRef="#br0" timeOffset="68601.23">8156 16230 145 0,'5'1'247'0,"0"10"-246"16,-3-13-8-16,1-21 11 15,-1-10 2-15,-2-8-5 16,0-11 3-16,-9-5 0 16,-6 1 0-16,-2 3-2 15,-1 4 2-15,0 14 20 16,3 10 15-16,5 5 8 0,1 15 3 16,4 5-14-16,3 0-19 15,2 13-11-15,0 8-7 16,7 5-1-16,9 9 2 15,8 5-2-15,6 3 2 16,6 0 1-16,6-3-1 16,2-8-1-16,-1-6 2 0,-1-14-2 15,-6-12 0-15,-8-10 0 16,-4-21-1-16,-10-13 4 16,-9-13 0-16,-5-9 0 0,-10-11 1 15,-12-5-3-15,-5-1 1 16,-5 2-1-16,1 10-2 15,-1 5 0-15,3 16 2 16,5 12 0-16,0 11 0 16,4 9 2-16,4 12 3 15,3 4 2-15,4 2-6 0,6 14-2 16,3 11-3-16,5 12 0 16,17 10 2-16,9 8 1 15,10 6 0-15,5-1 1 16,4-2 0-16,3-9 0 15,-7-9 0-15,1-12 0 0,-11-10-1 16,-2-11 1-16,-9-7-1 16,-9-12 1-16,-7-13 3 15,-9-9 1-15,0-13-1 16,-16-8 1-16,-5-11-4 16,-8-2 1-16,-3-3-1 15,1 9-1-15,-2 5-1 0,9 15-1 16,2 14 3-1,5 14 4-15,7 10 4 0,5 4 1 16,5 20 0-16,3 10-12 16,19 11 0-16,9 11 1 15,9 9 3-15,13 5-1 0,6-1 0 0,-1 2 1 16,0-7-1-16,-4-10-53 16,-10-16-38-16,-12-13-99 15</inkml:trace>
  <inkml:trace contextRef="#ctx0" brushRef="#br0" timeOffset="69078.48">8816 15177 469 0,'-9'12'3'0,"4"-2"1"16,5-7-2-16,0-1 2 0,0-2 4 15,9 0 10-15,4-11 23 16,1-10-2-16,9-12-13 15,6-5-11-15,5-12-8 16,7-6-3-16,-2 1-3 16,2-4 1-16,-6 5-11 15,-6 9-66-15,-11 2-60 0,-9 5-231 16</inkml:trace>
  <inkml:trace contextRef="#ctx0" brushRef="#br0" timeOffset="69289.23">8938 14540 514 0,'-5'-8'1'0,"5"1"14"15,12-6-17-15,15-1 4 0,7-4 6 16,10 2 11-16,2 3 1 16,3 12-11-16,2 6-1 15,-9 29-6-15,-2 21 0 16,-10 21-1-16,-3 12 3 15,-8 8-2-15,-6-3-2 16,-1-11-21-16,-3-16-22 0,-3-23-25 16,0-25-179-16</inkml:trace>
  <inkml:trace contextRef="#ctx0" brushRef="#br0" timeOffset="69751.45">9832 14724 717 0,'0'9'3'15,"0"-10"-9"-15,-12-44 0 16,2-5 7-16,-5-14-17 16,-3-18 7-16,-5-8 2 0,-6-6-6 15,0-2 12-15,-3 0 1 16,0 10 1-16,3 14-2 15,2 15 2-15,5 16 3 16,6 14 14-16,0 20-2 0,2 9 0 16,1 8-8-16,4 22-12 15,2 11 0-15,7 14 4 16,4 4-1-16,17 5 1 16,8-1-1-16,5-10-2 15,5-8 2-15,-1-13-6 16,1-11-2-16,-2-6 6 15,-5-5 3-15,-5-4 0 0,-4 3 0 16,-5 5 0 0,-4 4 0-16,-6 5 1 15,-4 7 0-15,-4 6 3 0,0 3-2 16,-8-2 1-16,1-1-1 16,0-5-2-16,3-8 0 15,4-12-30-15,0-11-85 16,0-22-111-16</inkml:trace>
  <inkml:trace contextRef="#ctx0" brushRef="#br0" timeOffset="70862.23">10043 13868 550 0,'-6'-9'3'15,"-10"5"12"-15,-2 4-4 0,-3 8-6 16,-3 9-4-16,5 12 3 15,1 7 9-15,4 3-6 16,6 4-1-16,8 3-3 16,0-5-2-16,18-3 1 0,6-10-1 15,6-12-1-15,2-9 0 16,2-7-1-16,-1-14 0 16,-3-12 0-16,-8-14 0 15,-5-3 0-15,-5-7 2 0,-9 0 0 16,-3 6-1-16,0 5 1 0,-5 8-1 15,-5 12 2-15,4 6 4 16,-1 11 26-16,0 2-14 16,0 9-14-16,6 11-6 15,1 7 1-15,0 3 0 0,8 2 0 16,7 2 1-16,5-4 0 16,3-7-1-16,2-8 1 15,-1-12-2-15,-1-3 3 16,-3-19-1-16,-6-14 0 15,-5-9 1 1,-4-6 0-16,-5-8-2 16,0-3 1-16,-5 2 0 15,-2 6 0-15,-1 8 0 0,-2 5 1 16,3 12-1-16,2 11 8 16,-2 6 7-16,-3 9 2 15,3 0-2-15,0 18-16 16,4 11-3-16,3 6 3 0,0 8-1 15,8 3 1-15,12-1 0 16,1-5 0-16,5-7 2 16,1-13-2-16,-4-8-1 15,-1-12 4-15,-4-7-4 16,-5-19 6-16,-6-12 1 0,-7-12-4 16,0-9 3-16,-6-11-2 15,-8-2-2-15,1-7 1 16,-5 4-2-16,4 7 0 15,1 10 3-15,2 9-3 16,5 16 2-16,0 13 4 0,2 9 15 16,4 11 2-16,0 4-17 15,4 17-15-15,8 13 9 16,10 10 2-16,7 9-2 16,3 9 4-16,6 6-4 15,-1 5 1-15,3 4 0 16,-5 1 0-16,-8 1-4 0,-3-8-3 15,-11-10 4-15,-6-14 1 16,-7-13 2-16,0-16 1 16,-10-16 7-16,-7-11 1 15,-5-25-8-15,0-19 3 16,-4-22-5-16,4-16 0 0,-1-9 1 16,5-13 0-16,5 1-3 15,6 5 0-15,6 10 2 16,-1 9 0-16,2 11 2 15,0 15-1-15,0 14 0 16,-4 13 1-16,-3 14-2 0,-2 12 4 16,-7 9-3-1,0 18-5-15,2 12 1 16,-5 13 0-16,7 7 2 0,9 2 2 16,3 0-1-16,8-10 1 15,19-7-3-15,9-14 1 0,9-12-5 16,10-9-5-16,12-6-9 15,3-13 12-15,0-3 9 16,0 3 0-16,-7 3 0 16,-14 8 0-16,-10 8 0 15,-14 4-1-15,-13 20 5 0,-12 9 18 16,-1 12 3-16,-17 10-13 16,-5 12-12-16,-6 2 3 15,-3 0-77-15,-1-5-222 16</inkml:trace>
  <inkml:trace contextRef="#ctx0" brushRef="#br0" timeOffset="72347.95">11928 13588 624 0,'-4'-4'4'16,"-1"4"-3"-16,5 0-5 15,0 7 0-15,7 10 3 0,10 8 6 16,8 7 5-16,6 11 5 15,6 7 2-15,6 3 1 16,2 6-6-16,1 0-1 16,2-2-7-16,-2-6-1 15,1-2-1-15,-6-6-1 16,-4-4-2-16,-11-4-52 0,-11-1-66 16,-15 0-114-16</inkml:trace>
  <inkml:trace contextRef="#ctx0" brushRef="#br0" timeOffset="72519.82">12199 14758 467 0,'-8'25'16'15,"4"-11"13"-15,4-9-13 16,0-5-1-16,12-15-7 16,7-21 19-16,6-14 9 15,7-21-13-15,6-17-9 0,1-8-10 16,-5-7-2-16,-7-1-2 15,-15 4-121-15,-12 8-412 16</inkml:trace>
  <inkml:trace contextRef="#ctx0" brushRef="#br0" timeOffset="72752.57">11650 13868 547 0,'-26'14'51'15,"12"-10"-50"-15,11-4-1 16,3-4-11-16,7-12 6 0,10-7 5 16,5-9 3-1,5-7-2-15,2-10 4 16,5-4-7-16,0-4 4 0,3 0-4 16,-5 2-59-16,0 4-15 15,-9 7-17-15,-1 12-14 16,-7 10 20-16</inkml:trace>
  <inkml:trace contextRef="#ctx0" brushRef="#br0" timeOffset="73111.91">12336 13663 324 0,'34'21'30'0,"-3"-3"54"15,-4 0-11-15,-1 3-22 16,-4 1-17-16,-2 3-20 15,-3-6-6-15,-7 1-6 16,-5-4 1-16,-3-4 1 0,-2-4-2 16,-4-8 5-16,-12 0 6 15,-3-15-2-15,-5-11-8 16,-1-10-1-16,3-9-2 16,5-3-1-16,5 0-1 15,7 4 2-15,5 4-1 16,0 9 4-16,11 10 3 0,0 9 4 15,4 6-1-15,4 6-4 16,1 2-2-16,3 13-2 16,2 6-1-16,0 6 2 15,0 1-1-15,-1 4 0 16,-5-5-1-16,-2-4 0 0,-3-6-22 16,-5-16-36-16,-7-8-44 15,-2-29-13-15,-4-21-228 16</inkml:trace>
  <inkml:trace contextRef="#ctx0" brushRef="#br0" timeOffset="73330.71">12508 12864 153 0,'-17'-41'307'0,"-3"14"-220"16,1 14-9-16,5 8-26 0,7 5-24 16,-1 9-17-16,8 14-14 0,0 12 0 15,15 3 2 1,3 11 1-16,5 2 1 0,4 3-1 15,2-4 1-15,0-4 0 16,3-7-1-16,2-5 2 16,7-10-4-16,1-3 3 15,-1-7 0-15,-3-5-6 16,-6-3-68-16,-14-2-120 0</inkml:trace>
  <inkml:trace contextRef="#ctx0" brushRef="#br0" timeOffset="73455.72">12607 13390 517 0,'-4'-18'5'0,"4"-10"-2"15,0-8-5-15,13-8 1 16,3-6 0-16,2-6-150 16</inkml:trace>
  <inkml:trace contextRef="#ctx0" brushRef="#br0" timeOffset="73768.88">12767 12896 602 0,'0'16'18'16,"0"9"-13"-16,5 9 0 0,2 9 5 15,2 3-2-15,6 2-6 16,2-3-1-16,4-9 0 16,0-7 0-16,0-12-2 15,1-13 0-15,0-6-1 16,-1-21 3-16,-3-15 1 15,-4-12-1-15,-3-11 2 0,-7-4 3 16,-4-2 2-16,0 7-3 16,-11 10 0-16,-7 9-2 15,-5 14 3-15,-6 16 0 16,-4 11-7-16,-4 13-5 16,-1 13-17-16,1 12-12 0,10 3 4 15,7 0 1-15,18-2 2 16,2-4-18-16,22-11-42 15,5-15-100-15</inkml:trace>
  <inkml:trace contextRef="#ctx0" brushRef="#br0" timeOffset="74524.94">13059 12716 429 0,'19'-29'84'0,"-9"11"-24"16,-5 10-38-16,-3 8-10 15,-2 16 3-15,-3 14-9 16,-4 14-4-16,-2 6-2 15,-2 11 1-15,5 2-1 0,3-5 1 16,3-6 0-16,0-13 0 16,3-12-1-16,12-16 1 15,-1-11-4-15,6-20 4 16,-4-17 1-16,4-15-1 0,-2-11 1 16,-4-6-8-16,-3-4 1 15,-4 0 3-15,-3 3 4 0,0 8-2 16,-3 8 0-16,-1 13 1 15,0 12 22-15,0 12 8 16,-7 13 9-16,0 6-5 0,-6 17-33 16,6 6-5-16,1 10 4 15,6 2-1-15,0 2-1 16,13-3 1-16,9-4 0 16,3-7 0-16,3-7-3 0,1-11 1 15,-2-7-4-15,2-14 0 16,-4-13 2-16,-6-12 3 15,-4-11-7-15,-4-8 0 16,-9-2 7-16,-2-1 0 31,-2 4 0-31,-9 7 2 0,3 9-1 16,-4 11 5-16,5 10 18 16,0 8-5-16,2 5 2 0,3 7-5 15,1 0-10-15,1 14-9 16,0 7 1-16,3 8 1 15,9 7 1-15,3 4 2 16,4 0-2-16,3-1 1 16,2-5 1-16,-3-7-2 0,-1-8 1 0,-5-6-6 15,0-13 1-15,-4-2 3 16,-3-20 2-16,-7-9 3 16,-1-9 0-16,0-6-4 15,0-2-1-15,-8 5 0 0,3 7 1 16,3 13 1-1,1 7 1-15,1 7-2 0,0 9 3 16,0 4-3-16,7 17-7 16,6 13 5-16,2 14 2 15,9 16 3-15,3 13-4 16,5 9 5-16,4 6-2 16,3 8 1-16,3 0-1 0,-1-5 0 15,-2-9-1-15,-4-6-2 16,-7-9-2-16,-4-12-15 15,-14-9-41-15,-10-6-67 16,-10-9-347-16</inkml:trace>
  <inkml:trace contextRef="#ctx0" brushRef="#br0" timeOffset="74879.36">11480 17286 208 0,'19'14'2'16,"-3"-2"-6"-16,4-5-75 15</inkml:trace>
  <inkml:trace contextRef="#ctx0" brushRef="#br0" timeOffset="75440.64">11636 16064 489 0,'0'-27'2'16,"0"2"19"-16,0 4-10 15,-4 2 0-15,1 1-3 16,-5 1 1-16,-4 6 24 0,-3 4-4 16,-3 6 15-16,-3 1-12 15,-1 14-4 1,-1 18-16-16,1 9-5 16,8 14 1-16,5 7 0 0,9 0 1 15,8-1-2-15,18-6-5 16,14-11-2-16,8-10 0 0,8-15-2 15,5-8 2-15,2-9 0 16,1-2 4-16,-5 0-8 16,-3 0 4-16,-2 0 2 15,-4 2-3-15,-8 10 2 16,-3 4-1-16,-8 6 0 0,-8 6 0 16,-7 6-1-16,-7 5 1 15,-9 5 2-15,0 8 0 16,-14 4 0-16,-13 3 2 15,-6 2 3-15,-6-5-1 16,-3-6-2-16,-2-10-2 0,3-23-1 16,1-17-28-16,6-33-66 15,5-30-139-15</inkml:trace>
  <inkml:trace contextRef="#ctx0" brushRef="#br0" timeOffset="75739.08">11923 15772 645 0,'-7'0'-1'0,"2"1"3"0,5 12-3 16,0 6-5-16,15 13 1 16,9 9 3-16,8 13 2 15,6 10 0-15,3 4-1 16,2-1 2-16,0-4-1 15,-1-9-1-15,-5-10 2 16,-1-17-1-16,-2-13 0 0,-5-13 4 16,0-5 3-16,-2-25 3 15,0-10 8-15,0-11-9 16,-4-6-5-16,0-4-3 16,-5 3 0-16,-5 1-23 15,-8 7-87-15,1 4-293 0</inkml:trace>
  <inkml:trace contextRef="#ctx0" brushRef="#br0" timeOffset="76215.19">12496 15472 754 0,'-2'0'-2'16,"2"0"0"-16,0 17-17 15,7 10 12-15,9 6 5 0,4 9 3 16,5 6-2-16,4 4 1 16,3 1 0-16,2-1 0 15,0 3 0-15,0-5 1 16,-7-1-1-16,-5-10 1 0,-6-9 1 16,-3-6-2-16,-8-12 1 15,-5-9 0-15,-5-5 6 16,-13-23 4-16,-8-8-13 15,-6-14 1-15,-7-11 1 16,-2-12 0-16,-3-4-1 16,5-3 1-16,3 0-1 15,4 5-1-15,8 8 3 0,8 9-1 16,5 10 0-16,8 9 2 16,3 10 5-16,3 8 3 15,8 5-8-15,5 10 1 16,6 3-4-16,5 14-2 15,7 13 2-15,2 12 2 0,3 11-2 16,5 4 2-16,2 3 1 16,1 0-1-16,-4-6 0 15,-2-6-11-15,-4-9-48 16,-13-11-81-16,-9-9-57 16</inkml:trace>
  <inkml:trace contextRef="#ctx0" brushRef="#br0" timeOffset="76379.71">12613 15823 185 0,'-13'14'426'0,"2"-7"-399"15,8-7 7-15,3 0-18 16,5-19-18-16,9-10 6 16,6-10 4-16,7-9-4 15,4-14-3-15,4-4 0 16,-1-8-69-16,0-1-200 15</inkml:trace>
  <inkml:trace contextRef="#ctx0" brushRef="#br0" timeOffset="77004.89">13536 14714 539 0,'-13'-13'5'0,"-6"-16"-2"15,0-6 0-15,-6-10 6 16,-4-8-5-16,-7-4-3 0,1 0-1 15,-9 5 2-15,1 9-2 16,2 7 4-16,3 15 35 16,2 11 9-16,7 8-20 15,10 2-8-15,4 21-7 0,8 15-13 16,7 12-4 0,0 14 3-16,19 15 3 15,5 8-2-15,8 5 0 0,5-5 1 16,0-10 0-16,-3-13 0 15,-3-17 0-15,-6-23-4 16,-7-17-2-16,-7-13-1 0,-6-27 7 16,-5-13 4-1,0-15-2-15,-5-3-4 0,-5-6 2 16,4 6-1-16,-1 12 0 16,1 13 3-16,3 14 0 0,1 9-1 15,2 13 5-15,0 5-1 16,4 9-10-16,10 21-1 15,6 17 5-15,8 16 2 16,13 15 1-16,7 16 2 16,3 9 2-16,5 3-4 0,-2-1 1 15,-2-9-2-15,-6-9 0 16,-6-6-1-16,-6-17 1 16,-7-10-2-16,-4-13 2 15,-6-15-19-15,-8-15-44 16,-9-11-69-16,0-25-258 15</inkml:trace>
  <inkml:trace contextRef="#ctx0" brushRef="#br0" timeOffset="77520.05">13819 14207 618 0,'-16'-23'-3'15,"-2"-11"0"-15,-3-7-11 0,-8-5 14 16,-4-6-1-16,-9 0 1 16,-5 6 1-16,-2 10 2 15,1 11 16-15,7 11 24 0,4 10 0 16,7 6-15-16,9 17-18 15,9 14-8-15,7 13-6 0,5 6 1 16,9 9 2-16,14 5 1 16,10 1-2-16,9-6 2 15,2-11-1-15,5-13-3 16,-1-14-12-16,-5-19 1 16,-3-9 12-16,-8-26 2 15,-7-12 2-15,-6-8 0 0,-5-5 1 16,-6-2-1-16,-3 8 0 15,1 10 0-15,-6 10-1 16,0 16 1-16,4 14-1 16,1 9 0-16,6 23-2 0,4 13 7 15,6 11 4-15,4 18 1 16,5 8-1-16,1 6-2 16,5 0-5-16,-1 1 0 15,2 1 2-15,-5-8-3 16,1-8 0-16,-6-15-23 0,-6-14-55 15,-1-22-149-15</inkml:trace>
  <inkml:trace contextRef="#ctx0" brushRef="#br0" timeOffset="77686.82">14386 14082 858 0,'-25'5'-10'0,"-4"-5"-49"16,5 0-56-16,4-8-183 15</inkml:trace>
  <inkml:trace contextRef="#ctx0" brushRef="#br0" timeOffset="78218.83">14708 13185 452 0,'-32'-38'-1'0,"-10"-6"1"0,-7-8 2 0,-4 1 10 15,-4 2 3-15,1 13 6 16,2 10 19-16,4 15 7 16,4 11-4-16,11 22-21 15,2 15-15-15,10 15-7 0,11 10-3 16,10 9 3-16,4 7-2 16,20-4 1-16,12-4 0 15,7-12 0 1,6-14-3-16,2-19-29 15,-1-24-6-15,-9-8 22 16,-9-32 15-16,-6-18 4 0,-10-9 5 16,-6-9 10-16,-8-2 0 15,0 6 6-15,0 12 12 16,0 16-21-16,-3 15 3 16,1 17 1-16,2 11-3 15,0 25-16-15,8 21 2 0,8 16 5 16,9 17 10-16,6 12-7 15,8 17-2-15,5 0-3 16,2-1 0-16,1-4-1 16,-4-6-2-16,2-12 0 0,-9-12-6 15,-4-16-31-15,-8-14-31 16,-7-18-56-16,-2-18-219 16</inkml:trace>
  <inkml:trace contextRef="#ctx0" brushRef="#br0" timeOffset="78864.7">15009 12650 504 0,'-21'-49'-4'0,"-4"-4"5"16,0 7 0-16,-2 6-1 0,-2 15 5 15,-3 15 38-15,1 10 3 16,4 27-29-16,3 15-7 16,7 17-5-16,7 11-3 15,10 8-2-15,0 2 1 16,21-3-1-16,9-12-2 15,9-15 2-15,3-20-2 0,-1-23-20 16,-5-14 7-16,-7-31 4 16,-7-15 3-16,-10-11 10 15,-6-11 0 1,-6 0-1-16,-4 2 4 0,-7 10 9 16,-1 13 5-16,-1 13-1 15,1 15 17-15,5 21-1 16,3 9-9-16,4 30-27 0,0 19 2 15,11 16 11-15,10 22 7 16,8 13-3-16,7 9-10 16,5 4-2-16,4-3 0 0,0-4-2 15,2-15-1-15,-4-13 0 16,-4-16-12-16,-2-22-14 16,-2-16-17-16,-7-20-58 15,-6-12-59-15</inkml:trace>
  <inkml:trace contextRef="#ctx0" brushRef="#br0" timeOffset="79145.95">15818 11696 684 0,'0'32'-3'16,"0"11"-10"-16,4 21 2 0,3 23 10 16,1 26 0-16,5 16 0 15,1 5 2-15,3 2-1 16,-1-8 0-16,0-12 1 16,0-16-2-16,0-20 2 15,-2-13 0-15,3-15-1 16,-5-14 1-16,3-13-2 15,-6-15-95-15,-8-10-173 0</inkml:trace>
  <inkml:trace contextRef="#ctx0" brushRef="#br0" timeOffset="79323.46">14916 12236 759 0,'-2'16'-8'0,"2"0"-114"15,4-4-60-15</inkml:trace>
  <inkml:trace contextRef="#ctx0" brushRef="#br0" timeOffset="79510.92">16480 12311 678 0,'0'-4'246'0,"-10"-13"-287"16,-3 7-126-16,13 7-70 15</inkml:trace>
  <inkml:trace contextRef="#ctx0" brushRef="#br0" timeOffset="81251.08">15202 14869 413 0,'-6'-13'57'0,"-1"4"-40"0,-2 2 26 16,6-1-5-16,-1 2-9 16,3 2-4-16,1 4-2 15,0 5-14-15,1 16-14 0,10 14 2 16,7 11 3-16,5 13 0 16,4 7 3-16,7 2-1 15,8-1 1-15,2-7-1 16,2-16 2-16,-4-16-4 15,-6-16 0-15,-4-14-4 16,-10-34 6-16,-8-16 3 0,-8-15-3 16,-4-12-1-16,-2-9-1 15,0 1 0-15,-6 5 0 16,-1 8 2-16,0 20-2 16,3 8 0-16,-1 20 14 15,2 14 7-15,1 9 8 16,2 3-9-16,0 8-21 15,2 19-6-15,10 14 5 0,10 13 1 16,7 10 2-16,8 14-1 16,11 11 0-16,8 4 0 15,3 5 1-15,2-2-1 0,-3-4 2 16,-6-14-12-16,-4-16-47 16,-8-15 20-16,-6-22-14 15,-9-18-34 1,-14-14-169-16</inkml:trace>
  <inkml:trace contextRef="#ctx0" brushRef="#br0" timeOffset="81694.12">15747 14143 469 0,'-8'9'178'0,"8"5"-177"16,1 11-18-16,25 16 13 16,8 16 4-16,5 18 0 0,12 12 0 15,-4 13 0-15,4 4 0 16,2-8 1-16,-9-8-1 16,0-14-1-16,-10-15 2 15,-9-20-1-15,-8-14 1 16,-5-13-2-16,-9-12 1 15,-3-9 11-15,0-21 27 16,-6-14-34-16,-4-19-3 0,-1-10-1 16,-2-8-3-16,4 2-12 15,2 2 3-15,4 13 8 16,1 14 4-16,2 15 1 16,0 13-1-16,0 11 0 0,9 11 0 15,8 4 1-15,2 18 1 16,9 8 0-16,5 7 1 15,2 8-2-15,1 5-1 16,4 3 2-16,-2-3-1 16,-6-4-1-16,0-7-4 0,-6-15-52 15,-12-19-24-15,-5-8-103 16</inkml:trace>
  <inkml:trace contextRef="#ctx0" brushRef="#br0" timeOffset="82066.04">16504 14084 536 0,'-11'0'67'0,"2"5"-61"15,2 13-3-15,5 9-5 0,2 10 0 16,2 10 0-16,10 3 2 16,6 7 1-16,8-2 0 15,1-7 0-15,1-8-1 16,5-14-2-16,-5-15 2 15,1-11-2-15,-3-16 3 16,0-20-2-16,-10-10 2 0,-5-10 0 16,-10-6 1-16,-1-6-2 15,-12 2 1-15,-4 4 1 16,-8 6 8-16,0 14 14 16,0 8 7-16,2 14-4 15,-1 11 0-15,0 9-12 0,1 5-11 31,4 15-6-31,2 10 0 0,6 6 1 16,2 4-2-16,8 2-19 16,3-1-17-16,16-3-22 0,-1-11-42 15,8-15-185-15</inkml:trace>
  <inkml:trace contextRef="#ctx0" brushRef="#br0" timeOffset="83024.69">16716 13720 508 0,'-5'0'13'0,"-2"2"9"0,7 10-19 16,0 9-3-16,5 8 2 16,5 5 9-16,4 11 2 15,6-3 0-15,6 1-2 16,1 0 6-1,0-4-8-15,3-6-4 0,3-7-2 16,-5-10 1-16,-2-7-3 0,-6-7-1 16,-1-4 2-16,-9-17 0 15,-5-13 2-15,-3-8-1 0,-2-10-2 16,-7-7-1-16,-8-4 1 16,1 1-1-16,-6 3 0 15,3 5 0-15,0 9 1 16,5 11 3-16,4 9 13 15,0 11-3-15,4 4 3 16,2 8-5-16,2 0-8 0,0 11-9 16,9 12 3-16,4 4 0 15,3 5 5-15,0 4-3 16,6-3 0-16,-3 0 1 16,2-8-2-16,-1-8 1 0,-5-4 0 15,4-8 0-15,-5-5 0 16,0-7 0-16,-3-14 2 15,-2-11 2-15,-4-11-3 16,-3-9 1-16,-2-7-2 16,0 1 2-16,-9-2-3 15,2 7 2-15,2 7-1 0,-5 12-1 16,3 9 3-16,0 7-2 16,0 11 1-16,0 3-1 15,1 4 0-15,1 15-3 16,3 8-1-16,2 9 2 15,0 5 2-15,7 4 1 16,4 0-1-16,7-7 1 0,0-3-3 16,0-12 1-16,2-6 1 15,-4-12-3-15,0-1 4 16,2-19 0-16,-6-8 1 0,2-10-1 16,-6-5 0-16,-2-3 0 31,-3-5 0-31,-3-2-1 0,0-2 1 15,0 1 0-15,-7-1-1 16,-3 4 0-16,0 4 1 16,-2 9-2-16,-7 6 2 15,5 10 1-15,0 8-2 0,0 8 2 0,1 5-5 16,4 2 1-16,2 14 0 16,5 5-2-16,2 4 1 15,5 3 2-15,14 2 0 0,3-2-2 16,5-3-2-16,9-2 2 15,3-4 0-15,0-2 3 16,0-2 0-16,-5 0 1 16,-2 1-1-16,-6-1 0 15,-8 3 3-15,-4-2 3 0,-7 4 4 16,-4-2 0-16,-3 4 2 16,-3-4-2-16,-6-1-5 15,-1 0-3-15,-3-7-1 16,0-4-5-16,3-6-52 15,2 0-66-15,5-18-215 0</inkml:trace>
  <inkml:trace contextRef="#ctx0" brushRef="#br0" timeOffset="83773.17">17536 12227 533 0,'-5'-15'5'0,"3"3"38"15,2 5-23-15,0 7-5 16,8 0-9-16,11 16-6 15,6 13 1-15,7 15 3 16,6 8-1-16,3 14-2 0,1 5 2 16,-1 6 0-16,1 0-2 15,-8-6 1-15,-2-7-1 16,-8-16 1-16,-5-10-6 16,-9-19 2-16,-10-19 1 15,0-7 23-15,-12-21 1 0,-8-9-22 16,-4-3 0-16,-3-1-1 15,1 7 2-15,-1 9-1 16,-2 9 1-16,4 14 3 16,-2 2-4-16,8 26-2 15,-1 9-2-15,6 12 1 0,6 6 2 16,8 8-4-16,0-1 5 16,15 0-2-16,4-9 1 15,3-8 2-15,5-14-2 16,0-15-14-1,2-14-43-15,1-18-59 16,-3-20-230-16</inkml:trace>
  <inkml:trace contextRef="#ctx0" brushRef="#br0" timeOffset="84589.55">17978 12516 607 0,'0'-5'28'15,"-2"5"5"-15,2 6-31 16,0 14-7-16,0 5 2 15,9 7 3-15,3-1 0 16,1-1 0-16,5-5 1 16,4-7-1-16,1-9-2 0,1-9 2 31,2-9-1-31,-1-18 2 0,-1-12 1 16,-6-9 0-16,-6-9-1 0,-8-3 2 0,-4 4-4 15,0 4 3-15,-12 9 9 16,-5 13 2-16,0 10 15 15,-3 11-4-15,-1 9-17 16,6 5-6-16,2 15-3 0,4 5-1 16,5 4 2-16,4 1-1 15,4-2-20-15,9-3-4 16,6-7 9-16,5-8 7 16,5-9 5-16,-1-1 2 15,1-13-3-15,-3-10-6 16,-6-5-2-16,-1-4 13 15,-9-6 2-15,-5 4 0 0,-5 2 1 32,0 7 0-32,0 7 14 15,0 4 8-15,-1 9-10 16,-1 5-2-16,2 0-9 0,0 4-14 16,2 8 10-16,7 2 1 0,2-3 0 15,1-2 1-15,6-5-1 16,1-4-1-16,-2-4 1 15,1-14 2-15,-4-10 0 16,-2-5 0-16,-4-2-1 16,-6-4 0-16,-2 3 0 0,0 5 0 0,0 5-1 15,-2 12 2-15,-1 2-1 16,-1 8 3-16,3 4 7 16,1 0-13-16,0 10-2 15,5 2 2-15,7-1 1 16,3 0 0-16,4-1 0 0,1-10 1 15,-2 0 0-15,0-6 1 16,-1-14 3-16,-7-3 0 16,-5-9 0-16,-3-4 1 15,-2-7 2-15,-2 3-2 16,-5-2 1-16,-1 6-1 16,0 6 5-16,2 11 7 0,1 6-3 15,2 8 3-15,3 5-6 16,0 3-12-16,10 14-6 15,3 5 5-15,3 8 2 0,9 3 2 16,-1 3-1-16,3-3-2 16,2 3 3-16,-7-7-44 15,0-4-32-15,-8-9-49 16,-8-9-107-16</inkml:trace>
  <inkml:trace contextRef="#ctx0" brushRef="#br0" timeOffset="84794.97">18696 11624 67 0,'-2'-9'498'16,"2"6"-436"-16,-1 3-9 15,1 0-32-15,0 0 0 16,0 0-12-16,8 7-4 0,7 6-3 16,6 1-1-16,6 7 0 15,2 3 1 1,3 2-2-1,2 3-4-15,-2 3-22 0,1 1 10 16,-4 2-24-16,-6 1-80 0,-4-4-226 0</inkml:trace>
  <inkml:trace contextRef="#ctx0" brushRef="#br0" timeOffset="85733.18">17217 15718 481 0,'-9'1'16'0,"-4"-1"-10"15,0 0-4-15,-1 0 1 16,0 0 17-16,-3-8 9 15,1-10 2-15,2-3-13 16,1-14-12-16,10-5-6 0,3-8 0 16,7-6-1-16,15-3-2 15,12 0 2-15,8 7-2 16,9 8 8-16,3 14 9 16,0 12-4-16,-2 16-8 15,-7 9-1-15,-11 20 0 16,-9 15 2-16,-9 10 1 0,-6 6-1 15,-3 4 1-15,-4-3-2 16,-1-7-1-16,0-13 0 16,3-13-1-16,2-13 1 15,8-12-4-15,4-3 1 0,8-8 2 16,5-4 1-16,2 4-2 16,3-1 1-16,-3 5 0 15,-2 4 0-15,-3 0 1 16,-8 13-1-16,-3 5-1 15,-6 8 3-15,-5 6 3 0,-7 6 15 16,0 6 10-16,-10 5 4 16,-7 1-6-16,-7 1-6 15,-1-1-9-15,-8-3-6 16,-1 0-5-16,2-13-1 16,-4-11-6-16,1-19-46 15,1-16-64-15,7-38-272 0</inkml:trace>
  <inkml:trace contextRef="#ctx0" brushRef="#br0" timeOffset="86083.13">17888 14829 703 0,'0'4'2'0,"-1"15"-3"15,-1 16-5-15,2 11 5 16,0 19 1-16,0 14 0 15,2 12 0-15,8 4 1 0,5-2 0 16,2-6 2-16,9-12 3 16,2-20 0-16,5-16-2 15,4-17-4-15,2-15-1 16,3-9 3-16,-4-21-1 16,-4-12 5-16,-2-10-3 15,-10-5 1-15,-8 2 4 0,-11 3 2 31,-3 8 2-31,-15 10 13 0,-9 11-8 16,-12 16-14-16,-3 3-5 16,-6 20-11-16,2 8-27 15,7 1-20-15,2-5-34 16,9-11-81-16</inkml:trace>
  <inkml:trace contextRef="#ctx0" brushRef="#br0" timeOffset="86373.28">18250 14496 784 0,'-19'-9'4'0,"-6"9"0"16,6 4-6-16,0 15 0 16,-1 10 2-16,10 8-2 0,6 6 1 15,4-2 0-15,6 4-1 16,14-6-2-16,7-1 0 15,7-8 3-15,7-6 1 16,9-8 0 0,2-2-1-16,2-4 3 0,0-3-1 15,-4 0 1-15,-7 0 0 16,-9 4-1-16,-12 5 0 16,-13 11 1-16,-9 5-4 15,-9 7-4-15,9-39-26 16,-63 84-28-16,18-54-60 0,-6-12-99 15</inkml:trace>
  <inkml:trace contextRef="#ctx0" brushRef="#br0" timeOffset="86529.49">18265 14739 645 0,'17'-56'46'16,"4"1"5"-16,2 2-18 15,-1 4-8-15,-3 5-23 16,-6 3-1-16,-9 7-23 15,-4 2-33-15,0 0-27 16,-7 0-99-16</inkml:trace>
  <inkml:trace contextRef="#ctx0" brushRef="#br0" timeOffset="87155.06">18687 13418 537 0,'0'-9'16'0,"11"-17"-14"0,-11 26 0 31,3 13 9-31,1 20-12 0,7 15 2 0,7 25 1 0,7 10-2 16,5 11 1-16,8 8 0 31,7-6-2-31,-2-7 3 16,4-10-2-16,-4-11 1 15,-6-13 5-15,4-12 2 16,-13-8-1-16,-5-8-3 0,-6-9-4 16,-7-9 1-16,-6-6 2 15,-4-3-2-15,0-3 7 16,-4-4 0-16,-5-4-5 16,-4 0-2-16,-1 3 0 0,-4 0-1 15,2 3 2-15,1-2-5 16,-2 0-7-16,2-1 3 15,3-2 7-15,3-3 0 16,0-1 0-16,3-2-1 16,1-2 2-16,-2-1 0 15,2 1 0-15,-3-2 1 16,1 2-2-16,0-3 0 0,-3 7 1 16,-3-1-1-16,-1 4 3 15,-3 3 9-15,0 4-3 16,0 4 5-16,-3 0-1 15,3 9-7-15,-7 9-3 0,4 3-2 16,3 10-1-16,2 6 2 16,6 3 5-16,7 6 6 15,2 4 1-15,11 2-3 16,4-3-5-16,6-2-3 16,-3-6-1-16,4-11-1 0,-5-5-1 15,1-12-2-15,-1-3 3 16,0-10 0-16,3 0-2 15,0-11-12-15,-4-12-30 16,3-7-70-16</inkml:trace>
  <inkml:trace contextRef="#ctx0" brushRef="#br0" timeOffset="88406.33">19278 13948 650 0,'-2'-14'73'16,"-11"0"-73"-16,-3 3-1 16,0 2-2-16,-5 7 1 15,1 2 0-15,-4 4 2 16,0 17 0-16,4 9-4 0,1 12 4 16,11 4 1-16,4 2 0 15,4 0 2-15,12-3-3 16,9-6 0-16,4-12 0 0,0-7-2 15,6-13 2-15,-5-7-1 16,-1-4 0-16,-3-19 3 16,-4-7-2-16,-5-11 0 15,-6-6-5-15,-7-1-2 16,0 0 6-16,-2 5 0 16,-5 7 1-16,0 11 1 15,2 8 3-15,-2 7 13 0,6 10 2 16,-3 0-11-16,2 17-10 15,2 6-2-15,0 2 3 16,2 7 1-16,10 0-2 16,-2-3 2-16,7-8-1 15,0-7 1-15,3-8-5 0,-1-6-2 16,1-13-1-16,1-13 2 16,-8-10-6-16,-4-11-5 15,-5-6-9-15,-4-2 7 16,0-2 12-16,-4 3 6 0,-5 4 2 15,2 9-1-15,1 9 5 16,-1 12 15-16,2 6-1 16,2 12 2-16,1 2-5 15,2 14-17-15,0 10-3 16,3 6 2-16,8 8 1 0,5 1 1 16,1 0 1-16,4-5-1 15,3-4 1-15,-3-8-1 16,0-8 0-16,5-10 0 15,-6-4 0-15,1-18 2 16,-5-11 1-16,-4-12-1 16,0-11 1-16,-11-7-1 15,-1-3-2-15,0-2 2 0,-8 7-1 16,-5 5-2-16,-1 8 3 16,1 11-1-16,0 8 7 15,0 5 6-15,5 8-1 16,1 4 0-16,3 6-2 15,4 2-6-15,0 3-7 16,9 16-5-16,7 9 4 0,5 10 2 16,6 8 2-16,2 8-1 15,3 5 1-15,-5 5 0 16,1 3 0-16,-3 4 0 16,-6 0-1-16,-4 0 0 0,-5-1 0 15,-5-6-1-15,-5-5 2 16,0-9 0-16,-5-10-1 15,-3-15 1-15,-3-11 1 16,-2-14 0-16,-1-16 4 16,-1-27-10-16,3-20 5 0,1-20 2 15,2-22-5-15,5-19 1 16,4-8 1-16,0-5-5 16,9 5-7-16,4 6 9 15,3 15 2-15,1 13 2 16,-5 20-1-16,-5 18 0 15,-3 18 1-15,-4 13 0 0,-4 15 10 16,-10 14-4-16,-6 9-9 16,-3 15 0-16,1 14 1 15,2 5-2-15,6 7 3 16,11 0 0-16,3-6-1 16,15-1 0-16,12-8-1 0,9-7 0 15,13-3 1-15,1-2 2 16,4-2-1-16,-2 1 2 15,-1-1-2-15,-10 0-1 16,-7 2 3-16,-7 1-2 16,-8 1 0-16,-4 0 2 15,-8 5 1-15,-5-2 8 0,-2 6-2 16,-2 0-5-16,-10-2 0 16,-3 2-2-16,-3-7-1 15,2-6 0-15,2-8-11 16,3-6-13-16,4-7 8 0,7-6-28 15,5-15-29-15,11-2 4 16,15-5-21-16,5-3-191 16</inkml:trace>
  <inkml:trace contextRef="#ctx0" brushRef="#br0" timeOffset="90104.58">9556 16950 293 0,'0'-9'153'0,"0"4"-151"16,0 4 3-16,3 1-3 15,7 0-4-15,0 5 5 16,1 5-3-16,5 5 2 0,0 3-1 16,1 4 0-16,5 6-1 15,-2 6 2-15,4 4-2 16,3 7 1-16,2 7 0 16,3 7 0-16,4 5-1 15,3 5 0-15,7-1 0 16,-2 6 0-16,7-5 0 0,5-4-1 15,1 0 2-15,9-6-2 16,4-5 0-16,3-7 1 16,10 0 0-16,4-6 0 15,-3 0 1-15,10-2-1 0,-3-3 0 16,8-4 1-16,1 2 3 16,10-6 8-16,3-4-8 15,4-5 1-15,3-4 5 16,2-5-2-16,2-2-4 15,0-6-2-15,3-2-1 0,1 0 0 16,0-4-1-16,3-4 0 16,1 2 0-16,-1 0 1 15,3 1-1-15,-3 1 0 16,1 0 1-16,3 1-2 16,-2-2 2-16,-4-4 0 0,4-2-1 15,-2-2 0-15,0-4-1 16,0-1 2-16,3-2 0 15,-4 1-1-15,0-1 0 16,0 0 0-16,-2 4 1 16,0-2-1-16,-8 4 1 0,2 2-1 15,-5-1-1-15,-4 0 1 16,-2 0 0-16,-3-6 1 16,-4 0-2-16,4-6 3 15,-2-2-2-15,-2-3-1 16,-2 0 2-16,0-1-1 15,-2 2 0-15,-5 1 0 0,-2 3 2 16,-7 2-2-16,-3 2 0 16,-6 4 0-16,-9 2 0 15,-5 0 0-15,-2 1 0 16,-1-2 5-16,1 4 13 16,1-6-5-16,5 1-8 0,-4 2-3 15,-2 0-1-15,-6 1 0 16,-5 3-2-16,-10 3 1 15,-6 2 0-15,-10 2 0 0,-10 1 0 0,-7 0 0 16,1 3 0-16,-7 0 2 16,-1 0 3-16,0 0 2 15,0 0-5-15,0 0-2 16,0 0-9-16,-4 6-68 16,-6-6-145-16</inkml:trace>
  <inkml:trace contextRef="#ctx0" brushRef="#br0" timeOffset="90423.14">17059 17035 657 0,'0'0'-14'15,"0"-8"8"-15,17 4-14 16,8 3 9-16,14-1 3 0,2 2-1 15,3 3 7-15,5 19-3 16,-1 8-22-16,-10 10-13 16,-5 12-16-16,-12 3 40 15,-8 3 14 1,-13-1 1-16,0 0 5 16,-15-7 14-16,-6 0 16 15,-10 0 0-15,-7 0 1 0,-8 2 4 16,-8 1-16-16,-7-1-9 15,-6 3-10-15,-8-3-3 16,-8-2-4-16,-8-5-55 16,-9-17-86-16</inkml:trace>
  <inkml:trace contextRef="#ctx0" brushRef="#br0" timeOffset="91235.58">9197 16797 162 0,'0'2'141'16,"-3"-2"-134"-16,-5 0-7 16,4 3 7-16,1 8 2 0,-2 7-2 15,1 10 1-15,4 11 11 16,0 15 0-16,0 11 6 15,2 6-16-15,14 2-8 16,7 2 0-16,8-7 0 16,8-10-1-16,8-9-2 0,4-16 1 15,2-18-1-15,1-15 0 16,0-7 2-16,2-25 1 16,-3-1 0-16,1-8-2 15,-7 0-16-15,-13-3-88 16</inkml:trace>
  <inkml:trace contextRef="#ctx0" brushRef="#br0" timeOffset="98323.91">10826 15423 510 0,'-25'0'5'15,"-6"-3"-6"-15,3-6 4 0,2 3 9 16,3 0 7-16,3 0-5 15,4 2 1-15,2 1-2 16,1 3-8-16,2 0-2 16,0 0-2-16,-5 0-19 15,-6-2-142-15</inkml:trace>
  <inkml:trace contextRef="#ctx0" brushRef="#br0" timeOffset="98927.03">11911 14892 588 0,'6'3'6'16,"-4"-3"-6"-16,-2 2-9 15,-5 5 4-15,-10 5 3 16,-4 1 0-16,-6 3-10 15,-2 4-4-15,-4-4 12 0,-3 4 3 16,-3-2 2-16,-5 1-1 16,-3 2 0-16,-5 1 0 15,-2 3 1-15,-7-4-1 16,-2 4 0-16,0-1 1 16,-4-1 3-16,1-2 5 15,3 0 2-15,-1 3 2 0,3-5 0 16,2 3-7-16,-5 5-2 15,1-1-2-15,-3 6-1 16,-2 2-1-16,-3 2 1 16,-1 2-1-16,4-5-1 15,3-1 3-15,5-3-2 0,6-4 1 16,2-4 3-16,5 1-1 16,0-2 1-16,-2-1-4 15,1-1 1-15,2 0-1 16,7-5 1-16,3-3-1 15,8-3 2-15,7-4 4 16,4 0-2-16,7-2-5 16,-4-1-47-16,0 0-83 0</inkml:trace>
  <inkml:trace contextRef="#ctx0" brushRef="#br0" timeOffset="99393.52">9763 15555 574 0,'-9'0'-9'16,"-1"-3"11"-16,2 3-4 0,1 2-1 15,0 8-4-15,-3 8-10 16,3 2-2-16,-2 3 8 16,2 2 7-16,-2 4 4 15,0 3-1-15,0 0 1 16,-4 5 1-16,4 5-1 0,1-2-1 16,-2 2 2-16,1-3 0 15,4-2 0-15,0-6 4 16,3-1 2-16,2-2 3 15,2-3-3-15,10-1 1 16,5-4-2-16,10 2 4 16,5-6-6-16,7-2-1 0,10-4 0 15,3-9-1-15,4-1-1 16,1-1 0-16,-1-12 0 0,-5-7-2 16,-2 3 4-16,-4-5-1 15,-3 4 3-15,-15 1-4 16,-20-7-1-1,-13-11-118-15</inkml:trace>
  <inkml:trace contextRef="#ctx0" brushRef="#br0" timeOffset="102026.03">10736 14564 480 0,'7'-22'104'0,"-7"3"-104"16,0-6 0-16,0-2 0 16,-7-3 1-16,-4 2 0 0,-6-2-1 15,-4 8 1-15,-2 5 2 16,-4 12 10-16,-6 5-6 15,-6 24-6-15,-3 9-3 16,1 15 1-16,6 6-4 16,6 1-2-16,13-1 5 0,14-4 0 15,8-10-1-15,21-1 2 16,8-11-1-16,10-5 1 16,7-6 0-16,4-5 1 15,-2-4-1-15,1 0 1 16,-3 0-1-16,1 0 2 0,-3 6-1 15,-9 0 0-15,-3 2 1 16,-8 2 2 0,-6-1 4-16,-10 7-1 15,-7 1 8-15,-7 0 0 0,-7 1 6 0,-10-1 1 16,-5-1-6-16,-5-5-2 16,0-5-4-16,1-3-4 15,4-4-5-15,-4-1-7 16,5-6-60-16,-3-2-80 15,1-16-290-15</inkml:trace>
  <inkml:trace contextRef="#ctx0" brushRef="#br0" timeOffset="102375.22">10238 14401 652 0,'-3'2'-2'0,"-8"-2"5"0,11 5-1 16,4 8-8-16,12 3 0 15,5 11 10-15,11 10 15 16,9 12 0-16,5 11-8 15,6 8-4-15,1 12-5 0,-2 6 1 16,1 3-2-16,-6 2-1 16,-4-6 1-16,-6-6-1 15,-2-9 1-15,-3-12-2 16,-4-8 2-16,-5-12-1 16,-2-10 1-16,-3-8 5 0,-5-7-2 15,-2-5-2-15,-3-8-2 16,-7-8-2-16,-5-26-83 15</inkml:trace>
  <inkml:trace contextRef="#ctx0" brushRef="#br0" timeOffset="106945.78">13219 16588 372 0,'0'7'-6'0,"0"0"6"16,-5-2 0-16,0-1-1 16,-1 0 1-16,1-2 0 0,1 0 0 15,2-1 4-15,2-1 16 16,-2 0 1-16,2 0-8 15,0 0-4-15,0 0 1 16,2-1-8-16,11-11 0 16,6-9 0-1,10-13 2-15,13-11 6 0,11-17-1 16,13-9-3-16,9-9-3 16,4-6-3-16,3 0 0 15,-1 5-1-15,-9 12 2 16,-8 8-2-16,-8 11 2 15,-12 11-2-15,-10 6 3 0,-12 12 3 16,-3 3 20-16,-10 4 7 16,-3 5-5-16,1 1-10 15,-6 3 5-15,-1 5-7 16,0-2-3-16,0 1-3 16,0 1 4-16,0-2-4 15,0 2-1-15,0 0-3 0,0 0-2 16,0 0-1-16,0 0-1 15,0 0-1-15,0 0 0 16,0 0 0-16,0 0 0 16,0 0-2-16,4 5-21 15,-4-1-57-15,-17-4-119 0</inkml:trace>
  <inkml:trace contextRef="#ctx0" brushRef="#br0" timeOffset="110328.84">12318 17193 423 0,'-2'0'30'0,"-5"0"-37"16,2-7-14-16,1 0 9 0,2-4 11 15,0 1-3-15,2-1 4 0,0 2 7 16,0 1 3-16,0 1-1 31,0 4-5-31,0 0-3 0,5-3-2 16,5-1 2-16,6-4-1 16,5-5 0-16,7-7 1 15,4-4-2-15,4-3 1 16,3-4 2-16,4-2-1 0,-2 2 0 15,0 2-2-15,0 4 1 16,-4 4 1-16,1 3-1 16,-4 3 0-16,-2 0 0 15,0 2 3-15,0 2 0 16,-1-2 3-16,-2-2 4 0,0 0 2 16,-2 0 8-16,-4 1 8 15,-3-3-4-15,-2 2-4 16,-5 5 7-16,-4 4-7 15,-4 3 3-15,-4 2-6 0,1 2-4 16,-2 2-8-16,0 0 0 16,4 0-5-16,3-1 1 15,1-2-5-15,-8-5-62 16,-4-14-91-16</inkml:trace>
  <inkml:trace contextRef="#ctx0" brushRef="#br0" timeOffset="110975.31">8080 16595 133 0,'-5'0'337'0,"1"0"-333"16,-5-3 0-16,8 1-3 0,1 2 0 15,0 0 1-15,0 0-4 16,0-2 1-16,10 0 2 16,5-1-2-16,4-3 0 15,6-2 0-15,9-5 1 16,10-6 1-16,7-5 0 0,9-6-1 16,10-8 1-16,6-6-1 15,8-10 1-15,-2-6-1 16,-2-4 1-16,-4-4-3 15,-7 4-4-15,-12 3-16 0,-10 11 10 16,-15 9 12-16,-10 13 2 16,-13 4 13-16,-6 12 27 15,-3 6 1-15,-1 5-28 16,-10-10-19-16,-2-12-133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13:42.601"/>
    </inkml:context>
    <inkml:brush xml:id="br0">
      <inkml:brushProperty name="width" value="0.05292" units="cm"/>
      <inkml:brushProperty name="height" value="0.05292" units="cm"/>
      <inkml:brushProperty name="color" value="#FF0000"/>
    </inkml:brush>
  </inkml:definitions>
  <inkml:trace contextRef="#ctx0" brushRef="#br0">18447 9380 231 0,'-2'-5'44'0,"2"-2"-14"0,0 3-19 16,0 4-11-16,3 0-1 15,1 0 1-15,1 7-1 16,-1 0 1-16,2 1 0 16,-1-1 0-16,5 3 2 0,4 1 0 15,6 0 3-15,6-2 0 16,9 1 3-16,14-4 4 16,9-3 3-16,8-1-4 15,9-2-4-15,13 0 0 16,2-4-4-16,7-3-1 15,0-1 1-15,6 0-2 0,2-1 1 16,4 0 2-16,5-1-3 16,6-1 1-16,6 0-2 15,1 1 0-15,2-2 1 16,1-1-1-16,-1 2 0 0,-1 1 3 16,-6 1-1-16,-3 2 1 15,-2 1 3-15,-7-1-3 16,-3 3 2-16,0 3-4 15,-4 1 7-15,-8 0-7 16,2 0 0-16,-5 0 0 16,1 0 0-16,-1 0-1 0,-1 0 0 15,2 1 1-15,-3 3-1 16,-2-1 2-16,-4 1-1 16,-3 0-1-16,-1-1 2 15,-9 3-2-15,1-3 1 16,-6 2 0-16,1-1-1 15,-2 0 0-15,-1-1-1 0,4 3 2 16,4-1-2-16,6 0 2 16,6 0 1-16,5-1-2 15,3 0 3-15,6-2-2 0,-7-2-4 16,1 0 2 0,-9 0-3-16,-1 0 2 15,-4 0 2-15,-2 0 0 0,-3 0 0 16,1 0 0-16,1 0-2 15,0 1 2-15,0 1 0 16,-2 0-1-16,-4-2 1 16,-1 1 2-16,-4-1-2 0,1 0 0 15,-6 0-1-15,2 0 2 16,2 0-1-16,2 0-4 16,5 0 7-16,6-1-2 15,0 1-1-15,2 0 0 16,-3 0 0-16,-3 3-9 15,-7 1-2-15,-6-4 5 0,-6 1 2 16,-4-1 4-16,-8 0 0 16,-2 0 0-16,-7-4 0 15,0 1 1-15,1 0-1 16,-3 0 0-16,1 0 2 16,-3-1-4-16,-2 1 4 0,-2 3-2 15,-7 0 1-15,-9 0-29 16,-2 0-22-16,-6 0 2 15,-4 7 20-15,-6-4 8 16,0-3-97-16</inkml:trace>
  <inkml:trace contextRef="#ctx0" brushRef="#br0" timeOffset="23904.92">15570 10830 91 0,'23'4'105'16,"11"-4"-101"-16,13-4 4 15,12-10 4-15,13-2-4 0,9-2 2 16,9-2-3-16,5-1 5 16,2 4-9-1,1 0 14-15,3 3-16 0,2 0-2 0,4 2 3 16,8-5-2-16,11 3 3 0,6-2-3 16,11-4 1-16,8 0-1 15,3-2 1-15,6 0 0 16,3-4-1-16,8 2 1 15,-1-2 1-15,-3 2 0 16,0 5 0-16,-1 1-1 16,-5 4 1-16,-8-3 0 0,-15 7-2 15,-5-2 2-15,-11 1 3 16,-9 0 2-16,-7-2 10 16,-5 3 10-16,-1-1-14 15,-1 0-5-15,-5-1-3 0,-5 1-1 16,-3 1-3-16,-12 2 0 15,-9 1-1-15,-16 2 1 16,-10 0 0-16,-16 1-1 16,-10 2 1-16,-6 2 1 15,-7 0 13-15,0 0 3 16,0 0-3-16,0 0-11 0,0 0-3 31,0 0-4-31,0 0 0 16,0 2 3-16,0 2-2 15,1-1-3-15,1-1 2 0,2 1 1 16,-3 1 1-16,1 1 0 16,-2 4-2-16,0-3-34 15,0-6-60-15,-2-4-175 16</inkml:trace>
  <inkml:trace contextRef="#ctx0" brushRef="#br0" timeOffset="25234.01">10304 10370 184 0,'96'9'-99'0,"-14"-3"95"16,-7 1 19-16,-7-3-10 15,-9-4-22-15</inkml:trace>
  <inkml:trace contextRef="#ctx0" brushRef="#br0" timeOffset="26092.93">8967 10837 286 0,'5'-3'9'0,"5"-10"-18"15,2-3 9-15,3-2-1 16,2-1 0-16,2-2-2 15,-4 0 6-15,2 2-30 16,-5 1 47-16,-3 3-19 0,-3-2 2 16,-1 7 3-1,-3 3 4-15,0 1 2 0,-2 2-2 16,1 2 2-16,1 2-8 16,0 0-5-16,3 0-3 15,0 0 5-15,3 0-2 16,1 2 1-16,3 4 0 0,0 0 0 15,3-2-2-15,0-1 4 16,2-3-2-16,5 0 0 16,5 0 1-16,7-12 4 0,4-7 1 15,11-7 1-15,5-3 0 16,6-6-3-16,4-3 0 16,2 0-2-16,4 1 2 15,1 3-1-15,-4 4-4 16,-6-1-29-16,-12-1-95 15</inkml:trace>
  <inkml:trace contextRef="#ctx0" brushRef="#br0" timeOffset="38213.79">26561 12447 452 0,'-11'-20'7'0,"-2"0"8"0,1 0-3 16,2 5-2-16,-2 4-3 15,-5 5 4-15,-5 6 7 16,-5 0-12 0,-5 17-2-16,-2 9 3 15,-2 10 2-15,-2 7-1 16,8 3-7-16,5 2 0 0,12-3-3 0,12 0 2 16,2-6-4-16,24-4 3 15,11-3 1-15,12-1 0 16,8 1 0-1,9 0 0-15,-1 6 0 0,3 2 1 16,-3 9-1-16,-6 6 1 16,-11 6 0-16,-11 8 1 15,-11 1-1-15,-11 5 2 0,-9-2-3 16,-5-3 0-16,-5-6 3 16,-12-10-2-16,-2-5 0 15,0-12 1-15,-6-12 2 16,1-13 0-16,-3-12 1 15,-3-12 0-15,2-23-3 0,8-12-4 16,5-12-6-16,8-11 5 16,7 2 2-16,12 12 1 15,8 14 2-15,7 18-7 16,-2 23-1-16,2 15 2 16,-2 25 5-16,-3 9-1 15,0 3-33-15,-7-8-214 16</inkml:trace>
  <inkml:trace contextRef="#ctx0" brushRef="#br0" timeOffset="39026.71">26933 12814 500 0,'7'29'-4'0,"4"1"3"15,9 5 1-15,1 3 0 0,4 1 1 16,-1-2 0-16,-1-4-1 15,-5-5 2-15,-3-3-2 16,-5-7 1-16,-3-5-1 16,-3-6 0-16,-4-6 1 15,0-1 5-15,-6-15 23 16,-6-14-21-16,0-10-9 0,-1-8 0 16,4-3 0-16,2 4 2 15,7 7-1-15,0 10 5 16,7 11 6-16,7 15-7 15,3 3-4-15,6 13 1 16,3 7-1-16,3 10 1 0,3-2 0 16,2 0 0-16,-5-2 0 15,2-11-1-15,-8-7 0 16,-4-8-8-16,-7-10 0 16,-9-20 7-16,-3-9 3 15,-3-7 2-15,-6-4-4 16,0 0 0-1,1 7 2-15,3 11-1 16,2 10 1-16,1 10 1 0,2 12 8 0,0 0-7 16,2 16-9-16,6 5 5 0,9 8 0 15,1-1 1-15,5-1-1 16,2-2-1-16,-1-9 2 16,-2-9-3-16,-3-7-4 15,-4-10 2-15,-8-17 7 16,-4-9 0-16,-3-10 1 0,0-11 2 15,-2-4-1-15,-4-2-3 16,0 7-2-16,0 11 0 16,3 9 1-16,-1 13-1 15,1 16 2-15,1 7 3 16,0 11-7-16,2 15-1 0,0 8 0 16,7 9 3-16,8 4 0 15,4-1-1-15,5-5 2 16,6-7-2-16,-3-9-6 15,2-11-13-15,-2-10-21 16,-6-4-36-16,-3-24-13 0,-7-15-104 16</inkml:trace>
  <inkml:trace contextRef="#ctx0" brushRef="#br0" timeOffset="39634.57">27597 11918 444 0,'-5'-4'9'0,"2"0"4"15,-1 4 10-15,2 0-3 16,2-2-17-16,0 2-3 16,0 0 0-16,0 3 0 15,0 10-1-15,6 10 1 0,2 9 6 16,3 9 11-16,2 11-2 31,-1 3-5-31,1 2-5 16,1-1-2-16,-2-12 0 15,-4-6-2-15,1-10 0 16,-4-6 1-16,2-7-1 0,-1 0 1 0,1-5 0 16,-2 3 2-16,2-1-3 15,1-2 0-15,-4-3 1 0,1 0-1 16,-1-4-1-16,-1-1 1 16,0-2-1-16,-3 0 3 15,2-5 0-15,-2-13-2 16,0-8 0-16,-3-4 0 0,-6-5-1 15,-4 1-2-15,1 3 0 16,0 9 2-16,2 4 1 16,5 11 7-16,1 7 4 15,4 0-8-15,0 17-9 16,0 6 3-16,0 11 2 0,4 7 0 16,3 9 0-16,6 2 1 15,1 0-1-15,4 1 0 16,1-6 0-16,1-5 0 15,-1-9 0-15,-2-14-1 16,-4-10-2-16,-1-9 0 16,-6-27 3-16,-5-21 4 0,-1-14-2 15,0-17-1-15,-10-5-1 16,-1-1 0-16,0 10 0 16,-3 16 1-16,1 20-1 15,3 15 1-15,-1 19 1 0,-2 5-2 16,3 22-5-16,-1 8 0 15,1 9-26-15,2 4-37 16,2-2-116-16</inkml:trace>
  <inkml:trace contextRef="#ctx0" brushRef="#br0" timeOffset="40479.5">27835 11851 544 0,'0'14'1'16,"3"7"-18"-16,17 11 14 15,1 14 3-15,6 6 0 0,2 9 0 16,0 5 3-16,-4-2-3 15,-3-3 0-15,-5-9 1 16,-6-6-1-16,-5-10 1 16,-6-9 1-16,0-12 1 0,-12-5 3 15,-7-10 14-15,-6-10-1 16,0-15-12-16,-2-8-6 16,3-10-3-16,5-3-1 15,6-3 1-15,8 6 2 16,5 4-2-16,0 8 4 15,14 4-1-15,6 4-1 0,5 4 0 16,7 3 1-16,0 7-1 16,2 6 0-16,-3 3 0 15,-7 6 1-15,-8 18-3 16,-9 10-1-16,-7 8 2 16,0 5 2-16,-15 5-2 0,0-1-2 15,-2-8 4-15,3-10 0 16,1-14-2-16,3-11 2 15,3-8 1-15,1-22-6 16,5-9-12-16,1-4 3 16,0-1 13-16,7 1 1 0,1 9-1 15,1 11 1-15,2 8 3 16,2 7 1-16,-3 8-1 16,7 10-2-16,-1 2-1 15,5 1 0-15,-1 1-1 16,0-7 0-16,-2-5 1 15,-2-10-10 1,-5-4-3-16,-4-21 8 16,-4-14 6-16,-1-9-1 0,-2-7 0 0,0-10-1 15,-5 3 0-15,-1 3 0 16,1 11-1-16,0 10 1 16,3 15 1-16,1 13 1 0,-1 10 8 15,-1 13-15-15,3 20 2 16,0 9 3-16,0 14 0 15,6 7 0-15,6 0 1 16,5-4-1-16,6-11 0 0,0-12 0 16,3-15-2-16,-3-17 2 15,-2-8 10-15,1-26 16 16,-5-9 0-16,-4-10-14 16,-4-7-7-16,-1 0-4 15,-4 0-2-15,-4 2-56 16,0 8-64-16,-4 5-325 15</inkml:trace>
  <inkml:trace contextRef="#ctx0" brushRef="#br0" timeOffset="40934.5">28746 11319 188 0,'6'-9'386'0,"-4"9"-395"16,-2 15-4-16,4 15 12 16,1 11 2-16,4 12-3 15,2 13 3-15,1 10 0 16,0 2 0-16,3-3 1 16,-3-2 0-16,0-8-1 15,-4-15 2-15,-4-12 5 0,-1-14-1 16,-3-4 2-16,0-18 2 15,-12-4 21-15,-8-24 3 32,-5-18-29-32,-4-15-6 0,0-25 0 15,-1-13-2-15,5-10-5 0,5 2-1 0,10 10 5 16,4 17 4-16,6 21 1 16,4 18 3-16,13 17 0 15,4 14-3-15,4 8-4 16,5 3 1-16,4 17 0 0,7 17 1 15,-1 11 0-15,0 18 0 16,1 16 2-16,-4 15-1 16,-3 8 0-16,-1 2-1 15,-8-1-23-15,-7-12-68 16,-9-24-67-16</inkml:trace>
  <inkml:trace contextRef="#ctx0" brushRef="#br0" timeOffset="41075.14">28914 11891 338 0,'-17'-17'103'16,"8"7"-71"-16,4 7 1 16,5 3-27-16,0 0-8 0,4 0 3 15,8 0-2-15,5 0 1 16,3-7-1-16,1-11 1 16,-3-8 0-16,-4-17-99 15</inkml:trace>
  <inkml:trace contextRef="#ctx0" brushRef="#br0" timeOffset="41277.67">28912 11098 456 0,'0'-20'6'15,"5"13"5"-15,7 7-2 0,3 5 4 16,4 13-3-16,3 11 0 16,4 6-2-16,1 12 1 15,0 10-1-15,-2 6-3 16,-2 1 0-16,0 0 0 15,-4-3-3-15,-4-4-1 16,2-9 2 0,-5-11-5-16,-3-14-87 15,-3-17-120-15</inkml:trace>
  <inkml:trace contextRef="#ctx0" brushRef="#br0" timeOffset="42243.13">29391 11169 273 0,'-14'-16'8'0,"1"2"112"16,1 6-58-16,0 8-22 0,-3 0-28 16,3 17-7-16,3 6-3 15,-1 13 1-15,5 10 2 16,5 2 1-16,0 6-5 15,10 0 1-15,9-8-2 16,1-7-1-16,1-14 1 16,2-11 0-16,-1-14 0 0,-1-11 1 15,-3-19 4-15,-7-13 2 16,-3-7-3-16,-5-5 2 16,-3 2-6-16,0 5 1 15,-2 6-1-15,-1 12 2 0,-5 12-1 16,3 9 2-16,-4 9 3 15,0 0-5-15,0 14-7 16,-2 9 6-16,3 8-2 16,4 3 2-16,4 3-1 15,0-1 0-15,0-2-1 0,9-9 1 16,3-7 0-16,-1-13-1 16,5-5-1-16,-1-20 3 15,-1-10 3-15,-2-11-1 16,1-7-2-16,-4-2-5 15,-2-4-8-15,1 4 1 16,-1 3-1-16,0 5 9 0,1 7 2 16,0 6 2-1,1 6-1 1,0 7 2-16,-1 7-2 0,2 4 0 0,-1 1 1 16,-1 4-1-16,4 6-1 15,-3 11 1-15,1 8-3 0,-2 7 3 31,-1 6 2-31,2 1 0 16,-4 2-1-16,3-6 0 16,-1 0 0-16,3-5 0 15,-1-7-1-15,0-5 2 0,0-7-1 16,0-8 1-16,4-3-2 16,-1-12 5-16,3-8 1 15,1-5-3-15,4-5 0 16,-1-4-3-16,1-2 3 15,-3-3-1-15,-3-4-1 0,1-3 1 0,-3-4-1 16,-5-2-1-16,-2-5-5 16,-3 4-4-16,-1 4-6 15,-1 5 10-15,0 11 6 0,-1 9 8 16,-6 12 0-16,-2 12-1 16,-4 0-3-16,1 15-3 15,-2 12-1-15,2 6 1 16,4 5 1-16,2 7-4 0,6 2 3 15,4-3-3-15,11-3 0 16,6-9-14-16,6-7-16 16,0-13-28-16,0-6 39 15,-6-6 19-15,0 0 5 16,-4-2 7-16,-5 1 22 16,-3-2-4-16,1 3-5 15,-7 0-12-15,-1 0-8 0,-2 7-2 16,0-1-1-16,-2-4-66 15,-6 0-191-15</inkml:trace>
  <inkml:trace contextRef="#ctx0" brushRef="#br0" timeOffset="42559.21">30239 10406 249 0,'0'-13'-36'0,"0"3"-29"0</inkml:trace>
  <inkml:trace contextRef="#ctx0" brushRef="#br0" timeOffset="42810.74">30239 10406 255 0,'-25'-41'35'0,"25"34"22"0,0-2-23 15,0 0-8-15,0 0-3 16,0 0-8-16,0 4-1 16,0 1-4-16,0 2 6 15,0 1-2-15,0 1-6 0,0 0-5 16,0 0-2-16,0 0 1 15,0 0 0-15,0 0 1 16,0 0 2-16,0 0 0 16,0 3-3-16,0 6-1 15,-2 5-2 1,-2 5-44-16,1 9-38 16,-4 4-49-16</inkml:trace>
  <inkml:trace contextRef="#ctx0" brushRef="#br0" timeOffset="43799.34">30127 10714 223 0,'2'0'198'0,"-2"0"-198"15,2 0-8-15,1 2 6 0,0 4 0 16,-1-3 0-16,-1 1 3 16,1-4-1-16,-2-3 7 15,0-11 23-15,0-6-5 16,0-11-5-16,0-5-3 0,0-9-3 16,0-3-1-16,0-6-9 15,0-2-3-15,2 2 0 16,1 6-1-16,-1 9 1 15,-2 11 0-15,0 8 6 16,0 11 8-16,0 3-9 16,0 6-6-16,-3 3 0 15,-1 9-2-15,-4 2 1 0,3 6 2 16,2 1-3-16,-3 1-2 16,3 1-5-16,1-5-1 15,2-6 3-15,-2-1 3 16,2-6 3-16,-1-1 2 15,1-4 4-15,0 0-1 0,0 0 0 16,0 0-3-16,0 0-1 16,-2 0 0-16,2 2-4 15,0 1-3-15,0 5 6 16,0 2-1-16,0 1 3 0,0 3-1 16,-2-2 0-16,2 5 0 15,-2-2 0-15,-2 6 0 16,4 0 1-16,0 9-1 15,0 2 1-15,0 6 2 16,10 0 11-16,0 6-2 0,0-4-2 16,2 3-2-16,-2 0-3 15,-1 1-2-15,-7-1-3 16,-2-6-62-16</inkml:trace>
  <inkml:trace contextRef="#ctx0" brushRef="#br0" timeOffset="44343.3">28664 13124 525 0,'12'-5'1'15,"-3"5"-7"-15,8 0-1 16,10 18 6-16,12 7 9 16,13 7 10-16,8 11 5 15,8 0 8-15,9 6-16 16,4-1-1-16,2 2-11 0,-3-3 0 16,-2-1-2-1,-7 0 0-15,-15-4-45 16,-15-9-42-16,-19-15-169 0</inkml:trace>
  <inkml:trace contextRef="#ctx0" brushRef="#br0" timeOffset="44593.28">29265 12960 693 0,'-5'-5'0'16,"2"0"0"-16,3 5-10 0,0 0 0 15,0 12 2-15,7 11 6 16,0 13 0-16,2 17 2 16,-4 13 1-16,1 12 0 15,-3 12 1-15,-1 4 6 16,0 6-4-16,-1 2 0 16,6-6 0-16,3-5-3 15,2-10 0-15,5-19-9 0,-2-25-62 16,2-33-91-16</inkml:trace>
  <inkml:trace contextRef="#ctx0" brushRef="#br0" timeOffset="44859.2">29443 12917 645 0,'0'-5'-14'0,"0"0"7"15,4 5-10-15,4 0 15 16,9 16 0-16,2 11 2 16,3 10-1-16,7 8 2 15,3 6 3-15,4 6 9 16,4 0 1-16,1-7-7 16,2-5-3-16,-1-9-1 15,-1-8-3-15,-4-12 1 16,2-9-1-16,-7-7-27 0,-5-10-57 15,-10-15-46-15,-3-10-184 16</inkml:trace>
  <inkml:trace contextRef="#ctx0" brushRef="#br0" timeOffset="45109.18">30003 12607 660 0,'4'-9'0'16,"-1"4"-2"-16,7 3-4 15,4 2 4-15,3 9 2 16,2 12 0-16,-1 15-3 16,0 16 5-16,-2 17 4 15,-4 18 2-15,-2 15-1 0,-5 13 0 16,-3 0-2-16,-2 3-2 16,0-6-2-16,2-12-1 15,-1-19 0-15,6-26-17 16,3-23-48-16,2-32-55 15,-3-29-187-15</inkml:trace>
  <inkml:trace contextRef="#ctx0" brushRef="#br0" timeOffset="45609.21">30307 12591 696 0,'0'-29'1'16,"-7"1"-1"-16,5-1-3 15,2 1 3-15,0 1 0 16,0-4-1-16,0 3 1 16,7 1-3-16,4-1 2 0,5 3 0 15,6-2-1-15,4 5 0 16,1 3 3-16,2 6-2 16,-4 8 1-16,-1 5-2 15,-2 18-1-15,-12 16-3 16,-6 11 4-16,-4 12-1 15,0 7 6-15,-7 0-2 0,0-5-1 16,1-13 1-16,6-12-1 16,3-14-2-16,14-15-13 15,8-5 9-15,4-9 5 16,5-7 3-16,2-2-3 16,-1 2 2-16,-4 5-2 0,-4 8 2 15,-5 3-1-15,-7 0-1 16,-1 9 1-16,-4 11 0 15,-3 3 0-15,1 5 1 16,-3 5 0-16,2 4 0 16,-3 0 1-16,-3 1-1 15,1-1 0-15,-2 3 2 0,0-5-1 16,-7 1 1-16,-10-2 3 16,0 0 1-16,-5 1-3 15,-5-1-2-15,-2 2-2 16,-3-6-1-16,0-8-68 15,0-14-103-15</inkml:trace>
  <inkml:trace contextRef="#ctx0" brushRef="#br0" timeOffset="46205.11">30974 12250 489 0,'-17'15'1'0,"7"-7"1"15,4 1-3-15,6-4 1 16,0 2 2-16,0-1-2 15,0-2 2-15,2 1 3 16,3-3 3-16,2-2 3 16,4 0 3-16,4 0-2 15,0-7-1-15,7-7 1 0,-2 1-2 16,2-2-6-16,-6 3-1 16,-1 6-3-16,-14 6 0 15,-1 13-62-15,-22 14-251 16</inkml:trace>
  <inkml:trace contextRef="#ctx0" brushRef="#br0" timeOffset="46641.74">30463 13306 531 0,'0'-22'2'16,"4"2"-2"-16,4-4-1 15,2 3 2-15,2-2 0 16,5-4 4-16,5 2 9 0,0 3 9 15,7 3 2-15,2 8-6 16,1 9-9-16,5 6-4 16,0 23 1-16,-1 10-1 15,3 13 10-15,2 6-1 16,1 2-10-16,2 0-2 16,0-2-2-16,1-12 0 0,0-9 2 15,-1-14-3-15,-1-14 0 16,-1-7 1-16,4-21 3 15,1-17 3-15,8-16-5 16,-2-14-3-16,-4-15-62 16,-5-11-144-16</inkml:trace>
  <inkml:trace contextRef="#ctx0" brushRef="#br0" timeOffset="48067.46">31242 11767 517 0,'-2'-3'4'0,"2"3"12"16,7 7-21-16,7 16 4 16,6 11 3-16,8 10 9 15,1 12 7-15,4 4-6 16,-3-1-1-16,-4-4-2 15,-2-7-5-15,-9-14-1 0,-5-9-3 16,-5-14 1-16,-5-11 1 16,0-4 35-16,-12-19 3 15,-3-9-36-15,-4-11-5 16,1-10 1-16,-2-4-1 16,4-2-3-16,6 4-2 0,2 4 5 15,6 11-2-15,2 6 3 16,2 9 1-16,9 9-1 15,6 5 0-15,4 11-2 16,6 0 1-16,0 7 2 0,1 11-1 16,1 4 0-16,-3 4 0 15,-6-2-1-15,-1-3 2 16,-11-5-1-16,-2-6-1 16,-6-10 1-16,0 0 3 15,0-20 4-15,-4-7-5 16,2-9-3-16,2-9 0 15,0-1 0-15,2 1 0 16,9 6 1-16,2 10-1 0,1 8 0 16,1 10 0-16,0 10 0 15,5 1-2-15,-1 13 1 16,8 11 0-16,1 2 2 0,6 7 0 16,-2-3 0-16,-3-5 0 15,-1-7-4-15,-6-11-1 16,2-7-1-16,-10-9 3 15,-3-17 5-15,-2-10 0 16,-6-7 1-16,1-1 6 0,-4-6-7 16,0 3-2-16,0 4 0 15,-4 7 1-15,1 8-1 16,-6 6 1-16,5 8-1 16,0 9 0-16,3 5-1 15,1 0-2-15,0 14-1 16,0 6 2-16,6 3 1 0,6 5 1 15,2-1 0-15,2-7-1 16,0-4 0-16,-1-16-1 16,-1 3-4-16,-1-6 5 15,-3-20 2-15,-3-7 0 16,1-12-1-16,-2-2 0 0,-1-1 0 16,-4 0-1-16,3 5-6 15,-1 7 3-15,-1 8 4 16,0 11 0-16,0 5 0 15,-1 8 2-15,1 1-5 16,3 12-5-16,2 8 7 0,3 3 0 16,7 4 1-16,0 3 2 15,5-4-3-15,3-6 2 16,-1-9 1-16,-2-10-2 16,-2-2 0-16,1-22 2 15,-4-9 0-15,-2-13 0 0,0-9 0 16,-3-8 1-16,-3-6 0 15,-2 1-1 1,-6-5-1-16,-1 4-1 16,0 5 1-16,0 11-1 0,-7 7 1 15,4 12 0-15,-2 11 5 0,-2 9 7 16,6 13-3-16,-1 13-11 16,2 15-1-16,0 13 1 15,8 12 1-15,6 5 0 16,1 2 0-16,6 1 0 0,2-7 0 15,1-7 1-15,-2-5 1 16,2-11-1-16,-4-5 0 16,-4-7 1-16,-3-8-2 15,-5-5 0-15,-1-6-1 16,-5 0-20-16,-2-15-32 0,-7-1-122 16,-13-2-241-16</inkml:trace>
  <inkml:trace contextRef="#ctx0" brushRef="#br0" timeOffset="48324.01">32341 11087 325 0,'-6'7'89'0,"4"-5"-88"16,2-2-2-16,7 0 20 15,8-7 24-15,4-11 0 16,8-7-5-16,5-5-9 16,6-13-9-16,7-4-6 15,3-8-7-15,4-5-5 0,2-5 1 16,-6-5-2-16,-2 5-1 15,-11 4 1-15,-6 7 0 0,-5 8 0 16,-10 13 10-16,-6 8-2 16,2 8-4-16,-6 5-3 15,-1 7 0-15,-3 2-1 16,0 3-2-16,0 0-7 16,-7 10-81-16,-8 11-67 0</inkml:trace>
  <inkml:trace contextRef="#ctx0" brushRef="#br0" timeOffset="49239.41">29128 15507 630 0,'10'-19'-3'0,"5"-8"-13"0,7-7-11 16,9-5 27-16,6-6-1 15,2-5 2-15,5-4-1 16,9 1 0-16,1-4 4 15,4 0 7-15,8-2-6 16,-3-2 1-16,8-3 1 16,2-4 3-16,5-5 4 15,7-10 5-15,1-6-3 0,9-11-1 16,7-6-6-16,2-6-3 16,8-9 0-16,6-2-2 15,1-6-2-15,5 0 6 0,0 3-5 16,1 1 1-16,-2 4-4 15,-5 3 1-15,4 4 0 16,-6-2-1-16,3 2 1 16,3-2 1-16,0 0-1 0,4 0 0 15,-1 5-1-15,-1 10 0 16,-5 5 1-16,-7 11-1 16,-12 20 3-16,-14 8 4 15,-18 14-3-15,-15 11 1 16,-21 9 0-16,-5 7 2 15,-15 5-1-15,-3 4-1 0,4 1-1 16,-2 1-3-16,5 0 0 16,-2-1-2-16,3 3 2 15,-2-1 0-15,-3 1-3 16,-2 3 3 0,-3 0-6-16,-5 0-7 0,-2 9 2 15,0 4 7-15,-4 7 0 0,-8 8 1 16,-4 2-19-16,0 9-19 15,-2-7-45-15,-4-7-101 16</inkml:trace>
  <inkml:trace contextRef="#ctx0" brushRef="#br0" timeOffset="51255.6">21596 15479 484 0,'0'-30'28'0,"-2"-1"-26"16,-8 2 10-16,3 5 13 0,-3 0-2 15,-2 4-9-15,-3 5-1 16,-6 6 3-16,-6 9 2 15,-12 3-2-15,-8 22-10 16,-2 13-5-16,-4 10-2 0,2 6 4 16,10 4-3-16,12 0 0 15,13-3 0-15,16-5 0 16,1-5-3-16,27-4 1 16,6-1 0-16,9-4 1 15,10-2 0-15,7-2-1 0,7-2 2 16,3-1 2-16,0-1-4 15,4 2 2-15,-6 5 0 16,-7 1 0-16,-10 2 1 16,-9 3-2-16,-10 3 0 15,-11-2 2-15,-11-3-2 16,-5-1 2-16,-5 1 0 0,-7 0 7 16,-13 1 3-16,-9-3-1 15,-3 2 4-15,-7-3 0 16,3-4 0-16,-1-7-7 15,3-9-4-15,7-11-3 0,3-6-25 16,2-28-35-16,8-18-96 16</inkml:trace>
  <inkml:trace contextRef="#ctx0" brushRef="#br0" timeOffset="51662.88">22140 15454 465 0,'-18'21'1'16,"2"8"-1"0,8 3 2-16,0 7 7 15,6 6 4-15,2 1 9 0,0 2-2 16,2 0-6-16,7-1 1 0,4-2-9 15,1-6-2-15,4-6-1 16,2-5-3-16,-1-13 1 16,6-8 0-16,-1-7 0 15,1-10 1-15,1-19-1 16,-2-10 2-16,0-9 2 0,-4-9 4 16,-8-11 6-16,-7-3 1 15,-5-1-5-15,-7 6 1 16,-10 4-1-16,-5 12 4 15,-7 16 1-15,-3 11-1 16,-6 15-9-16,-5 8-6 16,0 11-3-16,-3 11-9 0,11 3-29 15,4-4-41-15,12-5-51 16</inkml:trace>
  <inkml:trace contextRef="#ctx0" brushRef="#br0" timeOffset="52006.16">22593 14772 437 0,'0'2'3'0,"-2"7"-3"16,2 2 1-16,6 7 3 15,6 3 6-15,4 8 1 16,4 7 8-16,1 11-2 0,5 5 13 16,1 7-4-1,-3 3-9-15,3 4 12 16,2-1-12-16,0-1-3 16,0-2-3-16,-1-3 1 15,1-4-9-15,0-1-1 0,-4-8 0 0,1-4-2 16,-4-11 0-16,-2-9-21 15,0-15-45-15,-9-9-57 16,-4-28-209-16</inkml:trace>
  <inkml:trace contextRef="#ctx0" brushRef="#br0" timeOffset="52507.21">22468 14666 505 0,'-37'0'1'16,"1"0"0"-16,4-4 0 15,3-1 6-15,4-4 11 0,6-3 0 16,0-1-1-16,9-5-12 15,3-1-3-15,2-2-2 16,5-5 0-16,3-3 1 16,9-5-1-16,14-1 0 15,4-5 3-15,11 3 4 0,6 1 1 16,6 6-5-16,3 10 0 16,-2 10-3-16,2 10-1 15,-3 0 0-15,1 16 0 16,-1 7 0-16,3 7 1 15,-3 6-1-15,-6 5 1 16,-6 2 2-16,-5 5-4 0,-13 0 2 16,-6 3-1-16,-12-1 1 15,-5 0 0-15,-5-3-2 16,-15 0 7-16,-2-1 15 16,-7-3 8-1,0-6-5-15,-5 0-9 16,4-6-7-16,-2-1-3 0,6-4-3 0,0-2-2 15,6-7 2-15,6 0-8 16,3-12-52-16,6-5-105 0</inkml:trace>
  <inkml:trace contextRef="#ctx0" brushRef="#br0" timeOffset="53132.34">20553 16134 270 0,'-38'-33'18'16,"6"-2"45"-16,3-3-30 15,5 3-7-15,9-4-7 16,0-3 2-16,6 2 0 0,4 2-12 15,2 8 1-15,1 5-1 16,2 8-6-16,0 9-3 16,0 8 1-16,0 1-4 15,0 16 3-15,0 5 1 16,7 9 1 0,-2 3-1-16,4 7-1 15,2 3 0-15,5 5 0 0,4 4-1 16,3 3 1-16,3 7 1 0,0 6 0 15,1 2 1-15,0 2 3 16,0 1 5-16,0 3 1 0,2-2 1 16,-4 4 4-16,2 1 1 15,-2 0 2-15,2-1-8 16,-2-3-9-16,2-4 1 16,0-8 0-16,-3-11 1 15,-4-6-2-15,1-11-1 0,-4-9 1 16,-2-13 0-16,-1-9-2 15,-1-5-39-15,-6-21-21 16,-5-22-58-16</inkml:trace>
  <inkml:trace contextRef="#ctx0" brushRef="#br0" timeOffset="53927.97">20149 15461 577 0,'-13'5'1'0,"5"-5"0"0,8 0-1 15,0 0-6-15,8 0-1 16,5-1 5-16,8-7 2 16,3-2-1-16,3-6 0 15,9-6-2-15,0-4-5 16,5-8 1-16,8-7 3 16,3-8 0-16,4-6 2 0,6-6-3 15,2-5 4-15,5-5 1 16,3-4 0-16,1-4 2 0,5-4-1 15,3 0-1-15,1-9 3 0,6 1 0 16,3 2-1-16,-1-4-1 16,2 1 0-16,-2-3 0 15,3 2 0-15,0 2-2 16,-3 2 2-16,4 3 0 16,-3 4-1-16,-3 11 1 15,-6 5-1-15,-4 11 0 0,-12 10-1 16,-5 11 1-16,-8 9 1 15,-9 8-1-15,-5 9-1 16,-4 5 0-16,-7 3 1 16,1 0 0-16,-2 3 0 0,-2 8 0 15,2 2 0 1,1 2 0-16,0 7 0 0,3 6 1 16,-1 8-1-16,4 8-1 15,-1 12 2-15,1 6-1 16,-4 9 1-16,2 6-1 0,1 6 0 15,-3-5 1-15,4 2-1 16,4-5 0-16,0 2 0 16,1-6 0-16,6-1 1 15,4-3-2-15,-2 1 1 16,3 2 0-16,-3 3 0 16,2 0 1-16,0 0-2 0,4 2 1 15,-4 0 2-15,2 0 0 16,-3-2 4-16,1-2 3 15,-3-3-4 1,-4-2 0-16,-6-5-2 0,0-6-1 0,-6-8-1 16,-5-6-1-16,-3-9 0 15,-10-9-34-15,-10-7-89 16</inkml:trace>
  <inkml:trace contextRef="#ctx0" brushRef="#br0" timeOffset="54788.98">21014 17813 497 0,'0'0'4'15,"0"0"-4"-15,0-8 0 16,13-3 0-16,1-3 0 16,3-3-1-16,2 2 1 15,3-3 1-15,1-2-2 16,3-2 1-16,1 0 1 0,5-2-1 16,0-1 0-16,4-4 0 15,3-1-1-15,4-8 2 16,2 4-1-16,2-6 0 15,1-2 0-15,3-3-1 16,0 0 2-16,5-2-1 0,2-2 0 16,1-1 0-16,1-3 1 15,4-3-1-15,1-1 1 16,4-4 1-16,0 1 0 16,1-1 0-16,2 0-1 0,-1-1-2 15,3 3 2 1,-4 0-1-16,3 2 0 0,0 0 1 0,0-3-2 15,5-1 2-15,-5 0-1 16,5-5-2-16,-3 4 0 16,1-2-9-16,-3 1-13 15,-2 7 5-15,-2 0 5 0,-2 4 12 16,-4 4-1-16,-4 1 3 16,-4 5 8-16,1 1 7 15,-2 0 7-15,-4-4-2 16,2 2-9-16,2-5-1 15,-2-4-1-15,2 0-6 16,1 1-1-16,1 1 0 0,-2 5-3 16,-9 7 1-16,-5 8 1 15,-6 7-6-15,-13 6-5 16,-3 5 6-16,-9 7 3 16,-4 2 1-16,0-1 2 15,-5 4-2-15,0 0 4 0,0 0 10 16,0 0-7-16,0 0 2 15,0 0-3-15,0 0-5 16,0 0 1-16,0 0-2 16,0 6 0-16,0 2 0 0,-2-2-43 15,-1-4-61 1</inkml:trace>
  <inkml:trace contextRef="#ctx0" brushRef="#br0" timeOffset="57133.48">23764 14890 219 0,'3'4'25'16,"-3"-3"-22"-16,2 1-5 16,0 2 2-16,1-3 0 15,1-1-3-15,-1 0 9 0,3 0 10 16,2 0 3-16,-2-5 15 16,3-2-2-16,2-7-2 15,0-4-8-15,3-4-4 16,6-7 0-16,0-6-4 15,6-1-6-15,3-8-1 0,2 2-2 16,4-4-2-16,2 2 0 16,-3 5-2-16,0 0-1 15,-3 5 0-15,-3 5 2 16,-2 3-2-16,-2 2 0 16,-2 5 1-16,-2 3-1 15,-3 3 1 1,-5 6-1-16,-2 0 0 15,-3 1 0-15,-3 5 0 0,0-1 2 16,-4 2 0-16,0 0-1 0,2 0-1 16,-2 0 1-16,0 0 0 15,0 0 0-15,0 0 2 0,0 0-1 16,0 0 2-16,0 0 1 16,0-2 7-16,0 2-2 15,0 0-7-15,0 0-2 16,0 0-3-16,0 0-9 15,3 0-44-15,-1 4-20 16,-2-4-41-16,0 0-93 0</inkml:trace>
  <inkml:trace contextRef="#ctx0" brushRef="#br0" timeOffset="57540.51">24216 14236 177 0,'3'0'1'16,"2"1"0"-16,0 6-3 15,0 2 1-15,2 2 0 0,0 1 13 16,3 3-5-16,0 1 5 31,-1 2-3-31,2 3 0 0,-2 2-4 16,0 4 2-16,2 0-1 0,1 3-3 0,-1 3-1 15,0-5-2-15,-6-3-73 16</inkml:trace>
  <inkml:trace contextRef="#ctx0" brushRef="#br0" timeOffset="60932.01">6152 10829 221 0,'-2'-11'1'15,"2"-3"1"-15,4-4-3 0,8 2 0 32,4-4 0-32,2-1-5 15,2 0-27-15,-2 0 5 0,-6 4 19 0,-1-1 9 16,-3 3 1-16,-3 3 4 16,0 0 18-16,0 1 6 15,2 2-11-15,-3 0 2 0,5 3 10 16,-3 0-9-16,1 1-3 15,0 1-5-15,2 4-6 16,-2 0-7-16,0 0 0 16,2 9 1-16,-1 7-2 15,-1 0 1-15,0 8 0 16,-2-3 1-16,6 5 0 0,-2-1-3 16,3-1 3-16,3 2 0 15,-1-1-1-15,6 0 0 16,2-1 0-16,2-5-1 15,7-4 1-15,6-2-1 16,5-8 2-16,9-5 0 0,10-1 0 16,10-12 1-16,6-8 1 15,8-4 0-15,5-4 0 16,-4-3 0-16,0 2 4 16,-5 1-1-16,-5 1-1 15,-10 3 4-15,-9 4-2 0,-7 1 6 16,-10 6-1-16,-9 1 4 15,-14 6 3-15,-5 2 2 16,-5-1-5-16,-2 6-2 16,-3 0-9-16,3 1-6 15,6 8 0-15,1-9-56 16,-1-9-150-16</inkml:trace>
  <inkml:trace contextRef="#ctx0" brushRef="#br0" timeOffset="62167.17">22994 17254 356 0,'-20'1'1'15,"-1"-1"5"-15,8 0 3 16,-1 0-4-16,6 0-1 15,-1 0 0 1,2 0 4-16,4 0-5 16,-4 0 2-16,6 3-4 0,-6-3 0 15,-7 0-53-15</inkml:trace>
  <inkml:trace contextRef="#ctx0" brushRef="#br0" timeOffset="63519.98">24772 17091 496 0,'2'0'4'0,"-2"-9"2"15,0-3 6 1,0-4 5-16,0-2-5 0,0-1-1 15,0-5-3-15,0-2-2 16,0-5-3-16,0-5-1 16,0-5-1-16,0-9-1 0,0-7 0 15,0-7 0-15,-2-11-3 16,-1-5-9-16,-1-11-2 16,-2-4-3-16,-3 4 3 15,-6 7 9-15,-4 8 3 0,-5 14 3 16,-3 17-1-1,-2 15 14-15,1 14 4 16,-1 7-1-16,3 9-10 0,6 0-6 0,-2 14-2 16,5 7-1-1,5 8 1-15,3 10 0 0,9 7-2 16,0 4 3 0,11 4-2-16,14-3 1 0,9-2 0 15,12-10-1 1,8-5-4-16,6-10 2 0,2-6 4 15,0-1 0-15,-7-3-1 16,-6-2 1-16,-11 6-2 16,-9 2 2-16,-10 1 0 0,-4 2-1 15,-10 2 1-15,-3 2 2 16,-2 0 0 0,0 2 0-16,-7-1 2 0,-10 4-3 15,-4-2 3-15,-6 1-2 0,-3-2 1 16,-3-3-2-1,-4-4 2-15,5-4-2 0,6-13-1 16,4-5-5 0,7-20-44-16,8-17-115 0</inkml:trace>
  <inkml:trace contextRef="#ctx0" brushRef="#br0" timeOffset="63787.7">24943 15800 548 0,'7'0'-6'0,"-3"5"1"16,4 13 1-16,2 13 3 0,1 13-1 16,5 12 2-1,0 8 0-15,1 11 0 0,3-3 5 16,2 1 3-1,4-6 4-15,1-7-6 0,-2-8-1 16,6-7-2 0,-6-8-1-16,-3-7-3 0,2-8-2 15,-7-14-74-15,-9-8-198 16</inkml:trace>
  <inkml:trace contextRef="#ctx0" brushRef="#br0" timeOffset="64137.4">25020 16529 491 0,'22'-27'5'0,"2"-6"29"0,4-9-14 15,1-11-2-15,-2-6-11 0,-1-4-3 16,-4-5-2-1,-5 2 0-15,-3 0-3 0,-3 10 2 16,-4 8-1 0,-3 11-1-16,-4 12 1 0,0 8 1 15,0 10 3-15,0 7 15 16,-9 4-10-16,-1 12-11 16,3 11 2-16,-1 5-1 15,6 13 2-15,2 3 0 16,7 9 1-16,15 2 3 0,6-3-1 15,8 0-1-15,9-6-2 16,5-13 1-16,4-16-3 0,-4-26-61 16</inkml:trace>
  <inkml:trace contextRef="#ctx0" brushRef="#br0" timeOffset="71325.84">25320 15837 356 0,'-8'0'7'0,"1"0"15"16,0 0-4-16,4 2-10 15,0 0-6-15,1 1 1 16,0-1-4-16,-1 3 2 0,-3 1 2 16,-1-1 7-16,1 2 1 15,-1 0-6 1,2 1-4-16,0-3 1 15,1 0-2-15,1-3 0 16,1-2 7-16,-1 0 18 16,3 0-4-16,0-9-12 0,0-2-3 15,0 3 1-15,0-3 0 0,5 0-4 16,0 2-1-16,5 2 0 16,-1 2-2-16,6 3 1 15,2 2-2-15,0 0 1 16,0 9 0-16,-2 7-1 0,-2 4 1 15,-6 3 0-15,-5 4 0 16,-2-1 1-16,-5 3 1 16,-8-2 14-16,-5-1 8 15,2-2-5 1,0-6-11-16,1-6-5 16,7-11-4-16,4-1-55 15,4-21-100-15</inkml:trace>
  <inkml:trace contextRef="#ctx0" brushRef="#br0" timeOffset="71891.29">25561 15722 476 0,'-12'0'-2'0,"1"0"4"16,4 0 0-16,5 1 3 15,2 7-4-15,0 2-4 16,10 10 8-16,9 6 14 16,-2 10 2-16,7 7-5 0,1 9-5 15,0 6 1 1,2 5-2-16,0 3 10 16,-2 1-5-16,2-1-7 15,0 1-3-15,2-3-3 16,-2-6 1-16,-4-10-2 15,-2-8-2-15,-4-15-10 0,-12-16-40 16,-5-13-10-16,-7-26 12 16,-17-25-126-1</inkml:trace>
  <inkml:trace contextRef="#ctx0" brushRef="#br0" timeOffset="72118.6">25665 15946 443 0,'-24'-46'0'0,"2"8"25"16,-2 6 18-16,8 0-23 0,3 2-10 15,1 3-6-15,5 2 0 0,4 3 0 0,3 5 2 16,0 4-1-16,10 4-3 16,4 9-3-16,6 0-1 15,4 17 1-15,-3 8 0 16,0 12 1-16,1 9 1 0,-3 8 0 16,0 5 1-16,-1 2-1 15,1-7-1 1,3-6-24-16,-3-17-76 15,0-16-136 1</inkml:trace>
  <inkml:trace contextRef="#ctx0" brushRef="#br0" timeOffset="72498.69">25967 15986 335 0,'13'0'218'0,"-4"-5"-213"16,-4-1-8-16,2-13 1 15,-2-7 4-15,1-13 1 16,-4-11 0-16,-2-12-3 15,0-13 0-15,-13-9-2 0,-5-4-10 16,-3 5 6-16,-5 7 5 16,-3 19-1-16,2 18 4 15,0 18 20 1,5 16 6-16,2 5-11 16,1 15-11-16,9 8-4 15,5 4-2-15,5 7-3 16,7 0 2-16,16 2-2 0,11-2 2 15,9-4-8-15,2-5-16 16,4-7 8-16,-4-6 8 16,-3-2 7-16,-5-4 2 0,-6 1 0 15,-9 4 0-15,-5 2 1 16,-8 5 8-16,-6 5 23 0,-3 7 1 16,-2 4-3-16,-8 6-19 15,-3 2-3-15,-1 4-6 16,-1-1-1-16,-1 3-2 15,-2-4-38 1,-1-4-63-16,-5-13-312 16</inkml:trace>
  <inkml:trace contextRef="#ctx0" brushRef="#br0" timeOffset="73219.57">24771 17584 405 0,'3'0'14'16,"7"0"-14"-16,2-8 0 0,3-2 2 16,2-5-2-16,5 0 1 15,0-5-1-15,2 0 0 16,5-6 1-16,2 2 2 15,4-6 1-15,7-2-2 0,-1-4 2 16,8-3-4-16,4-8 3 16,3-4 4-1,4-8 12-15,4-3 3 16,9-6 2-16,-2-2-4 16,7-3-16-16,2 1-3 15,5 1 0-15,-4-2 1 16,4 0-2-16,0-2 0 0,3-6 0 15,0-2 0-15,-2-5 0 16,8-3 1-16,-1-1 0 0,-3 5-1 16,-6 8 2-16,-5 11-2 15,-11 13 0-15,-9 10-1 16,-8 11 2-16,-13 6-1 0,-4 5 1 16,-4 1 0-16,-6 5 3 15,-7-1 0-15,0 3 0 16,-5 3 1-16,-2-1 13 0,-3 6-6 15,-2 2 3 1,-5 0 3-16,0 3 6 16,0 2 4-16,0-2-5 15,0 2-11-15,-5-2-6 0,1 2-3 16,1-2-2-16,-2 2 1 0,0-2-2 16,1 2 0-1,-1 0 2-15,-5 0-5 16,-5 0-52-16,-5-8-93 15</inkml:trace>
  <inkml:trace contextRef="#ctx0" brushRef="#br0" timeOffset="78947.26">27021 14014 495 0,'8'0'-2'0,"0"-14"5"16,6 0-3-16,6-8-1 15,2 1 1-15,5-6-2 0,4-1 4 16,-1-5-2-16,4 1 0 15,0-1 0-15,5-2 0 16,4-4-2-16,3 0 2 16,0-2 0-16,4-4-1 0,5 1-4 15,2-2 0-15,1-1 1 16,0-1 2-16,6 0-1 16,0-2 3-16,1-4 0 15,3 1-1-15,2-6 0 16,1-1 0-16,3-7 1 0,8-4 1 15,-2-4-2-15,6-1 1 16,4-3 1-16,2 0 0 16,1 3 1-16,-3 2-2 15,-2 3-3-15,-3 4 5 16,-3 0-9-16,-3 2-9 16,0 0 3-16,-4 0-13 0,6 0 8 15,-4-1 1-15,2-2 11 16,-5 1 5-16,1-1 1 0,-5 0 7 0,-1 4 18 15,-6 4-7-15,-2 0-10 16,-5 5 4-16,-2 3-8 16,1 2-1-16,-1 2 1 15,-2 3-1-15,-1-1 2 16,2 3 2-16,-1 4 2 0,-4-6-1 16,-2 6-3-16,-9 1 0 15,-5 5 3-15,-5 3 3 16,-9 2 7-16,-3 6-3 15,-5 4 2-15,-1 2-5 16,0 1-1-16,-5 4-1 0,-1 1-2 16,1 1 2-16,-4 6-2 15,2-2-3-15,-1 0-2 16,3 5-3-16,-1 0-3 16,-3 0-58-16,-8-14-87 15</inkml:trace>
  <inkml:trace contextRef="#ctx0" brushRef="#br0" timeOffset="116071.2">23198 14007 353 0,'-12'-12'-11'0,"0"-1"16"15,2-1 13-15,4 1-4 0,0 3 0 16,4-6-5-16,-2 3-3 16,4-3 0-16,0 6-4 15,0-1 0-15,0 0-1 16,0 6 0-16,0 1-1 16,2 4-2-1,2 0-1-15,2 0 2 16,0 6 1-16,1 1 1 0,1 3-1 0,2 1 0 15,0-1 0-15,4 5 1 16,0-3-1-16,0 5 0 16,0-5 0-16,3 2 2 15,-5-1-2-15,0-2 1 0,1-1 0 16,-6-4 1-16,2-1-1 16,1-3 3-16,-3-2 9 15,1 0 7-15,4 0-4 16,0-9-7-16,2-2-4 15,3-3 0-15,-2-6 0 16,4-3-1-16,1-9 5 0,-1-6 3 16,6-8-1-16,4-9 3 15,1-8-6-15,4-5 2 16,4-5-7-16,-1-2-1 16,2-7 1-16,2 1-2 15,1 1 2-15,-5-1-2 0,1 4 2 16,-1 6 1-16,-3 7 0 15,-5 8-1-15,-5 10-3 16,-4 7 2-16,-10 8-1 16,-3 8 0-16,-7 5 0 15,0 6 2-15,0 1-1 16,0 2-3-16,0 2-11 0,-2-2-71 16,-6-3-105-16</inkml:trace>
  <inkml:trace contextRef="#ctx0" brushRef="#br0" timeOffset="116854.13">23656 14269 357 0,'5'20'3'15,"-2"-6"-7"-15,2-3 5 16,0-4-1-16,2 0 0 0,-3-3-1 16,-1-4 1-16,1 0 5 15,-3-11 20-15,3-3-4 16,2-9-6-16,1-2-3 16,2-8 2-16,2-6-5 15,3-2-2-15,0-5-4 16,4-2-1-16,1-6 0 0,0 1-1 15,1-6-1-15,0 3 1 16,1 1-1-16,-1-2 9 16,2 4 0-16,-3-1-1 15,3 1 1-15,1-1-1 16,0-4-3-16,2-2 0 0,2 0 1 16,0-4 0-16,0-1-1 15,-1 3-2-15,1 5-2 31,-3 7 1-31,-4 7-2 16,-6 8 1-16,-1 8-2 0,-4 7 2 0,-6 7-1 0,-1 5 1 16,-2 3 4-16,2 1 11 15,-2 0-8-15,0 0-2 16,0 4-2-16,0-1 0 16,0 1-2-16,0-2-2 15,4 2-1-15,2-7-5 0,-6-13-74 16,-2-26-179-16</inkml:trace>
  <inkml:trace contextRef="#ctx0" brushRef="#br0" timeOffset="145384.1">9761 10486 250 0,'12'0'5'15,"-2"-6"0"-15,2 4-5 16,5-1 1-16,0 3-1 16,1 0 0-16,1 0 0 15,2 0 1-15,-5 0-2 0,2 8 2 16,2-1-1-16,-3 3 2 16,1 1-2-16,2 2 0 15,1 1 1-15,5-2-1 16,2 1 3-16,8-2 0 0,11-5 5 15,7-2-1-15,8-4-3 16,2-16-3-16,-6-27-23 16</inkml:trace>
  <inkml:trace contextRef="#ctx0" brushRef="#br0" timeOffset="146431.45">20086 12850 507 0,'-31'-36'-15'0,"1"-3"12"15,4 5 7-15,7 7 5 16,4 7-7-16,5 3-1 16,1 6 0-16,1 4 1 15,5 3 11-15,3 4-3 16,0 0-9-16,2 7-3 15,9 11 2-15,3 7 0 0,4 11 0 16,6 10 0-16,-3 10 0 0,4 4 0 16,-1 4 1-16,3 4-1 15,2 4 1-15,3-3-2 16,4-1 3-16,6 2 0 16,7-1 8-16,7 0 3 15,-1 5-3-15,6-2-2 0,-3 5-5 16,-3 1 2-16,-4 3-3 15,-8-2-1-15,-4-8 1 16,-8-3-2-16,-6-11 1 16,-5-3 1-16,-6-16 0 15,-1-5-2-15,-4-8 0 0,-9-15-4 16,0-10-95-16,-20-32-291 16</inkml:trace>
  <inkml:trace contextRef="#ctx0" brushRef="#br0" timeOffset="147213.83">19782 14157 458 0,'4'0'8'16,"2"0"-8"-16,4 0 1 16,10 2-2-16,3 7 1 15,8 2 1-15,1 1-2 16,5 4 1-1,0 3 0-15,6 3 1 16,0 5-2-16,4 1 2 0,3 5-2 0,4 0 2 16,5 3-1-16,-2 0 0 15,3-2 0-15,1-4 0 16,-4-3 1-16,-3-6-1 16,-7-3 1-16,-2-6-1 0,-9-3 0 15,-4-3 0-15,-3-4 2 16,-7-2 11-16,-1 0 7 15,-1 0-3-15,0-11 1 16,-5-3 0-16,4-10-2 0,-7-6-4 16,3-11-5-16,-6-7-3 15,-1-6 0-15,-4-5-1 16,-4-1-4-16,0 1 2 16,-7-2 0-16,-4 6 0 15,0 1 0-15,2 8-1 16,-1 7 0-16,3 5 0 0,-1 9 9 15,3 7 4-15,1 7 2 16,4 6-1-16,-2 0 8 16,2 3-17-16,0 2-4 15,0 0 1-15,0 0-2 16,0 0 0-16,0 0 0 0,0 0 0 16,0 0-1-16,0 0 1 15,0 0-3-15,0 0 4 16,0 0-2-16,0 0 0 15,0 0 1-15,0 0-1 0,0 0 1 16,0 0 0-16,0 0 0 16,-1 0 0-16,1 0 0 15,0 0-1-15,0 0 2 16,0 0-2-16,0 7 1 16,-4 0-6-16,-30-18-85 15,-35-47-492-15</inkml:trace>
  <inkml:trace contextRef="#ctx0" brushRef="#br0" timeOffset="160871.6">8102 14350 231 0,'18'50'132'0,"1"3"-129"0,3 4 55 15,8 4-16-15,3 5-1 16,6 1-12-16,1-1-18 16,-1 3 1-16,-1-2-9 15,-1-4-1-15,-4-5 1 16,-6-8-3-16,-7-9-46 15,-13-12-52-15,-7-17-114 0</inkml:trace>
  <inkml:trace contextRef="#ctx0" brushRef="#br0" timeOffset="161224.16">7866 14332 599 0,'-12'-34'2'16,"1"-1"-2"-16,11 1-2 16,0-6 2-16,11 1 0 0,5-4-1 15,9 2 1-15,4 4-1 16,6 3-1-16,11 7 1 16,6 7-7-16,11 13 7 15,5 7-1-15,9 0-1 16,2 20 3-16,4 10 0 0,-5 8-2 15,-10 8-5-15,-8 2-2 16,-10 6 5-16,-12-1 3 16,-11-1-1-16,-10 2 2 15,-9-3 6-15,-6 1 13 16,-2 3 0-16,-2-1-11 16,-6 2-3-16,0-2-3 0,2-2-1 15,5-2-2-15,1-8-39 16,-2-7-28-16,0-14-120 15</inkml:trace>
  <inkml:trace contextRef="#ctx0" brushRef="#br0" timeOffset="161614.74">8872 13850 624 0,'-9'-7'-18'0,"-2"2"17"16,6 5 1-16,3 2-2 15,2 15-24 1,0 16 10-16,0 9 14 16,5 13 1-16,5 10 1 0,4 4 0 0,4 6-2 15,7-3 3-15,1-3-1 16,5-10 1-16,-2-11 0 15,-4-14 1-15,0-14-2 0,-6-20 0 16,-5-9 3-16,-6-27 19 16,-4-14-1-16,-4-10-3 15,-2-15-8-15,-14-7-2 16,-2 1-5-16,-3 5-3 16,-2 15-1-16,1 13 1 15,2 16 1-15,1 19-1 16,-3 13-2-16,2 16-31 0,0 13-22 15,0 1-48-15,5 0-211 16</inkml:trace>
  <inkml:trace contextRef="#ctx0" brushRef="#br0" timeOffset="162418.04">8874 13074 317 0,'-4'-7'270'0,"1"2"-269"0,1 5-6 16,2 0 0-16,0 12 1 15,0 6 2-15,3 11 3 16,3 5 1-16,1 5-2 16,4 4 0-16,3 0-53 15,1-2-83 1</inkml:trace>
  <inkml:trace contextRef="#ctx0" brushRef="#br0" timeOffset="162786.72">9379 13502 556 0,'-6'-6'208'0,"-5"-2"-204"16,-3 6-8-16,5 2-1 16,-2 10-27-16,1 6 4 15,-2 12 25-15,2 4 2 16,5 5-4-16,5 4-11 15,5 0-6-15,14-3-6 16,8-6-9-16,10-7-4 16,4-8 3-16,3-5 25 0,0-5 15 15,-7 0 3-15,-3 0-3 16,-7 4 1-16,-8 5 11 16,-9 5 12-16,-10 8 21 15,0 5 2-15,-7-1-18 0,-8 7-9 16,-4-3-2-16,-3 2-6 15,1-3-9-15,-3 0-4 16,5-8 3-16,-3-1-24 16,2-11-40-16,4-11-53 15,1-8-257-15</inkml:trace>
  <inkml:trace contextRef="#ctx0" brushRef="#br0" timeOffset="163146.67">9413 12634 516 0,'-13'0'-1'0,"2"0"8"15,6 0 9-15,5 0-11 16,0 14-7-16,7 11 0 15,5 16 4-15,5 16 6 16,8 20 11-16,4 15 7 16,7 15-2-16,3 8-15 15,8 3-5-15,-1 8 0 0,8 2-3 16,2 4 1-16,-1 2 0 16,1 2 5-16,2 1 0 15,-3-1-1-15,-4-6-3 16,-1-9 0-16,-8-12-3 15,-5-18 1-15,-5-23 0 0,-5-27-3 16,-6-30-51-16,-2-22-81 16,-11-38-272-16</inkml:trace>
  <inkml:trace contextRef="#ctx0" brushRef="#br0" timeOffset="163444.91">10339 12873 304 0,'-5'12'155'16,"2"4"-154"-16,2 8 4 15,1 11 4-15,1 15 13 0,9 14 1 0,4 13 6 16,4 5-4-16,-2 4-1 16,4-3-11-16,-2-6-5 15,-2-6-5-15,2-13-3 32,-4-10 1-32,3-6-21 15,-7-17-61-15,-3-14-90 0</inkml:trace>
  <inkml:trace contextRef="#ctx0" brushRef="#br0" timeOffset="163757.43">10309 12782 639 0,'-2'-34'-11'0,"2"2"10"0,0 5 1 15,16 4-4-15,6 0 3 16,8 5 0-16,8 2 0 15,4 12 0-15,7 4-2 16,5 9 0-16,0 21 1 16,-6 19-1-16,-7 15 4 15,-10 11-1-15,-13 12 1 16,-11 8 0-16,-7-2-1 0,0-4 1 16,-9-9 1-16,-4-9 7 15,-6-9 0-15,1-10-4 16,0-7-2-16,2-8-2 15,2-6 1-15,-3-7-2 0,7-14-37 16,-2-10-109-16</inkml:trace>
  <inkml:trace contextRef="#ctx0" brushRef="#br0" timeOffset="164116.99">10989 12591 445 0,'-3'21'248'15,"-9"10"-254"-15,7 11-16 16,5 17 3-16,0 16 1 16,5 13 4-16,5 5 14 0,0-1-2 15,3-2-12-15,2-16-22 0,0-11 13 16,2-17 10-16,-2-21-5 0,6-18 11 15,-3-7-2-15,-1-26 12 16,2-17 11-16,-4-13 3 16,-2-10 14-16,-4-8 8 15,-7-7-20-15,-2 7-9 16,-7 4-4-16,-10 13-2 16,-2 12-2-16,-4 17 14 0,1 17 5 15,-4 11-17-15,-1 12-6 16,1 18-12-16,4 5-44 15,4-1-61-15,6-4-163 16</inkml:trace>
  <inkml:trace contextRef="#ctx0" brushRef="#br0" timeOffset="164696.74">11266 12748 187 0,'0'16'345'0,"2"3"-358"16,10 5 6-16,3 6 6 0,2 2 1 16,0 6 0-16,-5-5 1 15,-3 0-1-15,-2-5 0 16,-1-7 1-16,-5-3-1 15,-1-8 1-15,0-9 0 16,0-1 1-16,0-21 6 16,0-11-12-16,0-13-10 15,0-8 9-15,0-6 5 0,0 0 0 16,6 7 0-16,2 7 4 16,0 13 24-1,1 11 10-15,0 8-9 16,2 10-19-16,-1 3-7 0,1 11-2 0,2 10-2 15,-1 8 3-15,3 5-2 16,-3 5 1-16,2-4-1 16,3-1 0-16,-1-7 1 0,0-9-1 15,-1-9 0-15,-1-9 1 16,0-8 1-16,-1-12 1 16,-3-13 0-16,-3-4 0 15,1-1 1-15,-6 4 2 16,-2 9 0-16,0 8 8 0,0 9 17 15,0 8-4 1,-3 0-16-16,-1 6-13 0,1 8-2 16,3 4 3-16,0 0 0 15,0 3-2-15,12-3-36 16,2 0-21-16,4-7-41 16,1-5-91-16</inkml:trace>
  <inkml:trace contextRef="#ctx0" brushRef="#br0" timeOffset="165054.12">11817 12070 552 0,'0'15'17'16,"0"4"-18"-16,0 6 2 0,7 11-1 0,4 8 0 15,-2 6 3-15,0 3 1 16,0 1-2-16,-2-1 1 16,1-1 1-16,-3-4-4 15,2-6 2-15,0-5-1 0,1-7 0 16,-5-8-39-16,-3-10-123 16</inkml:trace>
  <inkml:trace contextRef="#ctx0" brushRef="#br0" timeOffset="165226">11814 12609 518 0,'0'2'117'0,"1"-2"-120"16,6 0-1-16,4-8 4 16,2-6 2-16,6-8-4 15,1-8 1-15,2-7-40 0,-1-9-43 16,-3-8-306-16</inkml:trace>
  <inkml:trace contextRef="#ctx0" brushRef="#br0" timeOffset="165429.1">11907 11539 713 0,'0'0'0'0,"0"0"-16"15,5 2 12-15,6 11 2 16,2 12 2-16,-3 11-1 0,-1 11 1 16,-2 8 0-16,1 10-19 15,-1 0-49-15,-2 2-79 16,2-3-140-16</inkml:trace>
  <inkml:trace contextRef="#ctx0" brushRef="#br0" timeOffset="165932.43">12381 12487 590 0,'8'-78'55'0,"4"-17"-54"16,3-8-1-16,9-8-1 15,1 2-5-15,2 8-4 0,1 14 9 16,-6 17 0-16,-4 16 2 16,-7 21 1-16,-8 13 8 15,-3 9 18-15,-1 11 1 16,-15 4-11-16,-8 16-17 15,-3 8-2-15,-1 9 0 0,0 8 1 16,9 5-3-16,3 2 4 16,12 0-2-16,4-6-1 15,12-5 1-15,14-6-7 16,11-8-9-16,7-7 5 16,6-6 6-16,2-6-2 0,-3-2 5 15,-3-1 3-15,-10 5 0 16,-7-2 0-16,-11 7 2 15,-8 2 11-15,-6 5 5 16,-4 3-1-16,-4 3-2 16,-8 3-8-1,-6 2-6-15,-5 2 0 0,-2 2-6 0,-4-1-45 16,-5-6-95-16</inkml:trace>
  <inkml:trace contextRef="#ctx0" brushRef="#br0" timeOffset="166883.61">8315 16629 537 0,'-20'0'2'0,"5"-7"0"0,6-6-2 16,6-4 0-16,3 0 2 16,0-4-1-16,0 0-1 15,10 3 0-15,-1-3 0 16,5 2 2-16,2-2-2 16,2 1 1-16,7-2 0 0,10-6 0 15,1-7-1-15,10-4 0 16,8-9-1-16,7-9 1 15,5-5 0-15,8-8 0 16,3-3 1-16,6-2-4 16,5-4 4-16,4-1-1 0,3-5 0 15,7-3 0-15,3-3 0 16,5-7 1-16,4-4 0 16,6-1-3-16,4-5 3 15,5-2 0-15,0-1-2 16,6 1 2-16,-2 0-2 15,0-4 1-15,-4 6-1 0,-2 5 2 0,-5 4 0 16,-3 2-1-16,-6 4 1 16,-4 5-1-16,-6 1 1 15,-2-1-2-15,-3 6 1 16,-1 2 2-16,-7 2-3 16,0 1 1-16,0-2 2 0,-4 5-2 15,-3-1-1-15,-3 2 1 16,0 0 0-16,-2 3 1 15,-7 4 1-15,-1 2 0 16,-4 3 3-16,-2 4 4 16,-4 0-3-16,-1 5-1 0,4-2-2 15,-6 3-3-15,3 1 1 16,-3-2-1-16,3 2 1 16,-4 2 1-16,-3 5-2 15,-3 2 0-15,-2 5 0 16,-7 3 0-16,-6 4 1 0,-6 5-2 15,-5 5 2-15,-5 4-1 16,-7 3-1-16,-2 5 2 16,-3 4 7-16,-6 0 7 15,-1 3 3-15,0 0-3 16,0 0-4-16,0 0-4 0,0 0 0 16,0 0-5-16,0 0 0 15,0 0-1-15,0 0-2 16,0 0 2-16,0 0-2 15,0 3 1-15,0 7-1 16,-5 0-40-16,-5-7-72 0</inkml:trace>
  <inkml:trace contextRef="#ctx0" brushRef="#br0" timeOffset="170254.7">11166 14851 327 0,'-24'-29'-4'16,"-1"2"21"-16,3-3 27 16,4 4-4-16,2-1-15 15,5 4-4-15,6 4-6 16,2 6 3-16,3 1-4 15,0 9-8-15,12 3-3 0,10 0-3 16,5 8 0-16,8 7 2 16,6 7-1-16,4 7 0 15,7 10 1-15,1 3-1 0,1 5 1 16,-1 6 0-16,-2 2-1 16,-3 1 0-16,-7-1 1 0,-3-3-1 15,-6-4 0-15,-3-5-1 16,-5-8 1-16,-4-5-1 15,-1-6-7-15,-6-6-27 16,-8-4-43-16,-5-7-76 16</inkml:trace>
  <inkml:trace contextRef="#ctx0" brushRef="#br0" timeOffset="170669.06">11251 15488 405 0,'-17'0'1'0,"0"0"0"16,6-2 8-16,6-5 13 15,4 0-18-15,1 3-2 16,0 4-3-16,12 0-1 0,8 9-3 16,1 13 1-16,7 2 3 15,6 5 2-15,3 0-1 16,2-1 0-16,4-1 2 15,6-4 1-15,1-3-1 16,-1-8-2-16,-4-1 2 16,-2-8-4-16,-9-3-12 0,-7-11 13 15,-7-8 4 1,-8-13 1-16,-3-7 4 0,-4-10 11 0,-5-6-3 16,0-6-2-16,0-5-5 15,-2 1-4-15,-6-2-2 0,4 7-3 16,-1 3 1-16,1 9-1 15,1 8 1-15,0 8-2 16,1 9 1-16,2 8-3 16,0 5 1-16,7 5-44 15,1 1-127-15</inkml:trace>
  <inkml:trace contextRef="#ctx0" brushRef="#br0" timeOffset="171325.91">12240 15816 295 0,'-19'-39'-27'16,"4"11"24"-16,5 8 20 15,5 9 20-15,3 9-6 16,2 2-15-16,5 11-14 0,9 12 2 16,8 9 10-16,8 12 7 15,8 8-12-15,0 7-3 16,5 5-2-16,1 4-1 15,-2-4-1-15,1 1-1 0,-5-8 0 16,-8-7 0-16,-6-11-1 16,-8-13 0-16,-7-12 2 31,-9-11-4-31,-9-6 10 16,-11-18-6-16,-10-11-1 0,-8-9-9 15,-4-15-8-15,-4-6 11 16,3-5 7-16,3-4-2 15,4 9 1-15,4 1 0 16,3 7-1-16,6 11 2 16,5 6 1-16,2 9 4 15,7 2 1-15,4 5 3 16,5 3 4-16,0-2-9 0,12 1-4 16,8 1-3-16,12 3 2 15,8 7-3-15,5 6 1 16,3 2-5-16,4 20 4 15,-1 10 3-15,-3 11 0 16,-5 9 0-16,-7 3-1 0,-9 6 0 16,-7 0-1-16,-9-1 2 15,-8-4 0-15,-3-2 3 16,-3 0 5-16,-7-7-5 0,-2-8-2 16,-1-7-2-16,1-12-35 15,-2-15-109-15</inkml:trace>
  <inkml:trace contextRef="#ctx0" brushRef="#br0" timeOffset="171716.25">12912 15193 529 0,'-12'-14'-4'15,"-3"0"7"-15,6 5 2 16,4 5 8-16,0 4-2 0,1 18-10 16,1 9-2-16,-2 14 1 15,5 9-1-15,0 12 2 16,2 8 0-16,11 1 0 15,9-1 1-15,7-8-1 16,8-8 0-16,4-17 0 16,5-15 1-16,0-15-3 0,5-9 2 15,-5-25 4-15,-1-19 1 16,0-13-1-16,-4-11-1 16,1-4-3-16,-5-2-1 15,-1 3-13-15,-7 11-30 16,-8 12-25-16,-10 14-80 15</inkml:trace>
  <inkml:trace contextRef="#ctx0" brushRef="#br0" timeOffset="171997.48">12893 16125 618 0,'3'-12'-2'15,"3"4"-18"-15,1-3-36 0,1-2-22 16,0-2-123-16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17:30.215"/>
    </inkml:context>
    <inkml:brush xml:id="br0">
      <inkml:brushProperty name="width" value="0.05292" units="cm"/>
      <inkml:brushProperty name="height" value="0.05292" units="cm"/>
      <inkml:brushProperty name="color" value="#FF0000"/>
    </inkml:brush>
  </inkml:definitions>
  <inkml:trace contextRef="#ctx0" brushRef="#br0">13893 6596 130 0,'15'-14'2'0,"0"-3"-1"15,0 1 8-15,-5 2-1 0,-1-3 7 16,-4 6 15-16,0-2 9 16,-5 7-3-16,0-2-4 15,0 5 13-15,0 3-14 16,2 0-32-16,-1 3-2 0,3 13 4 16,-2 2 1-16,1 7 2 15,-1 0-1-15,-2 3 1 16,0-2-5-16,1-2 2 15,3-1 0-15,-1 0-1 16,4-8 0-16,3-3-2 16,4-3 0-16,4-5 4 0,15-4 14 15,9-6 14-15,19-13-3 16,17-10-16-16,14-11-5 16,11-5-4-16,6-4-1 15,-6-1-2-15,-4 4 1 16,-11 5-14-16,-10 9-11 0,-20 6-8 15,-12 2-19-15,-14 1-85 16</inkml:trace>
  <inkml:trace contextRef="#ctx0" brushRef="#br0" timeOffset="1342.53">15652 6910 220 0,'4'-9'4'0,"-1"0"6"15,3 2 3-15,-2 3-6 0,5 1-7 16,1-1-1-16,5-2 4 0,1 3 15 16,2-2-9-16,0 1-6 15,1 1-3-15,-2 3 2 16,0 0-3-16,-2 0 2 15,-1 3-2-15,-1 4 2 0,-4 2 1 16,3 4 1-16,-2 1 1 16,4 0-1-16,2 6-1 15,2-2 0-15,5-1 0 16,6 1 1-16,5-1-1 16,7-7 0-16,6-5 3 0,4-3 5 15,6-2 1-15,4-7 11 16,1-9-15-16,7-5-3 15,5-9-1-15,-1-5 1 16,5-2-3-16,3-6 0 16,1 0 0-16,-5-3 1 15,2 1-2-15,-7 2 1 16,0 1 1-16,-6 2 10 0,-3 3 10 16,-2-1-11-16,-2 3-2 15,1 0 0-15,-3 3-2 16,-3-1-2-16,-2 3-2 15,-5 5 1-15,-10 3 0 0,-3 5-1 16,-13 8 1-16,-9 2-3 16,-7 3 1-16,-2 4 2 31,0 0 11-31,-3 0 4 0,0 0-4 16,0 0-9-16,0 0-5 15,0 0-1-15,0 0-1 0,0 0-1 16,0 0 1-16,0 0-1 15,0 0 2-15,2 0 0 16,0 0 0-16,-2 0 1 16,3-2 0-16,-1 1-1 0,-2 1 1 15,2 0-2-15,-1 0 2 16,3 0-1-16,1 1-1 16,5 12 1-16,-3-4-3 15,-6-9-127-15</inkml:trace>
  <inkml:trace contextRef="#ctx0" brushRef="#br0" timeOffset="27211.18">14119 6796 267 0,'-6'0'3'16,"3"0"13"-16,1 0 25 15,2 0-12-15,0-2-17 16,2 0-14-16,5-1 7 16,8-1 1-16,-3 2 2 15,3 0-4-15,-3 2-2 0,3 0-2 16,-1 4 0-16,-4 5-2 15,2 3 1-15,-2 3 1 16,0-1 0-16,4 0 0 16,3-2 0-16,7-1 2 15,3-4-2-15,12-7 9 0,8 0-4 16,9-19 2-16,10-6-4 16,6-11 3-16,5-3-4 15,4-6-1-15,3-2-1 16,-4 1 3-16,-4 0-2 0,0 2 1 0,-8 4-1 15,-7 5 2-15,-9 6 0 0,-12 8-1 16,-11 9 1-16,-12 5-3 16,-7 3 3-16,-5 4-3 15,-3 0 4-15,3 0-4 16,2 1-2-16,4-1-36 16,3 0-116-16</inkml:trace>
  <inkml:trace contextRef="#ctx0" brushRef="#br0" timeOffset="28074.07">19050 6929 274 0,'0'4'27'0,"0"-4"-17"16,0 0-8-16,0 2-2 15,0-2-2-15,0 0 0 16,0 1-1-16,6-1 3 15,4 0 6-15,0 0 7 16,5 0 6-16,5-3-7 0,3-6-4 16,8-2-1-16,7-5-5 15,10-3 0-15,20-6-2 16,17-6-1-16,11-10 0 16,9-14 1-16</inkml:trace>
  <inkml:trace contextRef="#ctx0" brushRef="#br0" timeOffset="51497.51">24275 11541 396 0,'0'-13'7'16,"2"4"30"-16,-2 4 1 16,-2 1-1-16,-1 3-11 15,3 1-1-15,-2 1-18 16,2 13-12-16,0 15 6 15,5 14-4-15,2 14 3 16,3 12 5-16,2 13 18 0,3 8-12 16,2 13 4-16,7 0-8 15,3 2-3-15,2-3 0 16,-2-12-4-16,0-20 2 16,-8-18-1-16,-4-21-1 15,-12-22-2-15,-3-13 4 0,-1-26 1 16,-13-15-35-16,-6-16-46 15,-9-14-52-15</inkml:trace>
  <inkml:trace contextRef="#ctx0" brushRef="#br0" timeOffset="51778.74">24190 11765 453 0,'-19'-19'9'0,"1"-1"24"15,9-2-5-15,8-3-12 16,1 0-8-16,8-3-5 0,9 1-1 15,4 2 2-15,9 2 1 16,3 7-7-16,5 3 4 16,3 10-2-16,0 3 0 15,4 2 1-15,-2 14 6 16,1 11-2-16,-3 5 3 16,-4 7-1-16,-3 5 0 0,-7 6-4 15,-5 3-1-15,-8-3 1 16,-8 0-1-16,-6-6 0 15,-9 0 2-15,-9 0 1 0,-2-4-2 16,0 3-1-16,4-4-5 16,1-5-75-16,7-13-109 15</inkml:trace>
  <inkml:trace contextRef="#ctx0" brushRef="#br0" timeOffset="52717.36">24931 11662 318 0,'-2'-20'6'0,"-2"0"24"16,-1 2 7-16,1 3-8 15,-3 2-8-15,-1 8 16 16,-2 5 1-16,-2 8-4 15,-3 22-23-15,3 10-2 16,3 10 5-16,3 5-1 16,4 2-5-16,4-2-2 0,16-6-2 15,4-10-1-15,7-10-3 16,2-12-1-16,-3-7 1 16,-2-10-1-16,-4-17 3 15,-3-11 4-15,-7-13 3 16,-1-7-3-16,-4-7-4 0,-2 1-2 15,-3 1 2-15,-2 10-1 16,0 7-1-16,0 13 2 16,-3 8 0-16,-1 10 5 15,-1 5 3-15,3 0-6 16,2 5-6-16,0 8-2 0,0 5 2 16,7 3 1-16,5 1 1 15,7-2-3-15,6-5 3 16,1-2 0-16,9-6 0 15,-6-4 3-15,-1-3-3 16,-5 0 1-16,-3 0-2 16,-7-8-18-16,-4-2 11 0,-2 0 9 15,-5-4 0-15,0 1 0 16,-2-1-6-16,0 1-29 16,0 1-26-16,-6-1-44 15,-3 0-160-15</inkml:trace>
  <inkml:trace contextRef="#ctx0" brushRef="#br0" timeOffset="53391.08">25247 11155 341 0,'-2'-9'95'0,"1"2"-79"0,1 7 35 16,0 0-20-16,0 16-20 15,3 10-3-15,4 12 13 16,0 11 11-16,0 6-4 16,3 2-11-16,-2 2-6 15,3-6-6-15,2-3-2 0,-3-10-2 16,-1-10 0-16,1-9-21 15,-9-12-42-15,-1-9-69 16,0-7-93-16</inkml:trace>
  <inkml:trace contextRef="#ctx0" brushRef="#br0" timeOffset="53843.11">25261 11544 154 0,'-5'0'190'16,"3"-2"-110"-16,2-3-40 15,0-6-30 1,10-1-4-16,7-6 2 15,5-7 11-15,1-4-8 0,4-1-8 16,-4-7-3-16,-1-1 1 0,-6-1 2 16,-3-1-2-16,-8 1 2 15,-2 0 1-15,-3 5 19 16,0 6 3-16,-3 4 0 16,0 6-9-16,-5 11 11 15,2 7 1-15,1 4-18 16,-2 17-11-16,4 8-2 0,3 3 4 15,0 6-2-15,1 0 0 16,15 0 0-16,9-8 1 16,-1-4-1-16,7-10-1 15,-4-11 1-15,0-5-2 16,-10-15 2-16,1-9 2 16,-9-10-1-16,0-4 1 15,-6-3-3-15,-3 0-4 0,0 6 1 16,-1 4 3-16,-6 10 1 15,-4 6 2-15,6 10-3 16,-3 5 3-16,5 12-2 0,3 10-4 16,0 5 3-16,1 5 2 15,12 4-1-15,3 1 1 16,8 0-1-16,3-5 0 16,2-6 1-16,3-5-2 15,-2-8-40-15,1-13-77 16,-2-11-82-16</inkml:trace>
  <inkml:trace contextRef="#ctx0" brushRef="#br0" timeOffset="54610.57">26262 10584 320 0,'-20'-9'112'16,"-1"-3"-123"-16,6-1 0 0,-4 5 12 16,0-2 13-16,-2 10 26 15,-5 0 21-15,1 15 0 16,2 12-12-16,1 4-17 0,6 11-16 16,2 7-1-16,7-2-5 15,7 4-5-15,0-1-2 16,9-3-2-16,14-4 1 15,6-13 0-15,8-10-3 16,10-17-5-16,2-10-10 16,3-29-5-16,-2-17-6 0,-7-12 8 15,-3-7 18-15,-10 0 1 16,-8 7 1-16,-10 9-1 16,-8 17 1-16,-4 14 1 15,-4 16 17-15,-12 9 9 16,0 11-17-16,-1 14-5 15,2 8-5-15,6 6 0 0,4 1-1 16,5-1-1-16,0-3-1 16,14-6 2-16,6-7 0 15,4-8-1-15,5-14 1 0,5-1-2 16,1-25 4-16,-1-14 1 16,0-7-2-16,-4-9-9 15,-6-3-4-15,-3 3 0 16,-6 11 4-16,-7 10 7 15,-2 14-1-15,-3 8 4 16,-3 12-1-16,0 0 7 0,0 12-8 16,0 4 1-16,2 2 0 15,6 4 0-15,2-7-1 16,4-4 0-16,3-11-1 16,3 0 0-16,-1-18 1 15,3-14 7-15,3-11-7 16,-4-10 2-1,1-8 0-15,-4 3-2 0,-2 2-2 16,-3 12-3-16,-6 9 4 0,-2 16 1 16,-3 15 3-16,-2 4 20 15,0 18-14-15,0 7-4 0,0 7 2 16,0 8 0-16,0 5-5 16,13-3 1-16,6-1 0 15,3-1-5-15,-2-8-41 16,-6-6-70-16,-9-10-197 15</inkml:trace>
  <inkml:trace contextRef="#ctx0" brushRef="#br0" timeOffset="54819.71">26956 10155 485 0,'0'-34'10'0,"5"5"9"16,7 2 17-16,3 2-4 15,7-2-10-15,2 3-16 0,6-3-5 16,1 2 0-16,-1 0-2 15,-4 7 2-15,-7 6-1 16,-4 8-1-16,-8 4-3 16,-7 21 0-16,0 12 3 15,-2 8 2-15,-2 5-4 16,1 8-48-16,3-4-38 16,0 0-206-16</inkml:trace>
  <inkml:trace contextRef="#ctx0" brushRef="#br0" timeOffset="55235.79">27301 10406 605 0,'-7'-13'10'16,"5"-5"-8"-16,2-2 8 15,0-7-5-15,9-8 2 16,4-2-3-1,-1-8-2-15,1-1-2 16,-1 0 3-16,-5 5 10 0,-1 5 0 16,-2 9 2-16,-4 7 0 0,0 10 0 15,0 3 2-15,0 5-5 16,0 2-11-16,0 0-7 16,3 9 1-16,6 3 5 15,6 3-2-15,4-1-7 16,3 0-10-16,3 1 7 15,2-3 4-15,-4 0 4 0,-1-1 2 16,-2 0 2-16,-8 1-1 16,-3 3-2-16,-1-1 3 15,-5 0-1-15,2 1 4 16,2-1 4-16,2 0-1 16,6-2-1-16,8 1-3 0,8-4 0 15,6-2 2-15,6 2-5 16,3-2-55-16,-7 4-106 15</inkml:trace>
  <inkml:trace contextRef="#ctx0" brushRef="#br0" timeOffset="55948.07">26195 12064 589 0,'-4'-8'35'0,"-12"6"-34"15,1 2-1-15,2 19 0 16,-1 19 2-16,-1 12 19 0,1 16 17 16,2 14 7-16,9 4-8 15,3 2-15-15,2-2-4 16,14-6-13-16,15-12-3 15,5-13 0-15,5-17-3 16,13-18-3-16,2-18-16 0,10-16-22 16,-66 16-15-16,124-107-25 15,-68 27-8-15,-5-13 8 16,-9-7-13-16,-12-2 38 16,-10 10 14-16,-9 18 48 15,-11 17 61-15,0 26 25 16,-18 21-2-16,-9 16-37 0,-8 26-5 15,-2 15-13-15,0 9-6 16,6 10-11-16,9 6-1 16,13 1-3-16,9-6-8 15,6-11-3-15,14-10-1 16,12-16-3-16,4-19-3 0,1-12 7 16,3-30 0-16,-2-17 2 15,-6-15-3-15,-6-9 1 31,-9-7-2-31,-10 1-1 0,-7 11 3 16,0 14-3-16,-14 16 4 16,-6 19-3-16,-11 18 2 15,-4 20-6-15,-1 18 0 0,2 9-30 16,7 3-47-16,10-2-64 16,17-11-189-16</inkml:trace>
  <inkml:trace contextRef="#ctx0" brushRef="#br0" timeOffset="56470.15">26920 11954 565 0,'-14'22'17'16,"1"8"-13"-16,8 8 11 0,3 6 0 15,2 4 1-15,0-2-5 16,6-5-6-16,7-7-3 15,1-9-2-15,-2-10-1 16,-1-8-1-16,-2-7 2 16,-2-14 1-16,-5-15 9 15,4-10-1-15,-5-11-6 0,1-7-1 16,2-2-1-16,-1 3-2 16,2 12 1-16,1 8 0 15,-3 13-1-15,2 12 1 16,0 10 2-16,0 2-4 15,-2 17 2-15,6 7 2 16,3 6 0-16,3 2 0 0,2-3-2 16,0-5 1-16,0-8-1 15,-3-9 0-15,1-8 0 16,-7-12 1-16,-1-13 4 16,-3-11-1-16,2-8-3 0,-4-6 0 15,1-2 0-15,1 6-3 16,-1 10 3-16,-1 8-1 15,0 12-1-15,3 9 1 16,-2 7-1-16,3 14-4 16,3 7 4-16,5 8 2 15,3 1-2-15,8 1 3 0,-2-1-2 16,7-7 1-16,-1-7-1 16,0-5-10-16,-4-8-65 15,-7-3-83-15</inkml:trace>
  <inkml:trace contextRef="#ctx0" brushRef="#br0" timeOffset="56673.4">27391 11594 547 0,'6'0'10'16,"4"12"-11"-16,9 15 39 0,0 12 35 16,1 11-35-16,-3 6-16 15,1 6-3-15,-2 2 9 16,-3 0-6-16,7 0-14 15,-6-10-5-15,0-2-2 16,-1-10 1-16,-2-10-1 16,-8-14-42-16,-3-16-52 0,-5-14-80 15</inkml:trace>
  <inkml:trace contextRef="#ctx0" brushRef="#br0" timeOffset="56860.89">27516 11371 465 0,'6'-9'106'0,"0"4"-56"16,2 1-15-16,3 4-7 15,-2 0-3-15,-2 9-15 16,-5 12-8-16,-2 11 0 0,-9 10 9 16,-9 6-4-16,-4 6-1 15,1 1-3-15,3 0-2 16,9-14-59-16,9-16-117 15</inkml:trace>
  <inkml:trace contextRef="#ctx0" brushRef="#br0" timeOffset="57268.6">28013 11249 380 0,'-48'6'-10'0,"8"-1"-1"16,1 3 13-1,5 0 66-15,3 3 12 16,7 5-5-16,2 6-30 0,4 8-4 0,9 4-6 16,6 1-14-16,3 3-13 15,2-1-2-15,11-6-3 16,8-7-3-16,0-4-1 15,3-11 0-15,0-9-1 16,0-4 2-16,1-21 5 0,-1-14 0 16,-5-12-2-16,-2-10 0 15,-9-5-3-15,-6 2 2 16,-2 5 1-16,-7 11 0 16,-13 13 15-16,-3 16 3 0,-2 12-17 15,-4 7-6-15,2 6-1 16,5 9-10-16,10 7-32 15,9-6-26-15,3 0-84 16,17-3-134-16</inkml:trace>
  <inkml:trace contextRef="#ctx0" brushRef="#br0" timeOffset="57956.81">28186 10968 663 0,'0'-7'11'0,"-2"7"-9"15,-3 5 0-15,0 20-5 16,2 9 2-16,1 5 3 16,2 5-1-16,0-1 0 15,3-5 1-15,6-6-1 16,1-9 1-16,-2-7-1 16,-1-7-1-16,-2-9 1 0,-1-5 0 15,1-18 4-15,3-13-3 16,3-9-2-16,4-10-3 15,4-4-6-15,1 4-5 16,-3 7 5-16,1 10 7 16,-4 13 3-16,-4 18-3 0,-1 7-1 15,-4 14 2 1,-2 17 2-16,4 2 1 16,3 7-1-16,4-1-1 0,4-5 1 15,0-9 0-15,2-11-3 0,0-10 2 16,-3-6-1-16,-2-22 3 15,-3-13 2-15,-1-9-3 16,-2-11 0-16,-2-9-3 16,0-1-8-16,-3 5 0 15,1 5 2-15,-2 15 6 16,-2 10 2-16,-1 14 1 0,0 14 7 16,0 7 13-16,0 18-20 15,0 9-2-15,0 3 4 16,7 7 1-16,6-2-2 15,7-2 0-15,3-11-2 16,3-8 1-16,0-12-4 0,1-5 4 16,-4-20 7-16,-3-15 13 15,0-14-1-15,-6-12-13 16,0-10-6-16,-2-6 1 16,-4-8-3-16,-2 7 1 0,-5 10 0 15,-1 17-1-15,0 13 1 16,-3 22 3-16,-9 16 5 15,-3 23-4-15,3 15 0 16,0 14 0-16,11 8 3 16,1 10-1-16,9 6-1 15,14 1-3-15,6 2 0 16,-1-5-2-16,-1-4-9 0,-8-13-69 16,-12-17-112-16</inkml:trace>
  <inkml:trace contextRef="#ctx0" brushRef="#br0" timeOffset="58112.82">28827 10592 594 0,'13'-24'2'16,"7"2"-2"-16,3-4 2 16,4 3 8-16,2 0 4 0,2-2-12 0,-4 1-3 15,-5 1-37-15,2-1-63 16,-2-1-164-16</inkml:trace>
  <inkml:trace contextRef="#ctx0" brushRef="#br0" timeOffset="58472.14">29072 10497 436 0,'-9'18'6'16,"6"-13"15"-16,3-5 8 15,1-12 26-15,11-16 36 16,7-12-49-16,0-12-16 15,3-12-4-15,0-7-7 16,-2-6-2-16,-1 2-10 0,-7 7-2 16,-4 14 0-16,-6 12-1 15,-2 15-1-15,-8 16 4 16,-4 11 4-16,1 8-6 16,0 13-2-16,7 11-2 0,4 7 0 15,9 11 3-15,18 6-1 16,15 0-7-16,8 1-6 15,7 1 3-15,3-6 10 16,-12-2 1-16,-7-4 0 16,-19-2 0-16,-18 3 4 0,-13 1 14 15,-28-3 3-15,-12 4-8 16,-14-1-3-16,-3-1-5 16,-3 0-4-16,1-7-6 15,10-3-92-15,8-1-195 16</inkml:trace>
  <inkml:trace contextRef="#ctx0" brushRef="#br0" timeOffset="58963.39">27772 12682 470 0,'15'21'271'15,"6"9"-288"-15,4 19 19 16,7 17-2-16,2 19 0 0,2 19 0 15,-4 12 0-15,-5 5 2 16,-1 5 8-16,-9-4-4 16,0-8-3-16,-7-17 0 0,-3-23-2 15,1-20-1-15,-1-33-2 16,-7-21-30-16,14-46-25 16,-3-27 10-16,-2-31-84 15,1-28-108-15</inkml:trace>
  <inkml:trace contextRef="#ctx0" brushRef="#br0" timeOffset="59131.81">28305 12443 587 0,'2'21'7'16,"-2"13"-4"-16,5 9 2 16,3 12 5-16,0 4 2 15,3 7-1-15,0 0-2 0,1-5-2 0,2-4-1 0,1-12-2 16,-3-8-3-16,0-14 0 15,-9-12-51-15,-3-11-93 16</inkml:trace>
  <inkml:trace contextRef="#ctx0" brushRef="#br0" timeOffset="59319.31">28016 13155 541 0,'11'0'-3'0,"9"-20"13"16,8-7 27-16,13-9 5 0,2-9-30 16,9-9-10-16,4-7 0 15,0 0-36-15,-3-3-41 16,1 5-58-16,-3 4-180 16</inkml:trace>
  <inkml:trace contextRef="#ctx0" brushRef="#br0" timeOffset="59632.05">28858 12359 406 0,'-2'-9'46'0,"-14"0"-25"15,-4 0-1-15,0 6-2 0,-5-1-1 16,2 4 4-16,-2 0-4 16,3 5 9-16,-5 12-5 15,4 6-1-15,-2 11-4 16,2 9-8-16,-3 4 3 15,6 3 0-15,6 0-1 16,4-5-1-16,5-7-3 0,5-6-3 16,8-2-2-16,6-5-1 15,8-7-1-15,5-4 0 16,9-7 2-16,7-7 0 31,6-7 0-31,5-14 1 0,-1-8-22 16,-6-3-44-16,-6-2-31 0,-9 0 20 0,-12 2-9 15,-9 3-211-15</inkml:trace>
  <inkml:trace contextRef="#ctx0" brushRef="#br0" timeOffset="59996.96">28724 12366 429 0,'3'0'24'0,"1"0"-13"16,1 0 3-16,-2 0 0 16,2 0-4-16,-3 0 0 15,-2 2-3-15,0 9 13 16,-8 8 27-16,-10 6-11 0,-5 9-9 16,-8 3-11-16,1 4-6 15,-3 1-4-15,8-5-5 16,7-5-1-16,11-5-10 15,7-15-79-15,14-10-117 16</inkml:trace>
  <inkml:trace contextRef="#ctx0" brushRef="#br0" timeOffset="60774.04">29025 12280 254 0,'-33'-8'296'16,"3"-2"-293"-16,1 3 9 0,5 6 17 16,-2 1-6-16,6 11-3 15,5 10-5-15,1 9-7 16,11 6-4-16,3 3 1 16,5 2-2-16,15-4-1 15,4-8-2-15,5-8 1 0,1-11-3 16,2-10 3-16,2-12 0 15,-7-16 0-15,1-13 2 16,-9-7-1-16,-4-4-3 16,-5 1 1-16,-7 1-1 15,-3 8 2-15,0 12 0 16,-1 7 0-16,-5 12 2 16,1 6 8-16,2 5-2 0,-3 11-7 15,6 8-6-15,0 8 2 16,1 2 2-16,14-1-1 15,1-1 0-15,4-10 2 16,4-4-2-16,3-9 2 0,-2-4-1 16,-1-14 1-16,0-13 1 15,-4-13 1-15,-4-11-1 16,-3-8-1-16,-5-7 0 16,-2-2-1-16,-6 0 1 15,0 11-2-15,0 11 2 0,-4 14 0 16,-3 13 1-16,-1 11 17 15,-2 12-2-15,1 21-18 16,4 7-2-16,1 9 3 16,4 7 0-16,4 2 0 15,12-6 1-15,7-4-2 16,3-10-1-16,2-9 2 0,3-14 0 16,-2-7-1-16,-2-21 4 31,-3-18 2-31,-2-14 0 15,-2-21-2-15,-4-15-3 0,-3-9 1 16,-8-11-2-16,-3 6-4 16,-2 10-6-16,0 20 4 15,-11 18 7-15,-4 22 2 16,0 23 9-16,-2 10 0 16,2 20-2-16,3 17-5 0,7 13 0 0,5 10 1 31,2 12-1-31,18 6-2 0,7-1-2 0,7-2 2 0,5-6 0 15,-2-6-14-15,-2-11-44 32,-15-15-71-32,-12-15-348 15</inkml:trace>
  <inkml:trace contextRef="#ctx0" brushRef="#br0" timeOffset="61383.32">29462 11779 606 0,'0'-8'10'0,"0"-7"-10"0,17 0 0 16,8-11 8-16,8-6 8 16,2-5 4-16,3-8-14 15,-3-7-5-15,-1-6 2 0,-7-9-2 16,-8-2 0-16,-1-1 0 16,-2 8-1-16,-6 10-1 15,-2 14 0-15,-2 16 2 16,-3 10-1-16,-3 12 9 0,0 8 1 15,0 15-13-15,4 15 3 16,4 13 2-16,4 13 1 16,6 6 2-16,5 1-3 15,4-1-1-15,2-7 0 16,-4-16-1-16,-3-7 2 16,-10-15-2-16,-3-11 0 0,-6-12 2 15,-3-8 6-15,0-20 30 16,0-15-27-16,0-12-11 15,0-15 0-15,8-9 0 0,1 5-8 0,-2 10-15 16,0 8 14-16,1 21 7 16,-3 16 3-16,-5 17 1 15,0 9-9-15,0 18 5 16,3 10 6-16,4 8 6 0,8 5-1 16,6-5-6-16,8-4-2 15,3-11 0-15,4-12-1 16,1-11 0-16,0-7 3 15,-1-16 12-15,3-12 8 16,-5-16-10-16,3-7-6 0,-2-12-4 16,1-8-1-16,0-8-2 15,3 7 0-15,-5 4 0 16,-3 11-2-16,-6 15-5 16,-7 16-1-16,-9 15 5 15,-7 11-1-15,-2 4-3 0,0 14 6 16,0 10 0-16,2 4 1 15,6 4-66-15,5 0-114 16</inkml:trace>
  <inkml:trace contextRef="#ctx0" brushRef="#br0" timeOffset="62481.87">30024 12232 436 0,'-15'-32'5'15,"2"7"34"-15,5 5-8 16,3 6 5-16,2 6-6 16,1 2-13-16,2 6-12 0,2 2-6 15,11 16-2-15,3 10 2 16,2 15 3-16,4 16 3 16,3 12 6-16,-2 11 2 15,2 4-3-15,-3 5-1 16,3 0-4-16,-2-4-2 0,-1-3 0 15,1-5 0-15,-4-6 1 16,0-7 2-16,-3-7 2 16,-2-9 4-16,0-6 0 15,-1-4-5-15,-2-5-2 16,-4-4-2-16,1-6-2 0,-1-4 2 16,-2-5-4-16,-3-6-8 15,-2-10-59-15,0-7-65 16,-11-21-309-16</inkml:trace>
  <inkml:trace contextRef="#ctx0" brushRef="#br0" timeOffset="63196.21">29761 13044 567 0,'2'7'-8'0,"7"4"6"16,5 5 3-16,3 7-1 0,4 8 0 0,4 5 3 16,2 4 0-16,4 6 5 15,4 4 3-15,3 0 0 16,4 0-5-16,2 2 0 15,5 0-4-15,-1 1-1 16,3 1 0-16,-1-1 0 0,0-1-2 16,-3-4 2-16,-2-7-1 15,-7 0 0-15,-6-9 4 16,-6-3 9-16,-4-8 10 16,-5-5-8-16,-5-7-4 0,-2-2-3 15,-2-3-4-15,-4-4 1 16,1-9 1-16,0-14 13 15,2-15 8-15,1-15-17 16,1-17-7-16,-2-12-3 16,2-10 0-16,0-8 0 15,-2 0 0-15,0 3-2 16,-2 7 2-16,-1 8 2 0,2 8-2 16,-1 10 0-16,2 9 3 15,0 5 10-15,5 7-3 16,0 4-3-16,3 7-7 15,0 5 0-15,-1 2 0 16,1 7 0-16,-5 4 0 16,-2 5 0-16,-1 4 0 0,-3-1 2 15,-1 4 0-15,-1 2 1 16,0-2 1-16,1 2-1 16,2 0-1-16,-3 0 0 0,1 0-2 15,0 0 2-15,-1 0-1 16,0-1 0-16,-2 1 2 31,0 0 3-31,0 0 6 0,0 0 1 16,2 0-1-16,-2 0-2 15,0 0-1-15,1 0-4 16,3-5-3-16,1-19-4 16,-5-29-36-16,-2-42-223 15</inkml:trace>
  <inkml:trace contextRef="#ctx0" brushRef="#br0" timeOffset="66076.21">29162 15336 284 0,'8'0'11'0,"1"0"-4"0,1-3 10 16,2-3-10-16,-1 0-5 15,1 3 0-15,1-2 0 16,1 1 2-16,0-3 7 16,5 0 3-16,3-4-3 15,4-3-2-15,2-2 3 0,6-4 3 16,8-3-9-16,1-4-2 15,8-3-1-15,1 0-1 16,5-5-1-16,0 2 2 16,3-1-1-16,1 0 0 15,-2 0 6-15,2 0-1 16,2 0-2-16,0-4 0 16,1 2-1-16,-1-2 2 0,2-3 0 15,-1 0 3-15,0 3 1 16,1-6 1-16,-1 3-3 15,-1 0-3-15,1 2-1 16,-1 0-3-16,0 2-2 0,-2 0 2 16,-2 4-2-16,3 3 1 15,-8-3-2-15,0 4 1 16,2 3 2-16,-5-4 0 16,3 1-1-16,-2-1 2 15,2-1 6-15,1-1 0 16,1 0 0-16,-1-2-5 15,1 4-1-15,-4 1-1 0,-5 3-1 16,-4 4 1-16,-7 2 0 16,-9 5-1-16,-7 2 3 15,-2 4-1-15,-10 2 6 0,0 0 6 16,-3 0 6-16,1 1-7 16,1 1-1-16,0-1-4 15,1 1-2-15,0 0-3 16,3 0-1-16,-2 1 0 0,-2 0 1 15,-2 2-1-15,-1 1-1 16,-2 1 0-16,-2 0 1 16,0 0-2-16,0 0 1 15,0 1-2-15,0 10-2 16,0 7-23-16,-4 3-30 16,-8-1-75-16</inkml:trace>
  <inkml:trace contextRef="#ctx0" brushRef="#br0" timeOffset="73189.63">6154 8136 138 0,'-9'0'5'15,"4"0"6"-15,5-3 13 16,0-4-8-16,0-2-7 15,8-1 3 1,1-5 2-16,1 3-2 0,2-3-6 0,-2 1 2 16,1 3 1-16,0 1-2 15,-2 0-5-15,1 0-1 0,0 4 0 16,-1 0-1-16,-1-2 1 16,1 4-1-16,-1 0 0 15,-1 0 0-15,2 3 0 16,-3-1 0-16,4 1-2 15,-3-2 3-15,5 3 0 0,1 0-2 16,5 0 0-16,0 0 2 16,2 0-1-16,-1 0 3 15,3 0 2-15,0 0 3 16,-1 0 4-16,4 0 4 16,-1 0-5-16,3 4-6 15,0 1-2-15,4-2-1 0,-3 3-1 16,1 0-1-16,2-3 2 15,3 2-1-15,-2-1 2 16,7-3 6-16,0 1 5 16,3-2 1-16,1 2-4 15,1-2-1-15,4 0-5 0,1 0-1 16,0 0-1-16,4 0-1 16,-4-2 0-16,0 2-1 15,0 0-1-15,-5 0 0 16,-1 0 2-16,3 0 0 15,0-2 4-15,4 2 5 0,3-4-4 32,4 2-1-32,3-2-1 15,3 1-3-15,-1-6 1 0,5 3-2 0,-5 1 2 16,3-2-2-16,0-1 4 16,-3 1-3-16,1 0 0 15,2 0 0-15,-2 0 0 16,1 0-2-16,-1 0 0 0,-2-1 1 15,2 1-1-15,-2 0 1 16,0 0-1-16,-2 1 0 16,1 0-3-16,2-1 5 15,-1 0-1-15,-3-2 1 16,1 5-2-16,-3-1-1 16,0-1 2-16,-3 3 0 0,-2-1 1 15,-2 4-1-15,-1-2-1 16,-3 2 2-16,-6 0-2 15,-3 0 0-15,0 0 0 16,-7 2 1-16,-4 4-2 0,2-1 2 16,-2-2-6-16,1 3 7 15,1-1-2-15,4 1 0 16,4-3 2-16,1 1 0 16,-4 0-2-16,2-3 0 15,-2 1 0-15,-5-1-1 16,2 3 4-16,-4-3-3 0,0 4-2 15,0-4 2-15,2 3 2 16,0-1-2-16,2 1 1 16,0-1-1-16,1 2-1 15,-3 3 2-15,2-3-1 16,-4 2 0-16,0 1-1 0,-2 1 1 16,-1-2 0-16,1-1 1 15,-1 2-2-15,3 0 2 16,2-4-1-16,4 0 0 15,3-1 1-15,1-2-1 16,5 2 0 0,2-2 1-16,-1-1-1 15,0 0-1-15,-1 0 2 0,2 0-1 0,-1 0 0 16,5 0 0-16,-3 0 0 16,0 0 0-16,3-4 0 15,0 1 0-15,-2-2 0 16,3 1 0-16,-2 0 0 0,0-2 1 15,-2 2-1-15,1 1 1 16,-2-1-1-16,1-1 0 16,-1 2 0-16,1 0 0 15,-2 3 1-15,2-6-1 16,0 6 0-16,-4-1 0 0,0 1 0 16,-5-2 0-16,-4 2 0 15,1 0 0-15,-4 0 0 16,-3 0 0-16,0 0 0 15,-1 0 0-15,-2 0 1 16,-1 0-1-16,-1 0 0 0,-5-1 0 16,2 1 0-16,-2-2 1 15,-2 0 4-15,-2 1 2 16,-3-1 5-16,-2 2 3 16,-3 0 9-16,0-1-12 15,0 1-8-15,-2 0-1 0,0 0 0 16,0 0-3-16,0 0 2 15,0 0-2-15,2 0 1 16,0 0-1-16,1 1-1 16,3 9 1-16,-1 1-2 15,-2-9-43-15,-3-8-204 16</inkml:trace>
  <inkml:trace contextRef="#ctx0" brushRef="#br0" timeOffset="81962.68">11514 7900 258 0,'3'-11'42'0,"-3"2"-28"16,2 6-3-16,-2 1-9 15,0 2-1-15,0 0-3 16,0 0 2-16,0 0 1 15,0 0 5-15,0 3 3 0,0 2-6 16,0 5-1-16,0-5-1 16,0 0 0-16,0-4 1 15,0 2 1-15,5-3-1 16,8 0 1-16,3-3-2 16,9-5 2-16,2-8-7 0,2-4-98 15</inkml:trace>
  <inkml:trace contextRef="#ctx0" brushRef="#br0" timeOffset="83745.58">25568 16562 602 0,'-17'-15'5'16,"-2"1"-2"-16,9 1-1 16,2-1-1-16,3 2 0 0,1-5 0 15,3 0-2-15,1-5 1 16,0-8 0-16,13-8 0 15,8-12-1-15,13-8-1 16,13-10 0-16,9-4-8 16,8 0-8-16,8 5 12 15,4 14 6-15,-5 17 2 0,-6 20 3 16,-8 16-4-16,-14 33-1 16,-16 24 2-16,-17 21-2 15,-10 16 3-15,-10 10 1 16,-15 4-2-16,-4 2-2 15,0-7 0-15,5-12 1 0,5-11-1 16,9-14 1-16,8-16-1 16,2-17-1-16,12-14-2 15,15-17-2-15,11-8 5 16,11-21-4-16,8-10 3 16,4-8 3-16,4 3-2 0,-2 4 0 15,-10 8-2-15,-11 8-95 16,-10 8 13-16,-14 4-8 15,-10-5-45-15</inkml:trace>
  <inkml:trace contextRef="#ctx0" brushRef="#br0" timeOffset="84152.1">26362 16178 639 0,'9'14'7'0,"6"16"-17"0,10 8 9 15,4 14 2-15,6 6 0 16,3 6-2-16,5-3-7 16,4-2-12-16,-1-11 1 15,1-12-18-15,-1-17 5 16,0-19-26-16,-9-19-20 16,-6-29 47-16,-6-23 27 0,-9-21 0 15,-3-13 7-15,-4-4 7 16,-6 6 11-16,-1 9 1 15,0 19 14-15,-2 21 27 16,3 21 2-16,-1 18-19 16,2 15-22-16,1 7-21 0,2 20-1 15,4 18 4-15,4 15-2 16,-1 20 0-16,2 14-3 16,-4 10 4-16,5 10-3 15,-5 6-2-15,0 5 1 16,0 3-1-16,-2 2-3 0,2-8 4 15,2-13 1-15,2-16-19 16,0-24-27-16,0-30-24 16,0-30-70-16</inkml:trace>
  <inkml:trace contextRef="#ctx0" brushRef="#br0" timeOffset="84450.37">27455 16116 437 0,'0'-11'155'0,"-2"-11"-153"0,-8-9-9 15,-2-5-1-15,-5-8 3 16,-2-3-7-16,-3-2-9 16,-3 9 18-16,-2 9 2 15,5 13 4-15,-1 18 2 0,3 17 14 16,2 25-14-16,4 19-2 15,5 13 0-15,1 14 1 16,8 1-3-16,3-5 0 16,16-13-1-16,12-14 0 15,6-25-1-15,9-19-8 0,0-16-45 16,1-31 14 0,-4-24-26-16,-3-11-109 15</inkml:trace>
  <inkml:trace contextRef="#ctx0" brushRef="#br0" timeOffset="85059.99">27667 15712 409 0,'0'-21'71'0,"0"11"-9"16,0 8-23-16,0 2-11 15,-3 14-24-15,-1 7-4 16,2 6 1-16,1 5-2 16,1 2 1-16,0-2-2 0,8-7 0 15,5-3-17-15,1-8 2 16,1-10-7-16,3-4-3 15,0-18 4-15,1-13-4 16,0-12 11-16,-3-8 15 16,-4-8 2-16,-3 0 3 15,-4 7 1-15,-2 8 12 0,-1 13 16 16,-2 12-4-16,0 11 1 16,0 8-2-16,0 20-22 15,0 8-5-15,0 10-1 16,1 7 0-16,8 1 1 0,3-3-2 15,5-8 1-15,0-7-1 16,5-14-3-16,5-14-11 16,0-9 9-16,2-25 5 15,-2-20 1-15,0-12 1 16,-4-12-2-16,-5-4-3 16,-2 0 2-16,-5 3 2 0,-4 15 0 15,-2 12 0-15,-3 15 1 16,-2 14 1-16,0 12 6 15,0 11 19-15,0 0-16 16,0 16-11-16,0 4-3 0,0 3 2 16,0 0 0-16,13 0-5 15,3-2-5-15,4-3-3 16,4-4 5 0,-4-1 8-16,2 0 0 0,-2 4 2 15,-6 3 2-15,-2 5 10 16,2 5 8-16,-4 4-2 0,3 0-7 15,5 4-7-15,5-4-2 16,4-4-3-16,5-5 0 16,6-4-9-16,1-5-34 15,1-7-16-15,-7-7-62 16</inkml:trace>
  <inkml:trace contextRef="#ctx0" brushRef="#br0" timeOffset="85793.17">25329 17999 537 0,'17'0'4'16,"1"-2"-4"-16,6-7 0 15,5 2 4-15,10-2-4 16,-2-2 2-16,2-1-3 16,2-2 2-16,5-2-1 15,2 0 1-15,2-4-1 0,4 0-1 16,6-3 3-16,3-2-4 15,3-3-1-15,5-3-10 16,4-2 5-16,3-5 2 16,1-3-3-16,8-5-6 15,4-3 3-15,3-2-2 0,6-5 9 16,4-2-4-16,6-1 8 16,1-4-1-16,7-2 3 15,4-2-1-15,4-2 2 16,0-2-2-16,5-2 0 15,0-3-1-15,0 2 1 16,-4 1 1-16,-1 1-1 0,-9 4 0 16,-2 2 2-16,-8 2-4 15,-4 2 4-15,-4 0 0 16,-6 2 3-16,-5 3-1 16,-9 4-3-16,-1 4 0 15,-9 2 0-15,-2 7 1 0,-6 0 0 16,-5 0 4-16,-4 2 3 15,-8 5 5-15,-3 1-8 16,-14 5-1-16,0 5-5 16,-6 4 1-16,-11 8-44 15,-7-2-77-15</inkml:trace>
  <inkml:trace contextRef="#ctx0" brushRef="#br0" timeOffset="87436.5">29932 16649 389 0,'7'5'4'0,"2"-5"4"0,0-7 18 15,0-7 26-15,5-10-10 16,1-6-13-16,-1-9 10 16,-1-11-11-1,-3-13-14-15,-1-12-7 16,-6-14-1-16,-3-11-6 0,0-5 0 15,-10 1-1-15,-2 11-1 16,-5 18 2-16,3 20 0 16,1 21 0-16,3 18 12 15,-1 16 1-15,0 6-13 0,2 21-2 16,2 8 1-16,2 10 1 16,5 11 0-16,0 5-1 15,12 1 0-15,12-2 0 16,8-4-1-16,4-8-5 15,1-18-11-15,2-13-11 0,0-17 12 16,-3-17 16-16,-2-24 7 16,-2-12-3-16,0-6-2 15,-1 4 1-15,-4 7-1 16,-7 10 0-16,-6 15 0 16,-4 16 2-16,-2 8 1 15,-6 23 0-15,-2 15 1 16,0 13 1-16,2 7-4 0,3 6 0 15,0 0-1-15,8-3 0 0,1-10-2 16,5-12 1-16,-2-12-3 16,3-14-17-16,-3-14 11 15,-2-16 10-15,-3-18 3 16,0-16-1-16,-5-10-2 16,-4-6 1-16,1-4-1 0,-2 8 0 15,-1 10-1-15,-1 16 4 16,0 13 3-16,0 16 6 15,4 7-6-15,-3 19-13 16,6 10 7-16,1 6 0 0,8 5-1 16,2-1 1-16,9-3-1 15,4-9-1-15,6-10 0 16,3-11-1-16,-4-6-7 16,-5-16-4-16,-1-22 10 15,-10-13 5-15,-7-12 1 16,-8-12-2-16,-2-5 4 0,-3-9 6 15,0 1-6-15,-3 11-2 16,-7 13 2-16,3 14 5 16,0 16 7-16,0 20 2 15,0 14 5-15,3 20-22 16,1 19-5-16,3 16 2 0,0 15 1 16,11 16-1-16,8 10 2 15,8 7-2-15,7 6 2 16,2 8-2-16,2-2 3 15,-2-2-3-15,-2-5 2 0,-5-10 0 16,-7-12-6-16,-7-21-25 16,-6-11-16-16,-7-24-28 15,-2-19-7-15,-9-16 31 16,-11-31-74-16</inkml:trace>
  <inkml:trace contextRef="#ctx0" brushRef="#br0" timeOffset="87663.55">30808 15825 502 0,'-7'-46'5'16,"7"3"16"-16,0 0-5 0,10-3 1 15,9 3-8-15,2 3 0 16,3 8 2-16,-1 13 2 16,0 11 2-16,-4 8-8 15,-6 26-4-15,-6 13 7 16,-8 14 12-16,-1 8-8 0,-8 7 0 0,-4 3-8 15,0-1-4-15,4-4-1 16,8-6-2-16,2-10-56 16,0-17-76-16,4-17-224 15</inkml:trace>
  <inkml:trace contextRef="#ctx0" brushRef="#br0" timeOffset="87897.88">31126 15333 465 0,'0'-15'3'0,"-6"12"40"16,3 3-3-16,-1 16-30 15,2 12 4-15,2 13 23 16,0 13-10-16,0 10-11 16,0 4-7-16,0 3-3 15,4-1-2-15,4-4-3 16,2-8 0-16,6-4-2 15,4-9-21-15,5-12-46 0,4-16-35 16,2-17-200-16</inkml:trace>
  <inkml:trace contextRef="#ctx0" brushRef="#br0" timeOffset="88657.88">31555 15450 561 0,'-30'-19'2'0,"-7"6"2"16,1 6 6-16,2 7-1 16,-1 5-1-16,1 20-6 15,7 13-1-15,3 8-1 0,8 6-1 16,5 2 2-16,9-3-2 16,2-4 2-16,13-10 0 15,8-9-3-15,5-11 2 16,4-16 0-16,2-4-1 0,4-26 1 15,-1-12 2-15,-4-12-3 16,-5-8 2-16,-4-3-2 16,-4 3 1-16,-8 6 1 15,-4 12-1-15,-3 13 4 16,-3 14 19-16,0 12 5 0,0 6-7 16,-7 21-19-16,0 9-3 15,0 8 2-15,-1 6-1 16,7-2 0-16,1-1 0 15,0-9-1-15,14-7 0 16,4-11 0-16,5-11-2 16,1-5-4-16,1-17 5 15,1-18 2-15,-4-11 0 0,-3-11 0 16,-6-5 0-16,1-1 0 16,-9 2 1-16,-2 11 0 15,-3 11 1-15,0 13 1 16,0 9 7-16,0 12 6 0,0 5-3 15,-3 15-10-15,-1 5-4 16,4 8 0-16,0 2 1 16,2 0 0-16,12-3-1 15,11-9 0-15,8-9-1 16,4-9-8-16,7-4-4 0,-3-22 2 16,1-12 11-16,-5-12 3 15,-5-11-2-15,-4-7 2 16,-8-3 2-1,-6-5 0-15,-6 1 2 0,-4 5-2 16,-4 11-1-16,0 16 6 0,-7 13 13 16,-4 18 11-16,-2 12-19 15,-1 27-15-15,1 10 1 16,3 11 0-16,3 7 0 16,7 2 0-16,0 0 0 0,17-10 0 15,14-7-3-15,9-11 5 16,8-8-5-16,13-13 3 15,5-8 1-15,7-5-1 16,0-15-4-16,-3-5-64 0,-16 0-69 16,-20 2-187-16</inkml:trace>
  <inkml:trace contextRef="#ctx0" brushRef="#br0" timeOffset="89108.57">30343 17464 399 0,'23'0'63'15,"1"-2"-63"-15,6-12 0 16,6-11 0-16,9-7 1 16,7-11 0-16,6-8 4 15,4-10 10-15,13-10 19 0,10-12 6 16,12-8-4-1,9-7-3-15,5-5-11 16,6-2-13-16,9-5-2 0,-6 7-3 16,-5 6-1-16,-8 10-2 15,-9 11 0-15,-16 12-1 16,-15 12 3-16,-15 11-4 16,-15 11 2-16,-10 10 0 0,-12 8-3 15,-6 8-16-15,-7 4-42 16,-2 16-37-16,-17 10-46 15</inkml:trace>
  <inkml:trace contextRef="#ctx0" brushRef="#br0" timeOffset="90094.68">31544 17501 284 0,'-3'-10'23'0,"-1"-5"21"0,2 5-8 16,-1-1-7-16,1 0 0 16,0 4-10-16,1 0-6 15,1 6-4-15,0-4 4 16,-2 4-1-16,2 1-4 0,-2 0-5 16,2 0 1-16,0 0 3 15,-3 0 7-15,3 0 7 16,-1 0-1-16,-3 0 5 15,1 1-3 1,-1 4-1-16,1-5-6 16,-1 1-7-16,-1-1-4 0,2 2-3 15,-4-2 0-15,6 2-1 0,-4 0 0 16,5-1-5-16,0 4-26 16,0 8-47-16,1 1-51 15,4 3-100-15</inkml:trace>
  <inkml:trace contextRef="#ctx0" brushRef="#br0" timeOffset="90564.46">31573 17234 533 0,'-5'-4'6'0,"-2"3"14"16,3-1 3-16,1 2 2 0,-3 0-4 16,0 0-1-16,5 0-6 15,-5 3-3-15,3 3-1 16,-1 1-6-16,3 0-3 15,1 2-1-15,0 4 0 16,0-3-4-16,0 5-6 16,5-4-2-16,4-2-6 15,4-1-13-15,-1-3-30 0,0-5-38 16,5-3-92-16</inkml:trace>
  <inkml:trace contextRef="#ctx0" brushRef="#br0" timeOffset="90778.4">31590 17147 467 0,'-17'-15'6'0,"1"6"38"16,0 9 8-16,-2 0-21 16,2 13-9-16,-5 13-6 15,4 12-2-15,2 14-1 0,3 15 0 16,2 14 2-16,8 6-1 16,2 7-3-1,9 1-3-15,10-2 0 0,9-7-3 16,5-11-3-1,5-13 0-15,1-12-4 0,2-18-42 16,1-16-20-16,-1-16-61 16,0-32-157-16</inkml:trace>
  <inkml:trace contextRef="#ctx0" brushRef="#br0" timeOffset="91095.53">32083 17204 614 0,'-22'-14'3'16,"-5"17"-2"-16,0 29-1 0,2 5 2 16,1 9 10-16,7 5 3 0,7 2 5 15,4-3-5-15,6-3-4 16,4-8-6-16,10-13-3 16,2-12-3-16,5-11 0 15,6-3 1-15,-1-22 1 16,-3-13 2-16,1-13-2 15,-5-14 1 1,-8-4 9-16,-2-5 1 0,-7 4-2 16,-2 9-4-16,0 11 1 15,-14 18 6-15,-3 13-5 0,-5 16-5 16,-5 10-4-16,1 25-43 16,-1 5-28-16,9 9-81 15,6 5-181-15</inkml:trace>
  <inkml:trace contextRef="#ctx0" brushRef="#br0" timeOffset="91501.74">32374 17524 667 0,'0'-65'2'15,"1"-15"-23"-15,3-19 11 16,-1-8 8-16,4-7-21 0,-2 3 0 15,-2 14 19-15,-3 13 7 16,-1 21 16-16,-14 24 12 16,-3 21 1-16,0 16-7 15,-6 4-15-15,2 20-5 16,2 6-4-16,6 8-1 16,10 1 0-16,4 4-2 15,11-1 0-15,16-6-2 0,3-2 2 16,8-4-1-16,1-3-1 15,-3 0 0-15,-1 0 3 16,-9 0 2-16,-4 2-2 16,-9 3 2-16,-4 0 1 0,-9 0 2 15,0 1 11-15,0-2-3 16,-4-1-6-16,1-3-1 16,1 0-4-16,-3-6 2 15,4-2-1-15,-1-7-4 16,0-4-24-16,0-6-18 0,2-18-67 15,4-24-36-15,7-21-206 16</inkml:trace>
  <inkml:trace contextRef="#ctx0" brushRef="#br0" timeOffset="91706.53">32728 16415 486 0,'16'-63'63'16,"-1"21"-3"-16,-2 16-12 15,1 17-19-15,-7 10-15 16,-4 25-8-16,-3 19 1 15,0 16-2-15,-7 14-3 0,-4 9 4 16,4 0-4-16,5 1 0 16,2-6-2-16,12-8 1 15,10-5-1-15,5-10 0 16,9-17-36-16,0-16-86 16,2-21-213-16</inkml:trace>
  <inkml:trace contextRef="#ctx0" brushRef="#br0" timeOffset="91862.8">32861 16840 702 0,'-4'1'11'0,"4"-1"-15"16,2-6-7-16,20-12 12 16,6-9-1-16,10-9 2 15,5-11 0-15,7-6-12 16,0-4-99-16,-6-2-133 15</inkml:trace>
  <inkml:trace contextRef="#ctx0" brushRef="#br0" timeOffset="92581.83">30456 18067 459 0,'0'3'-13'15,"0"1"3"1,0 3-39-16,4 2 15 16,1 5-51-16,-2-3-41 0</inkml:trace>
  <inkml:trace contextRef="#ctx0" brushRef="#br0" timeOffset="99400.48">29332 17091 356 0,'-6'-19'-65'15,"3"-3"67"-15,-1 2-2 16,3 7 2-16,-1-6-2 16,2 6-2-16,0-4 6 15,0 3 12-15,0 1 1 16,2-1-6-16,3 4 11 0,4 1-1 16,-1 3 1-16,-1 2-1 15,3 1 5-15,0 3-2 16,-3 0-9-16,3 0-5 15,-3 0-6-15,1 5-2 16,-1 3 1 0,2-1-2-16,1 3-1 15,1 6 3-15,2 8-3 16,1 2 5-16,2 8 9 16,1 8-6-16,0 0 0 15,0 7-3-15,-3-5-2 0,2 6 0 16,0-2-3-16,-1 0 0 15,0 4 1-15,4-4-1 16,-5-2 0-16,6-3 1 16,-5-4 0-16,0-7-1 15,2-3 1-15,-5-6-1 16,-1-3 5-16,2-6 8 0,-5-2 1 16,1-2 5-16,-5-3-3 15,0-4-4-15,-2-1-6 16,0 0-4-16,-2-2 0 15,0 0 1-15,0 0 0 0,-4 0-12 16,-9-7-54-16,-9-15-57 16,-4-9-185-16</inkml:trace>
  <inkml:trace contextRef="#ctx0" brushRef="#br0" timeOffset="100183.2">28714 17616 415 0,'-2'0'10'16,"2"0"8"-16,0 0 1 16,0-2-12-16,0-4-6 0,12 3-1 15,0 1 3-15,3 2-3 16,6 0 1-16,2 3-2 15,4 11 2-15,5 7 1 0,2 2-2 16,6 4 1-16,3 1-1 16,5 1 0-16,3 3 0 15,1 1 0-15,5 2 0 16,2 0 1-16,-1-3-2 16,-1 0 2-16,3 1-1 15,-6-5 1-15,-4 1 0 16,-2-6 0-16,-3-4-1 0,-3-3 4 15,-3-3 8-15,-3-10 7 16,-4-3 3-16,-5 0-4 16,2-10 1-16,-4-8 0 15,1-4 0-15,-4-4 2 16,2-6-7-16,-2-4-5 16,-2 0-1-16,-5 0-2 0,2 2-2 15,-7 1 1-15,-1 4-2 16,-4 3-1-16,0-1 2 15,-5 0 1-15,0 2-2 0,0 1 0 16,0 5 2-16,0 4 1 16,0-2 1-16,0 4 1 15,2 5 0-15,-2-2-2 16,3 3-5-16,1 0-1 16,-1 3 1-16,-1 0-1 15,3 0 0-15,-2 1 1 0,1 2-1 16,0-4 3-16,2 3 0 15,-1 0-1-15,-2 1 3 16,2-1-2-16,-1 0 1 16,2 0-5-16,-2-2 0 15,-4-11-20-15,0-29-109 16,-14-33-480-16</inkml:trace>
  <inkml:trace contextRef="#ctx0" brushRef="#br0" timeOffset="103454.37">6778 9598 102 0,'7'0'3'15</inkml:trace>
  <inkml:trace contextRef="#ctx0" brushRef="#br0" timeOffset="108943.67">29214 18591 423 0,'-2'-7'6'0,"-2"-4"-6"0,2 3 0 15,2 1-2-15,0-1 0 16,0 3 3-16,0 0-1 15,0 1 1-15,0 2 3 0,0 1 6 16,0 1 7-16,0 0 9 16,0 0-3-16,0 0 3 15,0 0 15-15,0 0-3 16,0 0 1-16,0 0-11 16,0 0-10-16,0 0-7 15,0 0-6-15,0 0-2 0,0-2-2 16,0 2 0-16,0 0-1 15,0 0 2-15,0 0 4 16,0 0 9-16,0 0 1 16,0 0 0-16,0 0-3 15,0 0-1-15,0 0-2 16,0 0-3-16,0 0-3 0,0 0 0 16,0 0-2-16,0 0 0 15,0 0 1-15,0 0-3 16,0 0 2-16,0 0-1 15,0-2-2-15,-2 2 2 16,2-2 0-16,0 1-1 0,0-2 2 16,0 2-1-16,0-3 1 15,0 1 2-15,0 1-2 16,0-2 5-16,0 1-4 16,0 0 0-16,0-2 0 15,-1 4-1-15,1-1-2 0,0 1 1 16,0-2-2-16,0 2 1 15,0-1 4-15,0 0-5 16,0 0 1-16,0 1 0 16,0-1 2-16,0-2-2 15,0 1-1-15,0-3 1 0,0 1-1 32,0 1 4-32,1-2-5 0,-1-2 2 15,2-1 2-15,0 4-2 0,-2 0 1 0,1-1-2 16,-1 1 0-16,0 3 1 15,3 0-2-15,-3 0 0 16,0 2-3-16,2-1-8 16,0 1-2-16,3 0-6 15,7-2-13-15,10-5-22 0,-2-11-40 16,-3-20-81-16</inkml:trace>
  <inkml:trace contextRef="#ctx0" brushRef="#br0" timeOffset="139784.3">10273 9719 351 0,'-8'0'22'0,"1"-4"-2"15,5 2-7-15,1 1-8 0,1 1-4 16,0 0-6-16,1 0 1 15,5 9-1-15,-1 5 3 16,1 8 0-16,-2 3 1 16,-3 6-1-16,3 5 3 15,-4 5-1-15,3 4 1 16,2-1 2-16,6 6 0 0,4-1 0 16,0-3 1-16,11-3-2 15,3-4 0-15,3-9 0 16,5-10 1-16,10-13 3 15,8-7 2-15,11-16-4 16,15-20 12-16,18-19 1 0,18-15-6 16,19-13-8-16,20-10-1 15,9-4-2-15,7-1-1 16,-5 5 2-16,-5 14-1 16,-24 14 0-16,-26 15 2 15,-26 15 2-15,-29 17-4 0,-20 7 1 16,-22 8 0-16,-8 3-1 15,-7 0 5-15,-5 2 1 16,-14 11-4-16,-12 4-1 16,-9 1-87-16</inkml:trace>
  <inkml:trace contextRef="#ctx0" brushRef="#br0" timeOffset="140346.63">10755 10328 273 0,'-20'8'54'16,"5"-1"-57"-16,6 3 5 0,6 0-2 16,3 5-2-16,0 3 1 15,0 3 1-15,0 2 1 16,0 5-1-16,3 3 1 16,0 2 7-16,3 0 3 15,2-1-1-15,6-1-1 0,3-5-2 16,6-4-3-16,10-5 2 15,4-10 2-15,10-7 5 16,8-11-1-16,11-20-1 16,7-12-1-16,13-17-5 15,16-17 0-15,17-20-4 0,16-11 1 16,14-10 6-16,11-6 5 16,3 5-7-16,-8 14-2 15,-17 17-1-15,-25 20-2 16,-25 24 1-16,-29 13-3 15,-23 15 2-15,-17 6-1 16,-12 6 1-16,-4 1 11 16,-3 3 8-1,0 0-15-15,0 0-2 16,0 0-2-16,0 0-1 0,0 0 2 16,0 0-1-16,0 0-2 15,0 0-17-15,-12 5-34 0,-10-5-72 16</inkml:trace>
  <inkml:trace contextRef="#ctx0" brushRef="#br0" timeOffset="146431.51">11544 12138 324 0,'-9'-5'-21'0,"-4"2"24"15,6 3 30-15,2 0 1 0,5 11-17 16,0 5-15-16,12 9 2 16,12 13-1-16,8 12 9 15,11 10 4-15,4 15-2 0,1 11-7 16,6 8 0-16,-3 10-3 15,-5 3-1-15,-4 2-1 16,-8-4 0-16,-7-10 0 16,-10-13-18-16,-7-22-32 15,-10-18-43 1,-6-27 19-16,-12-15-148 0</inkml:trace>
  <inkml:trace contextRef="#ctx0" brushRef="#br0" timeOffset="147306.06">11436 12218 421 0,'-5'-25'9'0,"-1"7"3"15,3 3-7-15,0 5-2 0,1 4 2 16,0 6 4-16,2 0-1 15,0 11-6-15,7 9-5 0,15 7 1 16,12 7 2-16,15 9 2 16,13 3 1-16,12 8 0 15,8 6-2-15,6-3 0 16,0 2 0-16,-9-7 1 0,-7-8 0 16,-13-13-12-16,-16-12 4 15,-14-13 2-15,-13-6-1 16,-9-16 13-16,-7-13 45 15,-1-12-14-15,-10-13-25 16,-5-9-10 0,3-12-3-16,0-6-1 0,5 3 0 15,4 2-1-15,2 15-1 16,2 13-1-16,0 13 3 16,4 17 1-16,3 9-3 0,3 9-8 15,3 10 6-15,5 15 4 16,9 8 2-16,5 6 0 15,8 8-2-15,3-1 0 0,2-3 0 16,-2-7 0-16,-7-9 1 31,-4-12 0-31,-10-9-2 0,-6-6 0 16,-7-16 2-16,-4-11 5 16,-3-12-2-16,-2-7-2 15,0-6-2-15,0 4-1 16,0 1 0-16,0 12-1 0,0 10 3 15,0 7-1-15,0 11 2 16,0 7 0-16,0 3-5 16,0 19-1-16,4 1 5 15,4 9-1-15,9 6 0 16,-1-2-1-16,2-3 2 0,0-8-2 16,-4-5-14-16,-2-10-5 15,-4-8 8-15,-6-2 5 16,-2-12 11-16,0-12-1 15,-11-4-2-15,0-4-1 16,-3-2 0-16,3-2-1 0,1 8-1 16,1 4 2-16,4 2 0 15,0 11-1-15,3 1 0 16,2 7 1-16,0 3-4 16,0 3-5-16,4 10 7 15,9 1 2-15,1 8 0 0,8-3 1 16,1 1-1-16,0-4-1 15,-1-3 2-15,-2-5-1 16,-6-2 1-16,-4-6 0 16,-7 0 0-16,-3-4 7 15,0-10-2-15,0-4-4 16,-3-3-3-16,-7-4-32 0,-1-3-211 16</inkml:trace>
  <inkml:trace contextRef="#ctx0" brushRef="#br0" timeOffset="147666.02">12584 11914 381 0,'0'-4'26'16,"0"4"26"-16,0-2-30 15,0 2-16-15,0 0-4 16,0 0-2-16,0 0 3 0,-2 2-2 15,0 3 1-15,0 2 2 16,0 3-2-16,2-1-1 16,0 4 0-16,0-1-1 15,0 4-53-15,8-7-146 16</inkml:trace>
  <inkml:trace contextRef="#ctx0" brushRef="#br0" timeOffset="148120.55">12593 11871 446 0,'-4'-6'10'0,"4"2"23"16,0 1-20-16,0 3-6 15,0 0-5-15,0 0 1 16,7 3-2-16,2 10-1 16,4 4 0-16,1 8 4 0,4 6-2 15,-2 4 2-15,2-3 0 16,0-3 0-16,2-4 0 15,-2-3-2-15,-2-8 0 0,-3-3 1 16,-1-10-4-16,-5-1 5 16,-2-12 15-16,-5-10 19 15,0-12-11-15,0 0-18 16,-5-12-5-16,-4 0-2 16,-1 3-1-16,2 5 0 0,1 8 0 15,2 9-1-15,3 10 0 16,0 11 0-16,2 0-32 15,0 11-105-15,0 0-148 16</inkml:trace>
  <inkml:trace contextRef="#ctx0" brushRef="#br0" timeOffset="148922.92">12937 11708 221 0,'-20'-14'134'0,"1"-2"-132"15,4 2 7-15,1 1 24 16,4 4 4-16,0 4-1 16,5 5 13-16,3 0-18 0,2 14-28 15,0 13-8-15,9 6 5 16,6 9 1-16,0 2 1 15,4-3 0-15,-2-1-1 16,0-10 1-16,-5-9-3 16,-1-7 1-16,-4-4 1 15,-7-10 0-15,0 0 12 16,0-17 34-16,-3-5-39 16,-6-9-5-16,1-6-4 0,0 1-1 15,1 5 0-15,1 6 0 16,3 7 2-16,0 11 1 15,3 6-2-15,0 1-2 0,0 7-5 16,10 7 6-16,0 8 2 16,2 1 1-16,5-2-2 15,0 0 2-15,0-6-1 16,-2-2 0-16,1-9 1 16,-3-4-2-16,-1-7-1 15,-5-16 7-15,-4-11 0 0,-3-10-2 16,0-10-1-16,-7-6-2 15,-5-4 1-15,-3 1-1 16,3 9 0-16,1 11 2 16,4 10-4-16,3 11 4 0,1 10 10 15,3 12 9 1,0 0-18-16,0 18-6 0,10 6 3 16,7 7-3-16,8 3 4 15,4 3 1-15,9-3-5 16,4-10 6-16,2-10-5 15,-3-13 1-15,-4-4 0 0,-8-25 2 16,-7-16-1-16,-11-9 4 16,-10-10-2-16,-1-4 0 15,-1-1-1-15,-8 0-1 16,-3 11 1-16,4 7-1 16,-1 13 0-16,0 15 1 0,3 11 11 15,3 11 3-15,-1 15-13 16,4 12-6-16,5 10 1 15,15 9 2-15,16 6-1 16,15 0 1-16,15-2 1 16,15-2 0-16,3-1-5 0,-1-3-79 15,-12-8-202-15</inkml:trace>
  <inkml:trace contextRef="#ctx0" brushRef="#br0" timeOffset="149496.54">13818 11233 369 0,'-12'10'18'15,"5"-5"-6"-15,4-4 13 16,3-1-6-16,8 0-21 0,13-10 4 16,7-13 8-16,13-10-1 15,8-11-2-15,4-8 11 16,7-7 0-16,-3 2 2 16,1 4 3-16,-7 8-9 15,-12 9-11-15,-10 17-2 16,-11 5 0-16,-9 10 0 0,-9 4-24 15,-2 0-53-15,-15 0-138 16</inkml:trace>
  <inkml:trace contextRef="#ctx0" brushRef="#br0" timeOffset="149730.88">14092 10807 561 0,'0'-14'-29'0,"0"-7"27"15,6 3 6-15,9-4 6 16,11 6-1-16,1 5 1 16,3 11 1-16,6 2-7 15,0 27-4-15,-1 17 1 16,-1 22 3-16,-2 16 0 0,-6 12-2 16,-4 7 1-16,-5 3-9 15,-5-14-34-15,-4-14-14 16,-1-28-193-16</inkml:trace>
  <inkml:trace contextRef="#ctx0" brushRef="#br0" timeOffset="149966.47">13995 12728 253 0,'-28'-11'-83'0,"3"-15"-76"0</inkml:trace>
  <inkml:trace contextRef="#ctx0" brushRef="#br0" timeOffset="150169.58">13846 12530 137 0,'-16'-23'162'0,"-3"5"-79"0,6 4-22 16,4 5-16-16,1 4-14 15,4 1-3-15,4 4-18 16,8 0-10-16,10 14 0 16,5 11 1-16,10 9 4 0,2 11 4 15,5 12-1-15,0 11 4 16,-4 9 1-16,-2 8-5 15,-6 4-3-15,-1 2-1 16,0-9-2-16,-7-12-1 16,-4-13 1-16,-5-19-2 15,-6-15-35-15,-5-21-50 0,-9-4-150 16</inkml:trace>
  <inkml:trace contextRef="#ctx0" brushRef="#br0" timeOffset="150388.33">13900 13274 544 0,'-4'-2'5'0,"4"-19"5"16,0-9-7-16,5-17 2 0,14-12 5 16,1-6 16-16,2-8 1 15,11-1-6-15,-3 6-15 16,2 4-6-16,-3 14-9 15,-2 13-39-15,-1 10-15 16,-6 13-34-16,-5 14-93 16</inkml:trace>
  <inkml:trace contextRef="#ctx0" brushRef="#br0" timeOffset="152028.08">14647 13137 265 0,'2'-4'217'0,"-2"-11"-195"0,-10-9-6 16,-2-8-6-16,-4-13-4 15,-5-12-5-15,-3-7 0 16,-6-9-1-16,-3-4-1 16,-1 4 2-16,2 9-2 0,-2 19 2 15,2 15 1-15,-1 19 11 16,3 11 7-16,3 20-5 15,5 8-6-15,4 6-2 16,11 0-3-16,7-2-2 16,3-3-1-16,16-6-3 15,8-5 0-15,0-11 0 0,5-7 1 16,-2-9-2-16,1-18-9 16,-2-8 10-16,-7-7-2 15,-1 0-2-15,-3 1 2 16,-6 10 0-16,-3 10 2 15,-6 8 2-15,2 13 1 0,-2 11 5 16,2 14 0-16,6 9 10 16,4 7-3-16,4 0-6 0,4 2-5 15,6-2 0-15,2-9-1 0,1-9 0 16,-1-8-1-16,-3-10 0 16,-2-5-3-16,-5-16-2 15,-3-11-5-15,-4-11 4 16,-6-6 4-16,-8-6-6 15,0-2-4-15,-5 4 9 16,-9 5 3-16,4 10 1 0,-3 5 1 16,6 16 16-16,0 7 3 15,2 5-8-15,5 12-11 16,0 13-3 0,0 5 0-16,5 6 0 15,7 3 1-15,5-1 0 16,2-6 0-16,3-7-2 15,-1-9 1-15,0-9-1 0,-2-7 0 16,-3-1 1-16,-2-19 0 16,-7-12 1-16,-2-8 2 15,-5-6-4-15,0-4-5 16,0 0 3-16,-3 7 2 0,-2 10 1 16,1 8 2-1,-1 10 0-15,3 6 1 0,1 9 8 16,1 0-5-16,0 13-6 15,5 5 0-15,3 5 1 16,4 0 1-16,4-4-2 16,0-1 0-16,2-5-4 0,-2-6 5 15,-2-7 0-15,1 0-1 16,-3-10 2-16,-3-12 2 16,-5-5-1-16,-4-5 3 15,0-4-5-15,0 1 2 16,-9 3-1-16,2 6 0 15,0 7 1-15,0 8 4 0,2 8 8 16,5 3-1-16,0 0-6 16,3 11-8-16,6 3 0 15,5 2 1-15,4 4-1 16,2-1 1-16,1-1 1 0,-3-8-3 16,0 3 3-16,0-8-1 15,-1-3-1-15,-5-2 0 16,-2 0-15-16,-5-9-27 15,-3-7-7-15,-2-5-3 16,-7-4 19-16,-5 1 34 16,-3-2 2-16,3 4 16 0,2 2 4 15,0 3-3-15,3 5-6 16,4 1-5-16,1 1 1 16,0 6-8-16,2 0 0 15,0 4-1-15,0 0-2 16,9 5 2-16,4 8 0 15,1 1 0-15,4 1 0 0,-2-4 0 16,-1-3 0-16,0-8 0 16,-2 0 1-16,-4-16 0 15,-2-9 2-15,-5-7-1 0,-2 0-2 16,0-1-2-16,-4 2-1 16,-3 6 3-16,-2 5 0 15,4 8 3-15,-1 6 9 16,3 6 0-16,3 0 4 15,0 6-15-15,3 6-2 0,12 4 0 16,-1-2 0-16,6 0 1 16,3-6-4-16,2-7 3 15,-3-1 0-15,0-1 1 16,-5-13-2-16,-7-6-5 16,-5-4 12-16,-5-7-3 15,0-9 0-15,-13 0-1 0,-3-7 0 16,1 1-1-16,2-3 0 15,2 7 1-15,1 6 0 16,5 9 2-16,2 10 5 16,1 7 9-16,0 9 6 0,2 1-12 15,0 14-11-15,4 8 0 16,6 2 0-16,7 9-2 16,2 0 4-16,6-1-2 15,4-3-1-15,3-2 1 16,-1-5-2-16,3-10 2 0,-2-7-3 15,-5-5-16-15,-2-2 8 16,-6-16 10-16,-5-3 1 16,-6 1 3-16,0 3 1 15,-4 2-3-15,-4 8 0 16,0 7 3-16,0 0 10 16,0 12-5-16,-2 6-6 15,2 4-1-15,5 6 0 16,15-3-2-16,8 0-1 15,14-5 0-15,8-8-39 0,6-2 17 16,5-7 15-16,0-1-31 16,-2 1-106-16,-6 1-207 0</inkml:trace>
  <inkml:trace contextRef="#ctx0" brushRef="#br0" timeOffset="152827.09">14092 14403 397 0,'4'0'5'16,"-1"0"-5"-16,3 0 0 0,2 0 0 16,5-5 1-16,1-4-2 15,5-4 2-15,0-2 0 16,4-5 0-16,6-7 3 16,4-7-1-16,2-5 5 0,7-11-5 15,4-9 11-15,9-10 8 16,4-7-4-16,4-6-7 15,3-5-10-15,2-1 0 16,-2 3-1-16,5-2 1 16,-1-2 0-16,-2-6 0 15,6-1 17-15,6-8 3 0,1-3-8 16,6-2-6-16,0 2-2 16,-1-1-4-16,2 4 0 15,-5 6 1-15,-4 7-2 16,-1 3 1-16,-7 6 0 15,-3 6 4-15,-2 7 4 16,-8 7 3-16,-6 12-3 0,-11 12-7 16,-7 9-1-16,-14 9 2 15,-5 8-3-15,-8 4 1 16,-3 7 5-16,-4 1 2 0,-17 0-5 16,-7 0-92-16,-15 0-360 15</inkml:trace>
  <inkml:trace contextRef="#ctx0" brushRef="#br0" timeOffset="153560.5">13478 12800 481 0,'0'5'1'16,"0"-5"0"-16,-1 2-1 15,1-1 1-15,0 1-2 16,0 2 2-16,0-2 1 0,0 1 1 16,5-1 5-16,5-2-1 15,7-2-3-15,7-16 7 16,15-10 3-16,5-17 3 16,14-14-5-16,6-16-6 15,8-10-2-15,-2-1 0 16,-3 2 6-16,-8 11 2 15,-14 16-8-15,-13 16-2 16,-12 16 2-16,-10 9 5 16,-6 11 7-16,-2 1-1 0,-2 4-7 15,0 0-3-15,0 0-4 16,0 0-9-16,0 5-84 0,0-1-80 16</inkml:trace>
  <inkml:trace contextRef="#ctx0" brushRef="#br0" timeOffset="154992.52">16202 11487 429 0,'-5'2'3'0,"1"-2"21"15,4 0 7-15,0 0-2 16,4-4-5-16,6-9 10 16,8-2 4-16,4-9-13 0,6-4-2 15,5-8-9-15,3 0-1 16,3-3-6-16,1 2-6 16,-3-1-1-16,2 4-26 15,-11 2-42-15,-7 0-34 16,-8 4-16-16,-9 1-55 0</inkml:trace>
  <inkml:trace contextRef="#ctx0" brushRef="#br0" timeOffset="155233.03">16540 11016 115 0,'-21'-9'104'0,"-1"5"-32"15,-2 0-22-15,2 1-19 0,3 3-6 16,3-2 10-16,3 1 4 16,4-1 5-16,4 0-8 0,3 0-12 15,0-1-15-15,2 1-3 16,5 0 1-16,10 2-8 15,6 0 8-15,6 13 8 16,7 8-5-16,-2 6-3 16,1 10-3-16,-5 8-3 15,-2 5 3-15,-3 7-2 0,-4 4 0 16,-4-1 0-16,2 1-2 16,-1-13 1-16,-3-11-2 15,1-19-22-15,-2-18-57 16,-2-28-63-16,-2-26-244 15</inkml:trace>
  <inkml:trace contextRef="#ctx0" brushRef="#br0" timeOffset="155467.41">16840 10611 480 0,'-6'-14'13'0,"0"9"35"15,3 5-6-15,3 0-24 16,0 8-18-16,0 12-1 15,13 7 3-15,4 8 5 16,7 8 3-16,3 7-2 16,2 7-1-16,1 2-6 15,1 1 0-15,-2 3-1 0,-2-6 2 16,-3-9-18-16,0-10-31 16,-6-15-45-16,-8-12-80 15,-6-11-123-15</inkml:trace>
  <inkml:trace contextRef="#ctx0" brushRef="#br0" timeOffset="155751.3">16943 10830 75 0,'-25'-33'328'0,"3"-2"-315"16,1 3 12-16,5 4 5 0,5 1 8 16,8 1-10-16,3 5-9 15,5-5 1-15,17 6-9 16,12 5-4-16,9 2-6 15,6 9 3-15,3 4 0 0,-2 17-4 16,-7 13 1-16,-4 15-1 16,-8 10-3-16,-9 6-4 15,-10 6 0-15,-7-1 2 16,-5-2 5-16,0-8-1 16,-8-14 0-16,-6-4 1 15,-1-15 1-15,-4-9 5 0,4-5-1 16,-7-9-20-16,5-2-76 15,0-17-269-15</inkml:trace>
  <inkml:trace contextRef="#ctx0" brushRef="#br0" timeOffset="156126.29">17272 10858 462 0,'-5'13'0'0,"2"-4"0"15,0 2 0-15,3-4-5 16,0-5-19-16,8-2-3 16,6-4 17-16,2-12 10 15,4-6 3-15,0-4-3 16,0-4 4-16,-5-4-4 0,-3-2-12 16,-7 4 2-16,-5 2 10 15,0 6 10-15,-5 3 37 0,-7 11 15 16,-2 3-1-16,1 7-24 15,3 10-16-15,-1 8-13 16,4 7-2-16,5 3-2 31,2 5 0-31,5 2 1 0,10-1-3 16,7-1-2-16,0-8 1 0,4-3 7 16,1-7 0-16,0-7 2 15,2-8-3-15,1 0-4 16,-1-8-1-16,-2-10-1 0,-6-6-69 15,-6-4-84-15</inkml:trace>
  <inkml:trace contextRef="#ctx0" brushRef="#br0" timeOffset="156454.4">17532 10550 410 0,'-1'0'158'16,"-1"0"-155"-16,2 0-4 15,0 2 2-15,5 4 9 16,5 8 14-16,2 2-4 16,3 3-14-16,-1 6-3 0,4 0-1 15,-2 4-1-15,0-4 0 16,-4-6-1-16,5-2 0 16,-6-7 1-16,-1-9-1 15,-3-1 2-15,1-15 11 0,-3-10 10 16,-1-7-4-16,-3-7-5 15,-1-4-4-15,0 2 1 16,0 3-4-16,-1 6-4 16,-3 7-1-16,1 7-1 15,-1 4-3-15,1 7-33 16,3 2-24-16,0 3-36 16,0 2-69-16,7 0-132 0</inkml:trace>
  <inkml:trace contextRef="#ctx0" brushRef="#br0" timeOffset="156625.96">17788 10418 601 0,'2'-3'16'15,"-2"1"-2"1,0 2-7-16,1 0-2 16,3 11-1-16,1 1-2 0,2 2-1 15,3 3 0-15,0-1-1 0,4-3 1 16,1-4-1-16,-1-1-34 15,-1-8-67-15,-4 0-138 16</inkml:trace>
  <inkml:trace contextRef="#ctx0" brushRef="#br0" timeOffset="156766.56">17780 10270 349 0,'-7'-7'235'0,"0"2"-209"16,2 3 16-16,0 2-20 15,-1 0-10-15,2 0-11 16,-1 5-7-16,3-5-91 16,2 0-210-16</inkml:trace>
  <inkml:trace contextRef="#ctx0" brushRef="#br0" timeOffset="157235.16">18026 10181 683 0,'-19'2'-10'0,"-1"0"-1"15,6 5 2-15,-1 6 3 0,3 6 5 16,2 6-2-16,5 5 0 16,5 4 0-1,0 0 4-15,7 2 8 0,10-4-3 0,3-9-2 16,2-1-1-16,2-10-3 15,3-9 1-15,0-3 0 16,-2-7 4-16,1-11 0 16,-4-7-2-16,-2-8-3 0,-4-6 3 31,-5-8-3-31,-2 1 2 16,-7 1-1-16,-2 4 0 0,0 11-2 0,0 7 4 15,0 7 12-15,0 8 22 16,0 8 0-16,-2 0-14 15,2 9-21-15,0 13-3 16,0 6 3-16,0 6 3 16,12 5-2-16,5-1-2 0,8-2 0 15,6-10-1-15,8-4 0 16,5-10 0-16,0-7 2 16,5-5-1-16,-3-1 1 15,0-15-12-15,-7-9-51 16,-5-4-100-16</inkml:trace>
  <inkml:trace contextRef="#ctx0" brushRef="#br0" timeOffset="158283.05">15192 15015 438 0,'2'1'2'0,"0"-1"7"0,1 0 22 16,0 0-1-16,1-5 3 16,-1-11 1-16,-1-7 4 15,0-18-6-15,-2-14-7 16,0-17-13-16,0-16 3 16,-9-13-7-16,-6-9-7 0,-1-2 1 15,-4 5-3-15,-2 12-6 16,0 20-2-16,-4 22 7 15,3 20 1-15,-1 19 0 16,5 14 6-16,3 2-2 16,5 17-1-16,3 5-3 15,8 4-2-15,0 4 3 0,6 4 0 16,10-6-2 0,4 1 2-16,4-12-2 15,6-5 2-15,-5-12-2 0,5-2-2 16,-1-19-1-16,-2-10 4 15,-2-7 2-15,-1-1 1 0,-3 5-2 16,-3 9-2-16,-1 7 1 16,-2 10 0-16,-1 6-3 15,-1 22 1-15,4 4 0 16,-1 10 4-16,4 7 7 16,1 9-1-16,2 0-3 15,-1 5-1-15,3-6-1 0,-2-4-2 16,1-10 1-16,1-8-4 15,-3-15-23-15,-1-14-15 16,2-9-24-16,-4-21-58 16,-4-16-82-16</inkml:trace>
  <inkml:trace contextRef="#ctx0" brushRef="#br0" timeOffset="158597.06">15688 13998 448 0,'-5'-18'47'0,"-4"11"26"16,2 7-32-16,-1 6-13 15,3 13-22-15,2 8-6 0,-1 7 1 16,4 5 0-16,0 2 1 16,9 0-1-16,4-2 0 15,3-7-2-15,2-7 1 16,2-8 0-16,1-12-3 16,4-5 4-16,-1-12 2 0,-1-15 2 15,-2-13-1-15,-2-10 0 16,-7-8 0-16,-7-1-3 15,-5-2 0-15,-4 4 0 16,-13 9 2-16,-5 9 2 16,-3 10 7-16,-4 16 0 0,-3 10-5 15,1 3-4-15,1 16-5 16,1 11-13-16,8 1-24 16,6 2-22-1,8-3-61-15,4-9-105 16</inkml:trace>
  <inkml:trace contextRef="#ctx0" brushRef="#br0" timeOffset="159174.7">15922 13625 561 0,'0'0'92'0,"-9"2"-90"15,1 14-5-15,6 9 2 16,1 7 0-16,1 6 0 15,0-1 2-15,3 3 0 16,7-7-2-16,4-6 3 0,2-11-2 31,4-10-2-31,1-6 0 0,1-20 2 16,4-14 5-16,-4-14-5 16,0-9 1-16,-5-6 0 15,-7-1-10-15,-3 0 4 16,-7 3 5-16,0 11 2 0,0 8-2 15,-7 10 1-15,4 10 7 16,-4 8 11-16,0 7 5 16,4 7-9-16,1 2-7 15,2 13-11-15,0 8-1 16,4 4 3-16,11 8 1 0,-2 2-1 16,9-2 1-16,4-4-2 15,1-5 3-15,2-11-1 16,3-10-2-16,-2-5 0 15,-1-18 5-15,-5-14-5 16,-2-9-7-16,-5-11 1 0,-8-6 7 16,-8-5 2-16,-1-3 0 15,-5 2-1-15,-10 3 1 16,3 10 0-16,-3 8 3 16,3 12 3-16,2 10 10 15,2 12 8-15,1 9-1 16,3 5-19-16,2 19-7 0,2 8 0 0,0 12 0 15,11 9 3-15,6 5-1 16,1 3 0-16,5-1 1 16,4-5-2-16,0-7-47 15,0-12-22-15,-7-13-68 0,-5-16-217 16</inkml:trace>
  <inkml:trace contextRef="#ctx0" brushRef="#br0" timeOffset="159769.27">16424 13247 572 0,'-5'-5'43'0,"2"0"-6"16,-1-2-19-16,4-1 1 15,0-6-11-15,0-5-7 16,9-8 0-16,6-3-2 0,-1-6 1 16,-1-2-11-16,1 2-36 15,-7 4 23-15,-4 6 18 16,-1 4 7-16,-2 7 9 15,0 7 13-15,0 4 17 16,0 4-21-16,0 2-13 0,0 13-8 16,0 6 4-1,6 6-3-15,1 3 1 0,2 4 2 16,4-6-2-16,3 0 0 16,0-7 1-16,3-10-2 15,3-8-1-15,2-3 4 16,-2-17-3-16,4-16 4 0,-3-6-1 15,1-11-1-15,-7-6 1 16,0 1-2-16,-9 0 2 16,-2 3 0-16,-6 11-2 15,0 4 1-15,0 6 3 16,-11 6 3-16,1 6 10 0,-2 6-2 16,4 4-7-16,1 4-2 15,2 5-3 1,5 0-5-16,0 3-5 15,1 12 4-15,13 3 3 0,5 3-1 0,1 4-1 16,6-2-4-16,1 2 2 16,0 0 2-16,-2-1 1 15,1 0 0-15,-4 2 0 16,-2-2 0-16,-1 2 1 16,-2-3-1-16,-4-6 1 15,-1-1 1-15,2-5 0 0,1-5 0 16,1-6-2-16,4 0-4 15,2-15-46-15,3-12-39 16,-1-12-120-16</inkml:trace>
  <inkml:trace contextRef="#ctx0" brushRef="#br0" timeOffset="160129.08">17188 12635 390 0,'-18'8'131'16,"2"-8"-105"-16,7 0 21 15,6 0-11-15,3-4-6 16,1-16-22-16,18-6-4 16,12-19-3-16,11-9-3 15,9-11 3-15,14-12 0 0,9-3-2 16,3-2 0-16,-3 7 2 16,-9 7-1-16,-6 11 0 15,-20 11 0 1,-15 16-15-16,-14 6-15 15,-10 10-7-15,-3 3-37 0,-14 7-71 0,-2 4-165 16</inkml:trace>
  <inkml:trace contextRef="#ctx0" brushRef="#br0" timeOffset="160379.07">17483 11926 530 0,'-10'0'34'0,"5"0"10"0,5-2-23 16,0-4-7-16,15-2 1 15,12-1 1-15,8-4 6 16,15-1-8-16,8 1-4 16,6 6-4-16,-1 7-4 15,-4 6-2-15,-11 17 0 0,-13 12-2 16,-13 13 0-16,-15 14 2 16,-7 8 2-16,-13 7 0 15,-3 5 0-15,-4-5 0 16,5-2-1-16,3-15-1 0,7-18-21 15,5-24-71-15,0-22-124 16</inkml:trace>
  <inkml:trace contextRef="#ctx0" brushRef="#br0" timeOffset="160691.32">18296 11123 682 0,'-14'-2'-1'0,"-5"2"1"15,1 2-2-15,1 18-1 16,-5 8 2-16,-2 15 0 16,5 14 0-16,-1 11 4 15,6 12 5 1,6 13 3-16,8 5-3 15,0 2-5-15,12-6-1 0,5-10-2 0,8-8 0 16,4-24 0-16,9-18 0 16,9-18-3-16,5-16 4 15,11-16 2-15,1-19-3 16,3-20-61-16,-1-14-123 0</inkml:trace>
  <inkml:trace contextRef="#ctx0" brushRef="#br0" timeOffset="160910.06">18730 11278 587 0,'-9'23'3'0,"2"7"-11"16,7 8 12-16,0 5 34 15,0 4 9-15,0 3-14 0,4-5-15 16,-1 2-14-16,1-4-2 15,-2-8-1-15,-1-4-17 16,3-9-29-16,-2-18-48 16,3-5-86-16</inkml:trace>
  <inkml:trace contextRef="#ctx0" brushRef="#br0" timeOffset="161057.19">18619 11061 153 0,'-13'0'537'0,"-1"0"-537"15,1 5-1-15,6 5-13 0,2 3-53 16,3-3-71-16,2-1-177 16</inkml:trace>
  <inkml:trace contextRef="#ctx0" brushRef="#br0" timeOffset="161379.41">18954 11173 756 0,'-34'14'1'16,"-5"2"-4"-16,2 6-2 16,3 4-3-16,3 3-4 15,9 1-19-15,13 1 2 16,9-7-31-16,14 0-15 15,19-4 7-15,9-8-19 0,7 0-61 16,2-4 28-16,1-3 103 16,-6 2 103-16,-5 4 22 15,-10 3 6-15,-11 4-66 16,-9 5 4-16,-10 5-6 16,-1 4-5-16,-12 3-13 0,-6 2-10 15,-7-1-5-15,-5-1-8 16,-1-4-3-16,4-6-6 15,0-9-88-15,11-14-109 16</inkml:trace>
  <inkml:trace contextRef="#ctx0" brushRef="#br0" timeOffset="161629.98">19307 11016 736 0,'-17'20'3'0,"2"5"-8"16,0 10 0-16,2 4 3 15,0 11 4-15,-2 4-3 16,4-1-1-16,8-1 2 0,3-5-2 16,0-7 1-16,10-7 1 15,12-12-1-15,4-10 3 31,11-11 0-31,2-7-51 0,7-22-97 16</inkml:trace>
  <inkml:trace contextRef="#ctx0" brushRef="#br0" timeOffset="161958.08">19643 10930 612 0,'-20'16'15'0,"-2"4"-10"15,3 10 2-15,-3 8-2 16,-2 4 0-16,9 5-4 16,1 3 1-16,11-4 0 15,3-3-2-15,10-7-1 16,10-13 1-16,11-7-3 0,3-12 4 16,8-6 3-16,4-20-1 15,5-6-1-15,1-8-1 16,-4-5 2-16,-7 2 9 15,-8 1 14-15,-15 2 3 16,-15 5-7-16,-8 2 3 0,-24 8-3 16,-14 1-14-16,-11 9-6 15,-8 6-3-15,-3 5 1 16,-1 7-29-16,6 7-73 16,5 2-163-16</inkml:trace>
  <inkml:trace contextRef="#ctx0" brushRef="#br0" timeOffset="163092.97">18224 12617 566 0,'-5'-8'90'0,"-5"2"-92"16,7 4 1-16,3 2-2 15,0 2-1-15,3 11 1 16,7 6 0-16,2 10 2 15,5 7 6-15,0 8 6 0,5 8 6 16,2 5 4-16,-2 2 0 16,2 2-9-16,-1-4-9 15,-5-4-1-15,0-6 0 16,0-5-1-16,-2-6 0 16,-4-5-4-16,1-2-29 0,-6-7-8 15,-3-3-32-15,-4-6-97 16</inkml:trace>
  <inkml:trace contextRef="#ctx0" brushRef="#br0" timeOffset="163521.98">17944 13559 342 0,'-11'0'168'0,"6"-1"-166"15,5-6-1-15,0-3 0 16,1 3 4-16,8 3 11 16,2 4 8-16,3 0-9 15,1 13-7-15,1 10 5 16,4 9 1-16,3 6-4 16,2 6-2-16,4 1 2 0,3 3-3 15,5-3-4-15,-3-4-2 16,1-5 0-16,-1-8 1 15,-1-8-3-15,-6-16 1 16,-4-4 4-16,0-24 2 16,-6-13 15-16,-1-15 4 0,-4-17-13 15,-1-10-6-15,0-6-3 16,-4-8-3-16,-2 7 1 16,-3 6-1-16,-2 12 0 15,0 12 1-15,-9 9-1 16,-4 13 1-16,-2 7 0 15,-4 7-3-15,4 10 0 0,-2 8-28 16,1 2-40-16,1 14-113 16</inkml:trace>
  <inkml:trace contextRef="#ctx0" brushRef="#br0" timeOffset="164367.42">17944 15031 460 0,'-18'-41'29'0,"2"5"-29"16,5 6 0-16,4 4 1 16,5 11-1-16,-1 6 12 15,3 7 8-15,0 2-10 16,3 4-10-16,9 17 1 0,3 6 0 16,1 10 5-16,6 10 4 15,3 3 3-15,0 5-4 16,0 2 2-16,2-1 6 15,1-5-5-15,-2-7-6 0,-3-4-2 16,-7-12-1-16,-1-10-1 16,-10-7 1-16,-5-11 3 15,0 0 25-15,-7-14 4 16,-8-11-26-16,-6-11-6 16,-2-12-3-16,-1-9-1 15,1-7-1-15,5-4-22 0,2-2-2 16,9 8 4-16,7 4 6 15,0 14 4-15,5 12 9 16,11 7 2-16,2 11 1 16,4 5-1-16,3 9 2 0,4 0 2 15,3 9 0 1,0 9-2-16,2 5 1 0,2 5-2 16,-5 3 0-16,-1 2 2 15,-6 2-2-15,-1-6 1 16,-9-1 3-16,-3-9 0 15,-3-5-1-15,-5-4 1 0,-3-10 2 32,0-4 10-32,-7-17 11 15,-4-10-23-15,-3-8-4 0,1-15 0 0,-3-4-1 16,5-2-5-16,4 5-9 0,3 2 6 16,4 7 8-16,0 5-3 15,0 7 6-15,7 5-2 16,6 6 0-16,3 5 3 15,4 9 1-15,2 8-2 16,2 1-2-16,0 15 2 16,1 9 2-16,-1 10 5 0,-5 8 0 15,-1 4 4-15,-2-3 2 16,0 2-5-16,1-4-4 16,1-5-3-16,2-8-1 15,0-9-3-15,-1-6-46 16,1-13-40-16,-3-7-87 0</inkml:trace>
  <inkml:trace contextRef="#ctx0" brushRef="#br0" timeOffset="165679.65">18748 14436 476 0,'-23'-17'13'0,"-4"5"28"15,2 6-3-15,2 6-3 16,1 0-11-16,0 17-12 15,8 6-4-15,3 11-2 16,6 5-3-16,5 5 4 0,0 5 5 16,8 1-3-16,9-3-2 15,3-9-3-15,3-8-2 16,0-10-1-16,3-10-1 16,-5-10 0-16,0-7 1 15,-2-14 2-15,-7-13-2 16,-1-8-3-16,-9-1-19 0,-2-7-11 15,0-2 5-15,-3 7 19 32,-7 6 11-32,3 7-2 15,0 13 1-15,3 4 14 0,1 12 15 0,3 3-9 16,0 5-17-16,0 13-5 16,3 7-3-16,6 3 4 0,6 4 1 15,1 0-2-15,6-1 0 16,-5-6 0-16,5-6 1 15,-2-2 1-15,-1-10-4 16,-4-7 3-16,1 0-1 16,-5-19 1-16,-2-5 1 15,-2-10-7-15,-4-7-13 0,-3-4-3 16,0-5 15-16,0 4 4 16,-7 0 2-16,2 3-2 15,0 9 2-15,-1 9 2 16,2 7-3-16,4 9 5 0,0 5 8 15,0 4-8-15,4 2-6 16,9 11 2-16,1 5 3 16,4 7 3-16,2 2 0 15,1 3-4-15,1-2 0 16,1 1 0-16,3-2-1 16,-9-6 0-16,1-6-1 0,0-7 1 15,-5-8 0-15,-3-5-3 16,-3-16 5-16,-3-11-2 15,-1-8-6-15,-3-1 3 16,0-1 0-16,-3 0 2 16,-2 5 1-16,-2 8-2 15,1 6 2-15,1 5 0 0,2 9-2 16,1 6 3-16,2 3 3 16,0 3-5-16,0 10-4 15,9 5 4-15,3 1-1 0,3 3 2 16,0-6-2-16,0-2 1 15,-1-5-1-15,1-4 1 16,-3-5-1-16,-5-7 0 31,0-11 3-31,-1-9-1 0,-4-5 1 16,-2-5-2-16,0 0 1 0,0-1-1 0,0 2 0 16,-2 8 0-16,1 6 0 15,-4 6 0-15,3 9 2 16,2 2 3-16,0 5 9 15,0 0-14-15,2 12-5 16,10 2 4-16,0 4 2 0,4 4-1 16,3-1 0-16,3-1 2 15,0-6-2-15,5-3 1 16,0-6-3-16,-1-5 4 16,0 0-2-16,-4-12 2 15,-7-8 0-15,-3-5 0 0,-7-5-1 16,-5-2-1-16,0-2 1 15,-4 0 1-15,-4 2 0 16,-6-2-2-16,-1 7 0 16,0 0 3-16,1 4-3 15,-1 2-1-15,5 7 2 0,1 1-3 16,1 6 1-16,6 5 0 16,2 2-1-16,0 16-5 15,7 7 3-15,6 10 3 16,4 4 6-16,2 2-1 15,3 0-2-15,2-5 1 0,-2-3-2 16,2-10 1-16,-2-7-4 16,-1-7 3-16,-1-7 0 15,-4-5 0-15,0-15 2 16,-1-8 0-16,-7-6-1 16,-1-7 0-16,-7-2-4 0,0-1 3 15,-5-3 0-15,-7 4 1 16,-3 6-3-16,-1 1 2 15,2 11-2-15,0 3 2 16,2 10-3-16,4 5 1 16,2 4-23-1,5-1-29-15,1 1-85 16,0 2-255-16</inkml:trace>
  <inkml:trace contextRef="#ctx0" brushRef="#br0" timeOffset="166398.84">19935 13386 480 0,'-4'-10'36'0,"-8"-1"-34"16,-4-2-2-16,0 1 1 15,-2 1 15-15,-4 3 20 16,4 5 1-16,2 3 0 15,2 3-13-15,1 12-12 16,4 7-6-16,4 4-3 0,5 5 4 16,0 1-1-16,0-2-5 15,8 1 2-15,7-10-2 16,-1-5-2-16,5-7 0 16,-4-7 0-16,5-2 4 31,-1-11 0-31,-4-10-1 0,-1-1-1 0,-7-3-2 15,-2-1-8-15,-5 4 3 16,0 4 6-16,0 4 0 16,-2 5 1-16,-1 4 6 15,3 5 2-15,0 0-5 0,0 3-8 16,0 11-1-16,8 1 5 16,4 6 0-16,3-1 0 15,1 0 0-15,1-5-1 16,4-4 2-16,-3-5-3 15,2-6 1-15,-3-7 4 16,0-14-1-16,-5-7 5 16,-2-5 5-16,-5-10-7 0,-5-7-1 15,0-2-1 1,-13-4-2-16,-1 2-1 0,-3 2 1 0,0 5-2 16,0 10 0-16,3 10 4 15,4 9-2-15,-2 10 4 0,6 4 8 16,0 4-7-16,5 11-6 15,1 12-2-15,0 9 0 16,3 8 0-16,13 2 2 16,4 3 0-16,7-5-1 15,3-4 1-15,4-7 4 16,4-9-1-16,1-6-2 0,0-13 2 16,-4-1-1-16,-1-14-1 15,-1-5 2-15,-8-5-1 16,-3-2-2-16,-8 2 1 15,-7 3-33-15,-6 3-18 0,-1 10-46 16,-8 5-68-16</inkml:trace>
  <inkml:trace contextRef="#ctx0" brushRef="#br0" timeOffset="167244.04">17938 16078 401 0,'8'-10'0'0,"-1"-2"1"15,3-1 0-15,5-4 6 16,-3-1 9-16,5 3 6 16,-1-6-3-16,2-1-8 0,3-6-1 15,4-5-2-15,4-2-3 0,5-5-5 16,8-8 2-16,6-4-1 16,6-3-1-16,4-7 2 15,4-4 10-15,5-2 16 16,1-2-4-16,2-2-13 15,2 3-5-15,-1-2-4 0,7-1 7 16,1-1-4-16,5-5-4 16,4-6 2-16,2-3-2 15,5-6 1-15,2-3-1 16,0-1 1-16,1 3-2 16,-1 5 0-16,-7 3 0 15,-2 4-1-15,-5 5-8 0,-2 2 5 16,-6 2 1-16,-1 1 4 15,0 1 0-15,3 0-1 16,-1 3 1-16,-3 2 0 0,1 4 0 16,-9 5 1-16,-8 5-2 15,-9 8 3-15,-7 8 3 16,-14 7 7-16,-5 3 6 16,-10 6 2-16,-4 6-2 15,-3 5 1-15,-3 0 0 16,0 2-6-16,-2 3-11 0,0-1-3 15,0 3 1-15,0-2 0 16,0 4 0-16,0-1-1 16,0 1 0-16,-2 0 1 15,-3 0-1-15,3 0 3 16,-1 0-1-16,1 0 3 16,-1 0-4-16,3 1 0 15,0 5-1-15,0 1-1 16,0-3 0-16,-3-4-73 15,-11-17-226-15</inkml:trace>
  <inkml:trace contextRef="#ctx0" brushRef="#br0" timeOffset="172498.28">18531 15623 534 0,'0'0'5'0,"0"0"-7"16,0 0 0-16,0 0 1 16,0 2 1-16,0-2 1 15,0 0 0-15,0 0-1 16,0 0 7-16,0 0 15 15,0 0 12-15,0 0 5 16,0 0-4-16,0 0-2 0,0 0 1 16,0 0-11-16,0-2-4 15,0 1-4-15,0-1-7 16,0 0-3-16,0 2 0 16,0 0-1-16,0 0-3 0,-1 0 0 15,-6 0-3-15,2 0-2 16,0 2-29-16,1 1-32 15,1-3-43-15,1-12-150 16</inkml:trace>
  <inkml:trace contextRef="#ctx0" brushRef="#br0" timeOffset="173553.02">8078 10060 236 0,'3'3'76'16</inkml:trace>
  <inkml:trace contextRef="#ctx0" brushRef="#br0" timeOffset="196506.07">18813 15573 54 0,'-18'-30'197'0,"0"0"-195"0,0-2 0 15,4 1 16-15,1 4 1 16,4 1-14-16,0 1-3 16,0 5 0-16,2 4-1 15,0 3 4-15,3 6 23 0,-1 2 5 16,-1 3-16-16,1 2-14 15,1 0-6-15,1 4-3 16,1 3-2 0,0 2 6-16,1-2 1 15,1 0-2-15,0 0 3 0,0 2 1 0,3 0-2 16,2 0 1-16,2 3 1 16,1 3 1-16,1 3-2 15,-2-1-2-15,3 5 2 16,2 1 0-16,0-2-3 0,4 1 9 31,-2-6-5-31,7-4 6 16,-1-1 9-16,2-5-2 0,5-1-6 0,0-5-1 15,-1 0-2-15,2-2-2 16,3-11 0-16,1-4 7 0,2-10-2 16,7-9-1-16,3-8-3 15,6-10-2-15,4-10 4 16,7-9-6-16,5-4-3 15,2-5 4-15,5 2 0 16,2 1 0-16,-1 4-1 16,-1 3-1-16,4 2 4 0,-7 0-4 15,0 3 2-15,-2-3-1 16,-1 4 2-16,-6 2-2 16,0 0 2-16,-2-1-5 15,4-1 3-15,-4 2 0 16,0 0-1-16,-1 3 1 0,-2 2 2 15,-4 2-3-15,-4 9 7 16,-7 5-4-16,-4 7-1 16,-11 8 1-16,-6 6 2 15,-9 7-1-15,-5 5 1 16,-3 3 6-16,-1 4 13 0,-2 1-9 16,0 0-5-16,0 1-3 15,0-1-6-15,0 2 0 16,0 0-4-16,5 5-47 15,-3 2-22-15,-2-5-113 16</inkml:trace>
  <inkml:trace contextRef="#ctx0" brushRef="#br0" timeOffset="199679.68">19263 11958 143 0,'-10'8'7'0,"-1"-2"-1"16,3-2 21-16,-6-4 7 15,4 0-4 1,0 0-12-16,2 0 19 0,-3-6 19 0,3 2-28 16,1-1-11-16,2 0-5 0,3 2-4 15,1 1-5-15,1 2 0 16,0 0-3-16,0 0 0 15,0 0-2-15,0 0 2 16,0 0 2-16,0 0-2 0,0 0 1 16,-2 2 0-1,0-1 0-15,2-1 3 0,0 2-2 16,-2 0 0-16,2 1 0 16,0 2 0-16,0 5-1 15,-1 4 0-15,-1 10 0 16,-2 2 4-16,1 6 10 0,-1 7-5 15,-2 2-2-15,-1 1-2 16,2 4-2-16,2-2 0 16,-1-3-3-16,0 2 1 15,2-4-1-15,2-3 0 16,-2-2 0-16,2-6 0 0,0-3-1 16,0-5-1-16,0-1 2 15,0-6-2-15,2 1 2 16,2-5 3-16,-2 2 4 15,2 1 2-15,-3-1 0 16,3 0-4-16,-1 0-1 16,-1-3-2-16,2 1 0 0,-3-2 0 15,1-3 1-15,-2 0-2 16,2-1 5-16,0-1-5 16,-2-2 1-16,0 2-1 15,0-2 0-15,0 0 1 16,0 0 1-16,0 0 3 0,0 0 3 15,0 0-1-15,1 0-3 32,2 0-3-32,2 0-3 15,6 0-5-15,-4 0-59 16,-7-7-110-16</inkml:trace>
  <inkml:trace contextRef="#ctx0" brushRef="#br0" timeOffset="200688.21">19023 12058 429 0,'-11'3'21'0,"0"-3"-6"0,-1 3-4 15,4-1-6-15,1 5-2 16,4 6-2-16,1 6-1 15,2 6 0-15,0 10 1 16,0 5 4-16,2 10 3 0,5 6-2 16,0 6-2-16,1 4-1 15,-1 0-3-15,0 0 2 16,0-2-1-16,2 1 0 16,0-3 0-16,0-1-1 15,4-1 2-15,1 1 0 0,1-4 3 16,-1 0 2-16,2-3-2 15,-2-8 0-15,1-4-3 16,-5-9 1-16,-3-6-2 16,0-7 0-16,-5-6-1 15,-2-7 0-15,0-5 0 16,-9-2-43-16,-11-20-98 16</inkml:trace>
  <inkml:trace contextRef="#ctx0" brushRef="#br0" timeOffset="201124.19">18735 12845 431 0,'-3'-10'16'0,"-2"3"3"15,3 6-14-15,2 1-6 16,0 0-1-16,7 1 0 16,4 10 1-16,5 3 2 15,6 6 0-15,1 7 2 16,3 5 4-16,5 5-4 16,1 6-1-16,1 2 0 0,3 3-2 15,0 4 1-15,0 3-1 16,1-5-1-16,-3-4 0 15,-1-4 0-15,-5-15 0 16,-1-4 2-16,-7-12 0 0,-2-4 3 16,-3-7 27-16,-3 0 12 15,-2-16 8-15,0 0-22 0,-1-8-8 16,0-2-11-16,-2-2-6 16,-1-6-2-16,-1 0 2 15,-2 0-2-15,-3 2-2 16,0 2 0-16,0 0-35 0,0-2-59 15,0-8-137-15</inkml:trace>
  <inkml:trace contextRef="#ctx0" brushRef="#br0" timeOffset="201321.17">20987 13150 194 0</inkml:trace>
  <inkml:trace contextRef="#ctx0" brushRef="#br0" timeOffset="202272.89">20115 12100 521 0,'13'0'7'0,"2"-6"-12"0,12 6 4 15,6 0 4-15,9 11-5 16,7 9 4-16,5 3-2 15,6 8-2-15,6 5 4 16,7 4-1-16,3 3 2 16,3 2 4-16,4 1-4 15,-5 4-1-15,-2-4-1 16,-4-1-2-16,-6-8 2 0,-3-3-1 16,-4-8 0-16,-8-10 0 15,-9-6 2-15,-3-8 0 16,-9-2 14-16,-1-12 3 0,-8-15-2 15,-1-14 1-15,-6-11-6 16,-4-9-10-16,0-10 1 16,-5-2-2-16,1-5-2 15,0 4 2-15,-3 2-1 16,1 7 0-16,-4 6 1 16,0 7-1-16,-10 6 0 0,-6 6 1 15,-9 2-2-15,-4 4 1 16,-1 3-2-16,-3 6-3 15,3 3 7-15,3 5-2 16,8 5 0-16,2 1 1 16,7 8-1-16,0-1 0 0,5 4 0 15,-2 0-2-15,0 6 0 16,-2 7 2-16,-2 4 0 16,0 6-2-16,0 5 2 15,1 4-1-15,-1 6 2 0,4 5-1 16,-1 4-1-16,3 4 2 15,3 6-1-15,-1 7 0 16,-1 5 2-16,3 5-2 16,-3 4 1-16,1 4 1 15,-2 0-1-15,-2-2 2 16,0 2-2-16,-5-1-1 0,-1-1 1 0,-1-3 0 16,-3-2 0-16,2-2 1 15,0-5 1-15,3-4 2 16,0-5 2-16,4-4-1 0,-1-5 0 15,2-5-1-15,-1-5-1 16,3-8 1-16,0-6 0 16,1-6 5-16,1-7 2 15,1-3 3-15,2-7-2 16,0-1 0 0,0 0-3-16,0-2-1 0,0 0-1 0,0 0-1 15,0 0-2-15,0 0-1 16,0 0-4-16,0 0 1 0,0-2 0 15,0-1-18-15,-8-12-52 16,-16-23-71-16</inkml:trace>
  <inkml:trace contextRef="#ctx0" brushRef="#br0" timeOffset="203620.09">21767 11629 460 0,'0'-10'4'16,"0"-5"5"-16,0 7 7 15,0-1-1-15,2 1-6 16,3 3-5-16,5 3-2 15,2 2-1-15,0 0-2 16,5 7 2-16,0 15 2 0,3 14 3 16,0 9 4-16,1 8-3 15,1 8 4-15,-2 4 2 16,1 6-3-16,1-3 0 16,-2 4-3-16,-1-1-4 15,1-3-2-15,-4-4 0 0,-1-10 0 16,-7-8 0-16,1-14-1 15,-3-10 1-15,-4-12-1 16,-2-10 2-16,0-10 7 16,-12-22 15-16,0-13-23 15,-8-16-40-15,-2-12-12 0,-4-7 14 16,1-2-6-16,-4 2 4 16,2 7 25-1,-2 8 16-15,1 10 7 16,-1 10 12-16,2 8 7 0,2 8-4 15,4 6-12-15,2 3 2 16,7 6-2-16,3 2 4 16,3 5 0-16,6 0-9 15,0 3-8-15,10 2-3 0,2 2 4 16,6 4-2-16,1 10 1 16,5 7-1-16,3 6 4 15,7 3-3-15,5 8 1 16,5-1 2-16,6 5 0 15,7 0 1-15,1 3 1 16,3-4-3-16,-4-1 0 0,-1-7-1 16,-8-2 0-16,-2-11 2 15,-11-4-2-15,-1-12 0 16,-8-4 0-16,-4-10 17 16,-5-12 16-16,0-10-5 15,-5-7-11-15,-4-12-10 0,2-7-5 16,-6-6 0-16,-3 0 1 15,-1-4-3-15,0 5 1 16,0 5 0-16,-5 6-1 16,0 7 1-16,-5 6 0 15,3 5 0-15,-1 6 1 0,-2 2-1 16,1 7 0-16,1 1 0 16,1 4-1-16,-1 5 1 15,2 0-1-15,1 6-2 16,2 3 0-16,-4 0-6 15,-5 8-50-15,-2-1-81 16</inkml:trace>
  <inkml:trace contextRef="#ctx0" brushRef="#br0" timeOffset="204105.51">22756 11168 515 0,'0'0'2'0,"0"0"-4"15,0 7-16-15,0 9 11 16,-3 7 7-16,-4 9 1 0,-1 5-1 15,4 8 1-15,-1 5-1 16,5 7 1-16,0 0 1 16,7 2-2-16,6 0 0 15,5-4 0-15,4-3 0 16,1-9 0-16,4-11 0 16,2-10-2-16,-1-17 1 0,-1-5 4 15,-4-23 32-15,5-15 13 16,-3-10-19-16,-2-11-9 15,0-10-7-15,-1-4 3 16,0-1 0-16,-8 6-5 0,-6 8-4 16,0 11-4-16,-8 10 1 15,0 9 3-15,-16 7-1 16,-6 8-7-16,-14 8-1 16,-8 7-5-16,-9 0-19 15,-4 18-7-15,-6 11-1 16,2 11-6-16,0 9-31 0,8 4-121 15</inkml:trace>
  <inkml:trace contextRef="#ctx0" brushRef="#br0" timeOffset="204869.59">21016 14166 376 0,'8'-7'2'0,"0"-4"-1"16,5-1-1-16,2-5 0 15,0-2-1-15,4-1-2 16,1-5 5-16,2-1-2 16,5-3 0-16,2-3 1 0,2-4 3 15,4-5 20-15,7-5 10 16,6-6 12-16,3-7-17 16,10-5-3-16,5-4-9 15,4-5-4-15,9-5-3 16,2-4-2-16,5-3 1 15,7 1-1-15,2-4-4 0,2-3-1 16,-1 0-3-16,1 4 1 16,0-3-1-16,-4 1 0 15,4 2 2-15,-4 1-2 16,-3 4 0-16,-3 3 0 16,-11 10 1-16,-3 2-1 0,-14 14 1 15,-9 3-2-15,-13 7 2 16,-4 10 5-16,-8 3 15 15,-7 5 2-15,-2 1-1 16,-6 6-4-16,0 1-4 0,-3 4-1 16,1-1-4-16,1 1-3 15,-4 1-3-15,0 1 1 16,-1 2-2-16,-3 2 0 16,3 4 1-16,-4-1 1 15,0 4-1-15,0 0 0 0,0 0 0 16,0 0-4-16,0 2-1 15,-7 7-31-15,-18-9-126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4-20T05:21:30.166"/>
    </inkml:context>
    <inkml:brush xml:id="br0">
      <inkml:brushProperty name="width" value="0.05292" units="cm"/>
      <inkml:brushProperty name="height" value="0.05292" units="cm"/>
      <inkml:brushProperty name="color" value="#FF0000"/>
    </inkml:brush>
  </inkml:definitions>
  <inkml:trace contextRef="#ctx0" brushRef="#br0">22555 12265 413 0,'0'-18'0'16,"-5"3"3"-16,-2 5 6 15,1 0 4-15,3 5-3 0,-1 0 1 16,0 1 0-16,2 3 2 16,2 1-1-16,0 0-8 15,0 15-8-15,6 9 4 16,7 13-2-16,-1 13 5 0,6 13-2 16,0 10 5-16,2 11 0 15,3 8 0-15,4 10-1 16,4 9 0-16,5 5-2 15,1 2 0-15,0-3-3 0,0-3 3 16,-6-10-2-16,-10-9-2 16,-8-14 0-16,-8-15 0 15,-5-13 0-15,0-15 1 16,-9-11 0-16,-6-16-3 16,-5-9-43-16,-2-27-58 0</inkml:trace>
  <inkml:trace contextRef="#ctx0" brushRef="#br0" timeOffset="702.82">22514 12130 416 0,'-12'-5'5'0,"0"-4"17"0,4 4 1 16,2-2-9-16,1 3-6 15,2 2-4-15,-2 1 1 16,3-2 3-16,2 3-1 15,0 0-4-15,0 10-5 16,7 8 0-16,5 8 3 16,3 6 1-16,9 8 1 15,5 8 0-15,1 6-2 16,8 4 1-16,-1 5 0 0,2-2-1 16,-3-3 1-16,1-3-2 15,-3-5 0-15,-3-10 2 16,-4-6 0-16,-7-11-1 0,-5-7 0 15,-7-9 0-15,-2-7 0 16,-6 0 15-16,0-20 40 16,-6-8-43-16,-3-11-10 15,-5-11-3-15,-1-7-2 16,-1-6-9-16,1 2-4 16,1 1 2-16,1 5 6 0,5 6 5 15,2 10 2-15,5 5 2 16,1 7-3-16,0 4 4 15,3 5-1-15,7 2-3 16,4 3 1-16,1 5-1 16,7 4 0-16,2 4 0 0,1 7 1 15,-1 13 0-15,2 9 1 16,-3 4 0-16,-1 9 2 16,-3 6 2-16,1-2-2 15,0 4 2-15,-2-4-3 16,-2-3 0-16,4-5 1 0,-2-1-1 15,-1-3 1-15,0-2 1 16,0 1-3-16,0-5-1 16,0-1-35-16,-5-10-91 15</inkml:trace>
  <inkml:trace contextRef="#ctx0" brushRef="#br0" timeOffset="1532.41">23420 12293 369 0,'-15'-9'2'16,"-2"0"2"-16,0 2 2 0,3 4 34 16,0 3-1-16,4 1 3 15,0 13-19-15,3 11-16 0,2 7-4 16,3 4 3-16,2 7 3 15,0-2 0-15,7 0-6 16,10-5 0-16,-1-3-2 16,2-7-1-16,3-8 1 15,-1-8 0-15,-2-6 0 0,0-4-1 16,-3-11 2-16,-5-12 3 16,-5-9 0-16,-1-8 0 15,-4-6-2-15,0 2 0 16,-2-1-3-16,-5 5 0 15,2 10-2-15,-2 6 6 16,-1 7 6-16,3 9 1 0,0 0 3 16,3 8-7-16,0 0-3 15,2 8-6-15,0 6 0 16,7 7 1-16,2 4 0 16,6 4 1-16,3-3 0 0,-1-1-1 15,2-7 2-15,0-2-1 16,-3-11-2-16,0-5 1 0,-1 0 2 15,-5-15 1-15,5-9 0 16,-4-6 0-16,-3-6-1 16,2-1-1-16,-6-3 1 15,1 3-1-15,-2 6-1 16,-1 7 2-16,-2 6-2 0,2 6 1 16,-2 5 1-16,0 4-1 15,0 3-2-15,5 10-5 16,0 5 4-16,3 9 3 15,3 2 0-15,1 5 0 16,3-2 0-16,-1-4 0 0,0-6 0 16,-1-6 2-16,-2-6-3 15,-4-7 0 1,-2-2 2-16,-1-16 4 16,-3-7-1-16,1-4-2 0,0-4-2 15,-2-1 0-15,0 6 0 16,0 6 0-16,0 4 0 15,2 8 0-15,-2 4 4 16,0 4 4-16,3 2-5 0,2 3-8 16,1 10 3-16,7 4 1 15,2 3 2-15,4 4-1 16,4-3 1-16,1-1-1 16,-4-2 0-16,-4-6-55 15,-11-7-43-15,-5-5-47 16,-7-5-8-16</inkml:trace>
  <inkml:trace contextRef="#ctx0" brushRef="#br0" timeOffset="1673.03">23674 11904 247 0,'-10'-16'246'16,"5"11"-169"-16,2 4-30 0,1-2-34 15,2 3-11-15,0 0-5 16,10 0-19-16,7 0-63 15,-1 0-97-15</inkml:trace>
  <inkml:trace contextRef="#ctx0" brushRef="#br0" timeOffset="1924.43">24002 11699 497 0,'-5'0'3'0,"0"0"-6"16,3 15 1-16,2 4 2 16,0 6-2-16,2 7 11 15,10 7 4-15,3 3 3 0,2-3 0 16,5 2 2 0,0-4-11-16,0-2-3 15,0-6 0-15,0-4-3 0,-2-4 0 16,-8-5-1-16,-5-7-41 15,-7-3-49-15,-5-2-106 0</inkml:trace>
  <inkml:trace contextRef="#ctx0" brushRef="#br0" timeOffset="2895.43">24034 12118 150 0,'-10'-3'223'0,"3"2"-172"0,3-2-5 16,3 0-24-16,1-3-8 15,0-3 5-15,5-1-1 16,7-5-9-16,5-6-3 15,6-4-7-15,2-4 1 16,2-3-6-16,-4-3-50 0,-1 0 6 16,-8 0 36-16,-1 1 13 15,-9 2 3-15,1 7 23 16,-5 4 17-16,2 9-3 16,-2 4-4-16,0 5-12 15,0 3-6-15,1 7-16 16,1 7-6-16,3 9 5 15,-1 4 2-15,6 2-1 0,-2-1-1 16,4-3 1-16,3-6 0 16,-1-8-1-16,1-5 0 15,-1-6 0-15,-1-6 2 16,-1-13 1-16,-3-12 0 0,-1-2 0 16,1-6-1-16,-4-1-2 15,-2 2 0-15,1 6 0 16,-1 7 0-16,1 7 0 15,-3 10 0-15,4 2 0 16,-2 6-2-16,1 4-2 0,3 10 2 16,3 4 2-1,3 2 0-15,1 0 0 16,3-3 1-16,-3-4-1 16,1-5 1-16,-3-8-1 15,-1 0 1-15,-4-12-1 0,-2-9 5 16,-1-4-4-16,-1-4 0 0,-1-1-1 15,-2 3-1-15,2 6 0 16,-2 4 1-16,0 7 0 16,0 6 0-16,0 4-2 15,0 0-4-15,0 11 3 16,0-1 2-16,3 7-2 16,7-3 4-16,-1-3-1 15,5-4-1-15,-1-4 0 0,-1-3-2 16,-1-5 3-16,-4-7 1 15,-1-8 1-15,-3-3 0 16,-1-4-1-16,-2-1-1 16,0 1 0-16,0 4-2 0,0 3 2 15,0 6 1-15,0 4-2 16,0 9 1-16,0 1-3 16,0 3-5-16,8 10 6 15,2 1 2-15,2-1-1 16,3 1 2-16,3-5-1 0,-2-4 0 15,0-5 0-15,0 0 0 16,-3-5 0-16,-4-11 3 16,-2-8-1-16,-1-4 0 15,-3-4-2-15,2-2 1 16,0 0-2-16,0 0 3 0,0 2-3 16,2 5 2-16,-2 6-1 15,0 5-1-15,1 5 1 16,0 6-1-16,1 5-1 15,2 0-2-15,5 0 4 16,7 9 0-16,6-2 0 16,9 2 5-16,4-4-2 0,3-3-1 15,-4-2-2-15,-3 0 0 16,-3-2 1-16,-8-7-3 16,-7-2-9-1,-6-1-26-15,-7-4-72 0</inkml:trace>
  <inkml:trace contextRef="#ctx0" brushRef="#br0" timeOffset="3550.27">24888 12541 146 0,'-2'-61'2'15,"-2"4"12"-15,-1 11 61 16,0 8 46-16,0 13-46 16,0 11-12-16,0 7-4 0,2 5-27 15,-1 2-3-15,4 2-9 16,0 17-15-16,2 13-7 15,10 13-1-15,6 13 2 16,4 6 4-16,-1 4 3 16,4 1-3-16,-3-6 1 0,-6-10-1 15,-3-10-3-15,-4-11 3 16,-6-16-4-16,-3-16 8 16,0-7 33-1,-12-24-21-15,-3-11-15 16,-2-17-4-16,-5-14 0 0,2-9 0 15,1-4-10-15,2 4-3 16,5 7 11-16,5 12 1 0,2 19 2 16,2 13-1-16,3 16-1 15,0 10 2-15,0 5-1 16,8 10-4-16,2 14 2 16,10 11 3-16,3 8-1 15,9 3 1-15,5 4-1 0,4-2 0 16,3 2 0-16,-2-4-1 15,-6-4-68-15,-9-11-98 16</inkml:trace>
  <inkml:trace contextRef="#ctx0" brushRef="#br0" timeOffset="3737.79">24931 12644 464 0,'2'4'19'16,"12"-4"-12"-16,4-5 11 0,7-10-4 16,3-6-7-16,1-9-5 15,-2-8-7-15,-1-8-88 16,-10-4-142-16</inkml:trace>
  <inkml:trace contextRef="#ctx0" brushRef="#br0" timeOffset="4080.93">25118 12154 380 0,'-8'-24'84'0,"1"10"-8"15,0 12-22-15,2 2-23 16,1 11-23-16,-2 16-12 16,6 7 3-16,0 9 1 15,0 3 3-15,15 1-2 16,5-5 0-16,5-8 1 0,3-7-2 16,3-13-1-16,-2-10 0 15,-1-4 2 1,-4-26 4-16,0-11 6 15,-10-13 0-15,-4-10-5 0,-2-12-3 16,-5-1-2-16,-3-5-1 0,0 9 0 16,0 6 0-16,0 19 1 15,-3 11-1-15,-2 14 5 16,-1 15 28-16,0 4-13 16,1 18-18-16,3 10-4 15,2 5 1-15,0 11 1 0,9 4 0 16,9 4 0-16,9 0 1 15,2-2-2-15,4-4 1 16,-6-7-65-16,-8-10-50 16,-12-13-202-16</inkml:trace>
  <inkml:trace contextRef="#ctx0" brushRef="#br0" timeOffset="4346.56">25313 12105 508 0,'13'-15'14'16,"3"-7"2"-16,4-3-12 16,1-3-4-16,-1-4 0 15,2-4-31-15,-5 3-8 16,-2-2 22-16,-6 3 17 16,0 7 8-16,-4 7 32 0,-2 8 3 15,4 8-6-15,-4 2-15 16,4 16-19-16,-2 8 5 15,7 5 6-15,-2 4-4 16,2 6-5-16,3 0-3 16,-1-1-2-16,-1-7 3 15,-2-4-9-15,-8-9-85 0,-3-11-59 16</inkml:trace>
  <inkml:trace contextRef="#ctx0" brushRef="#br0" timeOffset="4489.65">25301 11651 534 0,'0'-7'11'15,"-3"4"5"-15,3 1-20 0,3 2-36 16,8 0-109-16</inkml:trace>
  <inkml:trace contextRef="#ctx0" brushRef="#br0" timeOffset="4755.27">25572 11838 476 0,'23'16'3'15,"-3"1"2"-15,3-2 3 16,0 0-5-16,-1-2-3 16,-6-1 2-16,-1-5 2 15,-7-4 1-15,-1-3 4 0,-4 0 21 16,-3-18 37-16,0-6-34 15,-10-10-18-15,2-11-9 16,-3-1-2-16,2-2 4 16,2 5-8-16,0 7 3 15,-2 9-3-15,1 11 1 0,1 9-2 16,0 7-27-16,0 0-95 16,6 2-126-16</inkml:trace>
  <inkml:trace contextRef="#ctx0" brushRef="#br0" timeOffset="4956.84">25800 11564 649 0,'2'0'12'0,"-2"0"-12"16,0 14-1-16,0 5 1 0,3 8 1 15,1 3 2-15,3 1-3 31,4-2 0-31,3-7 0 0,3-9-2 16,-3-8-8-16,-2-5-62 0,-8-21-52 16,-4-15-192-16</inkml:trace>
  <inkml:trace contextRef="#ctx0" brushRef="#br0" timeOffset="5097.48">25703 11057 569 0,'-13'-13'41'15,"1"12"19"-15,2 1-43 16,3 8-20-16,4 9 1 0,3 2-20 16,0-1-58-16,15-2-45 15</inkml:trace>
  <inkml:trace contextRef="#ctx0" brushRef="#br0" timeOffset="5284.93">25960 10994 609 0,'0'-8'21'16,"7"8"-16"-16,-6 8-9 0,5 17 7 15,2 5-2-15,0 12 9 16,5 2 0-16,3 6-5 16,6 2-3-16,2 2 0 15,5-1-2-15,-2-1 0 16,-1-4-64-16,-13-5-123 15</inkml:trace>
  <inkml:trace contextRef="#ctx0" brushRef="#br0" timeOffset="5849.37">26089 11487 485 0,'29'-30'7'15,"6"-12"-4"-15,9-6 18 16,2-7 11-16,3-4-16 15,-10-5-15 1,-5 0-21-16,-13 3-36 16,-13 4 47-16,-6 5 12 0,-2 9 27 0,-3 11-1 15,-6 13 16-15,-3 7 2 16,5 12-16-16,-1 3-9 16,1 20-13-16,2 9-7 0,5 9 3 15,0 5 1-15,8 3 0 16,11-1-3-16,5-8-4 15,5-7 3-15,5-10-2 16,2-11-2-16,2-12 2 16,0-3 1-16,1-20 1 15,-7-9 1-15,-3-11 0 0,-7-11-2 16,-5-1 0-16,-6-5 1 16,0 0-1-16,-6 9-2 15,-3 8 2-15,0 11 1 16,-2 11 15-16,0 7 7 15,0 11 0-15,0 3-15 16,0 3-13-16,1 18-4 0,1 12 5 16,3 12 3-16,-2 16 3 15,4 8-2-15,0 10 1 16,6 4 0-16,1 5 0 16,3 1 3-16,3-3 1 0,4-4-1 15,0-9-1-15,-2-5 2 16,0-12-1-16,-2-12 2 15,-2-5-1-15,-2-12-5 16,-4-7 2-16,-4-6-2 16,-4-7 0-16,-4-5 2 15,-2-2-17-15,-18-8-37 0,-5-7-178 16</inkml:trace>
  <inkml:trace contextRef="#ctx0" brushRef="#br0" timeOffset="6536.86">25121 13943 468 0,'0'-2'42'15,"6"-10"-31"-15,2-1 0 16,11-8-1-16,6-6 3 15,6-11-7-15,10-8-4 16,9-13 2-16,13-8 0 0,8-8-1 16,11-7-1-16,7-4 2 0,7 0 0 15,-8 8-2-15,-1 10-1 16,-15 13-2-16,-12 12-3 0,-21 16-31 16,-15 13 8-16,-12 7 10 15,-11 7-41-15,-1 0-40 16,-3 0-82-16</inkml:trace>
  <inkml:trace contextRef="#ctx0" brushRef="#br0" timeOffset="6790.95">25872 12925 559 0,'5'-13'-3'0,"5"1"0"0,5-1 5 16,5 4 1-16,1 6 0 15,4 3-1-15,4 15-1 16,4 14 0-16,-1 16 0 16,-2 13 0-16,1 14 2 15,-4 12 2-15,-9 6 1 16,-4 3 2 0,-5 0-3-16,-6-4-1 0,-2-12-1 0,3-17-2 15,3-18-1-15,5-30-41 0,8-26-145 16</inkml:trace>
  <inkml:trace contextRef="#ctx0" brushRef="#br0" timeOffset="7395.76">27811 11926 531 0,'5'-11'1'0,"5"-13"-25"16,0-7-14-16,4-7-3 16,-2-2 19-16,-4-6 12 15,-4 1 10-15,-4 0 0 16,0 3 13-16,-4 9 27 15,-6 4 0-15,-7 4-1 0,0 7-3 16,-7 4 1-16,-6 7-10 16,-6 7 0-16,-4 0-9 15,-5 16-4-15,-3 14-1 16,0 15-4-16,-1 8-4 16,8 7-4-16,12 2 0 0,9 4 0 15,16-2-2 1,6-2 1-16,23-4-4 0,11 0 4 15,11-2-2-15,5-9-5 16,5-5 1-16,-1-7 4 16,0-1 3-16,0-6-1 15,-8 3 1-15,-5-1-1 0,-12-1 0 16,-7 3 1-16,-7 0-2 16,-12 2 1-16,-5 1 0 15,-7 2 0-15,-13 0 1 16,-10-1 0-16,-10-1 0 15,-9-1 1-15,-4-3-2 16,-3-7 0-16,1-8 3 0,6-8-3 16,8-8 2-16,8-13-2 15,15-12-6-15,11-5-11 16,7-8 1-16,5-1-2 16,14 0-20-16,8 2-40 0,2 0-38 15,1 5-203-15</inkml:trace>
  <inkml:trace contextRef="#ctx0" brushRef="#br0" timeOffset="7772.08">28062 12079 386 0,'7'4'1'0,"3"-4"-1"16,2 0 5-16,3 0 22 16,1-13-10-16,0-7-6 15,-4-2-3-15,-3-12-5 16,-3 0-1-16,-6-8 1 0,0 3 0 16,-9 0 8-16,-7 7 13 15,-1 7 8-15,2 9 20 16,0 13-12-16,4 3-10 15,4 18-19-15,3 6-10 16,4 10-1-16,0 8 1 16,8 0-1-16,9 0 1 0,5-4-1 15,3-2-1-15,4-8-1 16,0-5 0-16,2-4-1 16,1-11 2-16,-2-8-38 15,-7-2-63-15,-3-21-162 0</inkml:trace>
  <inkml:trace contextRef="#ctx0" brushRef="#br0" timeOffset="8100.25">28286 11754 530 0,'0'0'14'16,"8"0"-17"-16,6 0 2 15,6 10 8-15,6 8 17 16,3 1 4-16,-3 8-19 15,1 3-5 1,-5 5-3-16,-2 1-2 16,-6 1 0-16,-8-6 1 15,1 0 1-15,-7-12-1 0,0-5 2 0,0-7 0 16,0-7 3-16,-3-14 31 16,3-12-22-16,0-11-10 15,3-11-1-15,7-7-1 0,4-4-3 16,3 2 1-16,-5 6 0 15,-1 6 0-15,-2 11-1 16,-6 7 0-16,-3 9-8 16,0 8-20-16,0 5-43 15,0 2-38-15,0 3-170 0</inkml:trace>
  <inkml:trace contextRef="#ctx0" brushRef="#br0" timeOffset="8476.69">28624 11519 536 0,'-3'-9'13'0,"1"6"20"16,2 3-20-16,0 0-11 15,0 5-7-15,2 9 1 16,6 7 5-16,4 6 0 16,2 0 3-16,2 5-2 0,3-3-2 15,-2-2 2-15,0-8-2 16,-3-3 0-16,-6-7 1 15,-2-1 0-15,0-7 1 16,-5-1 8-16,5 0 3 16,-3-6 2-16,4-8-3 15,-1-4-7-15,1-7-2 0,-2-1-3 16,-3-8 1-16,0-3 1 16,-2 1 0-16,0-3 2 15,0 1 7-15,-4 4 2 16,3 4 1-16,-3 3 0 15,4 6-7-15,0 5-4 0,-2 5-2 16,2 4-2-16,0 3-2 31,0 4-36-31,4 0-69 0,5 0-120 16</inkml:trace>
  <inkml:trace contextRef="#ctx0" brushRef="#br0" timeOffset="9339.77">29034 11362 559 0,'0'9'4'0,"0"-7"-5"15,-2-2 2-15,1 0-1 16,-1 0 1-16,2-6 2 16,0-6 7-16,0-8-4 15,2-6-5-15,1-5 0 16,2-4-1-16,-5-1 2 0,0 2 0 15,0 9 1-15,-5 3 1 16,-2 10 27-16,-4 3 4 16,4 9-14-16,-4 0-10 15,4 16-9-15,1 9-4 16,3 5 1-16,1 6 1 0,2 7 0 16,2 1 0-16,10-2-2 15,5-5 2-15,1-3-1 16,3-11-1-16,-1-11 1 15,2-10-1-15,-1-4 1 16,-1-21 5-16,0-10-1 0,-4-10-1 16,-2-11-1-16,-3-3-1 15,-4-4-1-15,-4 6-4 16,-1 2 3-16,-2 8 2 16,0 9 2-16,-2 10-2 15,-1 8 5-15,-4 9 5 0,2 4-6 16,1 5 2-16,1 3-8 31,3 11-3-31,0 8 2 16,0 3 3-16,5 5-1 0,4 0 1 15,3 0 0-15,3-2-1 16,2-9 1-16,1-1 0 0,1-8-1 0,-2-6 1 16,2-4-1-16,0 0 1 15,1-16 4-15,-2-9-2 16,-2-7 0-16,-3-11 0 0,-1-2-1 15,-5-7 0-15,-4-1-1 16,-3-2 2-16,0 3-2 16,0 6 1-16,-3 7-1 15,-7 10 0-15,1 4 2 16,-3 12 2-16,4 10 4 0,-1 3-3 16,6 3-6-16,0 15-4 15,3 6 4-15,3 4 1 16,9 2-4-1,8 1 2 1,9-2-4-16,1-2 3 0,4-5-1 16,-1 0 4-16,-3-3-1 15,-7 1 1-15,-5-2 0 16,-8 0-1-16,-8 1-1 16,-2 1 2-16,-5-1 4 15,-9-1 5-15,-3 0-1 16,0-2-1-16,0-3 0 0,4-4-4 15,3-4-2-15,3-2 1 16,3-3-18-16,4 0-21 16,0-7-24-16,9-8-104 15,4-5-249-15</inkml:trace>
  <inkml:trace contextRef="#ctx0" brushRef="#br0" timeOffset="9898.42">29756 10552 535 0,'-16'9'2'0,"8"-9"0"15,8 0 3-15,0 0 12 16,10 0-5-16,9-14 4 16,13-5 5-16,12-12-8 15,12-6-7-15,5-8-4 16,3-7 0-16,1 0-1 0,-6 2-1 16,-9 4-31-16,-10 4-34 15,-17 7-46-15,-12 8-100 16</inkml:trace>
  <inkml:trace contextRef="#ctx0" brushRef="#br0" timeOffset="10132.93">30068 10063 168 0,'0'-8'306'16,"0"-1"-290"-16,10 3 1 15,5 6 12-15,5 0 0 0,9 11 12 16,5 9-2-16,2 6-8 15,3 12-14-15,-3 5-11 16,-4 7-3-16,-7 1-4 16,-8 3 0-16,-8-1 2 15,-9 1 0-15,0-1 0 16,-2-3 0-16,-8-5-8 0,6-11-45 16,0-19-68-16,4-15-174 15</inkml:trace>
  <inkml:trace contextRef="#ctx0" brushRef="#br0" timeOffset="10480.89">30648 9350 571 0,'-7'-2'19'16,"-18"-10"-20"-16,18 12 2 16,7 3-12-16,3 18 4 0,6 7 5 15,4 9 5-15,-1 9 8 16,3 4 8-16,-3 1 9 16,-1 3-2-16,2 2-11 15,-1-1 4-15,1-3 0 16,1 3-7-16,0 0-6 15,3-3-4-15,-5 0-1 16,1 0 0-16,-4-6-3 0,-2-5-44 16,-6-10-25-16,-1-14-59 31,0-17-166-31</inkml:trace>
  <inkml:trace contextRef="#ctx0" brushRef="#br0" timeOffset="10821.59">30501 9316 580 0,'-19'-28'0'0,"5"3"14"16,6 8 5-16,8 2-9 16,10 2-13-16,12-1 2 15,14 0-1-15,9 5 3 0,8 2-1 16,7 7-1-16,4 1 1 15,3 17-1-15,-2 8 2 16,0 9-2-16,-10 5 4 16,-2 6-1-16,-5 4 0 15,-11 4-1-15,-6 3 2 16,-11-1-2-16,-12 0 1 0,-8-2 1 16,-6-4 1-16,-18-2-1 15,-5-3 2-15,-5-4 0 16,0-5-2-16,-2-2-1 15,2-4-1-15,4-5-24 16,5-9-72-16,1-9-124 0</inkml:trace>
  <inkml:trace contextRef="#ctx0" brushRef="#br0" timeOffset="10971.78">31250 9780 742 0,'4'-7'4'16,"-4"-4"-23"-16,-14 0-51 15,1-1-47-15,-6-6-134 0</inkml:trace>
  <inkml:trace contextRef="#ctx0" brushRef="#br0" timeOffset="11507.01">31828 9010 468 0,'8'-22'-3'16,"-2"2"-7"-1,1 4 4-15,-5 2 6 16,-2 3 4-16,0 1 31 15,0 4 15-15,0 5 7 0,0 1-9 16,-3 3-40-16,-8 15-8 16,-4 7 0-16,-4 11 3 15,-6 10 0-15,-2 8 0 16,2 4-2-16,-1 8 0 16,7-1 2-16,2-2-3 0,9-2 2 15,4-8-2-15,4-6 3 16,6-9 0-16,7-10 5 15,9-9-3-15,4-6-3 16,6-9-2-16,9-4 2 16,3-9 2-16,7-11-3 15,1-5 1-15,-1-2-2 0,-3-5 0 16,-4 2 0-16,-10 0 1 16,-6 1 1-16,-5 4 18 15,-6 5 7-15,-5-2-1 16,-3 5-10-16,-2 3-1 0,-3 3 0 15,-1 3-7-15,-3-1-3 16,0 2 3-16,0 4-2 16,0 2-5-16,0-1-2 15,0 2-1-15,-1 0 1 16,-1 2 0-16,0 9-2 16,-1 3-27-16,-3-3-53 0,3-4-93 0</inkml:trace>
  <inkml:trace contextRef="#ctx0" brushRef="#br0" timeOffset="13853.04">25644 14566 422 0,'0'-4'2'15,"0"0"13"-15,0 1 19 16,0 1-7-16,0 2-15 0,0 0-2 16,0 0-2-16,0 0 7 15,5 5 1-15,6 13-13 16,4 6 2-16,2 12 13 16,5 8 3-16,1 6-4 15,-2 2-8-15,1 3 0 0,-2-2 3 16,1 4-7-16,-1-2 0 15,0-1-4-15,-1-2 2 16,-4-8-1-16,-4-7-8 16,-10-13-44-16,-1-19-57 15,-13-8-83-15</inkml:trace>
  <inkml:trace contextRef="#ctx0" brushRef="#br0" timeOffset="14148.96">25374 14715 216 0,'-1'13'246'0,"-1"-4"-246"16,2 1-2-16,0-2 4 0,0 2-2 15,2-3 0-15,1 1 1 16,1-5 1-16,-1 0 10 16,2-3 11-16,3 0 13 15,4-12-4-15,5-4 0 16,6-5-14-16,4-6-11 0,5-5-4 16,5-1-6-16,4 3-71 15,1 1-48-15,-1 5-165 16</inkml:trace>
  <inkml:trace contextRef="#ctx0" brushRef="#br0">26004 14826 414 0,'5'11'2'15,"-4"-6"1"-15,5-5 8 16,1-9 22-16,5-8 11 16,1-4-14-16,3-5-16 15,0-4-8-15,0-2-1 0,-1-3-3 16,-7 5-2-16,-1 0 2 16,-3 1-2-16,-4 6 1 15,0 5-1-15,-4 6 4 16,-6 5 12-16,-4 5 15 15,-3 2-18-15,1 5-7 16,-2 11-3-16,4 8-2 0,1 10 3 16,8 6-4-16,5 3 1 15,0 6 1-15,5-1 4 16,12-6 3-16,4 0 0 16,2-9-4-1,4-6-2-15,6-6-1 16,-1-7 0-16,2-8-2 0,2-6 1 0,1-7-1 15</inkml:trace>
  <inkml:trace contextRef="#ctx0" brushRef="#br0" timeOffset="15181.46">25380 14814 335 0,'-4'8'4'16,"-5"-1"31"-16,6 1-7 0,3-3-19 16,0-3 1-16,2-2-1 15,8 0 7-15,4-12 14 16,8-6 10-16,7-9-9 0,3-9-3 0,7-7-11 15,7-5 0-15,6-5-3 16,5-3-3-16,0 1-2 0,4 3-6 16,-7 4-1-16,-1 10-2 15,-16 8 1-15,-10 7-2 16,-9 9 2-16,-9 5 0 16,-5 5-1-16,-1 4 0 15,3 0-1-15,-1 0-16 16,4 9-50-16,4 7-35 0,2 4-104 15</inkml:trace>
  <inkml:trace contextRef="#ctx0" brushRef="#br0" timeOffset="15515.36">26433 14351 476 0,'-10'-8'14'0,"-2"1"-9"16,-3 1 29-16,-1 4-2 16,1 2-6-16,-2 8-7 15,0 9 2-15,4 13-3 0,3 10-12 16,5 8 0-16,5 6 2 15,0 1 0-15,8 1 0 16,14-6 0-16,9-4-4 16,1-9-1-16,12-9-3 31,2-11 1-31,3-16 1 16,2-2-31-16,-2-27-37 0,-8-16-54 15,-7-12-179-15</inkml:trace>
  <inkml:trace contextRef="#ctx0" brushRef="#br0" timeOffset="16126.51">26694 13959 538 0,'-11'-4'61'16,"1"4"-42"-16,3 0 2 16,7 13-22-16,0 10-2 15,5 9 1-15,7 8 1 0,5 4 1 16,1 6 1-16,1-2-1 15,-1-3 2-15,2-2-1 16,-4-4 0-16,-2-8 0 16,-2-7-1-16,-2-4 1 15,-3-8 0-15,-2-5 0 0,0-7 2 16,-5 0-1-16,0-12 1 16,0-11 3-16,0-10-6 15,-2-9-2-15,-4-6-10 16,2-4 5-16,1 2-3 15,1 2-1-15,2 9 6 0,0 7 5 16,0 10 1-16,0 8-2 16,2 8 2-16,1 6 1 15,2 4-4-15,5 14-2 16,-1 5 9-16,6 6-1 16,2 1-1-16,3 2-2 15,-2-4-2-15,5-4 4 0,-1-6-2 16,-3-8-1-16,1-5 0 15,-1-5 2-15,-2-12-2 16,0-15 4-16,-2-7-4 16,-3-10 2-16,0-4-1 15,-4-4-1-15,4 0 2 0,-7 8-2 32,0 8-1-32,-1 11 3 15,-1 11-2-15,-3 6 8 16,2 8 23-16,-2 6-23 0,2 10-9 15,4 7 1-15,1 4 2 16,2 1 1-16,3 1 0 16,1-2 0-16,3-6 0 15,0-5-3-15,0-5 1 16,2-8 2-16,-1-3-4 0,-5-14-32 16,-5-14-48-16,-5-17-173 15</inkml:trace>
  <inkml:trace contextRef="#ctx0" brushRef="#br0" timeOffset="16282.03">27143 13502 628 0,'-9'0'12'0,"2"0"26"0,4 0-23 16,-1 2-15-16,2 5-4 15,-2 4-37-15,2-3-52 16,0-2-153-16</inkml:trace>
  <inkml:trace contextRef="#ctx0" brushRef="#br0" timeOffset="16806.21">27334 13606 462 0,'-10'-4'42'15,"3"3"-41"-15,2 1 2 16,5 0 4-16,0 1-6 0,2 12 5 0,5 2 14 15,6 7-1-15,-1 5 14 16,2 5 13-16,-1 2-23 16,-1 1-8-16,-2-2-6 15,-1 1-2-15,-4-6-2 16,2-5 4-16,0-1-3 0,-1-5-4 16,1-6-1-16,2 0 1 15,1-2-3-15,3-4 0 16,1-3-12-16,1 0-2 15,-1-2 7-15,1 0-4 16,-1-2-13-16,-1-5-13 16,-3 0-2-16,-1-4 15 0,-4 6 7 15,0-3-5-15,-4 0 8 16,-1 2 11-16,0 1 0 16,0 2-21-16,0-3-13 15,-1 0-16-15,-4 0 18 0,2-5 28 16,1 0 7-16,-3-5 2 15,0 0-122-15</inkml:trace>
  <inkml:trace contextRef="#ctx0" brushRef="#br0" timeOffset="17243.14">27423 13647 539 0,'-7'-6'1'0,"-5"6"15"16,3 0 13-16,-1 15-19 0,2 6-7 16,-1 10 13-16,1 2 7 15,6 6 0-15,0 3-14 16,4-1-4-16,11-1-1 16,5-2-3-1,4-6-1-15,3-5 1 16,4-7-1-16,1-10-1 0,3-6 3 0,4-4-1 15,-1-16 1-15,1-11 1 16,0-12-4-16,-8-6-20 16,-8-9-5-16,-5-2 3 0,-12-3 19 15,-4 4 4 1,0 8 2-16,-7 9 12 0,-3 10 15 16,1 10 1-16,4 11-2 15,0 5-1-15,3 2-10 16,2 11-14-16,0 9-6 15,0 7 4-15,7 1 0 16,5 2-3-16,3 1 2 0,1-5 2 16,8-4-3-16,-1-7-12 15,-1-5-41-15,-6-10-43 16,-8-2-192-16</inkml:trace>
  <inkml:trace contextRef="#ctx0" brushRef="#br0" timeOffset="17368.14">27646 13368 618 0,'-11'-9'15'0,"2"8"19"15,4 1-23-15,3 0-10 0,2 10-46 16,0-4-40-16,7 3-90 16</inkml:trace>
  <inkml:trace contextRef="#ctx0" brushRef="#br0" timeOffset="18278.13">28096 13237 541 0,'-22'-16'61'0,"-4"1"-59"16,-2 3-1-16,1 8 4 31,-2 4 0-31,0 7 3 15,2 14 6-15,3 8-3 0,5 11-7 0,6 3 2 16,6 4-1-16,7 0 3 0,0-5-2 16,15-6-5-16,8-8 0 15,0-7 0-15,8-13-3 16,-3-8 4-16,1-3-2 16,-2-19-1-16,-8-8-7 15,-5-8-12-15,-7-4 5 0,-7-2 11 16,0 3 5-16,-2 3 0 15,-5 6 2-15,0 7 7 16,2 9 12-16,2 9-4 16,1 7 3-16,2 0-2 15,0 12-20-15,0 8 1 16,0 5 0-16,0 5 0 0,8-2 0 16,3 1 0-16,2-8 0 15,8-1 0-15,2-11 0 16,-2-5-3-16,4-4 2 15,-3-15-1-15,-3-13-10 16,-9-8 2-16,-1-8-3 0,-6-8 7 16,1 0 7-16,-4 2-1 15,0 4 0-15,0 8 1 16,-4 8-1-16,2 9 1 16,-1 6 3-16,-1 6 4 15,3 6 8-15,-1 3-8 16,0 7-10-16,2 9-1 0,0 3 2 15,2 6 0-15,5-1 0 16,8-3 1-16,6-1 0 16,1-8 0-16,5-6 0 15,0-6-1-15,1-11 3 0,0-14-2 16,-6-11 2-16,-2-7 0 31,-6-5-1-31,-1-7 1 16,-7 0 0-16,-5 1-2 15,-1 4 1-15,0 6 0 16,-5 8 0-16,-5 6 6 0,-5 8 15 16,3 6-1-16,-3 9-9 15,2 2-9-15,0 5 1 16,6 0-4-16,6 8-3 16,1 7-1-16,5 1 2 0,13 2-11 15,9-1-7-15,6 1-1 16,4-2 11-16,2 0 7 15,0 4 2-15,-7 0 1 16,-6 3 0-16,-2 5-2 16,-11 5 3-16,-6-1 1 15,-5 2 9-15,-2-1 6 0,-6 0-4 16,-7-3-2-16,-1-5-4 16,-2-2-4-16,2-7-2 15,-3-5 0-15,7-6-14 16,3-5-77-16,3-19-111 0</inkml:trace>
  <inkml:trace contextRef="#ctx0" brushRef="#br0" timeOffset="18573.04">29027 12607 215 0,'-23'5'88'15,"1"-1"17"-15,8-4-28 16,4-4-5-16,7-10-15 16,3-7-25-16,7-8-22 15,15-5-6-15,10-11 3 16,7-5-3-16,8 1 0 15,4-3-2-15,-1 2-2 16,-2 2-4-16,-8 5-75 16,-10 6-58-16,-11 5-126 15</inkml:trace>
  <inkml:trace contextRef="#ctx0" brushRef="#br0" timeOffset="18807.36">29187 12041 504 0,'-17'-8'30'0,"9"-3"31"15,8 3-37-15,0-6-21 16,7 4-1-16,9-1 1 16,2 0 8-16,3 4 16 15,5 6-5-15,-1 1-9 0,4 5-10 16,-3 13-3-16,-3 7 1 16,-1 8 2-16,-4 8 0 15,-7 2 2-15,-2 5-2 16,-4-1-2-16,-2 1 2 15,4-5-9-15,0-7-52 0,3-15-35 16,5-17-123-16</inkml:trace>
  <inkml:trace contextRef="#ctx0" brushRef="#br0" timeOffset="19056.69">29810 11546 679 0,'-4'-2'1'0,"-16"-11"2"16,15 12 10-16,3 1-10 0,2 17-7 0,2 12 0 15,8 14 2-15,5 10 3 16,1 10 3-16,4 3-1 16,-2-1 0-16,0 1 0 15,-2-8-1 1,0-1 0-16,-1-10 1 0,-3-3-2 15,0-14-1-15,3-10-8 0,-6-18-60 0,-2-12-102 16</inkml:trace>
  <inkml:trace contextRef="#ctx0" brushRef="#br0" timeOffset="19353.52">29686 11624 548 0,'-12'-18'119'15,"4"1"-121"-15,6-1 5 16,2-2-4-16,17 0 0 16,8-1 0-16,3 2-1 0,10 0 1 15,5 7 0-15,1 5 1 16,2 7-1-16,-3 6-1 16,-2 15 2-16,-5 11-1 0,-2 5 0 15,-8 11 5-15,-3 6-4 16,-4 5 3-16,-7 5 0 15,-5 2 0-15,-6 0-2 16,-1-4 1-16,-3-2-1 16,-7-11-14-16,0-8-20 0,1-18-51 15,4-17-105 1</inkml:trace>
  <inkml:trace contextRef="#ctx0" brushRef="#br0" timeOffset="19761.89">30598 11175 485 0,'-16'-6'-1'16,"4"-5"3"-16,-3 11 7 0,1 0 10 15,-1 0 6-15,-1 13-2 31,0 7-7-31,-2 8 4 16,2 10 1-16,4 10 1 16,-2 4-7-16,6 5-3 0,2 1 0 15,6 1 5-15,0-1-3 16,4-8-8-16,6-6-3 16,5-5 0-16,1-8-3 15,4-12 0-15,7-9 3 16,4-10-3-16,4-8 4 15,8-17 1-15,2-7-4 0,-2-7 1 16,-7 0-1-16,-7 1 0 16,-9 9 0-16,-10 4 1 15,-6 8 2-15,-4 6 9 16,0 4-8-16,-9 5-8 16,-5 2-11-16,-2 0-43 0,-5 7-93 15</inkml:trace>
  <inkml:trace contextRef="#ctx0" brushRef="#br0" timeOffset="20995.26">27840 15070 314 0,'-12'2'16'15,"-1"-2"42"-15,2 0-25 16,2 0-6-16,3 0 8 16,1 0-10-16,2 0 0 15,-1 0-3-15,1 2 1 16,-1 0-6-16,-1 3-6 0,0 0 5 16,2 0-1-16,-1 2-3 15,3-3-1-15,-1 2-4 16,2-5-3-16,3-1 0 15,12 0-2-15,6-12 4 0,8-9 10 16,13-8 3-16,9-10-7 16,10-6 2-16,6-6-1 15,5-5-6-15,-2 1-1 16,-4 2-2-16,-5 3-3 16,-8 9 0-16,-11 4 0 15,-8 9 0-15,-10 7 0 0,-6 7-1 16,-5 3 1-16,-8 4-1 15,-2 4 0-15,-1-1 2 16,-2 4-2-16,0 0 1 16,0 0-2-16,0 0-1 15,0 0 1-15,0 0-9 16,-2 0-35-16,-1 4-16 0,-6-3-73 16,4-1-240-16</inkml:trace>
  <inkml:trace contextRef="#ctx0" brushRef="#br0" timeOffset="21698.34">28957 13815 484 0,'0'-17'4'0,"0"1"3"16,0-1 13-16,0 0 2 15,-2 3-6-15,-5 0 7 16,-2 5-5-16,-6 0 11 16,0 7 8-16,-6 2-15 0,0 6-10 15,-5 15-6-15,4 7 1 16,-2 8-4-16,6 5-2 16,9 2 0-16,9 0 0 15,2-4-2-15,20-3 2 16,8-4-3-16,8-9 0 15,7-2 2-15,5-4 0 16,-1-3 1-16,-1-5-1 16,-3 5 1-16,-7 0 0 15,-6 2-1-15,-9 4 0 16,-9 2 0-16,-10 2 0 0,-4 5 3 16,-9 5 0-16,-13 0 5 15,-4 3-3-15,-7-1-3 16,-1-4 1-16,0-5 0 15,3-7-2-15,4-13 0 16,6-7-16-16,7-17-24 16,7-18-62-16,7-15-184 15</inkml:trace>
  <inkml:trace contextRef="#ctx0" brushRef="#br0" timeOffset="21917.06">29298 13613 508 0,'0'-5'20'16,"-2"5"28"-16,-3 0-18 16,3 8-25-16,2 12-7 15,0 7 7-15,0 10 9 0,7 6 4 16,4 4 1-16,1 3 0 16,5-4-3-16,-1-3-8 15,-1-8-7-15,-1-2 3 16,-2-10-4-16,-6-9-23 15,-4-9-56-15,-2-5-73 16</inkml:trace>
  <inkml:trace contextRef="#ctx0" brushRef="#br0" timeOffset="22480.57">29196 13941 538 0,'0'0'21'0,"1"0"10"16,10-9-10-16,9-7 13 15,3-3-14-15,6-6-13 16,2-6-6-16,-1-3 1 16,1-3-2-16,-4-6-6 15,-6 2-6-15,-5-2 9 0,-5 1 2 16,-6 3 1-16,-5 10 2 16,0 5-2-16,0 12 9 15,-2 3 17-15,-3 9 1 16,0 3-18-16,-2 15-12 15,2 11 2-15,2 10 0 0,-1 6 3 16,4 1-2-16,7 2-1 16,12-1 1-16,8-8 0 15,9-7-1-15,11-13 1 16,2-9 1-16,6-10 0 16,-3-25 2-16,-6-15 1 0,-4-11-5 15,-10-8 0-15,-9-7-9 16,-6 2 6-16,-7-1 3 15,-5 6 1-15,-5 9 1 16,0 10 0-16,-7 10 1 16,-1 10 16-16,1 6 6 15,-3 13-3-15,5 1-9 0,0 21-12 16,1 8-5-16,2 13 4 16,2 13 1-16,0 10 0 15,12 9 1-15,5 8-3 16,5 1 4-16,1 2 3 0,0 3-5 15,-1-7 1-15,-6-6-1 16,0-9 0-16,-5-9-1 16,-6-16-40-16,-3-16-22 15,-2-20-49-15,0-8-54 16,-11-28-194-16</inkml:trace>
  <inkml:trace contextRef="#ctx0" brushRef="#br0" timeOffset="22716.57">29716 13409 526 0,'-1'-38'3'0,"1"1"14"15,5 4-4-15,9 1 0 16,6 5 0-16,0 6-3 16,1 8-6-16,1 8-1 15,0 5-2-15,-1 12 0 0,-3 17 9 16,-3 10 7-16,-5 7 3 15,-3 5-8-15,-3 5-6 16,-1 1-3-16,3 0 0 16,3-10-12-16,-2-10-70 15,6-13-72-15</inkml:trace>
  <inkml:trace contextRef="#ctx0" brushRef="#br0" timeOffset="23169.36">30127 13419 575 0,'-8'0'5'0,"-3"0"0"16,1 0 12-16,5 0-9 15,0-7 3-15,2-8 6 16,3-13 0-16,0-12-6 16,1-11-5-16,10-12 2 0,2-6-1 15,-1-8-4-15,-5 0 1 16,-2 4-4-16,-5 9 3 15,0 7-2-15,-7 16 20 16,-5 9 8-16,-3 12-3 16,3 13-12-16,-5 7-14 0,2 2-2 0,3 17-1 15,4 10 2-15,6 5 1 16,2 5 0-16,11 4-3 16,14-2-5-16,7-6-10 15,8-2 6-15,3-8 5 16,6-8 5-16,-5-5 0 15,0-4 0-15,-8-1 4 0,-4 1-2 32,-11 0-1-32,-6 3-2 0,-12 3-1 15,-3 4 3-15,-10 3 4 16,-9 3 3-16,-6 1 11 16,-2 0 0-16,-2 0-5 0,5-6-7 15,2-1-1-15,5-4-3 16,9-6-2-16,6-8-20 15,2-4-56-15,7-21-115 16</inkml:trace>
  <inkml:trace contextRef="#ctx0" brushRef="#br0" timeOffset="24325.66">29613 14630 533 0,'0'-4'6'0,"0"3"19"16,0 1-3-16,0 0-20 0,3 5-3 16,4 9 3-16,2 7 10 15,2 11 10-15,1 10 7 16,1 5 0-16,0 6 5 16,-3 0-5-16,2 0-10 0,0-3-7 15,-4-3-5-15,1-5-5 16,1-4 0-16,-3-6-2 15,0-5 0-15,-2-7-11 16,1-6-52-16,-6-6-32 16,0 0-80-16</inkml:trace>
  <inkml:trace contextRef="#ctx0" brushRef="#br0" timeOffset="24497.55">29650 15481 561 0,'-3'8'13'0,"3"-8"-1"0,0 0-9 16,17-10 0-16,3-12 19 16,9-8 5-16,3-6-10 15,6-10-9-15,1-6-7 16,-2-2-6-16,-5 3-58 16,-8-1-77-16,-11 5-215 0</inkml:trace>
  <inkml:trace contextRef="#ctx0" brushRef="#br0" timeOffset="24686.68">29709 14708 105 0,'-9'0'403'0,"-2"6"-388"0,3 16 18 16,1 6-17-16,2 6 6 15,2 7 2-15,1 1 2 0,2 1-17 16,0-1-6-16,0-2-2 15,7-2-1-15,4-1-57 16,-2-2-64-16,3 0-358 16</inkml:trace>
  <inkml:trace contextRef="#ctx0" brushRef="#br0" timeOffset="25561.38">30533 14686 459 0,'0'3'64'0,"3"6"-13"0,-3 9-18 16,1 14 4-16,1 12 0 16,-2 4-1-16,2 6-15 15,-2 0-9-15,5-7-3 16,0-8-6-16,4-10-2 0,4-9-2 15,1-14-27-15,6-6-49 16,-6-19-49-16,3-15-65 16</inkml:trace>
  <inkml:trace contextRef="#ctx0" brushRef="#br0" timeOffset="25904.99">30639 14086 538 0,'-23'-7'5'16,"3"5"40"-16,6-2-11 16,10 0-16-16,4-1-6 0,6-7-15 15,21-4 3-15,8-9-2 16,14-2 2-16,11-2 1 16,2 11-1-16,1 8 1 15,-8 10 0-15,-15 20 0 16,-11 17-2-16,-17 16 6 0,-12 15 12 15,-5 9 1-15,-13 5 3 16,-3 2-6-16,1-7-6 16,6-11-5-16,2-15-2 15,11-13-2-15,1-20 0 16,10-16-5-16,12-6 4 16,8-23 5-16,8-10-2 0,7-8-1 15,2-5-48-15,-5-4-60 16,-5 7-118-16</inkml:trace>
  <inkml:trace contextRef="#ctx0" brushRef="#br0" timeOffset="26128.77">31427 14059 595 0,'5'20'2'0,"0"1"-9"16,0 9 7-16,2 13 2 16,2 2 8-16,-5 5 11 15,1 1-14-15,1-1-6 16,-1-1 2-16,2-9-2 16,1-5-2-16,-1-16-75 0,0-13-142 15</inkml:trace>
  <inkml:trace contextRef="#ctx0" brushRef="#br0" timeOffset="26701.45">31500 13415 561 0,'-15'0'-21'0,"3"0"21"15,5 0-1-15,-1-3 1 16,4 2-1-16,1-1 3 0,1-3-3 16,2-2-4-16,0-2 4 15,0-2 2-15,0-1 3 16,7-3 10-16,4-5 2 15,3-1-8-15,5-5-4 16,0-3 1-16,3-1 4 0,1 2-6 16,-3 1-4-16,-1 2 2 15,0 7-1-15,-4 6 2 16,0 8-6-16,1 4 3 16,-1 14 2-16,-3 15 4 15,1 7 0-15,-1 5 0 16,-1 7-3-16,0 0 0 15,1-2 0-15,3-6-1 0,4-5 0 16,3-8 0-16,2-4-12 16,3-8-3-16,-3-1 9 15,1-2 4 1,-4 4 0-16,-6 4 2 16,-7 7-3-16,-8 5 10 0,-3 5 27 15,-10 4-4-15,-6 0-13 16,2-3-12-16,4-3-4 15,2-5 0-15,8-3-2 0,3-9-23 16,3-13-98-16,12-5-225 16</inkml:trace>
  <inkml:trace contextRef="#ctx0" brushRef="#br0" timeOffset="26920.2">32374 13638 674 0,'-14'2'-2'0,"-6"6"-1"0,0 3 0 16,13 7 1-16,0 16 3 16,2-4-2-16,1-1 2 15,4-2-2-15,0-6 1 16,9-3-1-16,5-9-26 0,1-9-65 15,-2-9-170-15</inkml:trace>
  <inkml:trace contextRef="#ctx0" brushRef="#br0" timeOffset="27373.6">32304 12509 564 0,'-7'-5'0'0,"2"5"-1"16,0 15-1-16,2 14-2 0,-1 16 8 31,1 12 7-31,-1 7 6 0,3 5 13 16,1 1-10-16,0-8-5 15,14-8-9-15,6-11-3 16,5-13-1-16,6-15-3 0,4-12 3 15,3-3 0-15,-1-20-2 16,0-13-22-16,-6-10-9 16,-5-9 8-16,-6-5 14 15,-4-2 8-15,-3 0 2 16,-1 4-1-16,-3 5 1 16,4 3 2-16,-3 12 13 0,0 6 2 15,-5 12 6-15,0 6 5 16,-1 11-4-16,-1 5-18 15,1 20-13-15,0 14 7 16,-1 15 4-16,4 12 1 0,-1 9-3 16,2 3-2-16,5 2 1 15,5 1-1-15,4-5 0 16,0-2-2-16,1-8-57 16,-9-7-73-16,-4-8-351 15</inkml:trace>
  <inkml:trace contextRef="#ctx0" brushRef="#br0" timeOffset="28109.15">31110 15926 139 0,'32'-62'313'0,"0"-2"-310"16,-5 3 15-16,0 4-4 15,-1 6 4-15,-9 7 5 16,-6 9 1-16,-4 8 5 0,-5 7 5 16,-2 8 14-16,-5 10-11 15,-12 2-10-15,-4 22-13 16,-11 12-9-16,-5 10-4 15,0 12 0-15,6 1 3 16,4-2 5-16,17-3 0 16,10-9-5-16,27-10-2 0,12-4-2 15,10-9-1-15,9-5 0 16,4-4 1-16,0-1 1 16,-8-4-1-16,-3 5-2 15,-12 0-1-15,-6 8 3 16,-13 3 0-16,-12 5 0 0,-8 3 3 15,0 5-2-15,-15-1 2 16,-9 5-2-16,-5-5-1 16,-1-5-4-16,-8-6-31 15,-1-15-18-15,-3-8-53 0,1-22-138 16</inkml:trace>
  <inkml:trace contextRef="#ctx0" brushRef="#br0" timeOffset="28306.81">31189 15599 735 0,'12'-17'5'15,"3"1"-4"-15,6-7 3 16,4-2 4-16,1-2-4 16,2 1-2-16,-2 0-5 15,3 2 4-15,-5 2-2 0,1 1-12 16,1 5-31-16,-3 3-30 15,-4 8-58 1,-2 5-110-16</inkml:trace>
  <inkml:trace contextRef="#ctx0" brushRef="#br0" timeOffset="28734">30551 16659 541 0,'11'20'6'0,"-5"7"3"16,3 8-4-16,3 15 0 0,4 15 8 16,0 10-5-16,2 9-3 15,4 3-3-15,1-3-1 16,0-8-52-16,-1-21-161 16</inkml:trace>
  <inkml:trace contextRef="#ctx0" brushRef="#br0" timeOffset="35202.08">31590 13055 171 0,'0'-22'-16'16,"-7"-11"-72"-16</inkml:trace>
  <inkml:trace contextRef="#ctx0" brushRef="#br0" timeOffset="41217.56">16105 14055 382 0,'-10'-7'14'16,"-4"-7"29"-16,2-2 1 16,1 0-8-16,0-2-13 15,3 2-3-15,-4 0-8 16,2 1 0-16,1 5 2 15,1-1 4-15,-6 0 7 0,4 3-2 16,-1 2-3-16,-5 1-3 16,1 5-3-16,-1 0-2 15,-2 17-11-15,-3 14 0 16,1 12-2-16,0 14-1 16,4 12 2-16,5 10-2 0,11 8 2 31,0 10-2-31,23 1 0 15,11 3 2-15,15 0 1 16,11-2-1-16,6-8 0 0,7-16-1 16,3-16-38-16,-3-25-47 15,-5-27-51-15,-5-18-114 16</inkml:trace>
  <inkml:trace contextRef="#ctx0" brushRef="#br0" timeOffset="41619.24">16718 14573 489 0,'0'31'0'0,"0"-9"0"0,5-4 0 16,3-5 0-16,0-13 0 15,-1 0-3-15,-1-24 7 16,-1-13 7-16,-4-13 5 15,-1-14 1-15,0-13-7 16,-3-9-7-16,-7-12-2 0,-9-7-1 16,2 2-8-16,-7 5-2 15,1 12 8-15,-4 18 5 16,1 18 49-16,7 19-16 16,3 19 8-16,3 12-14 15,8 9-22-15,5 17-12 16,0 11 2-16,7 11 3 0,10 9-2 15,4 11 1-15,4-1 0 16,4 5 1-16,1-5-1 16,8 1 0-16,1-7-7 15,5-15-33-15,-3-12-61 16,0-19-65-16</inkml:trace>
  <inkml:trace contextRef="#ctx0" brushRef="#br0" timeOffset="42370.05">17147 13820 307 0,'-7'-15'320'0,"-6"1"-319"15,0 7 1-15,2 2-2 16,-1 5-1-16,-3 3 0 16,-1 17 0-16,1 10-2 15,7 11 2-15,1 11 0 16,7 5 0-1,0 4 3-15,10-4-1 16,10-5 0-16,4-11-1 16,3-13 0-16,-3-12-1 15,3-16-4-15,-1-5 2 0,-8-24 5 16,-4-8-1-16,-5-10-3 16,-3-1 1-16,-6-2-1 15,0 2 2-15,0 7 1 16,-5 9-1-16,2 11 2 15,1 8 0-15,0 10 15 0,2 3-6 16,0 9-14-16,0 12-2 16,2 6 6-16,8 3 0 15,2 4-2-15,5-4 0 16,0-7 1-16,3-8 0 16,-2-6-3-16,2-9-5 15,-4-8 3-15,-2-15 6 0,-3-9 2 16,-3-9-3-16,-5-7 2 15,-1-2-2-15,-2-4-2 16,0 7 0-16,0 2-1 16,-5 5 2-16,-2 14 1 0,4 8 0 15,-2 7 2-15,3 11 10 16,-3 5-13-16,3 13-2 16,2 7 1-16,0 4 3 15,7 3-2-15,2 0 2 16,6-3-3-16,2-6 1 15,0-5-6-15,0-9-13 0,-2-7 3 16,-3-2 5-16,-2-15 15 16,-2-7 0-16,-2-2-3 0,-1-2 3 15,-4 0-2-15,-1 2-1 16,0 7 3-16,0 4 0 16,0 5 10-16,0 2 2 15,0 6-7-15,0 0-8 0,7 0-4 16,-2 11 1-16,2 3 4 15,3 4 0 1,3 0-1-16,0 3 1 16,2-1-1-16,-3-2 1 15,2-4-1-15,-3 0 0 16,-2-5-24-16,-2-3-47 0,-6-5-98 16</inkml:trace>
  <inkml:trace contextRef="#ctx0" brushRef="#br0" timeOffset="43084.3">16833 14184 394 0,'-5'0'10'0,"-2"0"2"16,2 0-3-16,2 0-2 16,-3 0 7-16,5 0-4 0,-3 0 0 15,1 0-3-15,2 0 6 16,1 0 3-16,0 0 0 16,0 0 2-16,0 0-6 15,1-2 7-15,7-1-2 0,1-8 11 16,0-4-5-16,2-6-4 15,-2-6-10-15,-4-7-7 16,-3-1 0-16,-2-1-1 16,-4 7-1-16,-8 6 0 15,-3 9 1-15,1 5 2 16,1 9 2-16,5 2 7 0,2 16-4 0,6 7-8 16,0 5-1-16,11 7 1 15,5 5 1-15,3-5 0 16,7 0 0-16,3-6-1 0,1-6 1 15,1-8 0-15,1-6-2 16,-2-7 1-16,-4-4-2 16,-4-9-65-16,-8-12-125 15</inkml:trace>
  <inkml:trace contextRef="#ctx0" brushRef="#br0" timeOffset="44935.64">17795 13147 449 0,'-5'-12'2'15,"-1"1"16"-15,4 5 24 0,2 0-4 16,0 6 7-16,0 0-9 16,0 9-32-16,13 12-5 15,3 11 9-15,4 9 14 16,3 4-5-16,-2 1-10 16,3-2-7-16,-6-10 2 0,-4 0-2 15,-3-12 1-15,-4-3 0 16,-1-6 1-16,-5-5-1 15,-1-4 2-15,0-4 1 16,-5-4 19-16,-5-10-1 16,-3-11-22-16,-3-12 0 15,3-9 0-15,1-6-4 16,0-4-12-16,7 6 9 16,3 3 6-16,2 12 2 0,2 6-1 15,11 11-5-15,8 5 2 16,6 8-5-16,7 5 6 15,4 9 2-15,2 12 0 0,-3 10 1 16,-3 5 1-16,-5 1-3 16,-9 4 1-16,-8-5 1 15,-8-6-3-15,-4-5-2 16,0-8 4-16,-11-9 2 16,-4-8 2-16,0-8 1 15,0-16-1-15,3-14-4 0,3-8-2 16,4-4 1-16,3-2-3 15,2 4-1-15,0 7 1 16,5 12 2-16,1 10 0 16,0 8 2-16,1 10-2 15,3 1-1-15,-1 13 1 0,3 9 0 16,3 8 1-16,0 5 1 16,4 2 0-16,1-1 1 15,-3-4-1-15,2-6 0 16,-2-10 0-16,0-7 0 15,-5-9-1-15,1-11 3 0,-3-15 0 16,1-12 4-16,0-12-5 16,-2-7-1-16,1-5 1 15,-2 0-2-15,-2 4-9 16,-3 14 7-16,-1 8 3 16,0 14 0-16,-1 13 1 15,-1 8 0-15,2 1 0 0,3 10-9 16,3 10 5-16,1 3 4 15,3 8 0-15,6-3-2 16,-2 1 1-16,2-6 1 16,0-11-1-16,-3-5-1 15,-3-7 2-15,1-12 0 16,-3-13 5-16,-1-13-2 0,-1-4-1 16,-3-10-1-16,-3 0-2 15,0-5 2-15,-2 7-2 16,0 5 0-16,0 12 1 15,0 10 2-15,-4 6 15 0,-1 16-7 16,-3 1-8-16,3 18-10 16,0 6 3-16,1 8 2 15,1 4 1-15,3 0 2 16,0-2-2-16,10-7 2 0,3-6-2 16,-1-9 0-16,2-6-2 15,3-6 2-15,1-12 2 16,-2-14 2-16,2-8-1 15,-2-8-2-15,-3-8 2 16,-1-2-1-16,-5 0 0 16,-1 4-1-16,0 4 2 0,-3 8-2 15,1 9 1-15,-3 8-1 16,3 6 0-16,-2 9-2 16,1 4-2-16,-1 6-2 15,3 13 1-15,3 8 3 16,2 9 1-16,1 8 2 0,2 6 0 15,4 2 0-15,0 0-1 16,-3-1 0-16,6-2 0 16,-3-8 0-16,-3-11 1 15,-4-10-5-15,1-17-4 16,-2-6 4-16,2-27 8 16,-4-15-1-16,0-14-2 0,0-9 0 15,-3-5-1-15,-2 2 1 16,-2 1-1-16,-2 13 0 15,-7 9 1-15,-4 14 1 16,3 11 16-16,-1 8 4 16,1 6-10-16,5 9-8 0,4 0-5 15,1 11-5 1,1 7 1-16,14 7 3 0,8 4 1 16,6 5-1-16,3-1 3 15,1 5-1-15,-1 1 1 16,-6 2-1-16,-9 5 0 0,-8 2 0 15,-9 6-11-15,-9 0-28 16,-16 1-54-16,-13-2-227 16</inkml:trace>
  <inkml:trace contextRef="#ctx0" brushRef="#br0" timeOffset="45609.78">17705 14716 191 0,'-9'-11'-81'0</inkml:trace>
  <inkml:trace contextRef="#ctx0" brushRef="#br0" timeOffset="45920.74">17656 14525 168 0,'0'-27'34'15,"-2"4"13"-15,2 3 6 16,0 4 0-16,0 3-17 0,0 3 10 16,0 2-10-16,-1 3-3 15,-3 0-1-15,1 0-1 16,-1 1-5-16,1-2-8 16,-2 1-4-16,0 0-6 0,2 1 0 15,-1-2-3-15,1 1-1 16,1-2-3-16,0 2 0 15,-1 2 0-15,1-1 4 16,-1-1 4-16,1-1 5 16,-4 1-3-16,2-2-1 15,1 4-6-15,1-1 0 0,-2 0-3 16,1-1 0 0,1 3-3-16,0 0 1 15,1 0-14-15,-1 2-2 0,2 0-6 16,0 4-23-16,0 12-38 15,0 4-8-15,2-1-108 16</inkml:trace>
  <inkml:trace contextRef="#ctx0" brushRef="#br0" timeOffset="46514.8">17746 14211 10 0,'-5'-6'94'15,"3"4"-11"-15,-1-1-36 16,1-1 29-16,-2-1 12 0,1 0-31 16,1-1-13-16,-2-1-5 15,0 2 0-15,1 0-19 16,-1-1-7-16,1 4-5 0,-2 0 3 15,1 1-1-15,1 1-5 0,0-2 0 16,1 2 0-16,2 0-3 16,-2 0 2-16,2 0-1 15,0 0 3-15,0 0 2 16,0-2 2-16,0 2-2 16,0 0-3-16,0 0-4 15,0 0-1-15,0 0-3 0,0 5-60 16,0 6-34-16,-1 2 10 15,1 1 8-15,0-2 5 16,0-1 44-16,0-4 16 16,0-7 15-1,0 0 47-15,0-3 3 16,0-8-8-16,3 0-17 16,-1 1-13-16,-2 1-8 0,0 0-3 15,0 4 1-15,0-1-3 16,0 2-2-16,0 4 1 15,0-3-2-15,0 3 3 0,0-2 3 16,0-1 13-16,0 1 18 16,0 2-5-16,0-2-12 15,0 2-12-15,0 0-6 16,0 0-8-16,0 4-48 0,3 1-2 16,2 2-29-16,-3-5-11 15,1 2-59-15</inkml:trace>
  <inkml:trace contextRef="#ctx0" brushRef="#br0" timeOffset="46733.54">17714 14157 77 0,'0'-7'185'16,"0"0"-124"-16,0-2 4 0,0 4-24 16,0-3 3-1,0 1 9-15,0 2 3 0,0 1-13 16,0 2-11-16,0-1-2 16,0 3-6-16,3 0-8 15,1 2-13-15,4 12-7 16,2 6 0-16,-1 10 4 15,4 5 1-15,-1 7 2 0,-1 6-2 16,-2 2 3-16,0 0-2 16,0-4-1-16,2 0 1 15,1-1-2-15,5-8 0 16,4-8-56-16,0-11-80 0,5-15-154 16</inkml:trace>
  <inkml:trace contextRef="#ctx0" brushRef="#br0" timeOffset="47391.95">18030 15356 634 0,'0'-6'-9'0,"0"-8"3"16,13-2 4-16,9-2 2 0,-2 4 0 0,6 1 0 15,-1 8 0-15,-5 5-1 16,-4 16-3-16,-9 16 2 16,-4 16 4-16,-3 8 0 15,-3 3 2-15,-2-3 18 16,1-6 3-16,4-10-8 0,0-13-8 15,5-11-5-15,10-13-2 16,1-3 2-16,7-14 7 16,3-9 1-16,-1-8-8 15,1-1-2-15,-1 0 0 0,-1 6-5 16,-2 8-71-16,-10 9-60 31,-5 9-155-31</inkml:trace>
  <inkml:trace contextRef="#ctx0" brushRef="#br0" timeOffset="47751.48">18452 16392 627 0,'7'2'-2'0,"-4"12"-2"16,5-14 1-16,1 0 4 15,5 0-1-15,2-13 2 16,1-4 4-16,2-5 1 16,5 0-2-16,1 1-5 15,-1 5 1-15,-3 7-1 0,-5 9-1 16,-4 7-2-16,-8 15 1 16,-4 8 4-16,0 10 9 15,0 0 21-15,0 3 1 16,0-1-9-16,5-3-17 15,6-4-5-15,3-1-1 16,5-2-1-16,0-3 1 16,1-3-7-16,0 3-28 0,-1 0 7 15,-2 7-10-15,-3 6-16 16,-1 6-6-16,-4 4-19 16,-4-4-61-16,0-4-175 0</inkml:trace>
  <inkml:trace contextRef="#ctx0" brushRef="#br0" timeOffset="48142.02">19086 17261 535 0,'-3'19'8'15,"1"3"-6"-15,2 1 1 0,3 6 1 0,10-1-1 16,3-1 0-16,3-2 0 16,3-7-2-16,2-8-1 15,-2-6 0-15,0-4-1 16,3-17-16-16,-3-12-7 16,-1-5-18-16,-2-10-62 0,-7 6-23 15,-9 4-39-15,-3 7 316 16,0 11 86-16,-10 11-95 15,-4 5-52-15,-3 10-22 16,5 12-39-16,-1 10-15 16,4 9-3-16,2 2-3 15,6 4-2-15,1 2-4 0,0-6-1 16,10-6 1-16,5-5-29 16,2-12-71-16,3-13-35 15,1-7-203-15</inkml:trace>
  <inkml:trace contextRef="#ctx0" brushRef="#br0" timeOffset="48424.93">19692 17400 508 0,'8'0'292'0,"-8"-2"-291"16,0 2-1-16,0 0-1 15,0 11-6-15,-1 10-4 16,-6 11 0-16,0 9 8 15,2 14-3-15,2 3-1 16,-1 4-1-16,4 4 7 16,0-2 1-16,5-2 1 0,9-6-2 15,1-6 1-15,9-6 0 16,-3-9 0-16,6-5 0 16,0-7 0-16,-4-4 0 15,-1-4-1-15,-6-3-3 16,-4-3-17-16,-6-3 1 15,-6-4-9-15,-1-2-32 16,-20-2-67-16</inkml:trace>
  <inkml:trace contextRef="#ctx0" brushRef="#br0" timeOffset="48581.18">19607 17587 700 0,'24'-41'33'0,"2"-7"-30"0,2-1 3 16,1-2-6-16,-3-3-47 16,-13 7-116-16,-5-2-173 15</inkml:trace>
  <inkml:trace contextRef="#ctx0" brushRef="#br0" timeOffset="48956.59">16764 15293 84 0,'-38'0'129'16,"1"-4"-258"-16</inkml:trace>
  <inkml:trace contextRef="#ctx0" brushRef="#br0" timeOffset="49269.06">16112 15672 253 0,'-32'17'11'0,"6"-6"90"16,7-2-28-16,3-4-10 16,5-5-17-16,4 2-4 15,6-2-19-15,-4 0-11 16,5 0-7-16,0 0-6 0,6 0-4 16,5-5 4-16,4-9 1 15,7-6 0-15,7-10-1 16,8-10 3-16,2-8-2 15,7-7 1-15,3-4-1 16,-3 2 0-16,1 5 0 0,-7 9 0 16,-8 9-1-16,-3 9-2 15,-12 9-4-15,0 6-12 16,-7 3-20-16,-2 5-11 16,-3 2-24-16,-5-2-47 15,0 2-66-15</inkml:trace>
  <inkml:trace contextRef="#ctx0" brushRef="#br0" timeOffset="50455.91">18769 13984 324 0,'-14'13'1'16,"2"-7"14"-16,6 0 30 0,1 1-32 16,3-3-7-16,2 1 6 15,-2-3 6-15,2-2 8 16,0 0 9-16,14-16-2 15,3-9-8-15,13-13-3 16,8-10-15-16,13-11-2 16,6-9-3-16,9-3 1 0,4-2-3 15,3-2 0-15,0 1 2 16,0 5 0-16,0 4 6 16,-7 6 2-16,-8 9-6 15,-9 7-2-15,-7 9-1 16,-15 11 5-16,-9 7 14 0,-10 7 0 31,-2 4-8-31,-6 3-6 0,0 2-1 16,0-2-30-16,0-7-92 0,0-3-175 15</inkml:trace>
  <inkml:trace contextRef="#ctx0" brushRef="#br0" timeOffset="50737.14">19631 12793 633 0,'3'-2'-3'16,"2"-4"-2"-16,7 4-3 0,14 2 8 15,3 0 1-15,10 6-2 16,6 10 1-16,5 11 0 16,-1 5-2-16,-3 11-8 15,-8 12-3-15,-5 5-4 16,-12 10 11-16,-12 7 4 15,-9 0 2-15,-6 1 0 0,-15 0 3 16,-11 0 17-16,-7 0 10 16,0-7-10-16,7-3-14 15,3-12-4-15,12-23-52 16,12-29-369-16</inkml:trace>
  <inkml:trace contextRef="#ctx0" brushRef="#br0" timeOffset="51392.97">24151 15926 403 0,'-3'-15'-34'0,"3"-2"28"0,0 3-47 15,-2 6-29-15,-8 0-42 16</inkml:trace>
  <inkml:trace contextRef="#ctx0" brushRef="#br0" timeOffset="52163.89">20131 13609 316 0,'70'6'108'16,"5"-1"-106"-16,4 4-1 0,8 3 2 16,3 5 8-16,0 2 4 15,5 6 1-15,3 3 1 16,4 8-9-16,5 7-1 16,5 11-3-16,5 8-2 15,2 10 0-15,3 6-2 16,2 8 2-16,1 6-3 0,-4 5 1 15,3-1-1-15,-4 2-5 16,-1-3 0-16,-2-8 1 16,0-9 3-1,2-8 1-15,5-4 2 16,7-11 1-16,6-5-2 0,9-1 2 0,4-7 4 16,7 1-5-16,1-2 3 15,-2 0-3-15,-7-3-1 16,-4 1 1-16,-7-4-2 0,-7-1 1 15,-9-2 0-15,-8-3 1 16,-5-2 2-16,-8-6 16 16,-8-6 0-16,-1-3 7 15,-7-3-9-15,-3-6-5 16,-7-1 0-16,-6-2-3 0,-10 0-8 16,-13 0 0-16,-12 0 1 15,-10 2-14-15,-19 3-44 16,-7-5-55-16,-20 0-176 15</inkml:trace>
  <inkml:trace contextRef="#ctx0" brushRef="#br0" timeOffset="52475.13">25132 15252 452 0,'29'-5'33'0,"3"3"-35"0,2 2 0 16,3 16 0-16,5 9 1 0,-4 9 1 16,-6 9 0-16,-3 5 0 15,-12 9 0-15,-12 4-2 16,-10 1 2-16,-24 2 2 15,-18 0-1-15,-18-3 2 16,-14-2 1-16,-11-5 2 16,-9-8 3-1,-10-12 1-15,1-26-10 16,9-23-220-16</inkml:trace>
  <inkml:trace contextRef="#ctx0" brushRef="#br0" timeOffset="81733.62">18769 13627 76 0,'-5'-21'262'16,"-11"-5"-244"-16,-2 4 12 15,2 0-1-15,3 4-15 0,3 4-2 16,1 1 0-16,3-1-6 16,4 6-1-16,2-3 0 15,0-3-3-15,2 3-1 16,8-1-4-16,-2-1 3 15,-1 5 0-15,0-2 1 0,1 3-2 16,-3 1 1-16,-3 1 2 16,0 5-2-16,-2-1 0 15,0 1 3-15,0 0 7 16,0 0-5-16,3 0-2 16,-1 0-3-16,2 0 1 0,-1 0 1 15,3 0-1-15,-1 0 3 16,2 0-1-16,-3 0 1 15,1 0-1-15,0 0-2 16,0 0-1-16,-2 1 2 16,3 6-3-16,-1 2 1 15,0 4-16-15,0-3-33 0,-5 0-103 16</inkml:trace>
  <inkml:trace contextRef="#ctx0" brushRef="#br0" timeOffset="83025.07">18896 13083 485 0,'0'-1'-4'16,"0"1"8"-16,0 0-6 16,0 15 0-16,5 9 1 15,6 8 1-15,3 5 0 16,6 8 0-16,1 3 1 0,3-1 3 16,3 6 3-16,-3-2 1 15,3-1-6-15,-6 0 0 16,-4-4-1-16,-2-3-1 15,-6-7 1-15,-6-7-1 16,-3-9 1-16,0-10-1 16,-10-6 3-16,-9-4-1 0,-2-9 1 15,-7-14-3-15,-3-11 0 16,2-9 0-16,-1-8-1 16,3 0 2-16,3-2 0 15,5-3 0-15,8 4 27 0,2-1-23 16,4 3-2-16,5 0 1 15,0 0 0-15,14 3-4 16,4 4 1-16,7 5 0 16,8 8 0-16,1 12 0 15,1 12-2-15,1 8-2 16,-5 25 1-16,-4 16-4 0,-12 12-7 16,-3 13 1-1,-11 1 1-15,-1 2 3 16,0-9 4-16,-10-5 3 15,2-14 1-15,-1-12 1 0,6-13-1 0,-1-7 5 16,4-11 11-16,2 0 0 16,10-14-2-16,7-1-11 15,3-4-4-15,4 3 1 16,1 2-1-16,3 4-3 16,1 9 4-16,1 1-3 15,0 0 3-15,2 3 0 0,0-1-1 16,0-2 0-16,-7 0-11 15,-3-9 1-15,-6-8 3 16,-7-7 4-16,-6-10 3 16,-3-6 1-16,-2-6-5 0,0-3-15 15,-6 1 7-15,1 5 12 16,4 9 1-16,-1 11 3 16,0 9 10-16,2 7-3 15,0 7-7-15,0 1-5 16,5 12 3-16,10 5 0 0,3 1 0 15,2 1 0-15,3-4-1 16,3-6 1-16,1-7-1 16,0-3-2-16,-1-11-1 15,-4-13-2-15,-3-6-2 16,-3-2 6-16,-2-4 2 16,-2 1-1-16,-4 1 1 0,-1 9-1 15,-2 7 2-15,0 3 2 16,-3 10 5-16,-1 3 6 15,3 2 0-15,3 0-9 16,3 0-2-16,3 0 0 0,7 0-2 16,0-3-1-16,0-4-1 15,1-2 0-15,-5-5 0 16,-4-4 0 0,0-6-4-16,-9-2-3 15,1-1 3-15,-4-1 4 16,0 2 2-16,0 5-1 0,0 5 17 15,0 5-3-15,0 4 13 0,2 5-9 16,6 2-19-16,9 0 0 16,4 6 2-16,6 1 0 15,2 2-1-15,5-4 0 16,2-3-1-16,-2-2 0 16,-3 0-7-16,-2-2-28 15,-14-8-6-15,-6-7-33 0,-9-2-87 0</inkml:trace>
  <inkml:trace contextRef="#ctx0" brushRef="#br0" timeOffset="83517.64">20068 11954 404 0,'-11'0'126'16,"1"0"-125"-16,1-1 1 16,3-3-1-16,1 4 1 15,5 0 0-15,0 0-3 16,0 15-2-16,6 4 2 16,8 9 0-16,0 5 1 15,4 8 2 1,-1 3 1-16,3 2-1 15,0-3 0-15,0 4 2 0,0-3 2 16,0-3 4-16,-1 0 2 16,-1 0 0-16,6-6-3 15,-7 2-5-15,5-6 1 0,-4 1-5 16,2 1 2-16,1-5 0 16,3 5-3-16,-3 0-7 15,-3-4-57-15,-6-11-180 16</inkml:trace>
  <inkml:trace contextRef="#ctx0" brushRef="#br0" timeOffset="84892.34">18766 13142 321 0,'3'-9'83'0,"0"2"-78"0,-3 2 5 15,0 2-6-15,0 0-1 16,0 3 0-16,0 0 4 16,4 0 1-16,-1 7-5 15,2 8 2-15,6 8 25 16,4 9 3-16,0 9-6 0,7 6-8 15,0 7-1 1,0 8-3-16,0 4-6 16,0 6-9-16,-4 0 1 0,-4 2 1 15,0 4-1-15,0-7-1 0,-2 0 2 16,-1-5-3-16,3-2 10 16,-2-3 2-16,1-7-5 15,-1-6 1-15,-5-11-5 16,0-10 0-16,-4-9-1 15,-3-11-1-15,-3-7 5 0,-16-6 17 16,-8-19-8-16,-3-8-13 16,-8-16-3-16,-1-15-22 15,0-4 0-15,2-8 3 16,6-3 0-16,4 2 3 16,7 2 6-16,3 8 7 15,3 2 2-15,4 5 3 0,3 2 3 16,2 8-5-16,3 3 2 15,2 3 2-15,0 2-2 16,4 3 0-16,8 3 3 16,6 4 2-16,3 6-1 15,1 4 0-15,5 10-7 0,4 8 1 16,1 4 3-16,-1 7-2 16,3 13 3-16,-2 6-1 15,1 5-3-15,-1 1 3 16,1 4 0-16,-5 0-1 15,-1-4 2-15,-4 1-1 0,-5-1 2 16,-4 3 1-16,-4-4-1 16,-6 3 3-16,-4 2-1 15,0-4-3-15,-7-2 0 16,0-3 2-16,-1-4-3 16,-4-5 0-16,4-2-1 15,-5-9-31-15,-5-7-74 0</inkml:trace>
  <inkml:trace contextRef="#ctx0" brushRef="#br0" timeOffset="85564.75">18796 15001 537 0,'-12'-24'-4'0,"-3"1"-8"16,5 0 5-16,3 4-6 15,0 2-3 1,1 8 15-16,2 2 12 0,4 7 29 16,0 0-19-16,0 9-8 0,12 9 15 15,3 5 5-15,6 7-10 16,6 6-12-16,1 7-6 16,3 5-2-16,3 9-2 15,3 9 0-15,1 4 0 16,-1 3 0-16,-2 0 0 0,-7-7-17 15,-8-10-36-15,-7-14-9 16,-13-15-22-16,-4-16-132 16</inkml:trace>
  <inkml:trace contextRef="#ctx0" brushRef="#br0" timeOffset="87707.01">18718 15002 525 0,'-4'-19'3'0,"3"-1"-1"15,1-1-1-15,1-5 4 16,10 7 4-16,7 1 7 16,1 5-3-16,5 11-8 15,1 2-3-15,-1 6 1 16,-2 16 1-16,-1 10 0 0,-8 9 3 15,-3 5 2-15,-3 4-1 16,-3 4 0-16,-4-4 1 16,0-2 2-16,0-9 0 15,-9-7-4-15,2-8-2 0,1-11 0 16,1-3-2-16,3-8 0 16,2-2 0-16,0-8-8 15,3-6 4-15,7 0 2 16,4 0-2-16,4 1 1 15,3 8-2-15,3 5-1 0,-1 0 3 16,3 12-2 0,-4 4 2-16,3 7 1 15,-3 4-2-15,0 0 1 0,-3-2 2 16,-4-4-3-16,-3-3-8 16,-5-5-24-16,1-10 5 15,-3-3-10-15,1-1-12 0,-3-14-15 16,4-1-35-16,1-3-3 15,-1-3 75-15,0 3 33 16,0-3 17-16,0-1 25 16,-3-1-8-16,2 3 9 0,-5-4-16 15,-1 0 3-15,0 0 5 16,-7 2-4-16,-2-2-8 16,-5 4 0-16,-1 6 5 15,-1 4-20-15,1 7 4 16,3 4 5-16,0 7-9 0,4 8-7 15,5 10-3-15,-1 8-4 16,4 2 1-16,0 3 2 16,11-1 0-16,3-3-2 0,4-2 1 15,0-7 0-15,2-7 0 16,-1-6-2-16,1-10 1 16,-4-2 2-16,-1-8-2 0,-3-12 4 15,-4-9-2-15,-3-5 0 16,-3 1-3-16,0-3 4 15,-2 4-4-15,0 5 2 16,0 9 0-16,0 4-1 16,0 9 0-16,0 5-3 0,3 0 0 15,4 3 0-15,3 9 3 16,0 3-1-16,4-1 2 16,1-1-1-16,1-3 0 15,-1-7 0-15,-1-3-1 16,-5 0 1-16,-2-10-1 0,-2-8 3 31,-3-9 0-31,0-3-1 16,-2 0-2-16,0 0 2 15,0 2 0-15,2 9-2 0,1 3 1 16,1 5-1-16,0 7-1 0,5 4 0 16,-2 0-1-16,1 0 3 15,2 8-2-15,6 1 1 16,-1-2 2-16,-1 0-2 15,7-2 2-15,-3-5-1 16,0 0-1-16,2-1 1 0,-4-12-2 16,0-3 0-16,-3-2 0 15,-3-3-15-15,2 0 4 16,-4-1 4-16,-1 1 5 16,3 3 2-16,-7 1 1 15,3 3 2-15,-3 2-1 0,-3 1 1 16,0 1-1-16,0-2 0 15,-2 0 2-15,-5 3 0 16,-1-3 0-16,0 3 0 16,1 6 4-16,0 1 0 15,2 2 1-15,2 4-6 0,1 12-1 16,2 2-1-16,0 8 1 16,2 1 0-16,8-2-2 15,2-4 1-15,3-2 1 16,-2-8-3-16,4-4 3 15,-1-7-2-15,0-3 0 0,-3-12 2 16,-1-9 1-16,-1-3-3 16,-2-2-1-16,-2 0-2 15,-4 4 2-15,0 5 5 16,-3 5-2-16,0 7 3 16,0 5 1-16,0 3 3 15,2 0-4-15,1 4-6 0,4 11 0 16,4-1 4-16,2 6-2 15,1-2 2-15,2-3-1 16,0 0-1-16,2-8 0 16,-6-4 0-1,3-3 0-15,-6-7 0 0,-4-11 2 16,-1-6 0-16,-3-5 0 0,-1-1 0 16,0-2-4-16,-5 1-1 15,-2 6 3 1,-1 4 1-16,-2 6 0 0,1 7 1 15,1 1 2-15,2 7 1 16,0 0 0-16,3 0-5 16,1 7 0-16,2 5-1 15,0-1 0-15,7 3 1 16,6-1-1-16,3-6 1 0,0-2 0 16,4-5-3-16,-1 0 1 15,2-11 0-15,-2-10 1 16,-4-4 1-16,-1-5 1 15,-1-1 0-15,-1-2 1 16,-5-2-1-16,-1 2 0 16,-3 1 1-16,-3-3-1 0,0 3 1 15,0 0 0-15,-3-1-1 16,-5 2 0-16,-1 5 1 16,2 2-1-16,2 6 1 0,0 8 0 15,2 4 5-15,3 6 10 16,0 6-12-16,10 12-10 15,6 12 5-15,4 8 4 16,3 13-2-16,6 6 2 16,2 5-2-16,3 1 1 15,1-1-1-15,-1-5-1 16,-1-7 2-16,-1-8 1 0,-5-12-3 16,-5-10 2-16,-7-12-3 15,-1-8-1-15,-7-11-13 16,-7-15-15-16,0-8-29 15,-6-6-43-15,-5-6 26 16,-5 2 49-16,1 1 34 16,2 2 26-16,-2 5 14 0,4 6-8 15,2 2-13-15,0 3-8 16,4 3 0-16,1 2-2 0,2 2 1 16,2 4 0-16,0 3-4 15,2 6-5-15,7 5-8 16,-3 4-2-16,-6 17 3 0,0 11-1 15,-4 9 3-15,-7 3-2 16,-1 1 2-16,1 2 17 16,7-8-3-16,4-7-10 15,2-10-4-15,11-12-6 0,3-8 1 16,4-2 3-16,2-18 2 16,-2-1-2-16,4-6 2 15,0 0-5-15,-1 0 3 16,-2 2 0-16,-1-1 0 15,-4 9-1-15,-3 2 0 16,-4 4 0-16,-2 3-16 0,-4-1-24 16,-3 0-43-16,0-7-314 15</inkml:trace>
  <inkml:trace contextRef="#ctx0" brushRef="#br0" timeOffset="88114.4">20537 14326 408 0,'-2'0'29'0,"2"-10"13"16,2-5-7-16,12-8-4 15,8-7 11-15,10-7-2 16,7-6-7-16,5-7-10 16,4 0-12-16,-3-2-10 0,-6 7-3 15,-8 6-71-15,-11 5-80 16,-13 11-297-16</inkml:trace>
  <inkml:trace contextRef="#ctx0" brushRef="#br0" timeOffset="88333.14">20734 13882 462 0,'0'0'29'16,"0"0"-4"-16,5-3-24 15,10-1 4-15,3 2 12 16,5 1 9-16,6 1 1 0,3 3-7 16,-1 12-13-16,3 4-5 15,-2 11 0-15,-3 6 0 16,-7 9-3-16,-2 3 4 15,-8 7 0-15,-3 2 0 16,-3-3-2-16,-1-10-1 0,-3-11-44 16,-2-21-62-16,2-16-250 15</inkml:trace>
  <inkml:trace contextRef="#ctx0" brushRef="#br0" timeOffset="88816.68">21246 13250 550 0,'-7'3'30'0,"1"0"-5"15,3 6-11-15,3 6-13 16,0 6-1-16,1 6 0 16,11 7 1-16,2 4 2 15,6 3 1-15,3 1 1 0,3-1-2 16,3-4-2-16,-2-5 0 15,-1-5-1-15,-3-9 0 16,-7-8 1-16,0-10-2 16,-7 0 4-16,-2-19 23 15,-2-9 1-15,-4-12-13 16,-1-5-6-16,0-9-6 0,-3 0-1 16,-3 0 1-16,0 6-2 15,3 6 1-15,1 8 0 16,0 12-2-16,2 8 1 15,0 7-2-15,2 7-28 16,5 0-79-16,3 0-67 0</inkml:trace>
  <inkml:trace contextRef="#ctx0" brushRef="#br0" timeOffset="89973.69">21733 13240 528 0,'-13'-14'-14'0,"2"2"14"16,-2-1 1 0,1 4 6-16,3 4 9 0,-2 5 21 15,2 0-9-15,2 14-14 0,2 7-12 0,3 7 0 16,2 2-3-1,0 4 1-15,2-4 0 0,5-2 0 16,2-8-1-16,2-6 0 16,-2-9-1-16,1-5 0 15,0-5 5-15,0-18 0 16,-4-4-2-16,-5-8 0 0,-1-3-5 16,0 1-1-16,0 5 2 15,-1 5 3-15,-3 9 3 16,2 6 17-16,-1 8 2 15,3 4 4-15,0 0-20 16,0 7-11-16,2 7 5 0,6 2-1 16,4 4-1-16,2-1 4 15,1-2-2-15,2-9 0 16,1-4-1-16,-4-4 0 16,3-16 1-16,-5-12 3 15,-5-7-2-15,-4-9 2 0,-3-2-3 16,0-3-2-16,-6 3-8 15,-8 5 3-15,-1 7 4 16,1 8 5-16,1 10-3 16,2 4 10-16,6 12 2 15,0 0-6-15,3 13-7 0,2 9-1 16,0 3 1-16,2 5 4 16,8 5-4-16,6-4 2 15,2-2 1-15,4-2-1 16,3-10 0-16,-2-1-1 15,1-11 1-15,-1-5-1 16,-4 0 2-16,0-15 1 0,-3-7 0 16,-5-6-1-16,-4-5 0 15,-6-4-3-15,-1 1-2 16,0 6 3 0,-1 1 0-16,-5 6 3 15,0 11-1-15,2 3 8 0,2 5 1 16,2 4 2-16,0 4-13 0,0 8-6 15,2 4 7-15,5 5-1 16,3 1 2-16,4-2 0 16,-1-2-3-16,4-6 3 15,2-3-1-15,0-7 0 0,-2-2-2 16,1-9 5-16,-1-11-3 16,-5-5 1-16,-5-5 0 15,-3-6-2-15,-3 0 1 16,-1 2-2-16,0 4 2 15,-7 2 1-15,0 8-1 16,0 4 0-16,1 7 1 16,1 4-1-16,-2 5 2 0,4 0-3 15,-1 12-4-15,2 6 3 16,2 4 1-16,0 4-1 16,2-1 3-16,10 0-1 15,3-1 0-15,-1-8-1 16,4-6-4-16,0-8-8 15,-2-2 2-15,0-9 10 0,-1-12 2 16,-3-4 0-16,-2-6 1 16,-3-1-1-16,-2 0 1 15,-2 0 0-15,-3 5 0 0,0 6 1 16,0 5 2-16,0 5 8 16,0 7 6-16,-5 4-6 15,2 2-5-15,1 13-7 16,0 4 3-16,2 6-2 15,0 7 3-15,6 0 0 16,6 4-2-16,4-4-1 0,2 4-1 16,0-2 1-16,2-2-31 15,-8-6-48-15,-3-4-200 16</inkml:trace>
  <inkml:trace contextRef="#ctx0" brushRef="#br0" timeOffset="90756.78">20264 15409 488 0,'-7'-18'4'15,"5"2"8"-15,2 2 12 16,0 0 0-16,9 3 6 16,5 6-9-16,6 5-8 0,7 2-4 15,5 15 0-15,4 10 7 16,6 3-4-16,2 8-4 31,-1-2-3-31,1 1-3 16,-7-5-1-16,-1-9 0 0,-9-9-5 0,-2-12-25 15,-9-5 5-15,-5-24 3 16,-7-12-28-16,-2-8 13 16,-2-6 22-16,0-4 14 0,0 0 3 15,0 7 11-15,-2 5 2 16,0 10 7-16,0 6 0 16,1 13-2-16,1 7 1 15,0 7-2-15,0 2-7 0,0 16-12 16,0 11-1-16,5 9 2 15,9 10 4-15,4 9 5 16,2 11 1-16,3 4 2 16,2 1-6-16,-3-1-4 15,0-4-3-15,-3-9-1 0,1-13-3 16,-4-16-33-16,-1-20-41 16,-5-9-82-16</inkml:trace>
  <inkml:trace contextRef="#ctx0" brushRef="#br0" timeOffset="91340.91">20987 15304 600 0,'8'4'3'16,"-1"-3"-8"-16,5-1 4 0,1 0 1 15,-2-14 3-15,-3-4-20 16,0-8-45-16,-8-7 4 15,0-4 58-15,-3-3 4 16,-10 3 33-16,-1 2-6 16,-1 4 1-16,3 4-3 15,2 11 2-15,3 5 2 0,2 10-10 16,3 1-11-16,-1 11-9 16,3 11-6-16,0 10 4 15,0 8-2 1,5 3-1-16,7 3 4 15,3-2-2-15,3-6-2 0,1-8 0 16,3-8-3-16,-4-12-10 0,2-10 6 16,0-3 5-16,-6-20 7 15,-1-9 0-15,-1-11-2 16,-3-9 3-16,-1-5-2 0,-3-6 7 16,0 3-6-16,-5 5-3 15,0 9 1-15,0 7 0 16,-10 15 1-16,-3 10 6 15,0 8 9-15,0 6-6 16,3 10-2-16,3 5-10 16,3 8 0-1,4 8 0-15,4 1-1 16,13 1 1-16,7-2-1 0,8-2-13 16,2-4 0-16,2-6 8 15,-1-5 2-15,-3-1 2 16,-4-3 5-16,-6-1-3 15,-6 1 1-15,-9-3 0 16,-5 2-2-16,-2 1 2 0,-7-1 2 16,-6-1-2-16,-1-5-46 15,-1-3-76-15,3-11-320 16</inkml:trace>
  <inkml:trace contextRef="#ctx0" brushRef="#br0" timeOffset="91663.76">21489 14150 587 0,'-12'13'-17'0,"5"-3"-1"16,2 4 4-16,0 10 13 15,0 4 1-15,1 11 2 0,2 9 15 0,2 9 4 16,0 8 7-16,4 6 5 16,6 4-8-16,3 6-3 15,0-2-1-15,2-1-12 16,2-2-5-16,0-3-2 0,0-3-1 16,0-5 0-16,4-2-23 15,-1-11-38-15,-3-10-51 16,-2-16-145-16</inkml:trace>
  <inkml:trace contextRef="#ctx0" brushRef="#br0" timeOffset="91898.12">21818 14571 665 0,'-7'5'5'15,"1"8"-6"-15,2 8 0 16,4 9-4-16,0 12 4 16,5 9 1-16,2 3 1 15,3 1-3-15,-1-3 3 0,1-6-2 16,0-10 0-16,-2-10-31 16,-1-12-45-16,-1-14-25 15,-5-3-62-15,-1-22-24 16</inkml:trace>
  <inkml:trace contextRef="#ctx0" brushRef="#br0" timeOffset="92195.87">21823 14762 216 0,'-15'-47'111'0,"1"10"-51"16,3 9-15-16,2 6 2 15,6 9 12-15,-1 8-11 16,4 3-6-16,0 2-31 16,2 4-13-16,8 10-1 15,5 5 4-15,4 5-2 0,7 2 2 31,-1 3 0-31,7-5-2 16,2-2 2-16,0-5-1 0,2-10-1 0,2-7 3 16,-4 0-2-16,-7-18 0 15,-4-7 2-15,-10-10 0 0,-8-5 4 16,-5-6 21-16,-3-8-8 16,-12-1-1-16,-4 2-8 15,1 3-4-15,-3 5 0 16,1 11-5-16,-4 8 0 0,6 7-2 15,0 7-30-15,3 6-28 16,5 6-77-16,3 0-297 16</inkml:trace>
  <inkml:trace contextRef="#ctx0" brushRef="#br0" timeOffset="92537.55">22263 14221 363 0,'3'13'226'0,"-3"8"-228"15,-9 8 1-15,1 6 0 16,0 9 0-16,2-2 1 16,5 1 0-16,1-4-2 15,0-8 1-15,8-10-7 0,7-7 2 16,1-14 4-16,2-2 5 15,6-21 2-15,-3-9 1 16,2-9 16-16,-4-6 11 16,-5 3-4-16,-6-1 1 15,-8 8 1-15,0 10-9 16,-12 8-9-16,-11 8-7 0,-10 11-8 16,-8 0-2-16,-8 12-36 15,-2 12-66-15,-3 1-137 31</inkml:trace>
  <inkml:trace contextRef="#ctx0" brushRef="#br0" timeOffset="94151.01">20871 16483 548 0,'0'-11'35'0,"-2"4"-31"16,-1 4 21-16,3 3-3 0,0 3-10 15,7 15-9-15,5 11 4 16,5 10 7-16,2 9 1 16,3 4 2-16,-1 4-12 15,-3 0-4-15,0-4 0 16,-2-2 0-16,-3 0-2 16,-1-2-23-16,-5-6-18 0,-4-11-45 15,-3-8-40-15,-3-19-292 16</inkml:trace>
  <inkml:trace contextRef="#ctx0" brushRef="#br0" timeOffset="94401">20770 16484 665 0,'-2'-22'4'15,"2"-2"-2"-15,0-1 0 16,8 0 0-16,4 0-1 15,2 2-1-15,6 2 0 0,4 7-1 16,-2 9 0-16,0 5 0 16,0 5 0-16,-4 16 1 15,-5 9 4-15,-6 6 10 16,-6 3 11-16,-1 4-1 16,0 2-13-16,-5-5-7 0,0 2-1 15,0-5-6-15,1-5-70 16,4-10-89-16</inkml:trace>
  <inkml:trace contextRef="#ctx0" brushRef="#br0" timeOffset="94746.37">21097 16475 574 0,'0'-3'153'0,"0"1"-151"16,0 1-2-16,0-1-1 0,0 2 0 15,3 0-3-15,11 0 2 16,5 0 1-16,4 7 0 16,8 7 1-16,-2 4 1 15,3 7-2-15,-7 1 1 16,-4 7 0-16,-4-1-1 0,-5 0 2 16,-4 2 0-16,-5-5-3 15,-1-8 2-15,0-5 1 16,-2-3-1-16,0-10 2 15,-2-3-1-15,-5-11 3 0,-1-10-2 16,1-6-4-16,2-5 2 16,2-3 0-16,3 4-3 15,0 2 4-15,0 8-1 16,6 3 0-16,1 4-6 16,5 2-61-16,-2-5-79 15</inkml:trace>
  <inkml:trace contextRef="#ctx0" brushRef="#br0" timeOffset="95083.27">21567 16300 756 0,'-12'13'3'16,"3"-2"-2"-16,1 7-2 15,3 3-2-15,3 6 1 16,2 2 3-16,0 1-3 15,7 0 1-15,5-3 0 0,3-4-2 16,2-7 1-16,0-7-16 16,4-6-2-16,-3-3 14 15,-4-8 6-15,2-8 1 16,-9-7 2-16,-3-4-1 0,-4 2 3 16,-4 0 1-16,-12 4 9 15,-3 3 1-15,-3 7-7 16,-5 8-9-16,3 3 0 0,2 3 0 15,0 9 0-15,7 5-4 16,4-4-55-16,6-4-72 16,5-5-258-16</inkml:trace>
  <inkml:trace contextRef="#ctx0" brushRef="#br0" timeOffset="95293.11">21657 16283 787 0,'5'0'3'0,"0"9"-5"16,2 5-2-16,1 10 1 15,1 6 4-15,6 5-1 16,-1 4 0-16,6 1 1 0,0 1-2 16,1 0-8-16,4-2 0 15,-1-1-7-15,1-6-24 16,-4-2-24-16,-6-8-48 15,-5-10-104-15</inkml:trace>
  <inkml:trace contextRef="#ctx0" brushRef="#br0" timeOffset="95543.58">21603 16374 574 0,'-7'-27'2'0,"5"-3"12"15,2 1 7-15,5-7-5 16,12 3-4-16,0 2 4 16,7 5-11-16,3 10-2 15,0 7-5-15,0 9 1 0,-5 7-3 16,-5 16 2-16,-2 10 1 16,-8 1-2-16,-1 7 5 15,-5-3 4-15,-1 1-3 16,2-4-3-16,-2-5-17 15,0-9-66-15,0-10-151 16</inkml:trace>
  <inkml:trace contextRef="#ctx0" brushRef="#br0">21894 16219 663 0,'2'-6'5'16,"0"-2"-6"-16,0-3 1 15,-1-3-1-15,-1-3 3 16,0 5-6-16,-1-1-27 16,-8 3 11-16,2 4 19 15,-1 2 9-15,1 4 25 0,2 1-11 16,1 13-8-16,4 8-9 16,0 1-3-16,4 7-1 15,6-4 0-15,3 3-1 16,3-8 1-16,-1-4-1 15,1-8-1-15,-1-7 0 0,-2-2-3 16,2-17 4-16,-4-8-4 16,-3-3-15-16,-4-8-10 15,-2-3-4-15,-2 5 3 16,-4 2 29-16,-5 6 4 16,1 6 19-16,-2 6 11 15,1 4-3-15,4 9-4 0,0 1-11 16,3 0-10-16,2 3-7 15,0 3 1-15,0-1-1 16,2-1 0-16,8-4-15 16,-1 0-1-16,3-4 4 0,-2-9 12 15,3 1 1-15,-1-2 1 16,-3 0 1-16</inkml:trace>
  <inkml:trace contextRef="#ctx0" brushRef="#br0" timeOffset="96950.16">22219 15550 531 0,'3'4'83'0,"4"4"-90"15,1 7 8-15,4 3 1 16,2 3-1-16,-1-1 0 16,-1 1 0-16,-3-3-2 15,-1-6 2-15,2 0-1 16,-1-2 1-16,-1-5 8 0,5-1 6 15,1 0 3-15,5-4-3 16,0 0-11-16,1 0-3 16,0-3 0-16,-3-4-1 15,0-3-5-15,-5-1-14 0,0 1 1 32,-4-5 15-32,-4-1 3 15,-2 0 2-15,-2-4-2 0,0-1 4 16,0 1 11-16,-6-1-4 15,-3-2-5-15,-2 1-4 0,-1-3 1 16,-3-2-2-16,1 1 0 16,-2-4-3-16,0-3 1 15,1-2 2-15,5-3 0 16,-2 1-2-16,4 1 2 16,1 0-2-16,0 6 2 15,3 5 0-15,2 7 6 0,1 8 7 16,1 3 5-16,0 7 7 15,0 0-12-15,0 1-12 16,3 13-4-16,9 8 7 16,2 10 2-16,5 9 0 15,1 13-2-15,2 6-2 0,4 11 5 16,-3 5-4-16,1 4 1 16,-1-2-2-16,-2 3-2 15,-2-6-1-15,-4-3 1 16,2 0 0-16,-3-4-1 15,-5-4 1-15,-2-6-7 0,-1-9-19 16,-3-6-34-16,1-17-24 16,-3-12-102-16</inkml:trace>
  <inkml:trace contextRef="#ctx0" brushRef="#br0" timeOffset="97310.5">22668 15397 587 0,'0'0'25'0,"0"0"1"0,0 2-12 16,0 12 2-16,11 5 2 16,0 10 0-16,1 9 0 15,7 2-2-15,0 5-12 16,1 2 1-16,0-3 1 0,1-5-2 16,-1-3-4-16,-2-7 3 15,-2-4-4-15,-3-10-1 16,-3-4-29-16,-4-9-13 15,-6-2-42-15,0-16-10 16,-2-9-45-16,-10-4-66 0</inkml:trace>
  <inkml:trace contextRef="#ctx0" brushRef="#br0" timeOffset="97576.11">22826 15691 117 0,'-25'-37'115'15,"-1"1"17"-15,2 4-50 16,6 3-29-16,2 6-7 16,6 7-2-16,5 3-16 15,2 7 3-15,3 6-11 16,0 0-8-16,3 0-6 0,10 14-4 15,3 2 3-15,6 4-7 16,0 1 4-16,2 0 0 16,0-5-3-16,-1-3 2 15,-4-6-7-15,1-5 4 0,-5-2 1 16,-3-9 2-16,-5-9 1 16,0-5 2-16,-7-4 1 15,0-3 3-15,0-1 1 16,-8 3-1-16,-6 3-2 15,-1 3-6-15,-1 6 0 16,1 4-3-16,5 1-38 16,1 4-64-16,5 0-185 0</inkml:trace>
  <inkml:trace contextRef="#ctx0" brushRef="#br0" timeOffset="97874.02">22979 15309 647 0,'0'11'36'16,"-4"5"-39"-16,-3 2-2 0,7 3-16 15,0 4 7-15,0 4 1 16,6-4-1-16,4-2 1 16,5-5 7-16,2-8 2 15,2-8 3-15,1-2 0 16,-1-12 2-16,-1-11 0 15,-6-4 5-15,0-3 16 0,-9-1 1 16,-3 3-2-16,0 3-5 16,-11 3-6-16,-7 8 0 15,-3 7-10-15,-3 3-2 16,-1 4-17-16,2 0-34 16,3 5-21-16,6-5-74 0</inkml:trace>
  <inkml:trace contextRef="#ctx0" brushRef="#br0" timeOffset="98092.77">23089 15002 649 0,'3'11'-3'15,"2"7"-3"-15,6 2 6 16,4 8-1-16,0 2 3 15,4 2 2-15,3 1-3 0,0-3-1 16,2-3 0-16,-2-6 0 16,-3-2-3-16,-6-6-111 15,-6-2-209-15</inkml:trace>
  <inkml:trace contextRef="#ctx0" brushRef="#br0" timeOffset="98247.99">23133 15379 606 0,'13'-16'13'16,"6"-9"-8"-16,9-9 16 0,7-5-6 15,9-10 4-15,6-4-5 16,-1-1-5-16,-3-3-6 16,-12 2-4-16,-7 3-235 15</inkml:trace>
  <inkml:trace contextRef="#ctx0" brushRef="#br0" timeOffset="99345.33">20985 17678 426 0,'-1'0'0'0,"-6"0"0"16,5 0 0-16,2-8 3 15,5 4-3-15,2-4 1 16,3 1-2-16,2 0 1 15,1 4 0-15,-1-2 1 0,2-3-2 16,3-1 2-16,3-2-2 16,-1-1 2-16,6-4 1 15,2-2 3-15,4-6 2 16,3 2 8-16,2-4-1 0,4-2-6 16,3-2-5-16,3 2-1 15,1-6 0-15,2 1-2 16,7-4 1-16,2-4 5 0,7-7 0 15,7-4-1-15,3-5 1 16,8-4-3-16,5-3 0 0,2-2-3 16,2 2 1-16,-4-2-1 15,1 4 0-15,-1-3 0 16,0 3 1-16,-2 3-1 16,4-4 0-16,-2-2 1 0,4 0 0 31,-2-5 5-31,-1 2-1 15,0-1-2-15,-6 2 2 0,4 1-2 16,-11 5 1-16,-1 6-2 16,-4 5-2-16,-6 5 2 15,-8 5 1-15,-6 5 0 0,-7 5 0 16,-4 3 4-16,-8 1-5 16,-3 4 2-16,-6 4-2 15,-1 2-1-15,-8 3 1 16,1 3 3-16,-6 3 5 15,-1 1-1-15,0 4-1 0,-1 1-4 16,-3 1-1-16,4 0-2 16,-2 3-11-16,-5 1-61 15,-1-4-97-15</inkml:trace>
  <inkml:trace contextRef="#ctx0" brushRef="#br0" timeOffset="127011.69">6787 8232 306 0,'0'-11'-47'15,"-5"-2"78"-15,-6 2 13 16,6 0-20-16,1-1 2 15,0 2-3-15,4-3-15 16,0 1-7-16,0-2-2 16,0-1 4-16,0 5-1 0,0 0-2 15,0 5 1-15,0 3-1 16,0 2-2-16,0 0 3 16,0 0 4-16,-3 3-1 15,-1 5 5-15,1 1-7 16,-1 3 0-16,2 3-1 15,2 1 0-15,0 3-3 0,0-1-2 16,6 0 5-16,4 0-1 16,3-4 0-16,5-1 0 15,5-5-1-15,2 2-1 16,6-9 3-16,6-1-1 0,5 0 0 16,5-14 1-16,3-2-1 15,8-7 1-15,-3-3-1 16,2-2 1-16,-3 0 3 15,-3 1-2-15,-10 4 2 16,-7 1 1-16,-7 6 2 16,-5 7 0-16,-6 2 5 15,-3 2-3-15,-3 4-4 16,2 1-1-16,7-3-3 0,3 7 0 16,5 7 0-16,-5-1-35 15,-2-6-91-15</inkml:trace>
  <inkml:trace contextRef="#ctx0" brushRef="#br0" timeOffset="130314.09">16392 8817 403 0,'0'10'4'0,"-2"-6"0"16,-3 3-5-16,2 2-1 0,-1 0 2 15,4 4-1-15,0-1 0 16,0 0-2-16,0 2-2 0,7 3 0 16,4-3 4-16,2 0 0 15,2-1-2-15,7-4 2 16,5-6 6-16,6-3 9 16,7 0 5-16,9-12 5 15,4-6-7-15,8-4-6 16,2 1-7-16,-1-1-2 15,1 3-1-15,0 1-1 0,-4 2-1 16,-5-3-23-16,-7-8-81 16</inkml:trace>
  <inkml:trace contextRef="#ctx0" brushRef="#br0" timeOffset="131369">24029 9072 292 0,'0'0'9'0,"0"-5"-1"16,0-2-8-16,7 1 1 16,3-1-1-16,0 2 1 15,-1-1 1-15,-1 1 1 16,-1 3 1-16,0 0 4 0,-2 2-4 15,0 0 5-15,0 5 0 0,3 5-2 16,-4 2 2-16,3 4-2 16,4 0 4-16,0 4-1 15,4-4 3-15,5 2-4 16,7-4 4-16,9-5 1 16,5-4 1-16,10-5-3 0,10-2 0 15,12-15-6-15,19-12 1 0,14-9-1 16,20-8-1-16,12-11-3 15,12 0-2-15,0 0 1 16,-6 5 0-16,-13 11-5 0,-25 12-9 16,-22 10-6-16,-23 10-9 15,-26 9 6-15,-21 0-3 16,-14 2-67-16,-12-2-86 16</inkml:trace>
  <inkml:trace contextRef="#ctx0" brushRef="#br0" timeOffset="132367.74">10628 9539 293 0,'9'-17'-4'0,"0"0"2"16,5-2 2-16,3 1 1 16,-1 1 0-16,0 4-1 15,0 0 1-15,-3 4-1 0,-1 0 1 16,-3 7 0-16,1 2 2 16,-2 0 2-16,1 0-4 15,1 2 3-15,2 7 1 16,-2 0 1-16,7 4 2 0,-3-1-2 31,2 2 2-31,2 2-3 0,0 0 0 16,2 2 1-16,-1-2-2 0,5-2-1 15,3-5 0-15,5-7 1 16,14-4 4-16,9-18 12 0,13-15 3 16,13-10-8-16,9-10-6 15,5-4-6-15,0-1-1 16,-5 0-1-16,-7 5-1 15,-8 7 2 1,-13 9-2-16,-11 7 1 0,-10 9-1 0,-7 7 1 16,-7 9-2-16,0 3 1 15,0 4-1-15,-3 0-3 0,-7-13-113 16</inkml:trace>
  <inkml:trace contextRef="#ctx0" brushRef="#br0" timeOffset="155175.45">12752 9042 161 0,'0'0'70'0,"-5"0"-48"16,3-4 10-16,2 0 7 16,0 2-29-16,0-1-8 0,0-1-4 15,0 4 2-15,0-1 1 16,4 1-1-16,-2 0-1 15,-1 0-1-15,1 0 1 16,0 3 1-16,-2 2 0 16,2-1 2-16,-1 2 3 15,1-1-1-15,0 0 1 0,1-1 2 16,-2 1 0-16,4 1 4 16,-1 1-1-16,1 0-5 15,0 1-3-15,4 3 0 16,-1 0 1-16,2 2 0 15,1 1 3-15,0 0-2 0,0 0-1 16,-1 4 0-16,0-3-1 16,-1 0-1-16,-1-2 2 15,0-1-2-15,3-1 0 16,-3-1 1-16,4-4 2 16,2-1 3-16,4-4 6 15,5-1 9-15,4 0-2 0,5-6-9 16,4-8-1-16,6-6-2 15,2-6 0-15,7-5-3 16,-3-1 0 0,2-1 0-16,3-2-1 15,-4 3 0-15,2 4-2 0,-2 1 0 0,-6 4-2 16,-4 3 2-16,-1 0-1 16,-7 5-1-16,-3 0 1 15,-3 1-1-15,-7 3 2 16,-2 1 0-16,-5 2 1 0,-2 3 2 15,-6 1 4-15,-1 1 8 16,2 0 1-16,-3 1-2 16,-1 0-2-1,0 0-6-15,2 2 1 0,-2-2-4 16,0 2-2-16,0 0-1 16,0 0 1-16,0 0-2 15,0 0 1-15,0 0-2 0,0 0 0 16,8 4 0-16,3 6-24 15,-1-4-90-15,-10-8-89 16</inkml:trace>
  <inkml:trace contextRef="#ctx0" brushRef="#br0" timeOffset="157806.62">20900 8927 48 0,'7'-17'224'0,"-2"-6"-184"16,4-4-41-16,2 5-1 16,0 3-6-16,1 2-1 15,-4 5 7-15,-1 1 3 0,-2 6-2 16,-3 3-2-16,1-1-12 16,-1 3 14-16,0 0-5 15,-1 0 0-15,-1 0 1 16,0 5 4-16,0 2 2 15,0 0 2-15,0 5-2 16,0-1 2-16,0 2 0 0,0 5 0 16,0 0 2-16,-1 3 0 15,1 2 1-15,0-2-4 16,0 3 2 0,1-3 6-16,9-1-10 15,-1-3-1-15,3 0 1 0,1-5 1 0,1-3 0 16,4-2 1-16,-2-3 1 15,4-4 2-15,4 0 1 16,1 0 3-16,4-7 6 0,3-4-2 16,2-3-2-16,2 0 0 15,3-3-6-15,2 1 0 16,1-1-1-16,4-1 0 16,-1-2-3-16,3 0 1 0,0-1 1 15,-1 1 3-15,4 1-2 16,-5-1 3-16,-4 4 0 15,-3-2-1-15,-3 4 2 16,-4 1-1-16,-3 1 2 16,-5 1 2-16,-4 0 4 15,-3 3-3-15,2-1 2 16,-4 0-7-16,2 1-5 0,1 0 0 16,-2-1-1-16,-1 3-1 15,-5 3 2-15,-3 1-2 16,2 2 0-16,-3 2-2 15,-6 3-25-15,-10-5-86 16</inkml:trace>
  <inkml:trace contextRef="#ctx0" brushRef="#br0" timeOffset="159511.68">26277 8960 448 0,'15'-11'-128'0,"-4"-7"131"0,-1 2-2 31,0 5 2-31,-2 0-2 0,-2 5 1 16,-1-2 0-16,-3 3 2 16,-2 0 2-16,0 1 1 0,0 2 7 15,0 2-3-15,0-2 0 16,0 2 2-16,0 0 0 15,0 0-11-15,0 0-2 16,1 2 0-16,2 5-1 16,-1 5 1-16,0 5-1 0,5 1 2 15,-2 5-1-15,0-2-1 16,2 4 2-16,-1-4-1 16,3 1 0-16,-4-4 1 15,2-4-1-15,1-3 1 16,-1-2 0-16,0-2 3 0,5-3 0 15,3 1 2-15,7-3 2 16,10-1-1-16,12-1 1 16,14 0-3-16,10 0-3 15,8-7 1-15,8 0-3 16,4-5 0-16,0 1 0 0,2-3-2 16,3-4 1-16,-3 0 0 15,0-3 2-15,3-1 0 16,1-1 1-16,-3 0 1 15,-1 1-2-15,0-1 1 16,-6 0-1-16,-8 2-1 16,-12-1 0-16,-12 2 2 0,-14 2-3 15,-13 6 2-15,-16 2-1 16,-9 2-1-16,-24 5-4 16,-18-1-36-16,-18 3-88 15</inkml:trace>
  <inkml:trace contextRef="#ctx0" brushRef="#br0" timeOffset="176480.79">9594 16188 350 0,'16'4'4'0,"-11"21"-7"15,-1-19 7-15,-1-4 22 0,-3-2 20 16,0 0 13-16,0 0 3 16,-2-8-1-16,-6-8-17 15,-6-16-34-15,-3-11-2 16,-5-19 0-16,0-16-4 15,-2-15-3-15,-3-18-1 16,0-7-8-16,0-7-38 0,0 4 3 16,3 11-5-16,0 17 27 15,0 19 16-15,1 27 7 16,2 18 5-16,-1 22 21 16,2 8 2-16,1 26-24 0,2 14-9 15,7 15 5-15,6 6-2 31,4 11-1-31,16 4 0 16,15-4-3-16,12-2 2 16,10-6 3-16,8-8-11 0,4-9-36 15,-2-16 11-15,2-7 10 16,-6-11 16-16,-2-7 6 16,-3-5 0-16,-6 0 3 15,-7 1 1-15,-7 3-1 0,-11 6 0 16,-7 2 3-16,-11 4 4 15,-5 4 16-15,0-1 6 16,-10 4-11-16,-6-3-6 16,-8-5-7-16,-1-6-3 15,0-7 0-15,-4-8-38 16,4-19-43-16,0-15-149 16</inkml:trace>
  <inkml:trace contextRef="#ctx0" brushRef="#br0" timeOffset="176837.82">9695 15495 463 0,'3'-6'49'0,"4"6"-36"0,6 4-19 16,6 14 12-16,5 3-3 15,5 9 3-15,3 7 0 16,0 0-3-16,2 2-3 16,0-5 1-16,0-6 0 15,-1-6-2-15,-6-9 0 16,-4-13-3-16,-6-4 2 0,-7-23 4 15,-8-15 3-15,-2-14 3 16,-7-8-5-16,-6-6 0 16,-1 6 4-16,-1 5-4 15,5 16 2-15,3 15 24 16,3 12 1-16,4 14-11 0,0 2-17 16,5 18-10-16,8 10 8 15,8 8 1-15,8 10-2 16,9 8 4-16,7 3-3 15,3 4-1-15,3 3 2 16,0-2-19-16,0-1-31 0,-1-2 35 0,-9-9-33 16,-5-13-47-16,-11-12-108 0</inkml:trace>
  <inkml:trace contextRef="#ctx0" brushRef="#br0" timeOffset="177040.96">10304 15468 448 0,'-3'-19'17'16,"3"15"31"-16,3 4-43 16,12 9 11-16,4 12 11 15,3 11-2-15,5 8-11 16,2 8-10-16,-2 7-1 0,4 9-2 16,-3-1-1-16,0 3-1 15,-1-2-43-15,-4-2-42 16,-2-8-33-16,-4-11-96 15</inkml:trace>
  <inkml:trace contextRef="#ctx0" brushRef="#br0" timeOffset="177315.28">10235 15320 555 0,'-13'-32'3'15,"1"-2"0"-15,12-4-3 16,2-1 5-16,10-2 4 16,8 7-5-16,1 6-1 15,4 10-5-15,2 16-1 0,-1 4-1 16,1 25 1-16,-5 12 1 16,0 15 2-16,0 8 0 15,-3 8 2-15,0 3-1 16,-3-4-1-16,-4-6 0 15,-1-17-34 1,-3-19-83-16</inkml:trace>
  <inkml:trace contextRef="#ctx0" brushRef="#br0" timeOffset="177499.34">10484 15076 604 0,'6'1'4'0,"1"17"-11"16,5 5 6-16,7 13-1 16,3 12 0-16,2 8 4 15,3 6-3-15,2 2 1 16,0 1-23-16,-1-9-59 16,-4-14-109-16</inkml:trace>
  <inkml:trace contextRef="#ctx0" brushRef="#br0" timeOffset="177733.72">10562 15151 482 0,'-31'-62'29'0,"4"7"-8"15,10 7 6-15,4 7-6 16,6 8 1-16,7 7-6 16,0 4-1-16,3 2-10 15,16 3 6-15,1 9-7 0,6 5-1 16,-1 3-1-16,0 24-4 15,-4 10 2-15,-1 16 4 16,-1 14-6-16,-5 7-3 16,4 6-4-16,-1 0-8 15,3-11-26-15,1-18-41 16,-2-25-123-16</inkml:trace>
  <inkml:trace contextRef="#ctx0" brushRef="#br0" timeOffset="178026.79">10788 14798 495 0,'-6'-22'28'0,"-2"10"-13"15,-1 5 6-15,3 7-2 16,1 0-8-16,1 13-11 0,2 11-3 16,2 6 3-16,6 6-1 15,9 1 1-15,5 0 1 16,6-8-1-16,3-9-1 15,-1-11-2-15,-1-9-10 16,-3-9 9-16,-7-16 9 0,-3-9 0 16,-9-4 8-16,-5-4 5 15,-9 2 6-15,-9 5-11 16,-8 6-6-16,-2 9-5 16,-3 14-2-16,0 6 2 15,3 2-6-15,7 19-13 16,4 0-40-16,10 3-79 0,7 1-264 15</inkml:trace>
  <inkml:trace contextRef="#ctx0" brushRef="#br0" timeOffset="178637">11100 14974 583 0,'-3'-41'23'0,"-10"-9"-27"15,-5-7-27-15,1-5-3 16,-7-8-6-16,-3 2 0 0,-4 0 39 16,1 11 4-16,-2 9 12 15,3 14 29-15,2 11-10 16,4 13-5-16,5 10-7 16,-1 1-13-16,7 15-10 15,5 9-1-15,6 7 1 0,1 2 0 16,5-2 0-16,10-3-18 15,6-8-15-15,-1-8-7 16,2-10 6-16,-2-3 20 16,0-5 15-16,-2-9 4 15,-2-1 31-15,-2 1-7 16,0 6-16-16,-2 4-3 0,-2 4-2 16,0 12-3-16,-2 8 1 15,3 5 2-15,6 1-4 16,0 3-1-16,3-7-1 15,5-5 1-15,2-10-1 16,2-7-2-16,-2-10-1 0,-2-19 2 16,-4-14 2-16,-2-10 4 15,-9-9 1-15,-5-12 5 16,-5-8-2-16,0-7-1 16,-3 0-2-16,-7 1-4 15,-2 12-3-15,2 11 3 0,1 17 9 16,-1 18 9-16,3 12 1 15,4 13 6-15,-1 5-13 16,4 7-11-16,0 20-14 16,11 8 6-16,9 14 5 0,9 7-1 15,8 7 1-15,7 1 0 16,2-1-21-16,1-6-11 16,-1-11-30-16,-5-10-46 15,-6-15-202-15</inkml:trace>
  <inkml:trace contextRef="#ctx0" brushRef="#br0" timeOffset="178819.3">11359 14328 681 0,'4'-12'5'0,"14"-15"-8"16,8-11 5-16,13-10-2 15,3-12 2-15,3-10-3 16,-5-6-22-16,-6-3-155 16</inkml:trace>
  <inkml:trace contextRef="#ctx0" brushRef="#br0" timeOffset="179872.98">12094 13652 536 0,'-10'-44'2'16,"5"2"1"-16,-2 3 0 0,2 9 2 15,-2 4-1-15,-3 5 10 16,0 7 0-16,-1 4-1 15,-2 6 5-15,-1 3-7 16,-4 1-5-16,-4 15-4 16,1 11-1-1,1 13 3-15,3 11 0 16,3 7 4-16,11 3 0 16,3 5-4-16,3-5-3 15,16-3 0-15,2-12-2 0,2-11 1 16,1-15-1-16,1-15-7 15,-2-8 3-15,-3-24 6 16,-2-12 1-16,-9-11 0 16,-4-12-2-16,-5-3 0 15,0 2 0-15,-9 4-3 0,-4 8 2 16,1 14 2-16,0 13-1 16,2 10 5-16,3 10 13 15,2 5-15-15,2 15-2 16,3 8-3-16,1 10 1 15,13 13 1-15,8 4-1 0,7 1 1 16,5-2 1-16,3-9-16 16,-1-13-25-16,-3-16 3 15,-2-11 17-15,-12-27 15 16,-2-16 15-16,-7-14 20 16,-8-7-6-16,-2-7 1 15,-2-3-8-15,-12 3 2 0,-1 11-13 16,0 10-2-16,-4 11 5 15,7 15 14-15,-1 12-3 16,6 12-10-16,5 6-11 16,2 20-8-16,6 16 5 0,15 16 1 15,12 18 5-15,11 19-2 16,7 10 0-16,3 9 1 16,1 10-1-16,-3-3-6 15,-13 0-25-15,-10-10 3 16,-12-15 20-16,-9-21 8 0,-8-23 0 15,0-22 4-15,-10-23 27 16,-8-14 24-16,0-31-36 16,-2-20-17-16,-2-24-2 15,3-18 2-15,3-13-19 16,5 3-28-16,8 3 2 16,1 16-12-16,2 21-17 0,0 26-57 15</inkml:trace>
  <inkml:trace contextRef="#ctx0" brushRef="#br0" timeOffset="180592.08">11478 15880 298 0,'-10'-26'160'0,"5"8"-146"15,5 11 9-15,0 7-19 16,11 3-3-16,8 19-2 15,10 8 2-15,9 16 0 0,4 15-1 16,2 14 1-16,0 7 0 16,-8 3 0-16,-4-5-1 15,-9-10 1-15,-12-20-1 16,-9-18 0-16,-2-22 1 16,-22-10 63-16,-11-28-21 15,-7-20-29-15,-9-18-12 16,-3-17-3-16,0-12 1 0,5-2-1 15,11 1 1-15,7 9-3 16,12 16 3-16,9 16 1 16,6 15-2-16,2 15 4 15,6 11 1-15,8 12-5 16,6 2 0-16,7 18 1 16,9 12-2-16,7 11 3 0,6 14 1 15,4 5-3-15,-4 2 3 16,-2-3-1-16,-13-11-14 0,-10-13-9 15,-12-18 14 1,-11-17 8-16,-1-17 19 0,-10-25 0 16,-8-12-10-16,3-12-5 15,-1-5-4-15,7-3 0 16,6 10 0-16,3 9-1 16,0 14-1-16,12 16 1 15,6 14-2-15,2 11 0 0,5 13 0 16,0 19 3-16,6 14 2 15,6 8 1-15,1 8-2 16,5 2-1-16,-2-3 1 16,-5-7 0-16,-4-12-30 0,-5-10-58 15,-10-14-35-15,-5-17-135 16</inkml:trace>
  <inkml:trace contextRef="#ctx0" brushRef="#br0" timeOffset="181434.91">12282 15504 545 0,'-23'-9'4'16,"1"9"-3"-16,1 0 8 16,4 23 0-16,5 9-9 0,1 9 1 15,7 9-2-15,4 2 1 16,0-1 0-16,7-2 0 15,8-12-1-15,1-12 1 16,4-12-2-16,2-13 1 16,-3-11 1-16,1-20 1 0,-3-8-3 15,-4-9-12 1,-6-2-17-16,0 0 25 0,-6 8 7 16,-1 6 1-16,0 11 30 15,0 11 10-15,0 7-8 16,0 7-17-16,2 7-13 0,5 12-7 15,5 4 6-15,3 6-3 16,4 0 2-16,1-4-3 16,6-8-13-16,-3-6-21 15,-2-9 0-15,-1-2 20 16,-6-18 5-16,-6-9 5 16,-5-6 7-16,-3-7-1 15,0 1-1-15,-6 1 1 0,-4 6 7 16,3 9 19-16,0 7 2 15,3 9-9-15,1 7-5 16,0 5-12-16,3 17-6 0,0 1 2 16,5 7 1-16,5 2 0 15,6-5-1-15,2-8 0 16,2-4-1-16,1-10-6 16,1-5 2-16,-4-1 2 15,-4-14 1-15,-3-4 4 16,-7-8-2-16,-4-5 4 0,-2-6 0 15,-7 1-3-15,0-1 1 16,0 4-1-16,1 8 0 16,3 6 0-16,3 9 0 15,2 10-2-15,0 1-3 16,0 14 1-16,6 7 3 16,5 4 2-16,3 0-1 0,4-2 1 15,1-7-1-15,2-5 0 16,0-9 0-16,-3-2-3 15,-3-15-4-15,-5-6-4 16,-6-5-3-16,-4-9 5 0,0 0 5 16,-4-1 4-1,-5 0 0-15,1 8 2 0,0 6 3 16,3 8 16-16,3 11 1 16,2 3-13-16,5 9-14 15,10 10 6-15,4 3 6 16,6 0-4-16,6 2-1 15,1-4-1-15,4-4 1 0,1-8-37 16,0-8-45-16,-5 0-83 16</inkml:trace>
  <inkml:trace contextRef="#ctx0" brushRef="#br0" timeOffset="181638.05">12975 14998 458 0,'-31'-71'29'0,"-1"4"-10"15,5 5 13-15,3 15 3 16,4 12-5-16,3 13 6 15,6 15 0-15,4 7-17 0,2 14-8 16,5 15-13-16,2 10-1 16,14 11 3-16,6 10-1 15,6 9 0-15,6 7 4 16,4 1-5-16,1-1 2 16,0-1-4-16,-7 0-29 15,-9-7-34-15,-12-13-49 0,-11-8-115 16</inkml:trace>
  <inkml:trace contextRef="#ctx0" brushRef="#br0" timeOffset="181763.05">12973 15218 396 0,'15'-44'1'0,"2"-3"0"16,7 3-3-16,-2 0 2 15,-1 3-5-15,-1 6-177 16</inkml:trace>
  <inkml:trace contextRef="#ctx0" brushRef="#br0" timeOffset="182640.24">13144 14829 495 0,'-3'15'81'0,"-1"3"-68"16,1 6 0-16,3 3-7 16,0 5-2-16,3 0-1 15,8-1-1-15,3-6-2 0,2-10-14 16,2-4-18-16,-2-11 5 15,-4 0 20-15,1-15 5 16,-7-13 3-16,-5-5 0 0,-1-3-6 16,-1-5 5-16,-10 5 2 15,2 6 1-15,-2 9 12 16,2 6 19-16,2 9 8 16,1 6-18-16,1 9-22 15,3 6-4-15,2 5 1 16,0 2 0-16,9 1 0 15,6-8 1-15,1-2-2 0,2-9-1 16,2-4 3-16,-3-4-1 16,2-16 2-16,-5-6 3 15,-3-10-2-15,-4-5-2 16,-7-4 2-16,0-5-3 0,0 3 3 16,-10 1-3-16,2 4 1 15,-1 6-2-15,2 6 2 16,4 7 0-16,-4 7 0 15,6 7 1-15,1 4 2 16,0 5 9-16,0 0-6 16,0 14-7-16,8 7 3 0,2 6 4 15,7 5-1-15,4 6 0 16,0-1-4-16,3-4 2 16,0-6-2-16,0-2-1 15,-2-10 0-15,0-8-13 16,-3-7-1-16,-3-3-1 0,-4-12-1 15,2-8-5-15,-4-1 1 16,-5-4 13-16,0 2 4 16,-5 4 3-16,0 2 0 15,0 6 3-15,0 6 12 16,0 2 6-16,0 2-6 16,0 3-7-16,-1 1-7 15,1 0 0-15,0 0-2 0,0 0-2 16,0 0-6-16,0 0 3 15,0 0 6-15,0 0 0 0,0 0 0 16,0 0 0-16,1 0-1 16,3-7 1-16,2-4 2 15,-1-3-1-15,1-8-1 16,1-3 0-16,-4-5-3 16,0-3-1-16,-1-2 1 15,-2 3 0-15,0 0 2 16,0 3 2-16,-2 8-1 0,-3 5 5 15,0 5 3-15,2 5 8 16,-1 6 3-16,2 4-15 16,2 16-5-16,0 8 1 0,7 8 0 15,5 9 4-15,7 3 1 16,3-4-5-16,0 1 3 16,0-9-3-16,-2-6-16 15,-6-9-47-15,-7-8-78 16</inkml:trace>
  <inkml:trace contextRef="#ctx0" brushRef="#br0" timeOffset="183467.47">13521 14450 573 0,'-5'0'35'0,"3"0"-5"15,2-7-20-15,0-3-9 0,7-2 0 16,3-9-2-16,4 1-32 15,-6-5-28-15,3 0-4 16,-7-2-1-16,-4 2 56 16,0 2 20-16,0 5 29 0,0 2 13 15,0 6 6-15,0 6-14 16,0 4-20 0,2 4-19-16,5 14-4 15,5 6 6-15,5 9-3 0,3 0-2 16,6 1 0-16,1-4-1 15,3-5 0-15,-3-8 0 16,1-9-2-16,-7-8 1 0,-5 0-1 16,-6-12 3-16,-3-11 2 15,-7-2-2-15,0-7 1 16,-10-4-2-16,0 0 0 16,-3 4-1-16,4 4 1 15,2 5-2-15,5 10 2 0,-1 4 2 16,3 8 10-16,0 1-6 15,5 10-12-15,7 10 3 16,5 6 2-16,3 3 1 16,2 1-1-16,4 1 1 0,-5-10 0 15,1-5-1-15,-6-9 1 16,-1-7-1-16,-7-2 2 0,-2-15 2 16,-6-8 0-16,0-6-2 15,0-6-1-15,-9-1 0 16,-6 1-10-16,-1 0 4 0,0 3 3 15,-2 5 2-15,5 4 0 16,5 9 0-16,1 2 1 16,1 5 0-16,6 2 0 15,0-1-1-15,11-2-4 0,5-1 3 16,7-5 1-16,6 0-3 16,1 0 0-16,4 1-1 15,-3 7 1-15,-4 8 2 16,-5 0-2-16,-5 18 2 15,-5 10 8-15,-7 6 6 0,-3 7 5 16,-2-2-5-16,0 1-5 16,0-6-2-16,0-8-4 15,3-6 0-15,6-9-2 32,11-8-9-32,2-3-2 0,7-9 9 15,8-12 2-15,4-8 0 16,8-8 2-16,1-4-2 0,2-8 2 15,-3 3-2-15,-1 2 0 16,-5 8 0-16,-9 7 0 16,-6 19-42-16,-18 10-21 15,-10 28-53-15,-27 22-75 16</inkml:trace>
  <inkml:trace contextRef="#ctx0" brushRef="#br0" timeOffset="184124.46">11553 17598 408 0,'36'-25'121'0,"4"-11"-120"15,2-2 0-15,9-6 4 16,2-6 2-16,7-5 0 16,6-5-5-16,6-10-2 15,9-9 3-15,7-8-5 16,7-6 4-16,10-11-4 0,5-4 4 15,11-6-2-15,4-4-2 16,11-7 4-16,0 0-1 16,2-4 0-16,4 3 5 0,-4 3 10 15,4 0-10-15,-4 6 4 16,-2 0-2-16,2 8-4 16,-8 1 1-16,1 4 0 15,-9 8 2-15,-3 10 5 16,-9 8-1-16,-10 4-3 15,-12 12-3-15,-13 9 0 0,-10 6-1 16,-16 10 4-16,-13 10 6 16,-9 8 3-16,-12 6-1 15,-5 4-8-15,-8 6-5 16,-2 1 1-16,0-3-11 16,0-6-62-16,-8-12-134 0</inkml:trace>
  <inkml:trace contextRef="#ctx0" brushRef="#br0" timeOffset="206878.13">16796 11007 137 0,'13'-4'136'15,"-1"-6"-131"-15,3 1-5 16,3 1 4-16,-2 1-3 0,3 2 4 16,0 2 5-16,1-1-5 15,2-2 3-15,2 4-4 16,5-1-1-16,3 1 3 16,9 1 0-16,4-1 2 15,13 0 0-15,5 2 2 0,5-2-3 16,3 2-1-16,7-1-4 15,0 1 0 1,4 0 0-16,4 0-2 16,0 0 2-16,8-2-2 0,3 2 1 15,5 0-1-15,8 0 1 0,2 0-1 16,5 0-1-16,2 0 2 16,1-2-2-16,1 0 2 15,-3-2-3-15,-4 1 2 16,2-2 0-16,-8 1 0 15,1 1 1-15,-3-3 0 0,0 3-2 16,-1-1 1-16,-2-1 1 16,1-1-1-1,-1 1 0-15,-3-1 2 16,1 1 3-16,-4 0-1 0,-1 0 0 0,6-1 1 16,-6 0 0-16,3 0 0 15,3 0-2-15,3-1-2 16,2 2 0-16,3-4 0 0,1 1 2 15,-1 2-1-15,0-2-2 16,-7 0 1-16,1 1-1 16,-1-2 1-16,-6 0-2 15,5-2 1-15,-2 2 2 16,3 0-2-16,-1-1 2 16,2 0-2-16,6 2 0 15,-3 0 1-15,3-2-1 0,-1 3 0 16,0 0 1-16,-6 2 1 15,2-1-2-15,-4 0 3 16,-5 3-3-16,1 0-7 0,-5 1 14 16,-2 1-10-16,-4-2 0 15,-1 2 11-15,-3-1-15 16,-1-1 12-16,-2 2-3 16,0-1-3-16,0-2 1 15,-2-1-6-15,-1 0 13 0,-1 0-4 16,-1-2 1-16,-1 3-1 31,0 0-3-31,0 1-1 16,0-1 3-16,-5 3-4 0,1-3 4 0,-2 0-2 15,1 0 1-15,-7 2-2 16,-2-1 1-16,2 0 0 16,-3 1 0-16,-4 0 1 0,1-3-2 15,-1 0 1-15,-2 1 1 16,-6-1-2-16,-4-2 2 15,-6 0 1-15,-6 0 6 16,-2-1 2-16,-4 3 1 16,-4 0-4-16,-2 3-3 15,-4-1-2-15,-2 3-2 0,-2 0 0 16,-3 6-5-16,-7-4-54 16,-5-10-126-16</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sz="1700" dirty="0"/>
              <a:t>Data center monitoring is often focused on computers; monitoring system performance, tracking virtual workloads, and reacting to the inevitable warnings and alerts that spell trouble for servers, network or storage within the architecture. </a:t>
            </a:r>
          </a:p>
          <a:p>
            <a:r>
              <a:rPr lang="en-US" sz="1700" dirty="0"/>
              <a:t>Modern Monitoring now a days are even more granular and focus on environment factors as well like temperature ,humidity etc.</a:t>
            </a:r>
          </a:p>
          <a:p>
            <a:r>
              <a:rPr lang="en-US" sz="1700" dirty="0"/>
              <a:t>There are multiple tools that are available for monitoring but none of them can monitor all the aspects including voltages ,humidity ,temperature ,fan speeds etc.</a:t>
            </a:r>
          </a:p>
          <a:p>
            <a:r>
              <a:rPr lang="en-US" sz="1700" dirty="0"/>
              <a:t>It require good amount of planning and co-ordination for environment level of monitoring.</a:t>
            </a:r>
          </a:p>
          <a:p>
            <a:r>
              <a:rPr lang="en-US" sz="1700" dirty="0"/>
              <a:t>Lets Look into few environmental factors and how they are monitored.</a:t>
            </a:r>
          </a:p>
        </p:txBody>
      </p:sp>
      <p:sp>
        <p:nvSpPr>
          <p:cNvPr id="5" name="Title 4"/>
          <p:cNvSpPr>
            <a:spLocks noGrp="1"/>
          </p:cNvSpPr>
          <p:nvPr>
            <p:ph type="title"/>
          </p:nvPr>
        </p:nvSpPr>
        <p:spPr/>
        <p:txBody>
          <a:bodyPr>
            <a:normAutofit fontScale="90000"/>
          </a:bodyPr>
          <a:lstStyle/>
          <a:p>
            <a:br>
              <a:rPr lang="en-US" dirty="0"/>
            </a:br>
            <a:r>
              <a:rPr lang="en-US" dirty="0"/>
              <a:t>Monitoring Data Center – Environment </a:t>
            </a: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96280" y="449280"/>
              <a:ext cx="10099800" cy="6268320"/>
            </p14:xfrm>
          </p:contentPart>
        </mc:Choice>
        <mc:Fallback xmlns="">
          <p:pic>
            <p:nvPicPr>
              <p:cNvPr id="2" name="Ink 1"/>
              <p:cNvPicPr/>
              <p:nvPr/>
            </p:nvPicPr>
            <p:blipFill>
              <a:blip r:embed="rId3"/>
              <a:stretch>
                <a:fillRect/>
              </a:stretch>
            </p:blipFill>
            <p:spPr>
              <a:xfrm>
                <a:off x="2090520" y="443160"/>
                <a:ext cx="10119240" cy="6280560"/>
              </a:xfrm>
              <a:prstGeom prst="rect">
                <a:avLst/>
              </a:prstGeom>
            </p:spPr>
          </p:pic>
        </mc:Fallback>
      </mc:AlternateContent>
    </p:spTree>
    <p:extLst>
      <p:ext uri="{BB962C8B-B14F-4D97-AF65-F5344CB8AC3E}">
        <p14:creationId xmlns:p14="http://schemas.microsoft.com/office/powerpoint/2010/main" val="109203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Maintaining Data Center</a:t>
            </a:r>
            <a:br>
              <a:rPr lang="en-US" dirty="0"/>
            </a:br>
            <a:endParaRPr lang="en-US" dirty="0"/>
          </a:p>
        </p:txBody>
      </p:sp>
      <p:sp>
        <p:nvSpPr>
          <p:cNvPr id="3" name="Text Placeholder 2"/>
          <p:cNvSpPr>
            <a:spLocks noGrp="1"/>
          </p:cNvSpPr>
          <p:nvPr>
            <p:ph type="body" sz="quarter" idx="13"/>
          </p:nvPr>
        </p:nvSpPr>
        <p:spPr/>
        <p:txBody>
          <a:bodyPr>
            <a:normAutofit/>
          </a:bodyPr>
          <a:lstStyle/>
          <a:p>
            <a:pPr marL="0" indent="0">
              <a:buNone/>
            </a:pPr>
            <a:r>
              <a:rPr lang="en-US" sz="1700" b="1" dirty="0"/>
              <a:t>4. Check the HVAC Infrastructure</a:t>
            </a:r>
          </a:p>
          <a:p>
            <a:pPr marL="342900" indent="-342900">
              <a:buFont typeface="+mj-lt"/>
              <a:buAutoNum type="alphaLcParenR"/>
            </a:pPr>
            <a:r>
              <a:rPr lang="en-US" sz="1700" dirty="0"/>
              <a:t>Focusing on Heating ,Ventilation ,Air Conditioning can help in maintaining the Data Center.</a:t>
            </a:r>
          </a:p>
          <a:p>
            <a:pPr marL="342900" indent="-342900">
              <a:buFont typeface="+mj-lt"/>
              <a:buAutoNum type="alphaLcParenR"/>
            </a:pPr>
            <a:r>
              <a:rPr lang="en-US" sz="1700" dirty="0"/>
              <a:t>Reduce energy cost</a:t>
            </a:r>
          </a:p>
          <a:p>
            <a:pPr marL="342900" indent="-342900">
              <a:buFont typeface="+mj-lt"/>
              <a:buAutoNum type="alphaLcParenR"/>
            </a:pPr>
            <a:r>
              <a:rPr lang="en-US" sz="1700" dirty="0"/>
              <a:t>Control Humidity and temperature variations.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880000" y="2131200"/>
              <a:ext cx="7250040" cy="1933200"/>
            </p14:xfrm>
          </p:contentPart>
        </mc:Choice>
        <mc:Fallback xmlns="">
          <p:pic>
            <p:nvPicPr>
              <p:cNvPr id="5" name="Ink 4"/>
              <p:cNvPicPr/>
              <p:nvPr/>
            </p:nvPicPr>
            <p:blipFill>
              <a:blip r:embed="rId3"/>
              <a:stretch>
                <a:fillRect/>
              </a:stretch>
            </p:blipFill>
            <p:spPr>
              <a:xfrm>
                <a:off x="2871720" y="2122560"/>
                <a:ext cx="7270920" cy="1950120"/>
              </a:xfrm>
              <a:prstGeom prst="rect">
                <a:avLst/>
              </a:prstGeom>
            </p:spPr>
          </p:pic>
        </mc:Fallback>
      </mc:AlternateContent>
    </p:spTree>
    <p:extLst>
      <p:ext uri="{BB962C8B-B14F-4D97-AF65-F5344CB8AC3E}">
        <p14:creationId xmlns:p14="http://schemas.microsoft.com/office/powerpoint/2010/main" val="165753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Maintaining Data Center</a:t>
            </a:r>
            <a:br>
              <a:rPr lang="en-US" dirty="0"/>
            </a:br>
            <a:endParaRPr lang="en-US" dirty="0"/>
          </a:p>
        </p:txBody>
      </p:sp>
      <p:sp>
        <p:nvSpPr>
          <p:cNvPr id="3" name="Text Placeholder 2"/>
          <p:cNvSpPr>
            <a:spLocks noGrp="1"/>
          </p:cNvSpPr>
          <p:nvPr>
            <p:ph type="body" sz="quarter" idx="13"/>
          </p:nvPr>
        </p:nvSpPr>
        <p:spPr/>
        <p:txBody>
          <a:bodyPr>
            <a:noAutofit/>
          </a:bodyPr>
          <a:lstStyle/>
          <a:p>
            <a:pPr marL="0" indent="0">
              <a:buNone/>
            </a:pPr>
            <a:r>
              <a:rPr lang="en-US" sz="1700" b="1" dirty="0"/>
              <a:t>5. Get a CMMS</a:t>
            </a:r>
          </a:p>
          <a:p>
            <a:pPr marL="342900" indent="-342900">
              <a:buFont typeface="+mj-lt"/>
              <a:buAutoNum type="alphaLcParenR"/>
            </a:pPr>
            <a:r>
              <a:rPr lang="en-US" sz="1700" dirty="0"/>
              <a:t>Computerized Maintenance Management Systems (CMMS), sometimes called Preventive Maintenance Software, enables the facility manager, subordinates and customers to track the status of maintenance work on their assets and the associated costs of that work in one comprehensive system.</a:t>
            </a:r>
          </a:p>
          <a:p>
            <a:pPr marL="342900" indent="-342900">
              <a:buFont typeface="+mj-lt"/>
              <a:buAutoNum type="alphaLcParenR"/>
            </a:pPr>
            <a:r>
              <a:rPr lang="en-US" sz="1700" dirty="0"/>
              <a:t>CMMS software can help a data center drive down the cost of maintenance, increase asset life, improve reliability and productivity and reduce equipment downtime</a:t>
            </a:r>
          </a:p>
          <a:p>
            <a:pPr marL="342900" indent="-342900">
              <a:buFont typeface="+mj-lt"/>
              <a:buAutoNum type="alphaLcParenR"/>
            </a:pPr>
            <a:r>
              <a:rPr lang="en-US" sz="1700" dirty="0"/>
              <a:t>It will also give the maintenance technician quick access to equipment information such as procedures, work order history and maintenance data, and metric indicators.</a:t>
            </a:r>
          </a:p>
          <a:p>
            <a:pPr marL="342900" indent="-342900">
              <a:buFont typeface="+mj-lt"/>
              <a:buAutoNum type="alphaLcParenR"/>
            </a:pPr>
            <a:r>
              <a:rPr lang="en-US" sz="1700" dirty="0"/>
              <a:t>It ensures that preventive maintenance is performed regularly according to established protocols.</a:t>
            </a:r>
            <a:endParaRPr lang="en-US" sz="1700"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377800" y="1787040"/>
              <a:ext cx="9733320" cy="4738680"/>
            </p14:xfrm>
          </p:contentPart>
        </mc:Choice>
        <mc:Fallback xmlns="">
          <p:pic>
            <p:nvPicPr>
              <p:cNvPr id="5" name="Ink 4"/>
              <p:cNvPicPr/>
              <p:nvPr/>
            </p:nvPicPr>
            <p:blipFill>
              <a:blip r:embed="rId3"/>
              <a:stretch>
                <a:fillRect/>
              </a:stretch>
            </p:blipFill>
            <p:spPr>
              <a:xfrm>
                <a:off x="2370960" y="1780200"/>
                <a:ext cx="9750960" cy="4755240"/>
              </a:xfrm>
              <a:prstGeom prst="rect">
                <a:avLst/>
              </a:prstGeom>
            </p:spPr>
          </p:pic>
        </mc:Fallback>
      </mc:AlternateContent>
    </p:spTree>
    <p:extLst>
      <p:ext uri="{BB962C8B-B14F-4D97-AF65-F5344CB8AC3E}">
        <p14:creationId xmlns:p14="http://schemas.microsoft.com/office/powerpoint/2010/main" val="111469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Data Center – Environment</a:t>
            </a:r>
          </a:p>
        </p:txBody>
      </p:sp>
      <p:sp>
        <p:nvSpPr>
          <p:cNvPr id="3" name="Text Placeholder 2"/>
          <p:cNvSpPr>
            <a:spLocks noGrp="1"/>
          </p:cNvSpPr>
          <p:nvPr>
            <p:ph type="body" sz="quarter" idx="13"/>
          </p:nvPr>
        </p:nvSpPr>
        <p:spPr/>
        <p:txBody>
          <a:bodyPr>
            <a:normAutofit/>
          </a:bodyPr>
          <a:lstStyle/>
          <a:p>
            <a:pPr marL="0" indent="0">
              <a:buNone/>
            </a:pPr>
            <a:r>
              <a:rPr lang="en-US" sz="1700" b="1" dirty="0"/>
              <a:t>Monitoring Temperature</a:t>
            </a:r>
          </a:p>
          <a:p>
            <a:pPr marL="342900" indent="-342900">
              <a:buFont typeface="+mj-lt"/>
              <a:buAutoNum type="arabicPeriod"/>
            </a:pPr>
            <a:r>
              <a:rPr lang="en-US" sz="1700" dirty="0"/>
              <a:t>With the growth of Data Center maintaining temperature has become the most important factor in Data center.</a:t>
            </a:r>
          </a:p>
          <a:p>
            <a:pPr marL="342900" indent="-342900">
              <a:buFont typeface="+mj-lt"/>
              <a:buAutoNum type="arabicPeriod"/>
            </a:pPr>
            <a:r>
              <a:rPr lang="en-US" sz="1700" dirty="0"/>
              <a:t>Rack densities may vary inside Data Center and hence we often get cool spot and hot spot in Data Center</a:t>
            </a:r>
          </a:p>
          <a:p>
            <a:pPr marL="342900" indent="-342900">
              <a:buFont typeface="+mj-lt"/>
              <a:buAutoNum type="arabicPeriod"/>
            </a:pPr>
            <a:r>
              <a:rPr lang="en-US" sz="1700" dirty="0"/>
              <a:t>IT Administrators plan for installing Temperature sensors with network connectivity to monitor these hot and cold zones and maintain standard Data Center temperature.</a:t>
            </a:r>
          </a:p>
          <a:p>
            <a:pPr marL="342900" indent="-342900">
              <a:buFont typeface="+mj-lt"/>
              <a:buAutoNum type="arabicPeriod"/>
            </a:pPr>
            <a:r>
              <a:rPr lang="en-US" sz="1700" dirty="0"/>
              <a:t>Best practice of Data Center suggest one sensor on top of every rack where the temperature remains highest. Recommended temperature is 18 -25 degree Celsius.</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361880" y="1823760"/>
              <a:ext cx="10733400" cy="5022720"/>
            </p14:xfrm>
          </p:contentPart>
        </mc:Choice>
        <mc:Fallback xmlns="">
          <p:pic>
            <p:nvPicPr>
              <p:cNvPr id="5" name="Ink 4"/>
              <p:cNvPicPr/>
              <p:nvPr/>
            </p:nvPicPr>
            <p:blipFill>
              <a:blip r:embed="rId3"/>
              <a:stretch>
                <a:fillRect/>
              </a:stretch>
            </p:blipFill>
            <p:spPr>
              <a:xfrm>
                <a:off x="1355760" y="1813320"/>
                <a:ext cx="10751760" cy="5046480"/>
              </a:xfrm>
              <a:prstGeom prst="rect">
                <a:avLst/>
              </a:prstGeom>
            </p:spPr>
          </p:pic>
        </mc:Fallback>
      </mc:AlternateContent>
    </p:spTree>
    <p:extLst>
      <p:ext uri="{BB962C8B-B14F-4D97-AF65-F5344CB8AC3E}">
        <p14:creationId xmlns:p14="http://schemas.microsoft.com/office/powerpoint/2010/main" val="361637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Data Center – Environment</a:t>
            </a:r>
          </a:p>
        </p:txBody>
      </p:sp>
      <p:sp>
        <p:nvSpPr>
          <p:cNvPr id="3" name="Text Placeholder 2"/>
          <p:cNvSpPr>
            <a:spLocks noGrp="1"/>
          </p:cNvSpPr>
          <p:nvPr>
            <p:ph type="body" sz="quarter" idx="13"/>
          </p:nvPr>
        </p:nvSpPr>
        <p:spPr/>
        <p:txBody>
          <a:bodyPr>
            <a:normAutofit fontScale="92500" lnSpcReduction="20000"/>
          </a:bodyPr>
          <a:lstStyle/>
          <a:p>
            <a:pPr marL="0" indent="0">
              <a:buNone/>
            </a:pPr>
            <a:r>
              <a:rPr lang="en-US" sz="1700" b="1" dirty="0"/>
              <a:t>Monitoring Humidity and fluid</a:t>
            </a:r>
          </a:p>
          <a:p>
            <a:pPr marL="342900" indent="-342900">
              <a:buFont typeface="+mj-lt"/>
              <a:buAutoNum type="arabicPeriod"/>
            </a:pPr>
            <a:r>
              <a:rPr lang="en-US" dirty="0"/>
              <a:t>Chiller leak inside data center can create big business loss and even damage Data Center hardware.</a:t>
            </a:r>
          </a:p>
          <a:p>
            <a:pPr marL="342900" indent="-342900">
              <a:buFont typeface="+mj-lt"/>
              <a:buAutoNum type="arabicPeriod"/>
            </a:pPr>
            <a:r>
              <a:rPr lang="en-US" dirty="0"/>
              <a:t>Leak detection water sensors are used inside Data Center for keeping a close look on any leaks and hence trigger alarm and prevent water damage.</a:t>
            </a:r>
          </a:p>
          <a:p>
            <a:pPr marL="342900" indent="-342900">
              <a:buFont typeface="+mj-lt"/>
              <a:buAutoNum type="arabicPeriod"/>
            </a:pPr>
            <a:r>
              <a:rPr lang="en-US" dirty="0"/>
              <a:t>Sensors are required at all the places inside Data Center where fluids are present.</a:t>
            </a:r>
          </a:p>
          <a:p>
            <a:pPr marL="342900" indent="-342900">
              <a:buFont typeface="+mj-lt"/>
              <a:buAutoNum type="arabicPeriod"/>
            </a:pPr>
            <a:r>
              <a:rPr lang="en-US" dirty="0"/>
              <a:t>They can be standalone devices or even can be centralized for easy management</a:t>
            </a:r>
          </a:p>
          <a:p>
            <a:pPr marL="342900" indent="-342900">
              <a:buFont typeface="+mj-lt"/>
              <a:buAutoNum type="arabicPeriod"/>
            </a:pPr>
            <a:r>
              <a:rPr lang="en-US" dirty="0"/>
              <a:t>Sensors can also monitor humidity and areas of condensation</a:t>
            </a:r>
          </a:p>
          <a:p>
            <a:pPr marL="342900" indent="-342900">
              <a:buFont typeface="+mj-lt"/>
              <a:buAutoNum type="arabicPeriod"/>
            </a:pPr>
            <a:r>
              <a:rPr lang="en-US" dirty="0"/>
              <a:t>Having humidity sensors as a part of the internal and external rack sensor array will maintain regular levels of humidity control</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920960" y="2008440"/>
              <a:ext cx="10049040" cy="4617360"/>
            </p14:xfrm>
          </p:contentPart>
        </mc:Choice>
        <mc:Fallback xmlns="">
          <p:pic>
            <p:nvPicPr>
              <p:cNvPr id="5" name="Ink 4"/>
              <p:cNvPicPr/>
              <p:nvPr/>
            </p:nvPicPr>
            <p:blipFill>
              <a:blip r:embed="rId3"/>
              <a:stretch>
                <a:fillRect/>
              </a:stretch>
            </p:blipFill>
            <p:spPr>
              <a:xfrm>
                <a:off x="1913040" y="2001600"/>
                <a:ext cx="10062720" cy="4633560"/>
              </a:xfrm>
              <a:prstGeom prst="rect">
                <a:avLst/>
              </a:prstGeom>
            </p:spPr>
          </p:pic>
        </mc:Fallback>
      </mc:AlternateContent>
    </p:spTree>
    <p:extLst>
      <p:ext uri="{BB962C8B-B14F-4D97-AF65-F5344CB8AC3E}">
        <p14:creationId xmlns:p14="http://schemas.microsoft.com/office/powerpoint/2010/main" val="395897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Data Center – Environment</a:t>
            </a:r>
          </a:p>
        </p:txBody>
      </p:sp>
      <p:sp>
        <p:nvSpPr>
          <p:cNvPr id="3" name="Text Placeholder 2"/>
          <p:cNvSpPr>
            <a:spLocks noGrp="1"/>
          </p:cNvSpPr>
          <p:nvPr>
            <p:ph type="body" sz="quarter" idx="13"/>
          </p:nvPr>
        </p:nvSpPr>
        <p:spPr/>
        <p:txBody>
          <a:bodyPr/>
          <a:lstStyle/>
          <a:p>
            <a:pPr marL="0" indent="0">
              <a:buNone/>
            </a:pPr>
            <a:r>
              <a:rPr lang="en-US" sz="1700" b="1" dirty="0"/>
              <a:t>Monitoring Smoke/Fire</a:t>
            </a:r>
          </a:p>
          <a:p>
            <a:pPr marL="342900" indent="-342900">
              <a:buFont typeface="+mj-lt"/>
              <a:buAutoNum type="arabicPeriod"/>
            </a:pPr>
            <a:r>
              <a:rPr lang="en-US" sz="1700" dirty="0"/>
              <a:t>Smoke/fire alarms are needed at several locations throughout the facility to detect impending fire.</a:t>
            </a:r>
          </a:p>
          <a:p>
            <a:pPr marL="342900" indent="-342900">
              <a:buFont typeface="+mj-lt"/>
              <a:buAutoNum type="arabicPeriod"/>
            </a:pPr>
            <a:r>
              <a:rPr lang="en-US" sz="1700" dirty="0"/>
              <a:t>Alarms are generally placed with building fire suppression system. It can also be integrated with monitoring system for a quick turn around </a:t>
            </a:r>
          </a:p>
          <a:p>
            <a:pPr marL="342900" indent="-342900">
              <a:buFont typeface="+mj-lt"/>
              <a:buAutoNum type="arabicPeriod"/>
            </a:pPr>
            <a:r>
              <a:rPr lang="en-US" sz="1700" dirty="0"/>
              <a:t>Power is monitored from each power distribution system (PDS) and data is integrated.</a:t>
            </a:r>
          </a:p>
          <a:p>
            <a:pPr marL="342900" indent="-342900">
              <a:buFont typeface="+mj-lt"/>
              <a:buAutoNum type="arabicPeriod"/>
            </a:pPr>
            <a:r>
              <a:rPr lang="en-US" sz="1700" dirty="0"/>
              <a:t>Power monitoring can support continuous evaluation of Data Center Power usage effectiveness and report for any power faults for early diagnosis.</a:t>
            </a:r>
          </a:p>
          <a:p>
            <a:pPr marL="342900" indent="-342900">
              <a:buFont typeface="+mj-lt"/>
              <a:buAutoNum type="arabicPeriod"/>
            </a:pPr>
            <a:r>
              <a:rPr lang="en-US" sz="1700" dirty="0"/>
              <a:t>Some Data Center even integrate UPS monitoring for alarms and battery </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472040" y="2328480"/>
              <a:ext cx="10702080" cy="4075560"/>
            </p14:xfrm>
          </p:contentPart>
        </mc:Choice>
        <mc:Fallback xmlns="">
          <p:pic>
            <p:nvPicPr>
              <p:cNvPr id="5" name="Ink 4"/>
              <p:cNvPicPr/>
              <p:nvPr/>
            </p:nvPicPr>
            <p:blipFill>
              <a:blip r:embed="rId3"/>
              <a:stretch>
                <a:fillRect/>
              </a:stretch>
            </p:blipFill>
            <p:spPr>
              <a:xfrm>
                <a:off x="1465920" y="2319480"/>
                <a:ext cx="10718640" cy="4093920"/>
              </a:xfrm>
              <a:prstGeom prst="rect">
                <a:avLst/>
              </a:prstGeom>
            </p:spPr>
          </p:pic>
        </mc:Fallback>
      </mc:AlternateContent>
    </p:spTree>
    <p:extLst>
      <p:ext uri="{BB962C8B-B14F-4D97-AF65-F5344CB8AC3E}">
        <p14:creationId xmlns:p14="http://schemas.microsoft.com/office/powerpoint/2010/main" val="171648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Data Center – Environment</a:t>
            </a:r>
          </a:p>
        </p:txBody>
      </p:sp>
      <p:sp>
        <p:nvSpPr>
          <p:cNvPr id="3" name="Text Placeholder 2"/>
          <p:cNvSpPr>
            <a:spLocks noGrp="1"/>
          </p:cNvSpPr>
          <p:nvPr>
            <p:ph type="body" sz="quarter" idx="13"/>
          </p:nvPr>
        </p:nvSpPr>
        <p:spPr/>
        <p:txBody>
          <a:bodyPr>
            <a:normAutofit/>
          </a:bodyPr>
          <a:lstStyle/>
          <a:p>
            <a:pPr marL="0" indent="0">
              <a:buNone/>
            </a:pPr>
            <a:r>
              <a:rPr lang="en-US" sz="1700" b="1" dirty="0"/>
              <a:t>Managing alarms and Notifications</a:t>
            </a:r>
          </a:p>
          <a:p>
            <a:pPr marL="342900" indent="-342900">
              <a:buFont typeface="+mj-lt"/>
              <a:buAutoNum type="arabicPeriod"/>
            </a:pPr>
            <a:r>
              <a:rPr lang="en-US" sz="1700" dirty="0"/>
              <a:t>Uptime and data center efficiency have been the main justifications for implementing some sort of environmental monitoring controls</a:t>
            </a:r>
          </a:p>
          <a:p>
            <a:pPr marL="342900" indent="-342900">
              <a:buFont typeface="+mj-lt"/>
              <a:buAutoNum type="arabicPeriod"/>
            </a:pPr>
            <a:r>
              <a:rPr lang="en-US" sz="1700" dirty="0"/>
              <a:t>A centralized and well-managed system allows administrators to respond quickly to emergencies and help retain a higher uptime</a:t>
            </a:r>
          </a:p>
          <a:p>
            <a:pPr marL="342900" indent="-342900">
              <a:buFont typeface="+mj-lt"/>
              <a:buAutoNum type="arabicPeriod"/>
            </a:pPr>
            <a:r>
              <a:rPr lang="en-US" sz="1700" dirty="0"/>
              <a:t>Creating a Centralized alarm system is very essential for Data Center Up-time and health.</a:t>
            </a:r>
          </a:p>
          <a:p>
            <a:pPr marL="342900" indent="-342900">
              <a:buFont typeface="+mj-lt"/>
              <a:buAutoNum type="arabicPeriod"/>
            </a:pPr>
            <a:r>
              <a:rPr lang="en-US" sz="1700" dirty="0"/>
              <a:t>The issues can be prioritize by criticality and paid attention accordingly.</a:t>
            </a:r>
          </a:p>
          <a:p>
            <a:pPr marL="0" indent="0">
              <a:buNone/>
            </a:pP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928160" y="2443680"/>
              <a:ext cx="10164600" cy="4046040"/>
            </p14:xfrm>
          </p:contentPart>
        </mc:Choice>
        <mc:Fallback xmlns="">
          <p:pic>
            <p:nvPicPr>
              <p:cNvPr id="5" name="Ink 4"/>
              <p:cNvPicPr/>
              <p:nvPr/>
            </p:nvPicPr>
            <p:blipFill>
              <a:blip r:embed="rId3"/>
              <a:stretch>
                <a:fillRect/>
              </a:stretch>
            </p:blipFill>
            <p:spPr>
              <a:xfrm>
                <a:off x="1918080" y="2433240"/>
                <a:ext cx="10178280" cy="4067280"/>
              </a:xfrm>
              <a:prstGeom prst="rect">
                <a:avLst/>
              </a:prstGeom>
            </p:spPr>
          </p:pic>
        </mc:Fallback>
      </mc:AlternateContent>
    </p:spTree>
    <p:extLst>
      <p:ext uri="{BB962C8B-B14F-4D97-AF65-F5344CB8AC3E}">
        <p14:creationId xmlns:p14="http://schemas.microsoft.com/office/powerpoint/2010/main" val="382133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Data Center – Environment</a:t>
            </a:r>
          </a:p>
        </p:txBody>
      </p:sp>
      <p:sp>
        <p:nvSpPr>
          <p:cNvPr id="3" name="Text Placeholder 2"/>
          <p:cNvSpPr>
            <a:spLocks noGrp="1"/>
          </p:cNvSpPr>
          <p:nvPr>
            <p:ph type="body" sz="quarter" idx="13"/>
          </p:nvPr>
        </p:nvSpPr>
        <p:spPr/>
        <p:txBody>
          <a:bodyPr>
            <a:normAutofit/>
          </a:bodyPr>
          <a:lstStyle/>
          <a:p>
            <a:pPr marL="0" indent="0">
              <a:buNone/>
            </a:pPr>
            <a:r>
              <a:rPr lang="en-US" sz="1700" b="1" dirty="0"/>
              <a:t>Monitoring Data Center Remotely</a:t>
            </a:r>
          </a:p>
          <a:p>
            <a:pPr marL="342900" indent="-342900">
              <a:buFont typeface="+mj-lt"/>
              <a:buAutoNum type="arabicPeriod"/>
            </a:pPr>
            <a:r>
              <a:rPr lang="en-US" sz="1700" dirty="0"/>
              <a:t>Remote monitoring capabilities can help organizations keep an eye on their secondary or backup environments</a:t>
            </a:r>
          </a:p>
          <a:p>
            <a:pPr marL="342900" indent="-342900">
              <a:buFont typeface="+mj-lt"/>
              <a:buAutoNum type="arabicPeriod"/>
            </a:pPr>
            <a:r>
              <a:rPr lang="en-US" sz="1700" dirty="0"/>
              <a:t>Large organization even think of outsourcing the monitoring of Data Center for be more efficient.</a:t>
            </a:r>
          </a:p>
          <a:p>
            <a:pPr marL="342900" indent="-342900">
              <a:buFont typeface="+mj-lt"/>
              <a:buAutoNum type="arabicPeriod"/>
            </a:pPr>
            <a:r>
              <a:rPr lang="en-US" sz="1700" dirty="0"/>
              <a:t>The ability to see the health of remote facilities can help IT administrators respond to emergencies faster and bring their environments back to a healthy state.</a:t>
            </a:r>
          </a:p>
          <a:p>
            <a:pPr marL="342900" indent="-342900">
              <a:buFont typeface="+mj-lt"/>
              <a:buAutoNum type="arabicPeriod"/>
            </a:pPr>
            <a:r>
              <a:rPr lang="en-US" sz="1700" dirty="0"/>
              <a:t>External visibility into multiple sites helps IT Managers keep track of alerts ,alarms and other critical information about Data Center in one central place with large work force.</a:t>
            </a:r>
          </a:p>
        </p:txBody>
      </p:sp>
      <p:sp>
        <p:nvSpPr>
          <p:cNvPr id="4" name="Text Placeholder 3"/>
          <p:cNvSpPr>
            <a:spLocks noGrp="1"/>
          </p:cNvSpPr>
          <p:nvPr>
            <p:ph type="body" sz="quarter" idx="14"/>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24400" y="2256480"/>
              <a:ext cx="9395640" cy="4321440"/>
            </p14:xfrm>
          </p:contentPart>
        </mc:Choice>
        <mc:Fallback xmlns="">
          <p:pic>
            <p:nvPicPr>
              <p:cNvPr id="5" name="Ink 4"/>
              <p:cNvPicPr/>
              <p:nvPr/>
            </p:nvPicPr>
            <p:blipFill>
              <a:blip r:embed="rId3"/>
              <a:stretch>
                <a:fillRect/>
              </a:stretch>
            </p:blipFill>
            <p:spPr>
              <a:xfrm>
                <a:off x="2614680" y="2247120"/>
                <a:ext cx="9410400" cy="4340520"/>
              </a:xfrm>
              <a:prstGeom prst="rect">
                <a:avLst/>
              </a:prstGeom>
            </p:spPr>
          </p:pic>
        </mc:Fallback>
      </mc:AlternateContent>
    </p:spTree>
    <p:extLst>
      <p:ext uri="{BB962C8B-B14F-4D97-AF65-F5344CB8AC3E}">
        <p14:creationId xmlns:p14="http://schemas.microsoft.com/office/powerpoint/2010/main" val="2206840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600" dirty="0"/>
              <a:t>Maintaining Data Center</a:t>
            </a:r>
            <a:br>
              <a:rPr lang="en-US" dirty="0"/>
            </a:br>
            <a:endParaRPr lang="en-US" dirty="0"/>
          </a:p>
        </p:txBody>
      </p:sp>
      <p:sp>
        <p:nvSpPr>
          <p:cNvPr id="3" name="Text Placeholder 2"/>
          <p:cNvSpPr>
            <a:spLocks noGrp="1"/>
          </p:cNvSpPr>
          <p:nvPr>
            <p:ph type="body" sz="quarter" idx="13"/>
          </p:nvPr>
        </p:nvSpPr>
        <p:spPr/>
        <p:txBody>
          <a:bodyPr>
            <a:normAutofit fontScale="92500" lnSpcReduction="20000"/>
          </a:bodyPr>
          <a:lstStyle/>
          <a:p>
            <a:r>
              <a:rPr lang="en-US" sz="1700" dirty="0"/>
              <a:t>Preventative maintenance ensures maximum reliability by taking precautionary and proactive steps to reduce unscheduled equipment downtime and other avoidable failures.</a:t>
            </a:r>
          </a:p>
          <a:p>
            <a:r>
              <a:rPr lang="en-US" sz="1700" dirty="0"/>
              <a:t>The purpose of preventive maintenance is to institute scheduled inspections so that defects can be spotted before they evolve into something more severe</a:t>
            </a:r>
          </a:p>
          <a:p>
            <a:r>
              <a:rPr lang="en-US" sz="1700" dirty="0"/>
              <a:t>Listing below few steps for best practice of Preventive Maintenance of Date Center</a:t>
            </a:r>
          </a:p>
          <a:p>
            <a:pPr marL="342900" indent="-342900">
              <a:buFont typeface="+mj-lt"/>
              <a:buAutoNum type="arabicPeriod"/>
            </a:pPr>
            <a:r>
              <a:rPr lang="en-US" sz="1700" b="1" dirty="0"/>
              <a:t>Safety First Approach</a:t>
            </a:r>
          </a:p>
          <a:p>
            <a:pPr marL="342900" indent="-342900">
              <a:buFont typeface="+mj-lt"/>
              <a:buAutoNum type="alphaLcParenR"/>
            </a:pPr>
            <a:r>
              <a:rPr lang="en-US" sz="1700" dirty="0"/>
              <a:t>Data centers contain numerous hazards that can impact the life and health of technicians.</a:t>
            </a:r>
          </a:p>
          <a:p>
            <a:pPr marL="342900" indent="-342900">
              <a:buFont typeface="+mj-lt"/>
              <a:buAutoNum type="alphaLcParenR"/>
            </a:pPr>
            <a:r>
              <a:rPr lang="en-US" sz="1700" dirty="0"/>
              <a:t> Data center technicians need to be aware of potential safety hazards when performing preventive maintenance activities</a:t>
            </a:r>
          </a:p>
          <a:p>
            <a:pPr marL="342900" indent="-342900">
              <a:buFont typeface="+mj-lt"/>
              <a:buAutoNum type="alphaLcParenR"/>
            </a:pPr>
            <a:r>
              <a:rPr lang="en-US" sz="1700" dirty="0"/>
              <a:t>Provide regular safety training staff.</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214000" y="3343680"/>
              <a:ext cx="9662040" cy="3069360"/>
            </p14:xfrm>
          </p:contentPart>
        </mc:Choice>
        <mc:Fallback xmlns="">
          <p:pic>
            <p:nvPicPr>
              <p:cNvPr id="5" name="Ink 4"/>
              <p:cNvPicPr/>
              <p:nvPr/>
            </p:nvPicPr>
            <p:blipFill>
              <a:blip r:embed="rId3"/>
              <a:stretch>
                <a:fillRect/>
              </a:stretch>
            </p:blipFill>
            <p:spPr>
              <a:xfrm>
                <a:off x="2208240" y="3335040"/>
                <a:ext cx="9681120" cy="3087360"/>
              </a:xfrm>
              <a:prstGeom prst="rect">
                <a:avLst/>
              </a:prstGeom>
            </p:spPr>
          </p:pic>
        </mc:Fallback>
      </mc:AlternateContent>
    </p:spTree>
    <p:extLst>
      <p:ext uri="{BB962C8B-B14F-4D97-AF65-F5344CB8AC3E}">
        <p14:creationId xmlns:p14="http://schemas.microsoft.com/office/powerpoint/2010/main" val="4051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Maintaining Data Center</a:t>
            </a:r>
            <a:br>
              <a:rPr lang="en-US" dirty="0"/>
            </a:br>
            <a:endParaRPr lang="en-US" dirty="0"/>
          </a:p>
        </p:txBody>
      </p:sp>
      <p:sp>
        <p:nvSpPr>
          <p:cNvPr id="3" name="Text Placeholder 2"/>
          <p:cNvSpPr>
            <a:spLocks noGrp="1"/>
          </p:cNvSpPr>
          <p:nvPr>
            <p:ph type="body" sz="quarter" idx="13"/>
          </p:nvPr>
        </p:nvSpPr>
        <p:spPr/>
        <p:txBody>
          <a:bodyPr>
            <a:normAutofit/>
          </a:bodyPr>
          <a:lstStyle/>
          <a:p>
            <a:pPr marL="0" indent="0">
              <a:buNone/>
            </a:pPr>
            <a:r>
              <a:rPr lang="en-US" sz="1700" b="1" dirty="0"/>
              <a:t>2. Scheduled Maintenance and Inspection</a:t>
            </a:r>
          </a:p>
          <a:p>
            <a:pPr marL="342900" indent="-342900">
              <a:buFont typeface="+mj-lt"/>
              <a:buAutoNum type="alphaLcParenR"/>
            </a:pPr>
            <a:r>
              <a:rPr lang="en-US" sz="1700" dirty="0"/>
              <a:t>Performing preventive maintenance on UPS and batteries greatly reduces the chance of failure during power outages</a:t>
            </a:r>
          </a:p>
          <a:p>
            <a:pPr marL="342900" indent="-342900">
              <a:buFont typeface="+mj-lt"/>
              <a:buAutoNum type="alphaLcParenR"/>
            </a:pPr>
            <a:r>
              <a:rPr lang="en-US" sz="1700" dirty="0"/>
              <a:t>Regular preventive maintenance can reduce the chance of failure, reduce the amount of energy consumed and extend equipment lifetime.</a:t>
            </a:r>
          </a:p>
          <a:p>
            <a:pPr marL="342900" indent="-342900">
              <a:buFont typeface="+mj-lt"/>
              <a:buAutoNum type="alphaLcParenR"/>
            </a:pPr>
            <a:r>
              <a:rPr lang="en-US" sz="1700" dirty="0"/>
              <a:t>Reviewing of equipment's manuals to see the manufacturer recommendations for a uninterrupted service.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210400" y="2248200"/>
              <a:ext cx="9718200" cy="4444920"/>
            </p14:xfrm>
          </p:contentPart>
        </mc:Choice>
        <mc:Fallback xmlns="">
          <p:pic>
            <p:nvPicPr>
              <p:cNvPr id="5" name="Ink 4"/>
              <p:cNvPicPr/>
              <p:nvPr/>
            </p:nvPicPr>
            <p:blipFill>
              <a:blip r:embed="rId3"/>
              <a:stretch>
                <a:fillRect/>
              </a:stretch>
            </p:blipFill>
            <p:spPr>
              <a:xfrm>
                <a:off x="2205360" y="2238120"/>
                <a:ext cx="9730440" cy="4463280"/>
              </a:xfrm>
              <a:prstGeom prst="rect">
                <a:avLst/>
              </a:prstGeom>
            </p:spPr>
          </p:pic>
        </mc:Fallback>
      </mc:AlternateContent>
    </p:spTree>
    <p:extLst>
      <p:ext uri="{BB962C8B-B14F-4D97-AF65-F5344CB8AC3E}">
        <p14:creationId xmlns:p14="http://schemas.microsoft.com/office/powerpoint/2010/main" val="161114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Maintaining Data Center</a:t>
            </a:r>
            <a:br>
              <a:rPr lang="en-US" dirty="0"/>
            </a:br>
            <a:endParaRPr lang="en-US" dirty="0"/>
          </a:p>
        </p:txBody>
      </p:sp>
      <p:sp>
        <p:nvSpPr>
          <p:cNvPr id="3" name="Text Placeholder 2"/>
          <p:cNvSpPr>
            <a:spLocks noGrp="1"/>
          </p:cNvSpPr>
          <p:nvPr>
            <p:ph type="body" sz="quarter" idx="13"/>
          </p:nvPr>
        </p:nvSpPr>
        <p:spPr>
          <a:xfrm>
            <a:off x="914400" y="1676400"/>
            <a:ext cx="10160000" cy="2728913"/>
          </a:xfrm>
        </p:spPr>
        <p:txBody>
          <a:bodyPr/>
          <a:lstStyle/>
          <a:p>
            <a:pPr marL="0" indent="0">
              <a:buNone/>
            </a:pPr>
            <a:r>
              <a:rPr lang="en-US" b="1" dirty="0"/>
              <a:t>3. Standardized Checklists</a:t>
            </a:r>
          </a:p>
          <a:p>
            <a:pPr marL="342900" indent="-342900">
              <a:buFont typeface="+mj-lt"/>
              <a:buAutoNum type="alphaLcParenR"/>
            </a:pPr>
            <a:r>
              <a:rPr lang="en-US" sz="1700" dirty="0"/>
              <a:t>Standardized checklists ensure technicians know what to do during the preventive maintenance ,ensuring same standard checks are performed every time.</a:t>
            </a:r>
          </a:p>
          <a:p>
            <a:pPr marL="342900" indent="-342900">
              <a:buFont typeface="+mj-lt"/>
              <a:buAutoNum type="alphaLcParenR"/>
            </a:pPr>
            <a:r>
              <a:rPr lang="en-US" sz="1700" dirty="0"/>
              <a:t>Manufacturers recommended maintenance is a good point to start and this can be refined over time. Its termed as Standard operation procedure (SOP) ,Methods of Procedure (MOP)  and Emergency operation procedure (EOP).</a:t>
            </a:r>
          </a:p>
          <a:p>
            <a:pPr marL="342900" indent="-342900">
              <a:buFont typeface="+mj-lt"/>
              <a:buAutoNum type="alphaLcParenR"/>
            </a:pPr>
            <a:r>
              <a:rPr lang="en-US" sz="1700" dirty="0"/>
              <a:t>The above document should clearly mention the training and maintenance procedure.</a:t>
            </a:r>
          </a:p>
          <a:p>
            <a:pPr marL="0" indent="0">
              <a:buNone/>
            </a:pPr>
            <a:endParaRPr lang="en-US" sz="1700"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427120" y="2886120"/>
              <a:ext cx="9395640" cy="3655800"/>
            </p14:xfrm>
          </p:contentPart>
        </mc:Choice>
        <mc:Fallback xmlns="">
          <p:pic>
            <p:nvPicPr>
              <p:cNvPr id="5" name="Ink 4"/>
              <p:cNvPicPr/>
              <p:nvPr/>
            </p:nvPicPr>
            <p:blipFill>
              <a:blip r:embed="rId3"/>
              <a:stretch>
                <a:fillRect/>
              </a:stretch>
            </p:blipFill>
            <p:spPr>
              <a:xfrm>
                <a:off x="2418480" y="2876760"/>
                <a:ext cx="9410400" cy="3677040"/>
              </a:xfrm>
              <a:prstGeom prst="rect">
                <a:avLst/>
              </a:prstGeom>
            </p:spPr>
          </p:pic>
        </mc:Fallback>
      </mc:AlternateContent>
    </p:spTree>
    <p:extLst>
      <p:ext uri="{BB962C8B-B14F-4D97-AF65-F5344CB8AC3E}">
        <p14:creationId xmlns:p14="http://schemas.microsoft.com/office/powerpoint/2010/main" val="4122613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9418</TotalTime>
  <Words>1000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Helvetica Light</vt:lpstr>
      <vt:lpstr>Office Theme</vt:lpstr>
      <vt:lpstr> Monitoring Data Center – Environment  </vt:lpstr>
      <vt:lpstr>Monitoring Data Center – Environment</vt:lpstr>
      <vt:lpstr>Monitoring Data Center – Environment</vt:lpstr>
      <vt:lpstr>Monitoring Data Center – Environment</vt:lpstr>
      <vt:lpstr>Monitoring Data Center – Environment</vt:lpstr>
      <vt:lpstr>Monitoring Data Center – Environment</vt:lpstr>
      <vt:lpstr> Maintaining Data Center </vt:lpstr>
      <vt:lpstr> Maintaining Data Center </vt:lpstr>
      <vt:lpstr> Maintaining Data Center </vt:lpstr>
      <vt:lpstr> Maintaining Data Center </vt:lpstr>
      <vt:lpstr> Maintaining Data Center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juhi3260@gmail.com</cp:lastModifiedBy>
  <cp:revision>222</cp:revision>
  <dcterms:created xsi:type="dcterms:W3CDTF">2018-10-16T06:13:57Z</dcterms:created>
  <dcterms:modified xsi:type="dcterms:W3CDTF">2021-09-02T18:32:03Z</dcterms:modified>
</cp:coreProperties>
</file>