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5" r:id="rId2"/>
    <p:sldId id="269" r:id="rId3"/>
    <p:sldId id="270" r:id="rId4"/>
    <p:sldId id="271" r:id="rId5"/>
    <p:sldId id="272" r:id="rId6"/>
    <p:sldId id="273" r:id="rId7"/>
    <p:sldId id="274" r:id="rId8"/>
    <p:sldId id="275" r:id="rId9"/>
    <p:sldId id="276" r:id="rId10"/>
    <p:sldId id="277" r:id="rId11"/>
    <p:sldId id="278" r:id="rId12"/>
    <p:sldId id="279" r:id="rId13"/>
    <p:sldId id="280" r:id="rId14"/>
    <p:sldId id="257" r:id="rId15"/>
    <p:sldId id="258" r:id="rId16"/>
    <p:sldId id="259" r:id="rId17"/>
    <p:sldId id="260" r:id="rId18"/>
    <p:sldId id="261" r:id="rId19"/>
    <p:sldId id="264" r:id="rId20"/>
    <p:sldId id="282" r:id="rId21"/>
    <p:sldId id="266" r:id="rId22"/>
    <p:sldId id="283" r:id="rId23"/>
    <p:sldId id="284"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0860"/>
    <a:srgbClr val="1C1573"/>
    <a:srgbClr val="283E84"/>
    <a:srgbClr val="211D71"/>
    <a:srgbClr val="000099"/>
    <a:srgbClr val="1E2F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05" autoAdjust="0"/>
  </p:normalViewPr>
  <p:slideViewPr>
    <p:cSldViewPr>
      <p:cViewPr varScale="1">
        <p:scale>
          <a:sx n="63" d="100"/>
          <a:sy n="63" d="100"/>
        </p:scale>
        <p:origin x="780" y="52"/>
      </p:cViewPr>
      <p:guideLst>
        <p:guide orient="horz" pos="2208"/>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4:30:14.015"/>
    </inkml:context>
    <inkml:brush xml:id="br0">
      <inkml:brushProperty name="width" value="0.05292" units="cm"/>
      <inkml:brushProperty name="height" value="0.05292" units="cm"/>
      <inkml:brushProperty name="color" value="#FF0000"/>
    </inkml:brush>
  </inkml:definitions>
  <inkml:trace contextRef="#ctx0" brushRef="#br0">22699 11736 514 0,'-9'-30'1'0,"2"-4"-8"16,7-3 2-16,0-1-1 16,0 6-33-16,0 4 2 0,0 5 26 15,0 6 14-15,0 7 4 16,-4 1 26-16,0 3 1 16,1 3-11-16,1 1-4 15,2 0-10-15,0 2-8 16,0 0-2-16,5 2-4 15,8 14 0-15,5 6 5 0,5 12 0 16,4 16 6-16,4 14 0 16,-2 12-1-16,-4 9 5 15,-4 4-3-15,-1-1-3 16,-3-4-2-16,-7-7 1 16,0-13-2-16,-3-7 0 0,-2-16-26 15,-5-14-64-15,-12-16-227 16</inkml:trace>
  <inkml:trace contextRef="#ctx0" brushRef="#br0" timeOffset="357.75">22539 12960 451 0,'0'7'6'15,"0"-7"11"-15,7 0 9 16,10-16-26-16,9-14 6 15,14-13 32 1,11-16 12-16,15-12-19 16,5-10-11-16,6-2-16 15,-4 3-2-15,-5 5-5 16,-18 7-63-16,-14 11-21 0,-20 10-27 16,-15 10-24-16</inkml:trace>
  <inkml:trace contextRef="#ctx0" brushRef="#br0" timeOffset="654.6">22407 11751 330 0,'-3'0'127'0,"1"0"-121"16,0 0 18-16,2 0-16 16,0 0-6-16,0 0 4 15,0-2 0-15,2-6 1 0,9-11 9 16,3-7 8-16,10-10-8 16,5-10-6-16,7-9-4 15,3-8 0-15,4 0-6 16,-2 5 1-16,3 4-1 0,-8 13-19 15,-7 12-62-15,-12 11-133 16</inkml:trace>
  <inkml:trace contextRef="#ctx0" brushRef="#br0" timeOffset="1139.33">23089 11619 451 0,'5'18'-13'0,"4"1"5"0,4 8 3 15,-1 7 5-15,5 5 1 16,-4 6 3-16,1 0 4 16,0 0 1-16,-2-3 6 15,-3-5-1-15,2-4-3 16,-2-3-2-16,-4-7-3 0,1-4 0 15,-3-4-1-15,-3-7-3 16,0-4 1-16,0-4 12 16,-8-14 50-16,0-10-41 15,-6-11-22-15,1-6-4 16,4-9-16-16,6 0-4 0,3 0 11 16,0 6 3-16,7 4 9 15,5 12-1-15,-3 5 2 16,2 9 0-16,-4 8 1 15,2 6-3-15,0 4-2 16,2 13 1-16,5 12 8 16,0 5-2-16,6 7 1 0,-6 0 4 15,0 1-4-15,-1 2-3 16,-3-6-1-16,-3-5 0 16,-1-7 0-16,-3-10-1 15,-3-12 1-15,3-13-30 16,-3-30-32-16,-1-25-222 0</inkml:trace>
  <inkml:trace contextRef="#ctx0" brushRef="#br0" timeOffset="1391">23584 11005 463 0,'-11'-6'60'0,"-1"3"-55"16,3 3 11-16,4 0-1 15,5 16-12-15,0 9-8 16,8 11 1-16,8 12 2 16,8 2 8-16,4 4 4 15,3-3 10-15,0-2 4 0,1-7-1 16,-2-2-14-16,-1-10-3 0,-4-7-4 16,3-5-1-16,-3-5 1 15,-3-8-2-15,-5-5-27 16,-15 0-101-16</inkml:trace>
  <inkml:trace contextRef="#ctx0" brushRef="#br0" timeOffset="1547.25">23598 11637 561 0,'-7'7'17'15,"7"-7"29"-15,2-5-36 16,15-12-4-16,5-8 3 0,7-8-2 15,7-12-7-15,4-7-1 16,-6-1-95-16,-9-4-130 16</inkml:trace>
  <inkml:trace contextRef="#ctx0" brushRef="#br0" timeOffset="1859.72">23851 11046 564 0,'10'-9'2'0,"4"6"-4"16,8 3-1-16,8 0 1 15,6 9 2-15,5 14 7 16,4 9 2-16,-2 5-7 0,-3 9 2 16,-4 4-1-16,-6 2 0 15,-7-2 0-15,-6-3-3 16,-7-12 4-16,-4-6-3 16,-6-13 2-16,0-9 7 15,-2-7 22-15,-9-14 24 0,2-18-18 16,1-9-34-16,3-13-2 15,5-4-4 1,5-7 5-16,12 1-2 16,2 8-1-16,-2 9 0 0,-2 9 0 15,-3 9 1-15,-5 11-2 0,-3 11 1 16,-2 0-26-16,-2 0-113 16,5-4-337-16</inkml:trace>
  <inkml:trace contextRef="#ctx0" brushRef="#br0" timeOffset="2250.3">24577 10770 530 0,'0'-13'150'0,"-14"3"-160"16,-1 6 8-16,3 4-5 15,-3 3-4-15,3 13 1 0,3 9 7 16,3 9-1-16,4 7 1 15,2 4 0-15,8-3 4 16,8-2-2-16,2-8 1 16,1-10 0-16,-2-10-2 15,-1-10-1-15,-5-4 5 16,-2-23 10-16,-4-12 22 0,-5-10-17 16,0-8-13-16,0 0-4 15,0 3 2-15,0 14-15 16,-2 10 13-16,-1 12 3 15,3 14 16-15,0 6-5 0,0 17-24 16,0 11 8-16,10 11 6 16,5 11 4-16,3 8-5 15,5 2 0-15,2-3 1 16,2-3-4-16,-9-9-54 16,-7-19-37-16,-9-14 9 15,-2-16-37-15,-13-23-126 0</inkml:trace>
  <inkml:trace contextRef="#ctx0" brushRef="#br0" timeOffset="3016.87">24740 10578 469 0,'2'0'41'0,"-2"12"-28"0,0 6-10 16,4 11 0-16,3 8 8 15,5 1-3-15,5 5-1 16,2 2-1-16,1-4-1 15,0-3 0-15,-4-5-2 0,-3-8-1 16,-4-7 0-16,-4-7 0 16,-5-9 0-16,0-2 14 15,0-11 42-15,-7-12-45 16,2-9-15-16,-3-6-17 16,6-7-24-16,1 2-7 15,1 1 18-15,0 8 26 0,0 6 8 16,3 5-1-16,3 8 8 15,-1 3 6-15,2 5-6 16,0 0 0-16,6 7-3 16,-2 0-3-16,3 12 4 15,2 5-1-15,-2 7 0 0,3 2 1 16,-3 1 1-16,3-2-5 16,-7-6-2-16,3-3 0 15,-1-10 1-15,-3-6-1 16,2-10 3-16,-4-19 3 15,-1-10-2-15,-3-11-4 0,4-6-2 16,-1 0-7-16,-1 4 4 16,1 10 2-16,-3 13 0 15,1 8 3-15,-1 11-1 16,-1 10 1-16,2 0 0 16,0 14-18-16,4 8 19 0,6 5 1 15,5 4-4-15,4 0-1 16,1-2 2-16,0-11 1 15,0-6 3-15,-1-10-3 16,-9-6 0-16,1-21 4 16,-6-16 1-16,-6-18-3 15,-1-14-1-15,-2-11-2 16,0-3-2-16,-2 7-13 0,-6 5 2 16,-6 21 13-16,2 19 0 15,-2 15 17-15,-1 17 1 16,0 3 2-16,2 13-9 0,4 18-11 15,7 8 0-15,2 11-2 16,7 8 4-16,12 0-4 16,3-1 4-16,5-5-2 15,2-6 1-15,2-8 2 0,-3-8 1 16,-1-12-3-16,-1-5 2 16,-4-12-2-16,-5-2 0 15,-4-24-9-15,-4-22-92 16,-4-11-340-16</inkml:trace>
  <inkml:trace contextRef="#ctx0" brushRef="#br0" timeOffset="3173.12">25356 10185 546 0,'-12'14'25'16,"7"-10"11"-16,5-4-12 15,5 0-15-15,13-17 0 16,7-6 18-16,5-9-5 0,9-9-18 15,-4-9-6-15,-4-5-125 16,-6-1-296-16</inkml:trace>
  <inkml:trace contextRef="#ctx0" brushRef="#br0" timeOffset="3735.44">26391 9783 321 0,'-12'0'47'0,"0"-1"-1"0,4 1-5 16,-1 0-13-16,1 1-4 16,1 5 17-16,0-3 1 15,0 0-5-15,5 1-16 16,1-2-9-16,1-2-6 16,0 0-1-16,10-9-6 15,14-10-1-15,15-14 7 0,11-11 3 16,20-10-3-16,5-6 2 15,5-3-4-15,-9 7-2 16,-12 7-1-16,-16 13 1 16,-16 11 0-16,-14 10 0 0,-11 6 2 15,-2 5 1-15,-10 4-7 16,-10 0-48-16,-8 4-79 16,-2 1-254-16</inkml:trace>
  <inkml:trace contextRef="#ctx0" brushRef="#br0" timeOffset="4017.46">26525 9321 189 0,'0'-15'373'0,"5"-1"-376"16,3 1 0-16,4 0 2 16,-1 1 5-16,2 0 1 0,1 1 4 15,3 5 1-15,0 1 6 16,6 5-8-16,8 2-7 15,5 12-2-15,6 13-1 16,4 8 3-16,-1 11 0 0,-5 9 2 16,-8 4-1-16,-9-1 11 15,-10-1 5-15,-10-7 10 16,-3-3-2-16,-7-4-3 16,-7-5-1-16,-4-1-14 15,1 1-3-15,0-2-4 0,2-2 0 16,3-5-53-16,7-6-122 15</inkml:trace>
  <inkml:trace contextRef="#ctx0" brushRef="#br0" timeOffset="4422.92">26714 11153 350 0,'-4'-14'105'0,"-3"6"-3"16,2 3-32-16,3 4-19 16,2 1-22-1,0 14-32-15,11 16-8 0,7 17 7 16,9 18 10-16,2 14 8 16,5 18-3-16,0 10 0 0,0 1-4 15,0-2 2-15,-5-12-4 16,-4-15-4-16,-8-22 1 15,-5-24-27-15,-9-30-8 16,-3-15-18-16,-8-44-7 0,-14-26-148 16</inkml:trace>
  <inkml:trace contextRef="#ctx0" brushRef="#br0" timeOffset="4751.05">26705 11160 446 0,'-20'-12'7'16,"6"-8"16"-16,7 0-9 16,7-7-2-16,0-1 0 15,9 0 7-15,9-1 10 16,5 2-7-16,5 7-14 0,5 7-6 16,5 7-2-16,1 6 0 15,4 11 4-15,4 17 3 16,-2 15-5-16,0 9 11 15,-4 12 0-15,-9 7-1 16,-6 10-5-16,-11-2 2 0,-7-1 2 16,-8-3-1-16,0-5 2 15,-8-8 2-15,-4-7-3 16,-6-10-6-16,-1-4-3 16,-2-9-1-16,1-11-4 0,3-16-42 15,7-10-63-15,8-30-117 16</inkml:trace>
  <inkml:trace contextRef="#ctx0" brushRef="#br0" timeOffset="5095.56">27326 11043 477 0,'-19'14'14'16,"2"5"26"-16,7 13-23 15,10 15-9-15,0 8 7 0,12 10 1 16,10 2 4-16,10 0-13 16,7-11-2-16,5-9-4 15,-1-13 2-15,-1-13 1 16,-3-10-6-16,-10-11 4 16,-7-7-1-16,-7-23 4 0,-8-19 29 15,-7-13 9 1,0-15-24-16,-10-8-14 15,-7-5-6-15,0 8 1 0,-3 16-1 16,-4 16-2-16,-5 18 6 16,-1 21 6-16,-6 11-9 15,-3 25-21-15,1 9-26 0,3 6-43 16,9 0-64-16</inkml:trace>
  <inkml:trace contextRef="#ctx0" brushRef="#br0" timeOffset="5792.59">27643 10699 486 0,'-8'15'1'16,"8"8"-3"-16,2 12 5 15,12 1 2-15,8 8 7 0,3 0 9 16,3 1-1-16,-1-4-5 15,2-5-4-15,-5-8 1 16,-4-3-1-16,-6-3-6 16,-4-10 0-16,-2-1-2 15,-6-8-1 1,0-1 0-16,-2-2 1 16,0-5 6-16,-2-13 2 0,-6-5-10 15,-1-8-1-15,-3-2-1 16,-1-3 0-16,3 0-1 15,-1 4 2-15,3 1-1 0,6 4-2 16,2-3-6-16,0 2 1 16,12 3 2-16,4-2 2 15,0 4 4-15,3 6 0 16,1 5 0-16,2 11 3 0,-1 1 0 16,1 13-4-16,-2 12 3 15,-1 9 6-15,0 8-4 16,-4 1-1-16,0 1 1 15,-3-1-4-15,-2-9 1 16,-1-7 0-16,-6-10-2 16,-3-9 3-16,0-8 0 0,-7-9 7 15,-8-20 1-15,-2-10-10 16,-3-16-1-16,-2-5-3 16,10-7-15-16,3 3 11 15,9 5 7-15,0 9 0 16,4 12 1-16,4 9-1 0,3 8 1 15,0 10 1-15,-1 4 3 16,-1 4-2-16,6 3-2 16,2 5-1-16,5 12 1 15,0 8 1-15,5 8 3 0,-1 5 4 16,-4 5-3-16,0 0 1 16,-2 0-5-16,-3-7 0 15,0-1 0-15,0-10 0 16,4-9 0-16,0-13-25 15,2-6-53-15,4-26-131 16</inkml:trace>
  <inkml:trace contextRef="#ctx0" brushRef="#br0" timeOffset="6376.36">28486 10215 378 0,'-20'-23'45'0,"-2"7"-4"16,-2 9 3-16,4 7-15 0,3 0-18 15,0 23 5-15,5 13-6 16,0 9 0-16,7 11 12 16,5 8-6-16,0 3-5 15,13-2-6-15,8-10 1 0,4-7-5 16,8-15-1-16,-4-12 2 16,-1-14-1-16,-1-9-2 15,-8-24 2-15,-4-13 5 16,-6-18-2-16,1-15-2 15,-3-10-2-15,-6-1-9 16,3 2 2-16,-2 13 3 0,-2 17 3 16,0 13 2-16,0 19 2 15,0 11 14-15,-6 8 7 16,3 2-18-16,-1 18-10 16,4 6 1-16,0 9 1 15,0 4 2-15,13 4 0 16,1-4 0-16,7-3 0 0,6-8 0 15,2-4-3-15,0-11 3 16,-2-6 1-16,0-7 0 16,-6-15-2-16,-3-17 0 15,-7-18 2-15,0-13-6 0,-6-10-13 16,-1-2 6-16,-4 3-1 16,0 12 13-16,0 14 2 15,0 10 0-15,0 16 7 16,0 11 16-16,-4 9-6 15,4 6-11-15,-1 17-13 0,1 13 3 16,5 8 4-16,11 6 2 16,7 6 1-1,4-3 0-15,7-3-2 0,2-7-3 16,-4-7 2-16,-6-14-1 16,-6-12-19-16,-13-16-52 15,-7-33-73-15</inkml:trace>
  <inkml:trace contextRef="#ctx0" brushRef="#br0" timeOffset="6516.98">28744 9482 629 0,'-3'4'4'16,"1"-2"0"-16,2 6-5 15,2 4-1-15,8 2-5 16,4 1-113-16,6-1-314 15</inkml:trace>
  <inkml:trace contextRef="#ctx0" brushRef="#br0" timeOffset="7018.29">29183 9625 607 0,'-14'19'-3'0,"12"4"-7"16,2 8 5-16,7 6 0 0,9 8 4 16,8 7 5-16,-1-2 3 15,0 0 0-15,-1-9-1 16,-8-6 8-16,-3-12-1 16,-4-5-1-16,-3-11 3 15,-4-7 6-15,0-12 28 16,-11-19 4-16,0-17-45 15,0-16-6-15,3-16-2 0,6-9 0 16,2 3-9-16,9 11-1 16,6 14 5-16,9 15 3 15,1 16 1-15,-1 14 1 16,-2 8 0-16,2 8 3 16,-2 6 2-16,0 17-1 15,-1 13 0-15,4 8-3 0,-2 6-1 16,3 3 2-16,-4 0-1 15,2-7 0-15,0-9 0 16,-4-10-1-16,1-5-2 0,-3-12 3 16,-1-10 0-16,5-4 0 15,0-17 2-15,5-9 3 16,5-11-5-16,4 0 0 16,2 1-4-16,-1 13 1 15,1 12-4-15,-4 11-14 0,-5 6-21 16,-3 15-27-16,-4 5-137 15</inkml:trace>
  <inkml:trace contextRef="#ctx0" brushRef="#br0" timeOffset="8205.73">24753 14436 578 0,'-7'-6'5'16,"5"6"-4"-16,2 2-7 16,9 16-8-16,9 10 11 15,5 13 1-15,4 13 5 16,0 10 11-16,2 4 8 15,-2 1-2-15,2 1-6 0,2-2-5 16,-1-4-4-16,4-2-2 16,2-3-2-16,-2 0 2 15,-4-2-5-15,-11-5-50 16,-16-9-89-16</inkml:trace>
  <inkml:trace contextRef="#ctx0" brushRef="#br0" timeOffset="8441.51">24724 16066 111 0,'-5'17'587'0,"4"-11"-584"16,1-6-1-16,0 0-9 16,12-6-1-16,8-8 8 15,10-12 0-15,8-12 0 16,14-13 1-16,9-19 1 0,16-16 0 15,6-18-2-15,12-11 1 16,0-10 1-16,-2 4-3 16,-11-1-20-16,-26 13-156 0</inkml:trace>
  <inkml:trace contextRef="#ctx0" brushRef="#br0" timeOffset="8691.51">24421 14760 607 0,'20'5'5'15,"3"-5"-17"-15,11-11 14 16,13-11-1-16,12-13 1 15,7-7 0-15,12-9-2 16,2-11 5-16,3-4-18 16,-3-2-86-16,-11 1-160 0</inkml:trace>
  <inkml:trace contextRef="#ctx0" brushRef="#br0" timeOffset="9113.04">25518 14515 374 0,'21'68'133'0,"-1"-1"-132"16,-1-3-1-16,-2-4 1 15,1-2-1 1,-2-7 2-16,-3-7-1 16,-1-10 0-16,-3-9 3 0,-5-7 1 15,-3-7 1-15,-1-10-4 16,-1-1 9-16,-12-15 42 0,-3-12-44 15,0-13-11-15,-2-7-2 16,4-3 2-16,5-1 2 0,7-2 0 16,2 6 1-16,4 5-2 15,8 5 1-15,6 3-1 16,0 1 1-16,5 11 0 16,3 2 1-16,-1 11 5 15,4 7-1-15,1 6-1 16,-5 17-1-16,-2 13 2 15,-3 6 1-15,-6 7 0 0,-2 6 10 16,-5 0 3-16,-4-6-9 16,4-7-4-16,-2-4-6 15,2-10 1-15,-2-12-1 16,-3-14-41-16,-2-12-71 0,0-33-132 16</inkml:trace>
  <inkml:trace contextRef="#ctx0" brushRef="#br0" timeOffset="9316.16">25975 13893 550 0,'0'9'1'16,"0"9"-5"-16,0 7 2 16,8 9 2-16,6 10-1 15,6 8 5-15,4 3 4 0,4 4 1 16,1 0 2-16,1-7-1 15,-1-4-4-15,-5-10-3 16,-6-8 1-16,-8-10-3 16,-10-12-43-16,-3-8-107 15</inkml:trace>
  <inkml:trace contextRef="#ctx0" brushRef="#br0" timeOffset="9676.43">25900 14491 533 0,'13'5'-2'0,"3"-5"5"0,8-5 13 16,5-11 17-16,1-9-6 15,4-9-10-15,2-7-15 16,-2-6-2-16,-2-5-21 16,-5-3-25-16,-3-2 20 0,-5-4 18 15,-6 3 6-15,-1 2 4 16,-1 8 0-16,-5 9 5 15,-3 12 8-15,-1 11 2 16,-2 10 1-16,0 6 12 16,-7 13-28-16,1 12-3 15,1 9 0-15,5 12 0 0,0 6 3 16,11 4 2-16,7 1 1 16,7-6 0-16,-1-4 2 15,3-13 0-15,0-8-1 16,-3-9-4-16,0-14-6 15,1-4 1-15,-2-23 9 16,-7-14-26-16,-7-13-118 0</inkml:trace>
  <inkml:trace contextRef="#ctx0" brushRef="#br0" timeOffset="9974.14">26452 13711 302 0,'9'12'283'0,"4"-5"-288"15,6 3 4 1,4 0 5-16,10 3 7 0,1 1 0 16,1 6 6-16,-2 5-11 15,-4 6-2-15,-11 9-1 16,-6 4-4-16,-12 3 3 16,0-1 0-16,-10-3-3 15,-5-13 1-15,-3-10 0 16,2-11 2-16,0-9 7 15,3-23 14-15,4-11-12 0,9-16-10 0,0-14-4 16,17-6 2-16,10-6 7 16,3 2-4-16,4 6-3 15,-3 10 1-15,-2 11-2 0,-8 9-41 16,-6 12-46-16,-9 2-154 16</inkml:trace>
  <inkml:trace contextRef="#ctx0" brushRef="#br0" timeOffset="10740.88">26913 13400 699 0,'6'2'0'16,"2"8"-5"-16,2 7 1 15,4 5 0-15,2 4 4 0,2 5-2 16,-2-1 0-16,-2 0 2 15,0-3-2-15,-2-4 2 16,-5-7 0-16,-2-2 1 0,-1-6 0 16,-4-8 0-16,0 0 5 15,0-15 7-15,-8-11-5 16,1-17-6-16,4-18-3 16,3-9-5-16,0-6-5 15,17-2-17-15,7 9 9 0,8 8 16 16,2 14-1-16,-5 17 4 15,-2 12 4-15,-5 13 4 32,-4 5-7-32,-7 23 0 0,-4 12-1 15,-4 12 1-15,2 5 2 16,3 5 1-16,1-4 0 16,5-5 0-16,4-11-1 0,2-12-1 15,3-9-2-15,4-16 0 16,0-10-1-1,-3-24 4-15,1-16 0 0,-1-17-1 16,-5-12-1-16,-3-1-16 0,-4 0 2 16,-1 13 9-16,-5 16 5 15,-1 15 1-15,-5 17 20 0,0 7 2 16,0 12 2-16,0 8-18 16,0 14-16-16,4 8 6 15,3 12 2-15,9 3 0 16,5 1 0-16,6-4 2 0,2-12-2 15,5-14-2-15,0-16 0 16,0-11 1-16,-5-28 2 16,-4-20 4-16,-3-21-2 15,-8-19-2-15,-6-18 0 16,-5-8-14-16,-1 3-11 16,-2 12 7-16,0 20 16 0,0 25 3 15,-2 26 20-15,-1 21 19 16,-2 16-4-16,2 11-32 15,0 23-14-15,3 18 6 16,0 14 3-16,11 16 1 16,8 6 0-16,8-6-1 0,7-7 1 15,6-10 0-15,0-17 1 16,-5-14-4-16,-4-14-58 16,-13-16-40-16,-11-11-213 15</inkml:trace>
  <inkml:trace contextRef="#ctx0" brushRef="#br0" timeOffset="10900.84">27928 12519 699 0,'0'4'6'16,"9"-4"-9"-16,7-11 10 0,7-7 4 16,4-9-5-16,5-8-2 15,-3-10-3-15,2-8-101 16,-4-6-182-1</inkml:trace>
  <inkml:trace contextRef="#ctx0" brushRef="#br0" timeOffset="11209.12">28994 12022 677 0,'-12'13'20'0,"-7"-7"-19"15,19-6-6-15,5 0-3 16,11-8 6-16,5-9 4 15,8-6 0-15,5-6 0 16,5-11 2-16,2-5 0 16,5-6-1-16,-3-5-4 0,-8-1-14 15,-8 0-123-15,-10 0-182 16</inkml:trace>
  <inkml:trace contextRef="#ctx0" brushRef="#br0" timeOffset="11459.77">29141 11403 660 0,'-5'-6'17'16,"5"1"7"-16,4 0-16 16,18-1-9-16,12 3 1 15,10 0 2-15,12 3 2 0,7 3 4 16,6 16-1-16,-5 14-2 16,-9 11-4-16,-16 17 4 15,-17 13-5-15,-16 6 2 16,-12 5 1-16,-20 1 0 15,-4-6 1 1,-1-10 6-16,6-19-5 16,8-12-2-16,14-24-4 0,3-15-36 0,18-38-101 15,13-23-342-15</inkml:trace>
  <inkml:trace contextRef="#ctx0" brushRef="#br0" timeOffset="11960.6">30346 10873 459 0,'-10'23'11'0,"-4"4"26"16,2 8-9-16,7 8 1 0,2 2-6 16,1 7-13-16,2-1-6 15,0-1-3-15,0-3 0 16,2-6 1-16,1-7-2 15,1-6 2-15,1-10-2 16,0-7-1-16,8-11-3 16,1-2 9-16,10-23 2 15,-1-14 0-15,3-9-4 0,-1-15 0 16,-11-3-3-16,-4 2 1 16,-10 9-1-16,-5 10 4 15,-14 13 25-15,-6 11 8 16,-6 10-15-16,-5 9-14 0,0 2-9 31,0 9 0-31,4 13-4 16,3 0-10-16,8 7-13 0,6-2-9 0,12-9-40 15,3-11-91-15</inkml:trace>
  <inkml:trace contextRef="#ctx0" brushRef="#br0" timeOffset="12977">30373 11003 286 0,'4'-14'33'0,"-2"1"-9"15,-1 5 25-15,2 1-15 0,-1 1-15 16,-2 2-4-16,0 4 7 16,0 0 5-16,0 0-5 15,5 13-12-15,2 10-17 16,5 6 8-16,5 8 11 15,6 6 2-15,0-2-5 0,7-2-1 16,-1-5 2-16,-2-9-9 16,-1-7-1-16,-3-9 0 15,-5-7 1-15,-2-4 4 16,-4-19 4-16,0-13 1 16,-4-13-4-16,1-6-5 15,-1-5-2-15,-6 8-4 0,-2 8 2 16,0 10 0-16,0 12 6 15,0 9 23-15,-2 8-7 16,-1 3-8-16,0 0-8 16,3 14-8-16,0 7-3 15,0 7 4-15,0 5 1 0,8 3 2 16,4 2-1-16,2-6 3 16,4-4-3-16,2-8 0 15,-1-4 0-15,5-9 0 16,-4-7 1-16,-1-2 2 15,0-25 7-15,-4-14-1 0,-2-19-2 16,-4-12-5-16,-2-14-12 16,-1-1-19-16,-6 6 9 15,0 10 13-15,-4 13 10 16,-3 17-1-16,-4 13 6 16,4 10 11-16,-4 11 6 15,4 2-3-15,4 5-12 0,-1 10-9 16,4 15-11-16,0 10 4 15,2 11 6-15,8 7 1 16,5 3-1 0,4 5 2-16,3-3-1 15,4-6 3-15,-1-3-1 0,-1-10 0 0,-2-9-12 16,-7-12-65-16,-12-16-110 16</inkml:trace>
  <inkml:trace contextRef="#ctx0" brushRef="#br0" timeOffset="13133.24">30903 10986 553 0,'10'0'-6'0,"2"-8"12"0,6-6 30 16,1-6 5-16,6-6-32 16,3-3-9-16,-3-2-43 15,0-1-112-15</inkml:trace>
  <inkml:trace contextRef="#ctx0" brushRef="#br0" timeOffset="13710.97">31242 11058 316 0,'6'20'5'0,"-6"-20"108"15,0-10-26-15,-6-19-41 0,-1-9-21 16,0-14-9-16,-3-11-12 15,0-11-3-15,1-6-2 16,3 5 0-16,-6 10-1 16,2 11 2-16,-2 15 2 15,-7 18 26-15,4 15 5 16,-6 6-25-16,5 6-8 0,2 12-1 16,7 6 0-16,7 8-1 15,9 2-2-15,14 2 2 16,9-3 2-16,6-1-2 15,1-7 1-15,3-7-10 16,-4-2 4 0,-6-5 7-16,-5 2-1 15,-5-3-2-15,-7 7 3 0,-6 0-4 0,-3 3 6 16,-6 4-2-16,0 0 0 16,-4 2 3-16,-7-2-2 0,1-2 0 15,-1-5 2-15,0-2-2 16,-1-8 0-16,2-7 3 15,2-7 0-15,2-17 0 16,5-9-6-16,1-12-5 16,1-5-13-16,13 0-2 15,5 5-2-15,-2 8 10 0,-2 10 12 16,-3 10 4-16,0 11 14 16,-5 4-1-16,-1 2-7 15,-2 8-2-15,-1 9-2 16,2 7 3-16,-2-3-3 15,-1 6-2-15,2 0 1 16,-3-4-1-16,5-4-2 0,0-5 0 16,2-8 1-16,-1-6-8 15,-1-20-84-15,-5-20-229 16</inkml:trace>
  <inkml:trace contextRef="#ctx0" brushRef="#br0" timeOffset="13859.93">31393 10181 597 0,'-12'0'22'0,"0"2"27"0,0 7-33 15,4 2-14-15,-3 4-2 16,3 0-2-16,7-5-34 16,1-7-126-16</inkml:trace>
  <inkml:trace contextRef="#ctx0" brushRef="#br0" timeOffset="14602.61">31584 9735 339 0,'-1'0'298'16,"-9"4"-298"-16,5 19-3 15,-1 7 0-15,6 15 1 16,0 12 2-16,7 11-1 15,10 5 1-15,6 7-1 16,5-3 2-16,6-2-1 0,0-7-3 16,0-10 5-16,-12-11-2 15,2-12 0-15,-12-10 0 16,-6-10 0-16,-6-13 0 16,-13-2 4-16,-9-15-1 0,-6-9-10 15,0-4-8-15,-3 0 8 16,1 8 5-16,4 4 2 15,6 13 0-15,1 3-1 16,1 14-2-16,4 11 2 16,2 9 1-16,7 6 0 15,5 4 0-15,0-2 2 0,11 0-4 16,9-8 0-16,2-3 1 16,0-12 3-16,3-7-2 15,4-10 1-15,0-2 4 16,2-20-4-16,-3-10-1 15,-1-13 0-15,-5-12 0 0,-4-6-10 16,-5-2-25-16,-3 5 15 16,-5 9 18-16,-3 14 2 15,0 10 8-15,-2 15 17 16,0 10 10-16,-4 5-20 16,-1 14-15-16,3 8-1 0,1 4 1 15,1 4 1-15,1-3 2 16,13-4-1-16,5-3 0 15,4-10-2-15,3-6 1 16,0-9-1-16,1-6 2 16,0-17 2-16,-5-14-1 15,-5-17-2-15,-2-10-2 0,-6-8-5 16,-2 0-16-16,-5 6-5 0,-2 10 25 0,2 17 3 16,-2 12 2-16,-2 17 26 15,-6 10 2-15,0 6-11 16,2 21-14-16,5 11-2 15,1 12 1-15,3 9 4 16,17 3 3-16,5-1-7 0,9-2-3 16,4-4 1-16,5-7-5 15,4-3 3-15,-6-11-2 16,-10-8-80-16,-13-12-220 16</inkml:trace>
  <inkml:trace contextRef="#ctx0" brushRef="#br0" timeOffset="15220.6">30731 12511 340 0,'5'1'144'15,"-5"24"-122"-15,5 9 0 0,1 11 9 16,5 5-3-16,3 5-7 15,6-1-12-15,2-4-6 16,-1-8-1-16,2-4 0 16,-1-13 1-16,-8-9-3 15,-1-16 0 1,-2-6 2-16,-4-22 22 16,0-19 11-16,2-10-23 0,2-10-10 0,1-3-2 15,1 10-4-15,-3 11 1 0,-1 14 1 16,1 15 2-16,-3 20-6 15,1 4 0-15,6 17 4 16,1 6 3-16,11 5 0 16,4-2-1-16,1-1 0 15,1-8-1-15,4-8 1 16,-4-8 0-16,-3-5 1 16,-7-7 0-16,-2-16 2 0,-12-11 5 15,-4-9 4-15,-4-7-6 16,-2-2 3-16,-10 4 4 15,-6 3 5-15,-1 17-1 32,-2 10-7-32,-4 14-4 0,-2 6-9 0,2 23 2 15,3 11-20-15,6 3-55 16,9-7-94-16</inkml:trace>
  <inkml:trace contextRef="#ctx0" brushRef="#br0" timeOffset="15540.82">31651 12193 579 0,'-22'23'5'0,"3"2"-8"15,7 7 2-15,9 6-1 16,3 3 2-16,0-2 5 15,10-1-1-15,10-10 3 16,7-10-1-16,4-11 2 16,1-7 6-16,0-16-1 0,-3-13 14 15,-5-10-1-15,-14-9-6 16,-5-2-4 0,-5 0-1-16,-8 7-7 0,-14 9 7 0,-9 13-10 15,-1 13-8-15,-5 8-2 0,-3 21-52 16,7 7-16-16,5 4-21 15,10 0-57-15</inkml:trace>
  <inkml:trace contextRef="#ctx0" brushRef="#br0" timeOffset="15853.29">31832 12075 333 0,'17'-28'333'15,"-5"6"-304"-15,-5 11-11 16,0 5-13-16,-4 6-7 15,4 6-2-15,10 5 2 16,0 11 0-16,9 4 1 16,1 9 2-16,-2 4-3 0,-2 2 1 15,-7 3 1-15,-6-3 0 16,-7-5 1-16,-3-9 1 16,0-11 0-16,-3-13 0 15,-5-8 7-15,1-27-2 0,3-14-5 16,4-14 0-16,0-8 0 15,11-3-2-15,2 6 2 16,4 4 6-16,-3 8-4 16,-2 10-3-16,-4 6-3 15,0 6-40-15,-1 1-61 16,-1 6-81-16</inkml:trace>
  <inkml:trace contextRef="#ctx0" brushRef="#br0" timeOffset="16058.25">32123 11571 538 0,'0'0'51'16,"1"12"-36"-16,3 11-13 15,4 13 9-15,4 7 8 32,3 8-4-32,7 1-3 0,5 1-7 15,2 0 3-15,2-6-8 0,-1-5 3 0,1-9-3 16,-2-8 1-16,-2-8-2 15,-8-14-3-15,-4-3-119 16,-8-28-414-16</inkml:trace>
  <inkml:trace contextRef="#ctx0" brushRef="#br0" timeOffset="16604.42">32560 11053 526 0,'0'0'11'16,"0"0"13"-16,6 18-21 15,10 14 14-15,4 14 18 16,3 17-16-16,2 8-11 16,4 8-6-16,0 3 0 0,0-5-1 15,-2-7-1-15,0-14 0 16,-5-11-1-16,-3-11 1 15,-7-14 0-15,-2-12 0 16,-9-8 0-16,-1-7 3 0,-3-18 8 16,-14-8-7-16,-2-5-5 15,-11-1 2-15,-5 9 0 16,-3 12 2-16,-3 16 4 16,5 7 0-16,2 25-4 15,11 15-2-15,6 5 2 16,15 5 0-16,2-1 0 0,21-6 1 15,9-9-3-15,6-11 0 16,0-11 1-16,4-14 1 16,-6-3-1-16,-2-16-1 15,-11-11 0-15,-3-10 0 16,-7-4-4 0,-10 2-11-16,-1 4-5 15,-1 9 14-15,-8 14 7 0,0 12 15 0,0 14-9 16,5 16-2-16,4 9 5 15,2 10 3-15,8-2-4 16,9-3-8-16,6-4-2 0,6-9 2 16,3-6 0-16,3-12-1 15,10-10 0-15,2-8-1 16,-3-22-28-16,-5-14-73 16</inkml:trace>
  <inkml:trace contextRef="#ctx0" brushRef="#br0" timeOffset="129567.07">22032 8703 373 0,'0'0'5'0,"0"-2"-4"0,2 2-2 16,4 0 1-16,1 2 0 16,0 5 2-16,2 5 0 15,-1 3 2-15,2 1 4 16,0 1-3-16,9 3 0 16,6 0 0-16,6-3-3 15,8-2-1-15,13-3 3 0,11-3 7 16,10-5 5-16,14-2 6 15,6-2-14-15,7 0 1 16,5 0-6-16,-1 0-2 16,-4 3 1-16,3 0-3 15,-6 3 3-15,-5 0-2 16,1-3 0-16,0-1 1 0,-1-2 2 16,0 0 11-16,3-2 4 15,-2-7-5-15,-1 2-4 16,-3-4-4-16,0 2-5 15,-9 2 0-15,-6-2 0 16,-13 2 3-16,-11 1-3 0,-13 1 0 16,-13 4 1-16,-8-1 9 15,-9 0 10-15,-3 2 9 16,-4 0 1-16,0 0 1 16,0 0-10-16,0 0-7 0,0 0-7 15,0 0-5-15,0 0-1 16,-7 0-2-16,-8 0-1 31,-12 2-11-31,-5 8-30 0,-2-6-46 16,5-6-94-16</inkml:trace>
  <inkml:trace contextRef="#ctx0" brushRef="#br0" timeOffset="130179.81">24669 8800 458 0,'-22'0'-6'0,"8"0"7"0,2 0 1 16,9 0-2-16,3 0 0 15,8-1-9-15,11 1 4 16,13-6 6-16,12 1-1 16,12-4-1-16,12 2 2 15,12-5 0-15,10-3 7 0,7-1-3 16,8 0 1-16,5 0-4 15,7 0 1-15,2 0 0 16,3 0-2-16,-3 0 1 16,-6 0 1-16,-9 2-5 15,-13-1 4-15,-12 1-1 0,-21 3 1 0,-13 4 16 16,-14 0 8-16,-16 0 1 16,-10 5 8-16,-5-1 11 15,-3-1-10-15,-8 2-26 16,-1-2-10-16,1 3-2 15,7-1-25-15,4 0-53 0,19-5-102 16,13-5-154-16</inkml:trace>
  <inkml:trace contextRef="#ctx0" brushRef="#br0" timeOffset="130617.03">26355 8769 422 0,'0'0'0'0,"2"0"-1"16,20 0-13-16,10 0 10 0,16-4 6 16,16-3-2-16,16-2 0 15,13 0 2-15,16-2-2 16,13 1 0-16,17-1 4 16,9 0 0-16,13-1 13 15,9-1-2-15,4 2 0 0,-1 1-9 16,-11-3 2-16,-15 1-4 15,-13-1 1-15,-20-1-2 16,-21 2 4 0,-21-1 3-16,-18 2 8 15,-13 2 11-15,-14 2 5 0,-9 2-14 0,-7 5-15 16,-1 0-3-16,3 4-5 16,3-1-58-16,0-3-102 15</inkml:trace>
  <inkml:trace contextRef="#ctx0" brushRef="#br0" timeOffset="131758.17">3259 9558 344 0,'2'10'11'0,"-2"-10"-7"15,0 0-6-15,0 1-1 16,0-1 0-16,0 2 2 16,1-1 0-16,1 2 0 0,3 2 0 15,4 0 0-15,4 3-10 16,3 2 10-16,9 0 1 15,9 2 12-15,12-2-23 16,13-3 31 0,16-5-12-16,22-2 3 15,18-12 0-15,24-17 3 16,7-11 0-16,16-7-5 0,8-8-5 0,-3-5-4 16,-6 2 1-16,-15 1-1 15,-12 5 2-15,-22 6-2 16,-16 5 0-16,-21 7 14 15,-14 9 17-15,-10 5-2 0,-7 8-14 16,-8 3-7-16,-7 5-3 16,-2 4-3-16,-3 0-4 15,-12 0 3-15,-4 6 0 16,-5 6 0-16,-3 6-4 0,-22 10 4 16,-15 5-19-16,-16 8-43 15,-13-6-120-15</inkml:trace>
  <inkml:trace contextRef="#ctx0" brushRef="#br0" timeOffset="143640.81">22127 9229 277 0,'3'-18'6'0,"-3"3"69"0,0 5-9 15,0 5-4-15,0 1-30 16,0 4-19-16,0 0-12 16,0 9-8-16,2 5 3 15,8 7 2-15,2 2 1 16,5 5 1-16,3 4 0 0,-1 0-11 16,1 0-1-16,4-6-1 15,-2-2-1-15,9-12 9 16,7-10 4-16,16-6 7 15,12-23 21-15,19-10 10 16,15-17-19-16,12-12-11 0,6-6-3 16,-3 0-4-16,-6 4 0 15,-15 6 0-15,-26 12 0 16,-14 15 0-16,-20 10 1 16,-17 8 1-16,-11 9 19 15,-6 2 9-15,0 6-20 0,0 0-11 16,0 0-97-16,0-12-218 15</inkml:trace>
  <inkml:trace contextRef="#ctx0" brushRef="#br0" timeOffset="144607.44">24772 8761 408 0,'-10'4'-21'0,"1"-4"22"0,2 0 1 16,3 0 2-16,4 0-2 15,-2 0-1-15,2 0-2 16,0 0-1-16,0 0-2 0,0 5-1 16,0 4 5-1,0 5-1-15,-2 3-1 0,-1 2 4 16,1 2-2-16,2 3 0 16,0 4-2-16,2-1 1 15,7 4 1-15,4 2 0 16,1 3 0-16,1-2 0 15,0-4 0-15,2-5 0 16,0-5 1-16,0-4-11 0,5-9 12 16,0-5 21-16,7-2-1 15,10-11-10-15,8-9 1 16,9-6-2-16,5-5-1 16,6-1-1-16,-3 2-6 0,-4 5-1 15,-10 5-2-15,-11 8 0 16,-10 3 0-16,-10 5-1 15,-9 3-1-15,-6 1 0 16,-3 0 11-16,-1 0 15 16,0 0 1-16,0 0-14 15,2 0-8-15,0 0-3 0,5 0-3 16,2 0 3-16,5 0-1 16,5-10-35-16,-4-34-167 15</inkml:trace>
  <inkml:trace contextRef="#ctx0" brushRef="#br0" timeOffset="145507.46">26515 8874 249 0,'0'0'-30'0,"0"0"34"0,1-7 5 16,12-2-3-16,1 0-2 16,2-2 1-16,1 2 3 15,-3 0 1-15,-3 0 2 16,-4 4-2-16,-4 1 7 15,-1 4-1-15,0 0-3 16,0 0-7-16,3 0-5 16,3 0-1-16,4 6 1 0,3 1 1 0,4 3 3 15,-1 2-1-15,2 1-1 16,-2 2 0-16,0 1-1 16,0 0 0-16,-3-2-1 15,2-1 1-15,3-3-1 16,5-2 2-16,8-8-1 0,6 0 9 15,13-5 2-15,8-12 10 16,8-4-17-16,8-8-2 16,0 1 1-16,-4-3-4 15,-6 3-6-15,-10 3 3 16,-11 5 3-16,-14 4-26 0,-9 7 19 16,-8-1 5-16,-13-6-81 15</inkml:trace>
  <inkml:trace contextRef="#ctx0" brushRef="#br0" timeOffset="197377.42">4343 10083 217 0,'0'-18'6'16,"-2"2"41"-16,1 4-14 15,-3 1-1-15,3 4-7 0,-3 1-1 16,4 3-2-1,0 1-8-15,-2 0-5 0,2 2-5 16,0 0 0-16,0 0-5 0,0 7 1 16,2 4-2-16,3 2 1 15,0 3 0-15,2 2 2 16,0 1-1-16,1 4 1 16,-1 0-1-16,4 1 2 0,0-3-2 15,0 3 0-15,4-3-2 16,4-5 2-16,2 0 2 15,5-6-5-15,3-2 3 16,3-8 0-16,2 0 0 16,5-16 1-16,12-13 5 15,8-14 1-15,13-14 2 0,14-14-7 16,11-15 2-16,12-6-3 16,11-8 0-16,2 0-1 15,2 1 2-15,-5 9-1 16,-9 10-1-16,-15 7 0 15,-11 15 0-15,-15 10 0 0,-20 10 1 16,-9 8-1-16,-11 7 1 16,-8 5 0-16,-8 6 0 15,-4 5 0-15,-4 1 0 16,-1 6-1-16,-3 0-2 16,-1 0-1-16,0 7-38 0,0 13-2 15,-10 5-20-15,-8 5-36 16</inkml:trace>
  <inkml:trace contextRef="#ctx0" brushRef="#br0" timeOffset="199063.68">9561 12105 409 0,'-7'-26'-13'0,"-2"8"23"16,4 7 17-16,2 4 9 16,1 5-1-16,0 2-18 15,2 0-10-15,0 2-9 16,0 15-9-16,9 11 6 0,3 14 3 16,8 16-1-16,6 16 4 15,2 16 0-15,5 8-1 16,4 7 1-16,4 6 1 15,6 3 4-15,1-5-3 16,1-11-1-16,-5-8 0 16,-13-21-24-16,-14-21-93 0,-17-27-50 15</inkml:trace>
  <inkml:trace contextRef="#ctx0" brushRef="#br0" timeOffset="199566.41">9474 12355 508 0,'-22'-14'2'0,"2"-4"-1"0,-1-5-1 16,6-2 0-16,1-6-1 16,1-2 0-16,4-5-1 15,6-5 1-15,3 1 0 16,5-5 2-16,15 3 3 0,11 1 0 15,10 4 4-15,3 9 2 16,7 11-5-16,3 14-4 16,-6 9-3-16,-6 25 2 15,-10 18-2-15,-11 18 3 16,-10 8 2-16,-11 5 1 16,0-1-2-16,0-7-1 0,0-15-1 15,0-17 0-15,6-16 0 16,12-16-2-16,6-6 1 15,7-16 2-15,7-9 0 16,3 0 0-16,0 2 0 16,-1 7-2-16,-5 7-5 15,-7 9-4-15,-3 1 1 0,-7 16 6 16,-1 6 0-16,-5 7 3 16,-2 10 1-16,2 7-1 15,-7 7 1-15,-2 7 0 16,-3 5 0-16,0 1 0 0,0 1-1 15,-5-5 1-15,3-8 0 16,2-7 0 0,0-12-1-16,9-18-38 15,5-18-121-15</inkml:trace>
  <inkml:trace contextRef="#ctx0" brushRef="#br0" timeOffset="200080.48">10407 12311 534 0,'-5'-11'9'0,"-13"5"-3"16,2 6 6-16,-2 0-6 16,4 10-7-16,2 9-2 15,5 12-1-15,7 8 1 16,0 11 2-16,9 1-1 16,11 1 1-16,6-2 0 15,2-11 1-15,1-12 0 0,2-12-2 16,-2-15 0-16,-9-10 1 15,-1-22 0-15,-9-12 2 16,-3-12 2-16,-7-6 0 16,0 3-3-16,-2 6 1 0,-5 10 1 15,2 15-1-15,2 11 0 16,-1 10 7-16,4 7 6 16,0 7-16-16,0 11-6 15,7 5 7-15,4 7 2 16,4 3 0-16,2-3-1 0,1-5 2 15,1-7-2-15,-5-11-4 16,-4-7-5-16,-4-7 0 16,-4-14 12-16,-2-10 0 15,0-5-1-15,-6-3 1 16,1 3 0-16,1 6-1 16,2 7 0-16,2 9 2 0,0 10 0 15,7 4-5-15,6 9-2 16,5 13 6-16,4 10 4 15,5 3-4-15,7 6 0 16,3-2 1 0,2 2-2-16,3-9-2 15,-8-12-61-15,-8-18-122 0</inkml:trace>
  <inkml:trace contextRef="#ctx0" brushRef="#br0" timeOffset="200596.23">10781 11414 463 0,'0'27'-4'0,"10"4"-2"16,10 9 9-16,9 8 0 16,2 2 0-16,4 7-1 15,-1-2 0-15,4 2 2 0,-8-3 5 16,1-2 4-16,-6-4 1 15,-1-5-3-15,-4-5-7 16,-4-11-3-16,-3-3 0 16,-5-7-1-16,-2-8 5 0,-1-6-5 15,-5-3 3-15,0-1 3 16,0-13 3-16,-5-1-5 16,-4-5-4-16,-4 1 2 0,-5 2-2 15,2 2 0-15,-3 8 1 16,-1 6-2-16,-4 1-1 15,-1 12-3-15,-1 11 1 0,-1 7 2 16,3 6-4-16,6 3-1 16,4 1 7-16,12-3-1 15,2-5 1-15,9-4-2 16,11-3 2-16,2-7 3 16,5-9-1-16,0-9 2 15,0-3 2-15,1-15 3 16,-7-5-4-16,-7-6-1 0,-2 3-3 15,-11 1 1-15,-1 5 0 16,-11 2-5 0,-5 7-13-16,-2 5 0 15,1 1-5-15,2 0-18 0,3-2-25 16,-2-3-241-16</inkml:trace>
  <inkml:trace contextRef="#ctx0" brushRef="#br0" timeOffset="201519.13">11186 11474 299 0,'6'13'26'16,"5"5"-12"-16,3 10 38 15,6 10-4-15,5 5-30 16,4 8-7-16,2 3-1 16,-3-4-5-16,-3-5-2 15,-9-12-1-15,-2-8-1 0,-4-11 0 16,-8-12 0-16,-2-2 25 16,0-23 53-16,-5-10-67 15,-2-11-12-15,4-2 0 16,-1 0-3-16,4 4 3 15,0 16-2-15,0 8-1 0,4 12 2 16,3 6-2-16,3 15-1 16,3 5 2-16,9 5 6 15,2 2-2-15,0-4-6 16,3-4 7-16,-3-11-2 16,-4-7-2-16,-8-2 0 0,-5-18 1 15,-7-11 10-15,0-8 5 16,-7-7-3-16,-3-10-2 15,-2 2-5-15,4 1-5 16,2 10 1-16,3 8 0 16,3 14-1-16,0 11 5 0,5 9-4 15,10 4-7-15,2 12 9 16,10 1-2-16,4 5 1 16,5-1-1-16,-2 1 1 15,1-4-1-15,-4 1-1 16,-9-3-55-16,-9-5-80 15</inkml:trace>
  <inkml:trace contextRef="#ctx0" brushRef="#br0" timeOffset="201692.07">11485 10934 573 0,'0'-8'38'0,"0"3"-34"0,0 3-1 16,0 2-4-16,0 6-67 16,-2-1-54-16</inkml:trace>
  <inkml:trace contextRef="#ctx0" brushRef="#br0" timeOffset="201992.59">11878 10807 424 0,'21'57'1'15,"6"5"14"-15,4 5 3 16,1-3-7-16,-1-3-7 0,-6-10 0 16,-5-12-3-16,-11-12 0 15,-9-11-1-15,-4-10-11 16,-18-6-19-16,-5-11-90 16,-8-10-66-1</inkml:trace>
  <inkml:trace contextRef="#ctx0" brushRef="#br0" timeOffset="202272.96">11892 11158 153 0,'-19'-10'175'0,"4"8"-73"15,8 2-49-15,2 22-39 16,5 6-6-16,0 7 2 0,3 5-3 16,8-4-4-16,2-6-2 15,1-10-1-15,3-13 0 16,0-7-1-16,0-22 4 16,-2-19 1-16,0-14-3 0,-8-20 1 0,-3-13-1 15,-4-4-1-15,0-5-18 16,-7 7-3-16,3 6 9 15,0 14 13-15,2 20-1 16,2 20 9-16,0 12 21 16,6 18-10-16,3 15-24 15,3 17 5-15,8 12 13 0,7 9 3 16,4 5-2-16,3-1-4 16,7-2-2-16,-1-7-2 15,3-5-5-15,-4-11 1 16,-5-10-5-16,-11-14-119 15</inkml:trace>
  <inkml:trace contextRef="#ctx0" brushRef="#br0" timeOffset="202744.13">12121 10807 295 0,'-3'12'304'15,"3"-5"-309"-15,0-7-3 0,8 0 4 16,8-5 3-16,4-16 5 15,3-11 7-15,2-14-5 16,0-12-2-16,-3-9-4 16,-8-2 0-16,-5-7-86 15,-7 7 0-15,-2 6 60 0,0 10 38 16,-5 14 56-16,-1 10 5 16,4 13-7-16,2 11-17 15,0 8-36-15,2 21-20 16,6 13 6-16,4 11 0 15,3 8 3-15,2 8 0 16,5-7-1-16,0-7 0 0,2-17 0 16,-2-9-3-16,2-18-3 15,-5-6-17-15,-3-26 17 16,-2-17 12 0,-1-16-4-16,1-15-4 15,1-11 3-15,3-2-1 0,3 7 1 0,3 12 0 16,-2 20 8-16,0 21 1 15,0 22-7-15,-3 14-3 0,-4 27-1 16,4 20 2-16,3 16 0 16,7 10 0-16,5 3-1 15,10-3-1-15,5-10-6 16,9-16-25-16,0-17-35 16,-4-13-51-16</inkml:trace>
  <inkml:trace contextRef="#ctx0" brushRef="#br0" timeOffset="203508.41">10073 14425 466 0,'-8'0'-4'0,"-4"0"2"16,5 0 4-16,0 1 2 16,4-1 0-16,-1 0 0 15,4 0 2-15,0-1-1 16,9-16-8-16,9-9 4 16,11-12-1-16,9-12 1 0,9-15-1 15,9-18-1-15,14-13 0 16,10-11 2-16,9-16-1 15,12-4 1-15,10-7 0 16,5-3-1-16,8-1-2 16,6-4-3-16,8-2 5 15,13-6 1-15,7-9 0 16,15-7 0-16,10-9 0 0,12-3 1 16,5-9 1-16,1-6-1 15,7 2-1-15,-4 6 0 16,-11 2 0-16,-6 13 2 15,-11 7 2-15,-11 15 5 0,-11 9 6 16,-10 11 23-16,-9 6-6 16,-10 14-20-16,-9 6 6 15,-16 12-11-15,-12 14-3 16,-17 15-5-16,-15 13 1 16,-18 19-4-16,-23 19-42 15,-17 10-31-15,-40 21-110 0</inkml:trace>
  <inkml:trace contextRef="#ctx0" brushRef="#br0" timeOffset="204123.34">10555 14707 449 0,'-17'9'-3'0,"7"-5"3"16,6-4-2-16,4-1-3 15,7-8-7-15,5-6 4 16,7-5 7-16,-1-1 1 16,5-10 0-16,4-5 0 0,2-5 0 15,6-7 0-15,11-14-2 16,3-6 2-16,14-14 2 16,6-13-1-16,10-9 0 15,7-10 0-15,6-7-2 0,6-9 2 16,9-8 0-16,5-6-2 15,7-7 5-15,5-6 0 16,5 0 0-16,4-8 4 16,2 8 0-16,-3 4-5 0,-2 8 0 15,-6 10-2-15,-13 13-1 16,-6 14 3-16,-20 11-5 31,-11 12 13-31,-9 13 2 16,-15 12 1-16,-7 8 4 15,-12 10-13-15,-6 9-1 0,-6 8 2 16,-4 8-6-16,-4 4 0 16,-8 6 0-16,2 3 1 15,-5 4-1-15,0 0-1 16,0 13-7-16,-8 8 1 16,-13 9-5-16,-6 2-60 15,-14 1-239-15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5:08:10.279"/>
    </inkml:context>
    <inkml:brush xml:id="br0">
      <inkml:brushProperty name="width" value="0.05292" units="cm"/>
      <inkml:brushProperty name="height" value="0.05292" units="cm"/>
      <inkml:brushProperty name="color" value="#FF0000"/>
    </inkml:brush>
  </inkml:definitions>
  <inkml:trace contextRef="#ctx0" brushRef="#br0">24909 14180 453 0,'6'7'6'16,"-1"-3"-9"-16,0-4-4 15,3 0 16-15,-3 0-1 16,4-4 9-16,-2-10 5 15,1-9 6-15,-3-11 3 16,0-14-1-16,-3-17-11 0,1-16-2 16,-3-18-7-16,0-8-4 15,-3-7-5-15,-9-2 1 16,-5 6-1-16,-3 14 0 0,-3 20 1 16,-2 19 7-16,2 18 14 15,2 16 8-15,4 18-13 16,2 5-16-16,7 7-4 15,2 18-4-15,6 9 2 16,0 10 1-16,2 8-3 0,12 7-8 16,6 1-1-16,7-3-7 15,4-6-15-15,4-12-1 16,3-9-2-16,2-14 26 16,-2-12 7-16,-8-6 4 0,-1-20 1 15,-4-8 7-15,-7-2-3 16,-5 0 7-16,-5 10-4 15,-4 4-3-15,-1 8 4 16,-3 10 24-16,0 10-14 16,0 16-14-16,6 7-3 15,2 9 2-15,5 8 0 0,3 1-1 16,6-5-1-16,7-3-1 16,0-11 0-16,1-10 1 15,2-14-7-15,-3-8-8 16,-2-20 12-16,-3-18 4 15,-7-14 4-15,-4-14 0 0,-4-10-3 16,0-7-2-16,-6-5 2 16,1 9-13-16,-3 10 1 15,-1 17 8-15,0 12 4 16,0 19 1-16,-1 14 22 16,-6 7-7-16,2 10-16 0,1 15-2 15,4 10-1-15,0 7-2 16,5 10-1-1,7 2 5-15,9 5 0 16,0-2-1-16,1-2 1 0,3-9 0 16,0-9-1-16,0-10 0 15,-1-11-2-15,1-14 1 0,-2-5 1 16,-3-22 1-16,-5-15 6 16,0-12-1-16,-4-11-2 15,-8-7-3-15,-3-3 1 16,0 3-1-16,0 9 1 15,-8 13-1-15,-5 14 0 0,-2 15 5 16,-2 10 14-16,0 9-6 16,-6 3-7-16,0 14-4 15,0 6-2-15,-3 5 0 16,1 4-1-16,6 3 2 16,2-2-2-16,5 2-33 0,6-6-44 15,6-2-65-15</inkml:trace>
  <inkml:trace contextRef="#ctx0" brushRef="#br0" timeOffset="693.64">25824 12843 495 0,'-3'17'26'15,"1"6"-27"-15,2 8 1 16,0 5 1-1,0 10 1-15,8 4 3 16,3 0 0-16,4 1-2 0,4-4 1 0,3-6-4 16,-2-7 2-16,4-11-2 15,0-9 0-15,-3-11 0 16,0-4-1-16,-2-23 2 16,-5-13 3-16,-1-10-1 15,-3-16 0-15,-3-9-2 16,-2-4 1-16,-4 2-2 0,-1 10 1 15,0 14-2-15,0 16 2 16,0 18 19-16,-4 13 20 16,0 5-13-16,3 19-23 15,1 9-7-15,0 10 4 16,5 9-2-16,11 3 1 0,6 4-1 16,9-4-1-16,-1-10 2 15,3-10-2-15,-3-14-23 16,-1-16 13-16,-5-11 10 15,-5-26 5-15,-4-18 8 16,-3-14 8-16,-5-17-9 16,-4-11-7-16,-1-6-3 0,-2 2 0 15,0 7 1-15,-2 18-2 16,-3 16 2-16,-2 18 1 16,0 21 23-16,-3 15 12 15,2 4-22-15,1 18-15 16,1 12-5-16,6 12 3 0,0 8 0 15,14 7 1-15,8 3 1 16,4 1-1-16,2-2-12 16,-2-2-42-16,0-5-41 15,-6-4-46-15</inkml:trace>
  <inkml:trace contextRef="#ctx0" brushRef="#br0" timeOffset="1450.9">26459 12777 319 0,'0'-19'36'16,"2"-4"-33"-16,4-1 9 0,2-3 8 15,-1-7 3-15,2-5 3 16,-2-8 6-16,-1-5-3 16,-2-3-17-16,-4 5-6 0,0 5-1 15,0 10 18-15,0 13 12 16,-4 10 9-16,0 10-8 15,0 4-22-15,3 16-15 16,1 10-1-16,0 8 0 16,13 8 4-16,1 4-3 0,7-1 1 15,5-4 0-15,4-7 0 16,1-15-1-16,-2-7-2 16,-3-12-2-16,-1-4 4 15,-7-21 4-15,-2-13-1 0,-5-10 2 16,-2-8-2-16,-2-3-1 15,-5 0 0-15,-2 7-1 16,0 7 1-16,-2 13 1 16,-5 13 1-16,-3 7 7 15,-3 10 2-15,0 0-6 16,3 13-5-16,0 7-2 0,5 4 0 16,3 1 0-16,2-1-1 15,7-3 0-15,8-5 0 16,3-9-2-16,2-7-11 15,2-7-3-15,-3-18 7 16,1-11 10-16,-3-10 4 16,-2-9-3-16,3-6 3 0,-4 0-3 15,3 1 3-15,-1 5-3 16,-4 9-2-16,1 11 2 16,-6 13 0-16,-5 8 2 15,-2 11-2-15,0 3 16 0,-7 17-14 16,-4 9-1-16,0 5 2 15,2 6-2 1,6 5 2-16,3-4-1 16,5-4-2-16,15-2-2 0,9-7 2 15,5-11-1-15,5-6 1 16,4-8-1-16,4-10 0 0,-1-13 2 16,-2-9 0-16,-2-1 1 15,-2-4-2-15,-10 7 2 16,-8 3-1-1,-5 6 0-15,-12 7 7 16,-2 5 19-16,-3 2-11 16,0 3-14-16,-5 3-4 15,0-2-39-15,1 0-44 0,4 0-208 16</inkml:trace>
  <inkml:trace contextRef="#ctx0" brushRef="#br0" timeOffset="1788.88">27355 11879 540 0,'-14'6'6'16,"4"-6"18"-16,8-6 7 16,2-12-15-16,19-8-11 15,8-13-3-15,12-11-1 16,8-7 2-16,8-6 0 15,6-1-2-15,-3 1-1 0,-4 8-16 16,-7 7-92-16,-11 9-35 16,-13 10-96-16</inkml:trace>
  <inkml:trace contextRef="#ctx0" brushRef="#br0" timeOffset="2058.9">27528 11469 418 0,'-22'0'52'15,"4"0"6"-15,5-7-19 0,10 0-4 16,3-6-17-16,8-1-14 16,12-2-4-16,9-2 0 15,12 5 1-15,3 7-3 16,4 6 0-16,4 10 0 16,2 20 2-16,-6 19-1 0,-6 18 1 15,-8 17 0-15,-13 12 1 16,-9 12 0-16,-12 1 1 15,-10-2-1-15,-13-12-1 16,-11-10 0-16,-6-16-3 16,-1-19-44-16,-2-20-119 0</inkml:trace>
  <inkml:trace contextRef="#ctx0" brushRef="#br0" timeOffset="3273.84">28452 11378 358 0,'-5'-16'7'0,"-3"2"40"0,5-1-6 16,-1 7 6-16,1-2-21 15,3 5-11-15,-2 4 1 16,2 1-4-16,0 1-8 16,7 14-7-16,8 11 4 0,6 12 22 15,6 14 1-15,2 12-6 16,-1 9-4-16,1 5-7 16,-2 1-2-16,-1-6-2 15,-6-5-2-15,0-12 1 16,-3-12 0-16,-5-12-1 15,-1-12-1-15,-7-12-4 0,-4-8-9 16,0-16 19-16,-10-14-9 16,-3-11-10-16,-6-14-6 15,0-4-2-15,1-5 2 16,-2-1 5-16,2 3 4 16,2 5 2-16,3 7 11 15,0 7-1-15,5 8 19 16,2 4 8-16,3 4-3 0,1 4-8 15,2 0-8-15,2 5-4 16,10 0-3-16,6 6-2 16,2 4-2-16,5 7-2 0,4 1-1 15,-1 17 2-15,-2 17 1 16,-4 13 1-16,-8 14 1 16,-9 15 3-16,-5 10-1 15,0 1-1-15,-11-1 1 16,3-10-3-16,1-15-30 15,6-20-52-15,1-25-50 0</inkml:trace>
  <inkml:trace contextRef="#ctx0" brushRef="#br0" timeOffset="3603.5">28989 11278 514 0,'-27'20'8'0,"4"5"-7"16,5 5-2-16,7 6 2 0,8 5 4 15,3-2-3-15,9 4 3 16,12-6-3-16,5-4-1 16,8-12 0-16,0-9-1 15,0-10 0-15,-4-4 4 0,-4-17 11 16,-6-12 10-16,-5-8 3 15,-9-6-6-15,-6-1 3 16,0 0-11-16,-14 5-5 16,-6 7-3-16,-6 11 7 15,-4 10-12-15,-3 11-1 16,-2 2-2-16,1 11-31 0,8 7-31 16,8-2-47-16,13 0-151 15</inkml:trace>
  <inkml:trace contextRef="#ctx0" brushRef="#br0" timeOffset="4290.26">29307 11080 551 0,'-9'-2'8'0,"0"2"-9"15,2 8-1-15,3 7-2 16,3 9 5-16,1 4 8 15,0 2 0-15,12 1-3 16,5-2-1-16,2-7-1 16,6-6 0-1,-1-6 0-15,3-10-1 16,0-2 4-16,-5-14 3 0,-2-11 0 0,-1-5-5 16,-5-4-2-16,-7 1 0 15,-4-3-2-15,-3 4 0 16,0 7 0-16,0 9 0 15,0 8-2-15,-3 10 0 16,1 2-1-16,2 14-2 0,0 7 3 16,5 6 1-16,7 1 0 15,5-7-1-15,1-2 1 16,0-8 2-16,3-8-4 16,0-5 1-16,-2-12 2 0,-4-11 2 15,-1-13 0-15,-3-7-1 31,-2-3 1-31,-2-6-2 0,-4 0 1 16,-1 2-2-16,-2 10 1 16,0 9-1-16,0 10 0 15,-2 10 7-15,-1 8 25 0,1 3-27 16,2 14-6-16,0 3-1 0,7 5 1 16,6 1 2-16,3-2-1 15,4-5 1-15,0-3-1 16,-1-10-1-16,-1-3 2 15,0-14-1-15,0-15 2 16,-6-10 1-16,-2-11-1 0,-1-6-1 16,-6-3 1-16,-3 1-1 15,0 8 1-15,-10 8-1 16,-2 12 3-16,-3 10 24 16,0 11-6-16,-1 7-12 0,6 2-6 15,2 7-5-15,6 11-3 16,2 8 3-16,13 7-4 15,10 8-59-15,12 4-16 16,6 3-59-16,5 1-212 16</inkml:trace>
  <inkml:trace contextRef="#ctx0" brushRef="#br0" timeOffset="5025.85">27858 12778 469 0,'-3'-5'1'0,"0"3"0"0,1 0 7 15,2 0-4-15,0 2-1 0,0 0 0 16,0 0 0-16,0 8 0 15,5 10 3-15,10 12 15 16,-1 9 10-16,3 11 1 16,3 9-3-16,-1 3-12 15,1 5 2-15,0-3-6 0,-2-6-10 16,-2-8-1-16,-3-8 0 16,-1-17-1-16,-3-8-3 15,-2-14-10-15,-1-3-40 16,-5-13 3-16,-1-9-31 15,-1-2-167-15</inkml:trace>
  <inkml:trace contextRef="#ctx0" brushRef="#br0" timeOffset="5465.05">27691 13319 427 0,'-13'0'6'0,"0"0"28"16,3-5-8-16,3 3-4 16,3 2-6-16,-2 0 3 0,3 0 1 15,3 0-11-15,0 9-8 16,0 4-2-16,2 9-1 16,9 1 2-16,3 6 0 15,4 3 2-15,1 0-1 16,7 4-1-16,-1 1 1 0,4-3 1 15,-2 0-1-15,3-4 0 16,-1-5 1-16,-2-7-1 16,2-6 3-16,-3-8-2 15,3-4 1-15,-2-12 1 16,0-15 3 0,-2-11 7-16,-3-8-1 15,1-7-1-15,-1-7-3 0,-4 2-1 0,-4 2-1 16,-3 8-2-16,-2 8 0 15,-6 6 2-15,-1 10 4 16,-2 5 2-16,0 1-3 16,-2 4-8-16,-1-1-3 0,1 5-2 15,2-1-41-15,0 2-29 16,2 2-83-16,8 4-291 16</inkml:trace>
  <inkml:trace contextRef="#ctx0" brushRef="#br0" timeOffset="7075.21">29025 12903 358 0,'-16'-39'75'0,"-4"2"-62"0,-6 1 17 16,2 5-4-16,-3 6-10 15,0 7 1-15,0 4-5 16,0 4-1-16,2 2-3 16,2 1 1-16,-1 2 2 0,3 1 5 15,-3-1-1-15,3 3 6 16,3 2-3-16,-1 0-7 15,5 0-2-15,2 9-4 16,-3 5-2-16,7 8 0 16,-3 10-2-16,2 7 0 0,3 11 1 15,5 7 0-15,1 4-1 32,5 5 1-32,11-1-1 15,2-3 1-15,5-7-3 0,3-9 1 0,-1-10 1 16,2-11-2-16,-1-14-1 15,0-11 1-15,1-8 3 16,1-17-3-16,-2-12 2 0,-3-8 0 16,-5-10-5-16,-5-5-3 15,-6-5 1-15,-5 3 4 16,-2 10 2-16,0 6-1 0,-9 12 2 16,-3 9 0-16,0 7 0 15,4 9-1-15,-4 4 2 16,3 3-1-16,4 0 0 15,2 2-1-15,-2 2-2 16,5 12-3 0,0 6 4-1,0 9 1-15,8 2-1 0,4 7 0 0,3-2 2 0,3-1-2 16,4-4 2-16,-1-4-1 16,2-8-1-16,1-6-1 15,-1-10 1-15,1-3 0 16,-3-7 2-16,0-14-1 0,0-11 1 15,-4-10 1-15,-4-9 0 16,-2-8-1-16,-5-6 0 16,-2-2 0-16,-4-1-1 15,0 5 0-15,0 8 1 16,0 9-2-16,-9 9 3 0,2 12-2 16,0 8 3-16,-1 6 5 15,1 6-5-15,2 5 1 16,3 8-1-16,1 14-6 15,1 14 0-15,0 9 2 16,7 9 0-16,5 4 2 16,3-1-1-16,7-7-1 0,2-7 2 15,5-12-3-15,1-12 3 16,3-10-3-16,2-9 2 31,-3-9 0-31,-2-16 0 16,-5-11 0-16,-2-8-2 15,-6-8-3-15,-5 0 1 0,-7-3 3 16,-1 7 0-16,-3 3 1 16,-1 12 1-16,0 8-2 15,0 7 2-15,-6 9 0 0,-3 7 0 16,0 2 2-16,-1 7-3 16,2 11-3-16,-1 8 2 15,6 3 0-15,3 5 0 16,0 0 1-16,12-4-1 15,4-3 0-15,5-7-1 0,5-6 0 16,1-9 2-16,1-3-1 16,0-2 0-16,-3-9 3 15,-3-11-2-15,-1-6-1 16,-3-6 3-16,-4-6-1 0,-5-3 0 16,-2-2 0-16,-3 0-2 15,-4 6-1-15,0 5 1 16,0 9-3-16,-10 3 4 15,0 10-2-15,-4 6 2 16,2 2 0-16,4 2 0 0,1 2-3 16,3 9 3-1,4-1-2-15,0 1 0 0,7-2-1 16,5-6-2-16,7-3-13 16,0-3-3-16,-2-15 16 15,-2-3-1-15,0-2 5 16,-3-1 1-16,-2 6 1 0,-5 5-1 15,-1 3 1-15,-4 7 1 16,0 3 2-16,0 1 1 16,0 12-6-16,1 5 2 15,3 3 2-15,3 6-1 0,3 1-1 16,2-1 0-16,6-4-2 16,3-5 2-16,3-7-1 15,1-6 1 1,0-5-1-16,2-10 1 0,-8-15 2 0,1-13-2 0,-4-10 0 15,-1-9 3-15,-5-6-3 16,-4-3 0-16,0-6-1 16,-6 3 2-16,0 10-2 15,-2 6 2-15,-11 12-1 0,1 11 7 16,-1 13 12-16,0 8-6 16,3 6-5-16,0 6-4 15,7 16-5-15,3 9-3 16,0 10 0-16,5 5 3 15,10 3 0-15,1-1 3 0,4-3-5 16,2-3 4-16,-2-7-4 16,4-8 4-16,-2-6-8 15,-3-9-54-15,-4-9-97 16</inkml:trace>
  <inkml:trace contextRef="#ctx0" brushRef="#br0" timeOffset="7231.42">29920 11983 600 0,'-3'0'11'15,"3"0"-4"-15,6-7-1 0,10-9 5 16,6-8 5-16,8-8-13 16,6-12-34-16,3-8-265 15</inkml:trace>
  <inkml:trace contextRef="#ctx0" brushRef="#br0" timeOffset="8405.17">30406 11715 246 0,'-11'4'238'0,"4"-2"-221"16,4-2-1-16,3 0-2 16,0 0-4-16,0 0-3 15,0 0 9-15,7-7 3 16,7-8 14-16,4-6-8 0,7-6-4 16,2-3-7-16,9-6-8 15,-2-2-5-15,-3 1-1 16,1 1-8-1,-9 4-40-15,-2 2-44 16,-9 3-39-16,-9 6-110 0</inkml:trace>
  <inkml:trace contextRef="#ctx0" brushRef="#br0" timeOffset="8655.26">30565 11244 415 0,'-5'-18'12'15,"3"2"2"-15,2 2 17 16,0 3 3-16,4 2 0 15,11 2-4-15,4 4-11 16,8 3 6-16,3 0-12 0,9 15-4 16,2 9-7-16,1 10-2 15,-1 7 0-15,-4 7 1 16,-8 5-1-16,-8 7 1 16,-8 0 0-16,-8-1 2 15,-5-2 2-15,0-5 8 0,-12-4-6 16,-3-11-3-16,1-6-1 15,-1-15-2-15,5-16-34 16,3-18-96-16</inkml:trace>
  <inkml:trace contextRef="#ctx0" brushRef="#br0" timeOffset="8952.76">31268 10488 600 0,'-20'0'-3'0,"2"0"4"16,9 9-4-16,0 11-4 16,3 10 2-16,1 7 2 15,2 13 3-15,-1 5 4 16,3 5 6-16,1 3 1 0,0 0 6 15,0-2 2-15,6-4-6 16,5-6-5-16,7-1-4 16,1-11-2-16,2-1-1 15,0-6-1-15,-1-4-73 16,-9-2-119-16</inkml:trace>
  <inkml:trace contextRef="#ctx0" brushRef="#br0" timeOffset="9124.66">31206 11771 604 0,'34'-43'5'0,"5"-11"-2"0,5-8 1 15,2-6-1-15,-5-5-61 16,-5 3-247-16</inkml:trace>
  <inkml:trace contextRef="#ctx0" brushRef="#br0" timeOffset="10046.68">30792 10941 481 0,'-7'21'52'0,"7"-12"-54"16,5-9-1-16,16-2 3 15,16-16 7-15,7-14 16 16,11-12 8-16,7-10-9 16,5-9-8-16,-5-6-10 0,-6 4-5 15,-8 2-77-15,-13 7-35 16,-10 14-31-16,-11 12 55 15,-8 12 81-15,-3 14 27 16,1 4 33-16,-3 4-43 16,1 14-7-16,6 5-1 15,1 9-2-15,1 5 2 0,2 8-1 16,0 5 0-16,0 4 25 16,1-2 42-16,3 4-7 15,-1-1-18-15,-2-1-12 16,1-2-12-16,-4-4-1 0,2-5-6 15,0-8-3-15,-4-8-4 16,3-7-2-16,-3-10-1 16,-3-8 1-16,0-2 1 15,0-14 5-15,1-17 1 16,5-11-7-16,1-6-2 16,5-4 1-16,0 0-1 0,2 12-1 15,-6 7 1-15,-1 11 0 16,-3 14-1-16,-4 8-3 15,-4 0-3-15,3 18 6 16,-1 4 3-16,5 6 1 16,3 2-1-16,3 0 0 0,2-1 2 15,3-10-4-15,-2-8 1 16,3-11 0-16,-1-4 4 16,0-17-3-16,-3-13 0 15,-2-9 0-15,3-9-1 16,-5-1 0-16,-2-2 1 0,2 5-2 15,-5 11 0-15,-5 5 1 16,-1 14 1-16,-1 9 18 16,-3 11 6-16,-10 6-15 15,0 13-10-15,5 10 0 16,-2 9-1-16,8 2 1 16,2 0 0-16,8 1-1 0,11-7 0 15,7-9-1-15,3-8 1 16,-1-6-1-16,3-11 1 15,-6-2 1-15,-1-17 2 16,-9-12-3-16,-2-8-1 16,-5-7-15-16,-3 0 7 15,-5 0 7-15,0 4 2 0,0 10-2 16,0 10 5-16,0 8 1 16,0 13 17-16,0 1-8 15,0 21-14-15,0 6 0 16,0 5 2-16,1 5 1 0,10 3 1 15,2-3-1-15,4-2-1 16,4-5-1-16,-4-6-11 16,-6-10-69-16,-5-10-121 15</inkml:trace>
  <inkml:trace contextRef="#ctx0" brushRef="#br0" timeOffset="10187.29">32024 10285 652 0,'-11'0'4'0,"-2"0"2"16,10 0-5-16,-1 8-4 15,3 4-82-15,1-4-44 16</inkml:trace>
  <inkml:trace contextRef="#ctx0" brushRef="#br0" timeOffset="11299.79">32374 9939 439 0,'1'-7'197'0,"-1"7"-198"16,0 10-4-16,-3 21 2 15,-2 8 3-15,0 14 0 16,3 10 0-16,2 3 0 15,2 0 1-15,10-6 0 16,4-6 0-16,3-10 0 0,5-12-1 16,-6-8 1-16,-4-10-1 15,0-14 1-15,-8 0-4 16,-6-21 1-16,0-8-9 16,-8-5-2-16,-7-3-29 0,-4 3 29 15,-3 11 10-15,-5 6 4 16,-4 16 17-16,3 2-5 15,-3 23-6-15,0 8-2 16,4 9 1-16,6 5-1 0,7 6-2 16,7 0-1-16,7-4-2 15,1-4 0-15,19-8 0 16,7-8-2-16,5-16 2 16,4-9 0-16,-1-7 1 15,0-21-6-15,-4-8-16 0,-6-14 5 16,-7-5-9-16,-3-2 7 15,-3 0 13-15,-7 8 6 16,-2 5-1-16,-3 10 9 16,0 10 15-16,0 8 12 15,0 11-7-15,-7 2-9 16,4 13-21-16,-1 6 0 0,3 4 0 16,1 2 2-16,0 0 0 15,12-5-2-15,6-5 0 16,3-5 1-16,8-8 1 15,-4-2-1-15,1-12 2 16,-1-10 0-16,-6-12-8 0,-2-5-14 16,-7-4 4-16,0-1 4 15,-5 3 9-15,-3 5 3 16,-2 9 2-16,0 6 5 16,-6 10 14-16,-3 6 4 15,-3 5-11-15,3 5-9 16,-1 9-5-16,5 6-2 0,5 1 2 15,0 0-1-15,11-1-1 16,9-3 1-16,7-7 1 16,3-7 1-16,2-3 2 15,-1-3-2-15,-2-15 0 16,-4-9 2-16,-1-6-2 0,-7-5-10 16,-2-3 2-16,-3 2-2 15,-5 3 1-15,-2 6 7 16,-2 6 0-16,-3 9 3 15,0 7 2-15,0 8 12 0,-6 0-6 16,1 16-11-16,3 2 0 16,2 3 2-16,0 3 1 15,10-3-1-15,9-3 0 16,4-4-1-16,6-5 1 0,-2-9 1 16,2 0 1-16,-3-18 0 15,-4-10 1-15,-2-10-3 16,-6-10 0-16,-3-9 0 15,-2-6 0-15,-2 3-1 16,-5 3-1-16,-2 7-5 0,0 14 6 16,0 9 0-16,-9 13 3 15,-2 11 13-15,-2 3-8 16,3 12-3-16,3 10-5 16,2 8 1-16,5 7 2 15,5 4 0-15,11 6-2 16,9-1 2-16,7-3-1 15,-1 0-1-15,1-6 2 0,-1-6-2 16,-6-8-4-16,-8-6-44 16,-5-6-44-16,-9-7-69 15</inkml:trace>
  <inkml:trace contextRef="#ctx0" brushRef="#br0" timeOffset="11471.49">33149 9997 561 0,'15'-7'-6'16,"14"-10"6"-16,7-5 0 16,10-5 1-16,5-5 2 15,-1-3 10-15,0-1 0 16,-1-3-9-16,-12 5-3 0,-6-1-44 16,-11 7-117-16</inkml:trace>
  <inkml:trace contextRef="#ctx0" brushRef="#br0" timeOffset="12674.48">28546 14021 293 0,'0'4'-48'0,"1"-4"40"0,5 0 7 15,-1 0-1-15,3 0-3 16,-5 0 40-16,1-4 37 15,-3 1 5-15,1-1-11 16,2 4-22-16,1 4-15 16,2 17-19-16,4 13-2 0,5 9 9 15,1 21 4-15,0 9 0 16,1 10-5-16,2 4-8 16,-2 2-5-16,0 3-1 15,-1-9 0-15,2-1-2 16,-3-9 1-16,-2-13-1 15,-1-14-14-15,-5-17-22 0,-7-18-5 16,-1-13-19-16,-3-28 9 16,-10-22-217-16</inkml:trace>
  <inkml:trace contextRef="#ctx0" brushRef="#br0" timeOffset="13035.07">28535 14087 497 0,'-13'-7'10'0,"3"4"29"16,6 3-20-16,4 0-15 0,9 7-8 15,11 9 0-15,9 5 4 16,8 11 8-16,9 6 11 16,7 7-2-16,4 5-11 15,4 3-3-15,-1 2-1 0,-4-1-2 16,-3-2 2-16,-3-12-2 15,-10-4 1-15,-3-12 0 16,-6-10 0-16,-6-13-1 16,-3-1 3-16,-8-21 7 15,-1-16 20-15,-6-13 2 16,-4-16-11-16,-3-7-14 16,2-8-5-16,-7 7-1 15,-6 7-1-15,-3 12 2 0,-2 12-2 16,-1 11 2-16,2 11-1 15,1-1-2-15,6 4-28 16,1 4-56-16,3-5-189 0</inkml:trace>
  <inkml:trace contextRef="#ctx0" brushRef="#br0" timeOffset="13612.61">29508 14052 580 0,'10'21'-4'16,"2"-5"3"-16,2 0 2 15,4-5-2-15,-2-6 0 16,2-5-1-16,-1-8 0 16,0-16 7-16,-2-13 0 0,1-12 0 15,-3-6-1-15,-5-2-4 16,-2 2 1-16,-6 7 1 15,0 8 0-15,-13 12 2 16,-3 16 25-16,-8 12 1 16,-1 3-19-16,-1 22-6 15,2 11-4-15,2 10-3 0,9 8 3 16,3 4-3-16,10-1 3 16,0-3-2-16,11-4 1 15,7-7 0-15,5-11-1 16,3-12 1-16,4-11-2 0,1-9-2 15,1-18 2-15,-3-22 6 16,-1-15-3-16,-4-18 1 16,-3-13-1-16,-3-10 0 15,-4-8-1-15,-2 8 0 16,-5 7 0 0,-4 13 0-16,-3 18 0 15,0 19 0-15,-3 14 2 0,-4 13 6 16,-3 12 4-16,5 6-8 15,3 19-6-15,2 12 0 16,0 11 0-16,9 9 1 0,7 4 1 16,3 6 0-16,3-5 3 15,5-3-3-15,2-4 0 16,0-10 0-16,1-9-3 16,-1-11-34-16,-3-13-54 0,-9-12-35 15,-6-7-147-15</inkml:trace>
  <inkml:trace contextRef="#ctx0" brushRef="#br0" timeOffset="14161.16">29925 13734 133 0,'-17'0'340'0,"9"0"-302"0,4-4-7 16,4-6-12-16,7-7-17 16,13-6 1-16,5-7 7 15,3-7-4-15,6-6-3 16,3-1-3-16,-3-2 1 15,-5 6-1-15,-2 1 0 0,-10 9 1 16,-2 9 0-16,-8 4-1 16,-3 12 6-16,-4 5 12 15,0 12-7-15,0 16-7 16,0 4-2-16,0 6 0 0,0 3-1 16,3-2 0-16,9-3-1 15,1-7 1-15,5-10-2 16,2-12 2-16,2-7-1 15,1-8 3-15,0-21 7 16,2-7 0-16,-3-10-2 16,0-8-3-16,-5-5-2 15,-2 1-2-15,-6 4 0 0,-4 8 2 16,-5 10 3-16,0 11 3 16,-2 13 2-1,-6 10 3-15,-2 2-6 0,5 16-12 16,1 9 1-16,4 2 4 0,4 3-3 15,11-1 1-15,6-6 0 16,2-9-1-16,4-10 1 16,4-4 1-16,1-18 1 15,-1-8 1-15,1-12 0 0,-5-5-1 16,0-7 1-16,-7-5 1 16,-6 1 0-16,-5 1-1 15,-8 1-1-15,-1 12 0 16,-10 8-1-16,-10 11 1 15,-4 10-6-15,-4 11-41 16,1 2-46-16,2 10-35 0,8 3-172 16</inkml:trace>
  <inkml:trace contextRef="#ctx0" brushRef="#br0" timeOffset="14504.32">31079 12750 632 0,'4'0'22'0,"-4"0"-22"16,-9 10-1-16,-3 8 0 15,-3 7 0-15,4 2 3 16,0-2-3-16,9 2 3 16,2-9-4-16,8-10-1 0,11-8 1 15,8-1 3-15,2-21 1 16,5-12 5-16,-2-7-4 15,-3-5 4-15,-3-4 2 16,-11 3-3-16,-9 7 5 16,-6 7 4-16,-15 8 3 15,-15 13-5 1,-14 12-9-16,-9 4-5 0,-8 17 0 16,5 6 1-16,8 7-32 15,13 0-14-15,16-10-67 16,17-6-135-16</inkml:trace>
  <inkml:trace contextRef="#ctx0" brushRef="#br0" timeOffset="14801.19">31480 12372 652 0,'0'-11'3'0,"0"4"-1"16,0 5 2-16,0 2-3 0,5 0-3 15,4 7-2-15,4 11 3 16,0 7 2-16,1 8 0 16,0 7 2-16,-5 2-1 15,-5 5-2-15,-3-2 3 16,-1-4-1-16,0-7-1 16,0-9-1-16,-3-7 2 15,1-12-2-15,0-6 9 0,2-19 29 16,0-13-23-16,2-11-11 15,9-11-4-15,4-8 0 16,0-2 2-16,4-4-14 16,0 2-49-16,-1 6-52 0,-2 0-63 15</inkml:trace>
  <inkml:trace contextRef="#ctx0" brushRef="#br0" timeOffset="15255.26">31824 11826 486 0,'4'-5'42'0,"-2"5"-11"16,4 8-9-16,0 12-2 16,7 10 15-16,0 7-2 15,2 11-12-15,0 4-10 16,1 4-8-16,1 1 0 16,-7-2-2-16,-1-1-4 0,-5-8-18 15,0-8 1 1,-4-12-11-16,0-12-6 15,-2-14 31-15,-4-5 15 0,4-25 1 16,2-13-1-16,0-9-4 16,10-10-1-16,5-4-3 0,5 0 0 15,4 4-2-15,-1 4 0 16,2 11 2-16,-3 12-1 16,-2 10 8-16,-4 17 11 0,-4 8-14 15,-11 11-8-15,-1 18 2 16,-5 13 6-16,-10 9 0 15,-11 6-2-15,4 0 6 16,2 1 7-16,5-12-6 16,9-7-5-16,6-10-2 15,14-11-4-15,13-10 2 0,12-6 3 16,5-2-3-16,9-7 1 16,4-4-2-16,-2-1-8 15,-4 7-24-15,-10 5-33 16,-16 3-54-16,-18 17-145 15</inkml:trace>
  <inkml:trace contextRef="#ctx0" brushRef="#br0" timeOffset="15756.77">29244 15243 667 0,'7'15'2'0,"0"6"-4"16,6 9 2-16,1 13-2 15,0 10 3-15,3 7 1 16,-1 7 1-16,-1 6 4 15,0 3 5-15,0-2 2 16,-1 5 5-16,-3-2-4 0,3 1-6 16,-2-3-3-16,-4-2-4 15,3-5-1-15,-4-8 2 16,2-8-5-16,-2-13 4 16,-1-11-28-16,-3-15-6 15,-3-13-3-15,-3-27-24 16,-13-28-19-16,-4-18-116 0</inkml:trace>
  <inkml:trace contextRef="#ctx0" brushRef="#br0" timeOffset="16027.4">29124 15402 510 0,'-17'-30'63'0,"5"-3"-57"15,3 0 10-15,9-2-11 16,0 0 0-16,9-2-3 15,7-1-1-15,6 6 0 0,7 7 0 16,6 4 1-16,1 10-1 16,3 11-1-16,2 0 1 15,-2 22-1-15,-2 11 1 16,-3 12 2-16,-5 10 3 16,-7 9 6-16,-5 10 6 15,-5 0-3-15,-5 5-6 0,-6-2-5 16,-1 0-3-1,0-5-1-15,-5-9-19 16,-4-13-59-16,3-20-71 0</inkml:trace>
  <inkml:trace contextRef="#ctx0" brushRef="#br0" timeOffset="16246.13">29955 15397 531 0,'4'10'10'16,"-4"14"-13"-16,0 4 4 0,0 10 9 16,-2-1 13-16,2 2 1 15,0-5-5-15,7-7-6 16,4-7-7-16,5-13-3 16,2-7-5-16,3-14-13 15,-2-17-65-15,-2-12-114 0</inkml:trace>
  <inkml:trace contextRef="#ctx0" brushRef="#br0" timeOffset="16392.72">29891 15047 556 0,'-20'-3'40'0,"5"1"-3"16,3 2-7-16,7 0-21 0,-1 6-7 15,1 4-2-15,2-2 0 16,2 2-31-16,-1-3-70 31,2-6-124-31</inkml:trace>
  <inkml:trace contextRef="#ctx0" brushRef="#br0" timeOffset="17380.7">30275 15302 683 0,'3'4'10'16,"-3"1"-13"-16,0 4-1 0,2 7 3 0,-2 4 0 15,0 5 1-15,2 5 2 16,-1 0 0-16,1-1-3 16,0-2 3-1,1-6-3-15,0-8 1 16,-1-5 1-16,-2-4-2 15,2-4 0-15,-1-14 1 0,-1-11 1 0,4-14-1 16,1-8 0-16,2-10-1 16,6-5 0-16,1 4 0 0,6 6-1 15,-2 8 1-15,0 12 0 16,0 13 1-16,-6 9 0 16,-1 10 0-16,0 2-1 15,-2 18 2-15,1 1 0 16,0 10 1-16,0 0-1 15,3 1-1-15,0-1 0 0,2-4 1 16,7-9-6-16,0-6-49 16,5-12-33-16,2-3-14 15,-3-20-63-15,1-17 79 16,-2-12 69-16,-1-12 36 16,-7-9 61-16,2-7 38 0,-9-6-57 15,0 6-28-15,-7 8-18 16,-3 11 11-16,-5 16 16 15,-13 19 2-15,-6 14 4 16,-5 12-28-16,-1 13-8 0,3 15-3 16,4 11-5-16,5 9-2 15,7 6-4-15,11 1 2 16,0 3-1-16,11-5-1 16,12-10 0-16,8-7 0 15,8-13-1-15,2-17-14 16,6-6 3-16,2-21 8 0,-4-14-3 31,-3-12-1-31,-5-6 3 16,-8 0-6-16,-8 4 5 0,-8 7 7 0,-6 13 0 15,-7 11 2-15,0 12-1 16,-2 6 10-16,-7 19-10 16,0 11 0-16,0 8-3 15,4 9 0-15,3 10 3 16,2 5-2-16,2 9 1 0,10 5 0 15,3 5 0-15,4 4 4 16,3 8-5-16,0 0 2 16,-1-3 5-16,-5 0 1 15,-4-6 5-15,-5-8 3 16,-7-8-4-16,-5-11-4 0,-9-13 8 16,-6-11-1-16,-2-14-5 15,-4-15 2-15,26-4 5 16,-47-32-11-16,25-14-6 15,8-16 0-15,7-17 3 16,7-15-6-16,6-5 0 16,15-1-3-16,13 2-9 0,9 7 13 15,8 11 2-15,3 12 0 16,1 13 1-16,1 10-2 16,-2 13-1-16,-10 5-9 15,-5 11-57-15,-13 7 4 16,-8 4-29-16,-6 1-151 15</inkml:trace>
  <inkml:trace contextRef="#ctx0" brushRef="#br0" timeOffset="17998.56">31814 14507 518 0,'1'16'1'16,"-1"-9"0"-16,2-1-2 16,-2-5 2-16,0-1 2 15,-2-5 11-15,-6-13-1 16,-4-13 4-16,-2-11 10 0,-2-12 2 16,0-12-6-16,-1-14-13 15,0-9-6-15,-1-6-1 16,-1 1-4-16,-7 4 2 15,4 12-1-15,-6 16 0 0,2 17 4 16,4 15 15-16,2 17 1 16,5 9-4-16,6 4-12 15,9 9-6-15,0 7-1 16,10 4-2-16,9 3 3 16,6-2 1-16,1-1 0 15,2-7 1-15,-3-4-3 0,0-4 0 16,-3-5 3-16,-12 0-1 15,2 0 2-15,-5 0-1 16,-7 3 2-16,0 8-1 16,0 7 0-16,0 9-2 15,0 7 1-15,0 7 1 0,0 3-1 16,8 3 2-16,7-1-3 16,3-3 1-16,9-5 0 15,0-4-10-15,3-10-63 16,2-11-37-16,1-13-116 15</inkml:trace>
  <inkml:trace contextRef="#ctx0" brushRef="#br0" timeOffset="18273.6">32082 13830 245 0,'0'-40'180'0,"10"11"-114"16,-10 11-14-16,-5 11-5 16,-8 7-17-16,-3 0-16 15,-2 19-4-15,4 10-4 0,1 7-3 16,2 10 0-16,8 1 3 15,3 1-4-15,1-2 1 16,18-8-2-16,0-10 0 16,4-12-3-16,4-12 2 15,2-6 1-15,-2-18 2 16,-1-14-1-16,-7-10 1 0,-4-4-1 16,-8-4-1-16,-7 2 1 15,0 7-1-15,-19 9 0 0,-3 9-1 16,-12 14-10-16,-1 11-30 15,-6 6-50-15,1 13-83 16</inkml:trace>
  <inkml:trace contextRef="#ctx0" brushRef="#br0" timeOffset="18833.43">32236 13630 614 0,'5'6'-4'16,"-5"17"0"-16,0 8 3 16,0 4 1-16,0 5 1 15,5-5-1-15,6-3 1 16,2-11 1-16,4-8-1 16,9-11-1-16,-1-2 1 15,0-23 2-15,4-9 0 0,-4-13 0 16,-2-7 0-16,-5-10-1 15,-2-4-2-15,-1 4 0 16,-8 7 2-16,-5 5-2 16,-2 13 0-1,0 15 1-15,-6 16 1 16,-6 6 21-16,1 20-16 0,-3 12-9 0,7 11 2 16,-1 7 2-16,8 1-2 15,2-1 0-15,13-5 0 16,8-12 0-16,6-7-2 15,0-14 0-15,-1-12-1 16,-1-9 5-16,-4-20 3 16,1-11-3-16,-8-16 2 0,-5-10-3 15,-2-6 1-15,-2-3-2 16,-4 0 0-16,-3 5 0 16,0 13 0-16,-7 14 1 15,-3 13 7-15,-7 14 13 16,3 13 11-16,-1 4-18 15,3 21-13-15,5 10-2 0,5 10-1 16,2 8 2-16,9 5-1 16,8 5 1-16,9-3-9 15,1-1-46-15,0-4-28 16,0-6-61-16,-7-19-202 0</inkml:trace>
  <inkml:trace contextRef="#ctx0" brushRef="#br0" timeOffset="19396.8">32769 13412 538 0,'-5'-18'24'16,"5"-2"-22"-16,0-4 0 15,5-5 1-15,5-3 3 16,4-4 3-16,1-2-7 16,-3-5-2-16,0 1 1 15,-2-3 0-15,0 6 3 16,-5 3 10-16,-1 9 14 15,-3 8 4-15,1 8-8 0,-2 11-1 16,0 0-13-16,0 16-14 16,0 9 2-16,0 11 1 15,4 6 1 1,2 8 0-16,8 0 1 16,3-3-2-16,7-6 1 0,8-11-1 0,5-8 0 15,4-19 0-15,1-3 1 16,2-19 3-16,-5-17 0 15,-1-6-2-15,-10-11 1 16,-4-7-1-16,-10-6 0 0,-4 0 1 16,-10 5-2-16,-3 4 0 15,-13 9 3-15,-9 12 0 16,-7 16 4-16,-6 8-1 16,1 10-2-16,4 2 2 15,6 7-2-15,11 11-4 0,12 2-4 16,4 1 0-16,26 3-5 15,11-3-5-15,14-4 8 16,10 5 0-16,7-2-1 16,-2 0 5-16,-3 4 1 15,-9 3 1-15,-13 5 0 0,-14 5-1 16,-12 3-1-16,-13 5 4 16,-2 5 11-16,-15-2-4 15,-1 6-5-15,-6 4-3 16,2 0-1-16,1-2-28 15,2-1-39-15,2 2-42 16,0-2-83-16</inkml:trace>
  <inkml:trace contextRef="#ctx0" brushRef="#br0" timeOffset="20101.12">29114 17561 661 0,'-10'6'1'16,"8"-6"-2"-16,2 0-11 15,12-1 12-15,9-7-1 16,6-8-1-16,7-3 2 16,1-5 0-16,6-5-1 0,5-4 3 15,4-6-3-15,7-7 2 16,7-6-1-16,6-5 0 16,6-11 0-16,12-7 0 15,6-5-2-15,10-13 3 0,7-9-2 16,11-4 1-16,7-11 2 15,12-6-2-15,6-7 0 16,11-6 0-16,4-2 0 16,7-5 0-16,4-3 1 15,9-3-2-15,5 3 1 16,-6 5 1-16,2 2 0 0,2 4-1 16,2 6 0-16,-9 9 2 15,-2 8-2-15,0 4 1 16,-2 2-1-16,-16 10 0 15,-22 9 1 1,-12 8-1-16,-26 15 1 0,-27 10-2 0,-28 19 1 16,-14 6 1-16,-14 13-1 15,-10 2 0-15,-5 8-8 0,-7 5-23 32,-8 1-47-32,-9 3-91 15</inkml:trace>
  <inkml:trace contextRef="#ctx0" brushRef="#br0" timeOffset="20837.2">29910 17724 403 0,'0'-5'79'0,"0"-13"-83"16,13-3 3-16,8-4-2 16,6-2 2-16,4-9 5 15,4-1-4-15,7-9 1 0,8-4 4 16,2-9 0-16,13-9 2 16,8-9 3-16,12-10 7 15,10-9 1-15,13-9-5 16,7-8 0-16,9-5-8 15,2 1-1-15,5 0-3 16,-2 5 2-16,2 2-4 0,-8 5 2 16,3-1 0-16,1 5-1 15,-3 2 0-15,-2-2 1 16,7 1 0-16,0-2-1 16,2 4 0-1,2-2-1-15,0 0-3 16,-4 9-9-16,-5 3 10 0,-11 10 1 0,-12 7 2 15,-15 8 0-15,-15 12 2 16,-13 7-2-16,-9 2 0 0,-15 9 1 16,-7 1 4-16,-4 2 5 15,-5 1-3-15,-2 3-2 16,-5 2 6-16,-1 0-4 16,1 3 0-16,-3 1 2 15,-1 2-5-15,0 3 0 16,-4 0 4-16,-1 3 0 0,1 3-2 15,0 2-2-15,-3 1-1 16,0 3-2-16,2 1 1 16,-2 2-2-16,0 0 1 15,0 0-2-15,0 0-4 16,0 0-34-16,-6 2-19 0,-5-2-64 16</inkml:trace>
  <inkml:trace contextRef="#ctx0" brushRef="#br0" timeOffset="72943.2">22724 6362 422 0,'-7'-14'2'0,"-1"0"1"0,6 3 3 15,2 4-1-15,-1 1-6 16,1 2 2-16,0 1 0 16,0 2 0-16,0 1 1 15,-2 0-6-15,0 7-4 0,0 4 7 0,1 4 1 16,1 6 2-16,0-2-4 16,0 2 2-16,0 0-2 15,0 1 1-15,8-2 0 16,4-1-1-16,2-1-7 15,6 0 5-15,2 0 4 0,4-1 1 16,8-2-3-16,1-1 2 16,2-2 1-16,4-2 0 15,5-1 0-15,3-3 2 16,5-3-2-16,4 1 4 16,7-2-2-16,1 0 0 0,10-2-1 15,-1 0-2-15,3 0 2 16,0 0 0-1,3-4-4 1,-2 0 8-16,2 1-4 0,0-2 1 16,-6-2-2-16,2 0 3 15,-1 0 1-15,2 0 5 16,0-3-7-16,-3 3-1 0,4 1 1 16,4 3-1-16,-1-4-3 15,-3 4 1-15,1-1 1 16,-3 1-1-16,-2-1 1 15,-3 1-1-15,-4-1 0 16,-2 3 0-16,-1-1 1 0,-2-1-2 16,1 2 2-16,-1 1-2 15,4 0 2-15,1-3-1 16,2 2 0-16,2-2 0 16,0-1 0-16,0 1 0 15,-1-1 0-15,-2 1 0 0,-3-1 0 16,1 0 0-16,-1 2 0 15,-3 1 0-15,1 0 2 16,-3-2-2-16,4 3 0 0,-4-1 0 16,2-1 0-16,0 0 0 15,4-1 1-15,3-1-2 16,-1 2 2-16,6-2-2 16,-4 1 1-16,1 1 0 15,2-1 1-15,-6 1-2 16,0 1 2-16,-4-2-1 15,-1 3 0-15,-2-1 0 0,-1 1 0 16,-1-2-1-16,2 0 2 16,0-2-2-16,0 1 1 15,4 0 0-15,-1-1 0 16,-1 0 1-16,3 1-1 16,-1 3 0-16,-4-4 0 15,0-1 1-15,-2 5-2 0,1-1 2 16,-4 1-1-16,-6-1 0 15,2-1 0-15,-5 0 0 16,-4-1 1-16,-2 0-2 0,-5-3 2 16,-2 1-1-16,-3-1 1 15,-6 1-1-15,-1-4 7 16,-3 4 8-16,-1-1-4 16,-6 2-2-16,0 1-6 15,-1-1-2-15,-5 3-1 0,0 1 2 16,-3-2-2-16,-3 0 0 15,-2 2 0-15,0 0 0 16,2 0-10-16,0 0 1 16,3 0-27-16,2-5-67 15,1-11-232-15</inkml:trace>
  <inkml:trace contextRef="#ctx0" brushRef="#br0" timeOffset="100950.59">11573 8950 222 0,'5'-10'124'0,"-5"-3"-123"15,0 4 1-15,0 2 13 16,-3-2-6-16,-3 2-12 15,-2 2 4-15,2 0 2 0,2 1 0 16,1 2 17-16,1 0-7 16,0 2-7-16,2 0-7 15,0 0-2-15,0 4 2 32,0 3-1-32,0 2-3 0,2 1 7 15,3 1-2-15,4 2-1 16,0-2 0-16,4 1 0 15,2-1 2-15,0 3-2 16,2-1 0-16,-2 1 2 16,2-2-2-16,0-1 2 15,2-1 0-15,0 0 1 0,1-3 1 16,5-3 1-16,4-4 8 16,2 0-8-16,6-6 1 15,6-10 1-15,9-5 0 16,6-4-2-16,5-6-1 15,6-5 0-15,6-1-2 0,3-8 1 16,0 2-1-16,-3-3-1 16,2 0 2-16,-7 3-4 15,-3 0 4-15,-8 6-1 16,-5 3 1-16,-10 4 2 0,-5 5 3 16,-10 5 4-16,-7 2 4 15,-2 4-3-15,-6 1 2 16,-1 8-8-16,-4 0-1 15,-4 1-3-15,-1 2-1 16,-2 1 0-16,-1 1 1 16,-1 0-1-16,0 0 1 15,0 10-2-15,-3 5-18 0,-8-5-57 0,-5-10-143 0</inkml:trace>
  <inkml:trace contextRef="#ctx0" brushRef="#br0" timeOffset="116183.32">12914 12925 392 0,'6'0'0'16,"-4"0"0"-16,-1 0-2 15,3 2 2-15,-2 3-6 16,-1 2 2-16,1 5 8 0,2 6 0 16,-1 3 4-16,4 8 3 15,3 7 8-15,2 9-7 16,0 12-6-16,5 8-3 16,-1 13-1-16,-2 8 8 15,-2 12-9-15,-2 11-1 16,-5 7 2-16,-5 7-4 15,0 2 1-15,-5 4 1 0,-5-4 0 16,2 1 1-16,1-6 1 16,2 1 3-16,1-4 6 15,0 0 0-15,2-5 0 16,-3 0 0-16,-4-5-8 16,-2 1-1-16,-3-3-1 0,-2-9 2 15,-2-5-3-15,-1-7 3 16,7-9 3-16,0-5 0 15,4-10-1-15,3-3 0 16,1 0-2-16,3-7-2 0,-3-2 0 16,2-1 0-16,-3-5 0 15,0-2-1-15,-3-3 1 16,-2-2-1-16,-3 0 0 0,-2-5 0 16,-3-2 3-16,2-3-3 15,0-1 0-15,2-6 1 0,3-4-1 16,2-2 0-16,0-1 0 15,0-1 0-15,0-2-2 16,0 1-3 0,-1 1-1-16,-7-6-31 0,-4-4-86 0</inkml:trace>
  <inkml:trace contextRef="#ctx0" brushRef="#br0" timeOffset="117687.68">12839 13083 114 0,'0'0'363'0,"0"-12"-355"16,0-1-2-16,7 5-5 15,6 5-2-15,-1 3 0 0,0 0 1 16,0 11-2-16,-4 11 0 15,-2 10 0-15,-3 7 2 16,5 11 1-16,1 3-1 16,1 8 1-1,5 3-2-15,2 7 3 0,2 3-3 16,0 6 1-16,1 7 0 16,-3 8 1-16,-5 7-1 15,-5 1-1-15,-4 6 1 16,-3 2 1-16,0 1-1 0,0-2 0 15,0 1-1-15,0 2 1 16,-2-5 0-16,1 3 0 16,-5 3 1-16,3 2-1 15,-4-2 1-15,-1 4-2 16,1-2 2-16,2-2 1 16,0-1 1-16,1-5 4 0,4-1 1 15,0-3 0-15,0 1-3 16,2-5-4-16,1-4 0 15,-1 0 1-15,-2-5-2 16,0-4 1-16,0-5-1 16,-2-1 0-16,-3-2 2 15,5-11-2-15,0-1 0 0,0-6 0 16,9-11 1-16,3-4-1 16,5-8 2-16,-1-6-2 15,0-9 1-15,2-3-1 16,-4-2 0-16,3-6 1 0,-5 0 0 15,2-3 1-15,1-2 0 16,1 0 2-16,4-4 3 16,1-2 0-16,7-1-2 15,2 0-2-15,6-7-2 16,1-2 0-16,6 0-2 16,2-2 0-16,2 3 1 0,2-2 0 15,-2 2 1-15,2 1-2 16,4 2 2-16,1-4-2 15,2 1 2-15,8-1-1 16,6-2 1-16,5 1-2 16,4-5 2-16,8 0-1 15,3-2-1-15,0 3 1 0,6 0 1 16,-2 3-1-16,-1 2 1 16,-1 2-1-16,3 4 2 15,0-1-3-15,0 2 0 0,7 1 2 16,-2-3-1-16,5 0 0 15,2-1 2-15,3 0-3 16,-1 0 1-16,3 0 0 16,-2 2-1-16,1 1 2 15,0 0-1-15,-2 1 1 16,3 1-1-16,0 0-1 0,-2 0 1 16,4 1 1-16,-1-1-1 15,2 2-1-15,0 3 2 16,-2 3-1-16,0-1 0 15,2 2-1-15,0 4 1 16,-6-3 0-16,1 3 2 0,-4-3-2 16,2 1-1-16,-6-4 2 15,1 0-2-15,1 0 2 16,-1-3 2-16,0 0-2 16,1-3 1-16,-2 3-1 15,-1-1 0-15,-4-1-1 0,2 2 0 16,-6 0 0-16,-1-1 1 15,-8 1-1-15,-2-2 3 16,0-1-3-16,-6-1 2 16,-1 0-1-16,-2 0 8 15,-3-1-2-15,4-7-1 16,-5-3 3-16,1 3-1 0,-4-3-3 16,-2 0-5-16,-4 4 3 15,-7 0-2-15,-3 0 1 16,-4 1 2-16,-10 1 0 15,-4 3-4-15,-7 0 2 16,-6 2-2-16,0 0 1 0,0-2-1 16,4-8 0-16,4-24 0 15,4-41-90-15</inkml:trace>
  <inkml:trace contextRef="#ctx0" brushRef="#br0" timeOffset="119984.4">13280 17259 210 0,'-7'8'95'16,"2"-3"-94"-16,3-4 0 16,2-1-19-16,0 0-25 15,0 0 1-15,0 0 27 0,0 0 16 16,-1 2 7-16,-3 2 28 15,0-1-6-15,-2 2 3 16,1 0-14-16,0 0-9 16,-2-4 3-16,4 3 8 15,-4-2 0-15,4-2-4 0,-2 0-3 16,-1 0-2-16,1 0-6 16,-4 0 2-16,-2-2-1 15,-3 8 1-15,-2 0-3 16,-2 5-1-16,-2-2-3 15,0 3 1-15,4 0 4 16,3-6-1-16,3 0 0 0,1 1 0 16,1-4-3-16,3-1 0 15,1 0-1-15,-1 1-2 16,0 2 3-16,-2 1-3 16,3 1 1-16,-2 0 0 15,1 0 0-15,3 1 0 16,-1-5 0-16,3-1-1 0,0 0 0 15,0-2 0-15,0 0 4 16,2-2 7-16,5-6 1 16,0 1-3-16,1-1-3 15,0 1-2-15,-1-3-3 16,0 2 0-16,1-1 0 16,-1 0 0-16,2-2 2 0,0-2-2 15,0 0 1-15,3-2-1 16,3-1 0-16,-3-2 1 15,3 2-1-15,-3 2-4 16,1 1 4-16,-4 1 0 0,2 1 0 16,-1 2 1-16,-2-1-2 15,2 1 1-15,-1 2 1 16,3-5-2-16,-2-1 2 16,2-3-1-16,3 0-1 15,-3-1 3-15,3 0-4 0,-1 1 3 16,-1 2-1-16,-1-1-1 15,-1 1 2-15,0 2-1 16,-4-3 0-16,4-1 0 16,0-2 0-16,-1 2 0 15,3-5 0-15,1 1 0 16,-1 0 0-16,0 4 1 0,-1-2-2 16,0 1 1-16,1 1 1 15,-1-1-1-15,2 0 0 16,-1 1 0-16,2-4 0 15,1 2 0-15,1-1 0 0,-2-3 0 16,4-1 0-16,-2 0-1 16,1-1-2-16,-2 1-10 15,-1 4-5-15,-1-1 12 16,-3 2 2-16,1 0 4 16,2 3 0-16,-4-3 1 15,2-1-1-15,1 2 1 0,5-1-1 16,-2-3 0-16,-16 21 0 15,38-47 0-15,-15 17 1 16,1 0-3-16,-1-1-12 16,0 0 9-16,-1 3 3 0,0 0 1 15,-3 1 1-15,-2 4-4 16,-4 1 2-16,4 0 3 16,-3 0-1-16,3-1-1 15,-3-2 2-15,0 1-2 16,6-1 2-16,0-1-1 15,0-3-1-15,-1-1 1 16,4 0 1-16,-1 0-2 0,3-1 1 16,-3 1-2-16,3-1-7 15,-3 3 9-15,0 1-6 16,2 2 6-16,-4 0 0 16,-1 2 0-16,1 2-20 15,-3-2-54-15,-7-2-36 0</inkml:trace>
  <inkml:trace contextRef="#ctx0" brushRef="#br0" timeOffset="121830.68">13209 17419 380 0,'1'0'13'0,"-1"0"-1"16,2-7-3-16,3-3-9 15,2-1 0-15,3-5 0 16,0 0 0-16,3-1 1 0,1 0-1 15,-1 1-1-15,2-1 2 16,-2 0-1-16,2 1-1 16,-4 2 1-16,1-2 1 15,-2-1-3-15,0 2 2 16,-1-2-1-16,0-1-1 0,4-4 12 16,3-3-5-16,-2-2 2 15,6-3 0-15,-1-3-3 16,1 1-1-16,2 0-2 15,-1 0 1-15,1 0-1 16,-2 3-1-16,-1-1 0 0,0-1 1 16,1 1-3-16,2-2 3 15,2 0 1-15,1-2 1 16,2-1 0-16,4-2-1 16,-2 4-2-16,3-1 2 15,-2 1-2-15,1 3 0 0,-4 2 0 16,-3 1 0-16,0-1 0 15,-2 1 1-15,0-3 0 16,-2-1 1-16,4-5 5 16,1-1 1-16,4-4-3 15,3-1-1-15,2-2 1 16,0 2-1-16,2 0-2 0,0 0-2 16,-1 1 2-16,-3 3-2 15,0-1 0-15,3 2 1 16,-3-2-1-16,2 2 1 15,5-3 0-15,0-1-1 0,5-4 1 16,2 1 1-16,-2-4-2 16,-2 1 2-16,2-3-3 15,-3 4 1-15,-2 1 1 0,-1-1-1 16,-1 3-1-16,-3 0 3 16,3-2-3-16,1 1 3 15,1-2 6-15,1-1-1 16,3-1-4-16,4 0-2 15,1-2 0-15,1-1 1 16,3-1-1-16,-2 0-2 0,-1 0 2 16,-3 4 0-16,1 2-2 15,-8 3 1-15,-1 2 1 16,-4 1-1-16,-2 5 0 16,0-1 0-16,2-1 0 15,-5 3 0-15,6-2 0 16,-3 0 0-16,4 3 0 0,-2 1 0 15,-2-1 0-15,1 3 0 16,-5 1 0-16,0 3 0 0,-7 1 1 16,-2 3-2-16,0 1 3 0,-4 1-2 15,2 0 0-15,-1 1 1 16,2 1-2-16,2-3 2 16,-2 1-1-16,0 0-1 15,6-1 1-15,-5 0 0 16,-1-2 1-16,5 1-1 15,-3 1-1-15,-2-3 2 0,1 9-1 16,-4-3-1-16,-1 1 1 16,-1 2 0-16,-2 0 0 15,-1 2 1-15,1-2-2 16,-2 1 2-16,2-3-1 16,0 1 0-1,3-1-1-15,3-1 2 16,-4 0-1-16,4 0-1 15,0 1 2-15,-2 6 0 0,-4 1-1 16,-4 3 0-16,-4 2 0 16,-3 5-1-16,0 0 2 0,0 0 1 15,-3 0-27-15,-2 0-45 16,-1 3-43-16,5-3-212 16</inkml:trace>
  <inkml:trace contextRef="#ctx0" brushRef="#br0" timeOffset="122563.05">16621 13433 413 0,'0'14'2'0,"0"1"-3"16,0 0 1-16,3 1 0 16,2-3 0-16,1-4-1 0,-3-2 1 15,1-5-1-15,-4-2-1 16,0-2 22-16,0-12 1 16,-6-3-1-16,-1-3-8 31,-1-4-7-31,-2 3-3 0,-2 1-1 15,0 6 1-15,-5 6 23 16,1 7 2-16,-4 1-9 16,0 5-1-16,5 8-11 0,-2 1-4 15,6 1-1-15,6 2-2 16,5-2-3-16,0-3 0 16,14-2 2-16,6-3 0 15,-2-5 1-15,4-2 0 16,-6-7 2-16,-2-5 0 15,-5 0-2-15,-8-3 2 16,-1 6 4-16,-3 0 1 0,-7 6 1 16,-5 3 4-16,1 0 3 15,2 1 1-15,0 8-9 16,7 1-3-16,2 3-3 16,3-1-4-16,0-4 3 15,0 4-1-15,5-2-2 0,0-3-17 16,3-3-5-16,-3-1-1 15,0 0 7-15,-1-1-2 16,-1-2-3-16,1 2 2 16,1-2 1-16,5 0-44 0,-2 0-104 15</inkml:trace>
  <inkml:trace contextRef="#ctx0" brushRef="#br0" timeOffset="123267.2">16572 13256 388 0,'-5'-5'36'16,"1"1"12"-16,2 3-19 15,1-1-13-15,1 0-7 0,0 2-2 16,-2 0 0-16,0 0-2 15,2 0 0-15,0 0 1 16,0 0-4-16,-2 0 4 16,2 0 3-16,0 4 1 15,-2 1-4-15,2 0-1 16,0 3-3-16,0 0 0 16,0 4 0-16,-2 1 1 0,2 4-2 15,-2-3 0-15,2 4 0 16,-3 4 0-16,-1-4 0 15,1 4 1-15,-1 0-1 16,-1 6 0-16,-3-6 1 16,3 7-1-16,0 0 1 0,0-1 0 15,-1 1-1-15,5-2 1 16,-3-1 1-16,4 3 1 16,0-3 1-16,0 0-1 15,0 0-1-15,2 3-1 0,1-2-1 16,-3 3-1-1,0-1 1-15,0-1-1 0,0 3 0 16,0-1 1-16,0 2-1 16,0 2 0-16,-1 0 0 15,1 0 0-15,0 2 0 16,0-1 0-16,0 1-1 16,1 1 0-16,3 1 0 0,-4-4-20 15,0-7-16-15,0-10 13 16,0-7-22-16,-4-10 2 15,-1-15-28-15,-1-17-123 16</inkml:trace>
  <inkml:trace contextRef="#ctx0" brushRef="#br0" timeOffset="124456.1">16619 13260 277 0,'-8'-20'34'0,"-1"4"19"16,2 0-11-16,2 4-19 0,0-1-10 16,0 4 23-16,2 3-5 15,3 0-8-15,0 2-11 16,-2 3-3-16,2 1-1 15,0 0-6-15,0 0-1 0,-1 7-3 16,-1 5 3-16,0 2 1 16,0 6-2-16,1 0 2 15,-3 6-1-15,2 2 0 16,1 3 2-16,-3 1-1 16,0 0 1-16,-3 4 1 15,2 0 1-15,-2 3 7 0,0 0 0 16,-1 2 0-16,2 2-2 15,5 2-3-15,-3 0-1 16,3 2-1-16,-1 0-4 16,-5-1 0-16,-1 1 0 0,1-1-1 15,-2-2 1-15,-1 1-1 16,2-6 0-16,3 0 0 16,-1 1 1-16,5-4-1 15,1-1 0-15,0 2 0 16,0 3 0-16,0 1 0 15,1 0 1-15,1 4-2 16,0-5 2-16,0 3-1 0,-2-2 0 16,0-1 0-16,1-2 0 15,1 0 0-15,3-2 1 16,0 2-2-16,0-5 2 16,2 3-1-16,-4-1 0 0,3-2 0 15,-3 0 1-15,1 3-1 16,-2 0 2-16,0-2-4 15,0 2 4-15,0 1-2 16,1-2 0-16,1 0 0 16,2 2 0-16,1-4 0 15,1 2-2-15,-1-2 4 0,0 3-2 16,0 2 0-16,-3-1 0 16,0 2 0-16,-2 3 1 15,0-3-1-15,-1 0 0 16,1 1 2-16,3-3-1 0,1 0 1 15,-1-3 0-15,1 2-2 16,1-2 0-16,-2 1 1 16,2-1-1-16,-2 0 1 15,3 2-1-15,-3-1 0 16,1 0 0-16,-3 1 0 0,1-2 0 16,1 1 1-16,0-1-1 15,1-1 0-15,1 1 1 16,0-1-1-16,4 0 1 15,-3 1 0-15,0-6-2 0,-1 4 2 16,0 0-1-16,-1 1 0 16,0-1 1-16,-1 0-1 15,-4 2 1-15,1-2-1 16,-2 2 2-16,2-2-2 16,-2 2 5-16,0-2-3 0,0-2 1 15,2-1-2-15,-2 0 0 16,0-3 0-16,0 1 1 15,1 0 1 1,1-4 0-16,-2-3 2 16,2 1-3-16,0-5 1 0,0 0-1 0,0-3-1 15,-2-1-1-15,2-1 2 16,-2-2-2-16,0 0 1 16,0-1-1-16,0-4 1 15,0 2 0-15,0-1-1 16,0-5 1-16,0 2-1 15,0-1 0-15,0-1 1 0,0 0 1 16,0 0-1-16,0 0 3 16,0 0-1-16,0 0-1 15,-12-10-3-15,-5-22-47 16,-13-29-232-16</inkml:trace>
  <inkml:trace contextRef="#ctx0" brushRef="#br0" timeOffset="126686.53">16471 13640 384 0,'0'0'-2'0,"0"-2"-7"15,0-3-14-15,0 1 18 16,0 0-10-16,-3 1 5 0,1 3 7 16,-1 0 4-16,0 0 20 15,3 0 9-15,-2-2-3 16,2 2 0-16,0 0-9 16,0 0-10-16,0 0-4 15,0 0 1-15,-1 0-1 16,1 0 1-16,0 0 2 15,-2 0-1-15,0 0 0 0,0 0 3 16,2 0-2-16,0 0 1 16,0 0-2-16,0 0-2 15,0 0 2-15,0 0-1 16,0 0 1-16,0 0 1 16,0 0 5-16,0 0-5 0,0 0-3 15,-1 0-1-15,1 0 0 16,-4 0 0-16,2 0-1 15,1 0 1-15,-3 0 1 16,2 0-1-16,1 0 3 0,-3 0-2 16,3 0-1-16,-2 0 2 15,1 0-2-15,2 0 0 16,-2-2 0-16,2 2-1 16,0 0 0-16,-1-2 0 0,1 2-1 15,0-1 0-15,-2 1-1 16,0-2 0-16,2 2 0 15,0 0 0-15,0 0 0 16,-2 0 1-16,2-2-1 16,0 2-1-16,0 0 1 15,0 0-1-15,0 0 0 0,0-2 1 16,0 2 0-16,0 0-1 16,0-1 1-16,0 1-1 15,0-2 1-15,2 2 0 16,2-2 0-16,-1 2 0 15,-1 0 0-15,2-2 0 0,-4 2 1 16,2 0-1-16,-2-1 0 16,0-2 1-16,2 2 0 15,-1-5-1-15,1 3 1 16,0-2-2-16,1 1 1 16,-1 1 0-16,2-1 0 15,-3-2 1-15,1 2-2 0,2 0 2 16,2-3-1-16,2 1-1 15,1-5 0-15,4 1 2 16,0-3-2-16,5 2 1 16,-1-5 0-16,2 3-2 15,-4 0 3-15,4-1 0 16,-4-1-2-16,0 4 1 16,1-5 1-16,-1 4-1 0,2-2 0 15,1-1 0-15,4-2 0 0,3-1 0 16,3 0 0-16,3-6-1 15,-1 4 2-15,6-2-1 16,-7 2 0-16,0 2 0 16,-7 3 1-16,-2 2-1 15,-5 2 0-15,-3 4-1 0,-5 2 2 16,3-2 0-16,2-2-2 16,3-2 2-16,5 0-2 15,1-3 2-15,3 0-1 16,-2 4 0-16,-2-2 0 15,-8 5 0-15,-3 2 0 16,-2 3-1 0,-5 1 2-16,-2 1 0 0,0 0 8 15,0 0 5-15,0 0 0 16,0 0-9-16,0 0-2 16,0 0-1-16,0 0 0 15,0 0-4-15,0 0 4 0,0 0-1 16,0 0-2-16,0 0 1 15,0 0 0-15,0 0 0 16,0 0-3-16,0 0-13 16,0 5-29-16,0-3-30 15,-2-2-109-15</inkml:trace>
  <inkml:trace contextRef="#ctx0" brushRef="#br0" timeOffset="127584.54">17018 13376 407 0,'-8'-8'-5'0,"2"1"11"0,1 0 11 16,4 3 2-16,1 0 2 15,0 0 10-15,0 1-9 16,0-2-5-16,0 4 3 15,0-2-4-15,0 1-11 16,6 0-7-16,6 2 2 0,-2 0-2 16,6 0 2-16,1 0 0 15,0 7-1-15,1 2 1 16,4 5-1-16,-3-1 2 16,5 4 0-16,3-1-1 15,-3 4 1-15,6 2 0 0,2-4 4 16,4 4-2-16,2 2-1 15,7 1-1-15,1 1 0 16,3 1 0-16,-1 3-1 16,6 2-1-16,-5 0 1 15,1 6 2-15,-1 2-3 16,-1 0 0-16,-1 3 1 0,-3 2 1 16,9-1-1-16,-1 3 0 15,2-1 0-15,3 2 0 16,2-1-1-16,0 4 2 15,-1 1 1-15,1 2 1 16,-1 5-1-16,-4 1 1 0,-1 3 0 16,-4 3 0-16,5-2 0 15,-3 4 3-15,4-7-1 16,0 6-1 0,3-5 2-16,1 3-4 15,1-1 1-15,-1 0-2 0,2 2 0 0,0 0 0 16,-1 2-1-16,-6 0 1 15,2 3-1-15,2-3 2 16,-6 2 1-16,4-4 3 16,-1 0-2-16,1-2 0 0,0-3-3 15,-2 1 0-15,-3 2 2 16,2-3-3-16,-1-1 0 16,-4 2 3-16,1 0 4 15,-5 0 4-15,0-5 1 16,-1-2-9-16,-4-2 0 15,-1-4 2-15,1-5 0 0,-1-3-2 16,-4-1-2-16,2-3-1 16,-7-5 1-16,1-5-1 15,-3-2 0-15,-2-4 1 16,3-12-6-16,-8-9-50 0,-12-3-81 16</inkml:trace>
  <inkml:trace contextRef="#ctx0" brushRef="#br0" timeOffset="128098.31">19506 16763 179 0,'3'2'410'15,"5"-2"-409"-15,3 0-17 0,5 0 17 16,3 0-2-16,8 0 1 15,6 0 0-15,2 0 0 16,7 0 0-16,4 0 0 0,10 3 0 16,0 1 0-16,4-1 0 15,1 3-1-15,-2-1 1 16,-4-1 2-16,-3-4-4 16,-8 0 2-16,-7-9 1 15,-4-11-2-15,-10-8 3 0,-7-11 25 16,-7-11 0-16,-3-8-5 15,-6-9-3-15,0-8-10 16,0 0-5-16,-6 3-2 0,-3 6 1 16,-2 7 0-16,0 5 1 15,1 4-1-15,-4 0-1 32,-5-4-9-32,-3-6-99 0</inkml:trace>
  <inkml:trace contextRef="#ctx0" brushRef="#br0" timeOffset="129346.69">13623 15366 504 0,'-3'2'8'0,"-3"-2"5"0,5 0-3 16,1 0-7-16,0 0-4 15,0 0 1-15,0 0 1 16,0 0-2-16,0 5-1 16,0 8-1-16,5 8 5 0,6 6 4 15,5 9 2-15,2 3-5 16,5 1-1-16,6-3-2 15,5-3 2-15,1-7-2 16,0-8-4-16,3-6 5 16,-6-8-1-16,-3-5-1 15,-5-5 1-15,-11-17 1 0,-1-4 4 16,-9-8 11-16,-1-6 3 16,-2-1 2-16,0 0-7 15,-5 0-8-15,-8 2-3 16,2 2 0-16,-5 0 4 0,2 9-3 15,-5 3 1-15,5 6-4 16,1 6-1-16,6 4 1 16,2 3 0-16,5 5-1 15,0 1-25-15,5 0-53 16,6 3 16-16,-3 1-103 0</inkml:trace>
  <inkml:trace contextRef="#ctx0" brushRef="#br0" timeOffset="129788.4">14083 14897 476 0,'-14'19'-40'0,"-4"9"38"0,4-2 4 16,2 6-1-16,2 2 0 15,5 0 5-15,1-2 6 16,4-5-8-16,2-5-1 16,12-7-6-16,2-4-1 0,10-7-15 15,-2-4-29-15,7-2-26 16,2-5-6-16,-5-2 27 15,0 2 48-15,-1 5 9 16,-3 2 19-16,-4 2 23 16,-2 8 37-16,-4 5-17 0,-3 1-5 15,-2 0-25-15,-2 5-10 16,-3 1-9-16,-4 1-5 16,0-2-1-16,-8 0-6 15,-6-1-2-15,-3-9-1 16,-2-7 0-16,-2-4-5 15,0-20-57-15,2-16-115 16,3-8-161-16</inkml:trace>
  <inkml:trace contextRef="#ctx0" brushRef="#br0" timeOffset="130071.67">14242 15020 514 0,'14'4'14'0,"-1"3"-14"31,6 1 3-31,1 0-1 0,-1-3-1 15,3-5 0-15,-8 0 0 0,1-8-2 0,-10-12 3 16,-5-6 0-16,0-3-19 16,-12-3-21-16,-10-1-28 15,-3 5-25-15,-1 4 26 16,1 9 72-16,2 5 102 16,2 10-32-16,4 0-24 15,5 15-17-15,3 8-12 16,9 6-20-16,0 4-3 0,10 5 0 15,11-1-1-15,7 0-1 16,6-6-1-16,4-6 0 16,3-11-1-16,3-7-31 15,-5-7-16-15,-4-12-38 16,-6-20-141-16</inkml:trace>
  <inkml:trace contextRef="#ctx0" brushRef="#br0" timeOffset="130477.6">14412 14196 545 0,'-4'-7'7'15,"-1"5"-2"-15,5 2-1 16,0 4-9-16,5 12 1 16,9 9 3-16,8 7 1 0,5 13 0 15,5 9-3-15,4 4-24 16,0 7 3-16,0-1 8 15,-4-2-3-15,-3-8 7 16,-9-10 8-16,-2-12 3 16,-9-12 0-16,-6-12 2 15,-3-8 2-15,-5-6 41 16,-10-14-27-16,-4-5-16 0,-3-2-5 16,2 5-5-16,3 6 8 31,4 6 8-31,4 10 31 0,4 10-21 15,1 19-14-15,2 10-3 0,2 8 0 0,0 4 0 16,9-1 0-16,8-4 0 16,7-15 0-16,3-13-2 15,7-18 1-15,1-6-4 16,1-27 5-16,-4-12-28 16,-6-12-104-16</inkml:trace>
  <inkml:trace contextRef="#ctx0" brushRef="#br0" timeOffset="130852.62">14868 14493 600 0,'-13'1'2'15,"4"-1"0"-15,6 0-2 16,3 0-2-16,0-7-8 16,12-7 6-16,4-8 4 15,8-6 0-15,3-8 1 0,4-1-2 16,-2-4-3-16,-2 0-36 16,-1 3-53-16,-8 1-87 15</inkml:trace>
  <inkml:trace contextRef="#ctx0" brushRef="#br0" timeOffset="131093.13">14958 14029 503 0,'-22'-13'13'15,"4"0"29"-15,5 3-6 16,8 1-14-16,5 2-13 16,0 0-7-16,16-2-5 15,6 0 1-15,7 5 2 0,6 1-1 16,3 3-25-16,4 2-47 15,-5 14 15-15,-3 8 1 16,-5 9-24-16,-4 4 37 16,-7 6 40-16,-5 3 7 15,-3 4 6-15,-1-3 44 16,1-4-8-16,-2-6-23 0,-1-10-17 16,3-14-2-16,-3-13-124 15</inkml:trace>
  <inkml:trace contextRef="#ctx0" brushRef="#br0" timeOffset="131610.53">15396 13625 485 0,'25'31'3'0,"0"3"-1"16,3-1-1-16,-1 2-2 15,-7-9 1-15,-1-8 1 0,-11-5-2 16,-2-13 1-16,-6 0 2 16,0-20 8-16,-2-10 0 15,-5-10-9-15,-3-5-1 16,3 1-53-16,0 3 2 15,4 8 38-15,1 12 13 16,2 7 22-16,0 14-1 0,2 0-8 0,5 14-3 16,10 10 4-16,0 4-3 0,8 4-3 15,4-1-7-15,0-1 2 16,3-7-3-16,-1-10 1 16,-6-8 0-16,-8-5 0 15,-4-11 0-15,-11-14 5 16,-2-7 20-16,-3-4 9 15,-12-8-13-15,-1 3-8 0,0 3-3 32,0 0-3-32,5 9 5 0,0 8 2 15,4 9 2-15,2 6-5 16,2 6-9-16,1 6-15 16,-1 9-83-16,0 0-31 15,-1 2-202-15</inkml:trace>
  <inkml:trace contextRef="#ctx0" brushRef="#br0" timeOffset="131931.96">15789 13287 648 0,'0'-9'1'15,"0"5"-1"-15,0 4-3 16,0 0-6-16,4 6-11 15,1 14 17-15,2-5 2 0,4 4-15 16,-2 1 2-16,1-6-12 16,-3-6 7-16,1-8-3 15,-1 0-2-15,-5-18 20 16,-2-10 7-16,0 1 1 16,-3-7-3-16,-11 2 7 15,1 5 11-15,-4 9 9 16,1 8 8-16,-2 4-1 0,4 6-7 15,4 2-11-15,-2 12-13 16,9 6-5-16,3 1-24 0,0-3-77 16,8-5-118-16</inkml:trace>
  <inkml:trace contextRef="#ctx0" brushRef="#br0" timeOffset="132286.77">15886 12964 519 0,'9'-2'0'0,"-1"-7"-1"31,7 6 0-31,1 1 1 0,4 2-2 16,-1 5-1-16,-2 9 2 0,1 8-3 15,0 3 2-15,-7 1 1 16,-4 3-1-16,-2 2 2 16,-5-3-2-16,0-3 1 15,-2-6 1-15,-10-6 4 16,-1-8 21-16,-2-5 24 16,0-8 10-16,2-16-25 15,3-6-23-15,6-8-7 0,4 3-4 16,0-1 0-16,1 4-2 15,12 7-25-15,-4 7-15 16,3 4-36-16,-9 7-62 0</inkml:trace>
  <inkml:trace contextRef="#ctx0" brushRef="#br0" timeOffset="133198.31">15920 12684 652 0,'-10'-9'4'0,"2"3"2"0,4 6-2 16,4 2-8-16,7 12-3 15,10 10 1-15,6 6 6 16,3 8-11-16,4 4-8 16,3 3-18-16,-3 3 2 15,1-7 0-15,-9 0 6 16,-2-8 8-16,-7-10 21 0,-4-8-2 15,-4-6 4-15,-5-3 8 16,0-6 22-16,0 0 10 16,-5-8-13-16,-4-6-20 15,3-5 3-15,5-6-1 16,1-2-7-16,0-7-3 0,7 2 0 16,9-2-1-16,0 2-2 15,2 4-1-15,6 2-4 16,-2 7 1-16,-7 8 3 15,4 6-3-15,-6 5-9 16,-4 9 0-16,-5 12 5 16,-4 8 8-16,0 3 0 0,-6 1 2 15,-4 2 0-15,-2-7 5 16,0-3 15-16,4-9-2 16,-1-5-6-16,-1-8 2 15,2-3 4-15,-1-1 2 0,1-10-12 16,5-2-8-16,-1-1-10 15,2 0-5-15,2 5 4 16,0 3 4-16,2 3 4 16,5 3-1-16,4 0 1 15,2 0 2-15,3 2-1 0,-2-1-3 16,5-1-10-16,-2 0-8 16,0-10 8-16,-5-5 8 15,-1-7 3-15,-4-6 6 16,-3 0-1-16,-4-1 1 15,0 3 10 1,-2 4 10-16,-5 5-10 16,2 2-1-16,-2 6-8 0,6 6 0 0,1 3-3 15,0 0-5-15,3 3-2 16,10 6 4-16,1 4 3 16,6 1 0-16,0-3-3 0,1-2-4 15,1-6-5-15,-2-3-1 16,-1-3 6-16,-4-12 5 15,-8-4 3-15,-3-8-1 16,-4-5 1-16,-4-2 0 16,-10-5 0-16,-8 3-7 0,-5 0-24 15,-1 8-38-15,-1 4-69 16,0 10 5-16,2 9 162 16,6 3 119-16,4 2-95 15,4 2-33-15,5 9 1 16,4 5 10-16,4 7-9 15,0 2-6-15,7 5-2 0,5 0-12 16,1-6-1-16,2-3-2 16,3-8-8-16,-2-10-68 15,-2-3-122-15</inkml:trace>
  <inkml:trace contextRef="#ctx0" brushRef="#br0" timeOffset="133432.63">16645 12429 619 0,'-12'-13'8'16,"-4"2"-8"-16,-2 4 1 15,1 7-2-15,2 0-8 0,-2 7-11 16,1 7 4-16,1 10-5 31,7-1 7-31,3 2-25 16,5-2-28-16,0-5-46 0,5-9-38 0</inkml:trace>
  <inkml:trace contextRef="#ctx0" brushRef="#br0" timeOffset="133573.2">16604 12454 490 0,'5'0'67'0,"3"0"-45"16,3 13-7-16,3 9-2 15,7 8-3-15,6 8-2 16,7 5-2-16,6 0-4 16,7-1-1-16,1-2 0 0,1-5-50 15,-5-12-129-15</inkml:trace>
  <inkml:trace contextRef="#ctx0" brushRef="#br0" timeOffset="134543.17">19097 13895 436 0,'-2'-23'6'0,"-7"10"23"16,7 4 9-16,2 9-12 16,2 0-21-16,15 9-10 0,7 14 5 15,10 11 0-15,10 9-1 16,5 16 1-16,14 9 0 15,5 14 1-15,8 9-2 16,1 7 2-16,2 0-1 0,-2 0 0 16,-8-12-3-16,-11-13-1 15,-14-20-1-15,-12-17 5 16,-11-15 2-16,-16-17-1 16,-5-4 25-16,-11-22 33 15,-9-10-51-15,-9-7-5 16,-5-8-4-16,-7 0-1 0,-7 6-12 15,-1 9-2-15,-3 17-3 16,2 12 6-16,1 5 12 16,4 19 1-1,8 12 10-15,4 8 0 0,8 12-12 0,10 11 2 0,7 3-1 16,6 5 0-16,2-1 0 16,15-7 1-16,6-11-1 15,4-13 3-15,5-15-3 16,-1-18-1-16,2-12 2 15,-2-25 2-15,-2-13 1 0,-4-13-63 16,-5-10-182-16</inkml:trace>
  <inkml:trace contextRef="#ctx0" brushRef="#br0" timeOffset="134871.26">19808 14346 390 0,'0'-3'171'0,"-6"3"-171"16,-2 12-3-16,2 16 0 16,0 14 1-16,4 6 1 0,2 7 1 15,0 0 0-15,10-1 0 16,8-9 1-16,9-8-4 16,1-12 4-16,5-12-2 15,-3-13-1-15,1-10 2 16,-6-18 1-16,-3-13 1 15,-12-5 6-15,-4-6 14 0,-6-2 1 16,0 3-3-16,-7 6-6 16,-5 9-3-16,0 10 0 15,0 8 0-15,-1 11-4 16,-1 7-5-16,-1 0-4 16,3 14-7-16,1 5-52 0,3 3-38 15,5 1-100-15</inkml:trace>
  <inkml:trace contextRef="#ctx0" brushRef="#br0" timeOffset="135340.34">20184 14180 462 0,'-10'15'0'0,"5"8"0"15,5 0 0-15,0 7 0 0,3-1 1 16,9-1-2-16,3-3 1 16,3-7-2-16,-2-7 0 15,4-10 1-15,-6-1 0 16,-2-14 1-16,0-11 6 0,-5-6 2 16,-5-6 5-16,-2 0-4 15,0 1 0-15,0 10 2 16,-6 2 7-16,1 10-3 15,0 7 10-15,-1 5-14 0,1 2-7 16,3 2-7-16,2 9-2 16,0 3 1-16,8 2 2 15,7-2 1-15,5-1 1 16,1-4-1-16,3-7-2 16,0-2 2-16,-7-11 1 15,1-7 1-15,-6-7 1 0,-4-3 6 16,-6-3 1-16,-2 2 0 15,-2 5 1-15,-13 4 8 16,2 9 1-16,-8 10-8 16,0 1-6-16,0 10-4 15,1 8-4-15,3 2-18 16,7-1-32-16,6-6-39 0,4-4-111 16</inkml:trace>
  <inkml:trace contextRef="#ctx0" brushRef="#br0" timeOffset="136014.6">20571 13868 387 0,'2'0'169'0,"-2"0"-170"0,3 9-26 15,2 9 12-15,5 3 14 16,2 8 1-16,7-3 0 15,0 1 2-15,-1 0-3 16,1-7-2-16,-6-6-2 16,-4-7 3-16,-6-7 2 15,-3 0 12-15,0-18 31 0,-1-9-29 16,-1-8-6-16,-1-4-5 16,3-8-2-16,0 6-4 15,3 4-2-15,0 6 3 16,4 15 1-16,0 6 1 15,-2 10-2-15,0 3-8 0,2 17 10 16,4-1 0-16,2 6 1 16,5 2 1-16,3-6-1 15,2-4 0-15,1-9 0 16,0-8-4-16,-5-2 1 16,-1-17 3-16,-4-10 0 15,-3-8 1-15,-5-6 0 0,-1-2-2 16,-5 1 0-16,0 3-1 15,0 7 0-15,0 7 0 16,0 8 1-16,0 12 0 16,0 7 12-16,0 0-14 0,0 10 2 15,5 6-2-15,5 2 2 16,7 2-1-16,5-8 2 16,3-3-9-16,6-9-6 0,-5 0 5 15,3-18 1 1,-4-9 4-16,-3-6 6 0,-5-8 0 15,-7 1 1-15,0 2 0 16,-8 3 0-16,-2 8 0 16,0 11 6-16,-9 4 15 15,-4 10 17-15,1 2-20 0,2 11-6 16,0 10-3 0,6 5-9-16,4 3-3 0,4 4 0 15,14 1-10-15,6-2-34 16,8-2-22-16,2-3-27 15,-2-2-111-15</inkml:trace>
  <inkml:trace contextRef="#ctx0" brushRef="#br0" timeOffset="137234.21">16908 15836 548 0,'-2'0'3'16,"2"0"-5"-16,0 18-8 16,16 8 8-16,4 12 1 15,5 12 0-15,4 7 1 16,-2 5-1-16,2 6 2 0,-1-6-1 16,-1-3 0-16,-2-11 1 15,-5-9-63-15,-10-15-110 16</inkml:trace>
  <inkml:trace contextRef="#ctx0" brushRef="#br0" timeOffset="137452.88">16870 16390 486 0,'-8'0'3'16,"1"0"1"-16,7-6 6 0,2-11-8 15,11-10-2-15,5-11 0 16,3-6 1-16,5-12-2 16,1-2 1-16,-6-2-57 15,-1-1-37-15,-10 6-29 16,-5 1-72-16</inkml:trace>
  <inkml:trace contextRef="#ctx0" brushRef="#br0" timeOffset="137797.7">16992 15762 407 0,'-8'-5'50'16,"5"3"1"-16,3 2-25 15,0 6-24-15,10 10-4 16,5 7-1-16,9 9 3 0,6 8-2 16,4 6 3-16,6 4 0 15,5 1 0-15,-2 6 1 16,-1-3-3-16,-8-6 2 16,-6-9-1-16,-7-11-1 15,-8-8 0-15,-11-15 2 16,-2-5 3-16,-3-12 11 0,-10-15-9 15,-1-6-3-15,-1-9-3 16,-1-4 1-16,3-4-1 16,3 2 1-16,3 5-2 15,1 4 1-15,6 9 1 0,0 5-1 16,0 7 5-16,4 7 2 16,5 8 4-16,1 3-3 15,1 1-5-15,7 14 0 16,-2 6-1-16,4 8-1 15,1-1 0-15,3 7-1 16,-2-6-15-16,-3-2-30 0,-1-3-66 16,-4-7-256-16</inkml:trace>
  <inkml:trace contextRef="#ctx0" brushRef="#br0" timeOffset="138579.06">17622 16181 490 0,'0'0'11'0,"-3"0"-10"16,-8-14 0-16,-2-3-1 0,-4-10 1 15,-5-7 0-15,-3-4-1 16,-1-5-5-16,0 3-3 16,1-2 8-16,0 9 0 15,3 4 1-15,6 9 6 16,3 8 5-16,6 5 1 15,0 5-2-15,7 2-7 16,0 9-5-16,2 7-1 0,10 4 2 16,5 3 0-16,3 2-1 15,4-2 1-15,1-3 0 16,1-6 0-16,-5-7-2 16,-5-6-6-16,-1-1 2 15,-10-9 6-15,-3-9 5 0,-2-2-2 16,0 2-3-16,-5 0 2 15,-2 6 0-15,6 2 1 16,-1 9 8-16,2 1-2 16,0 3-15-16,0 13 6 15,8 2 0-15,2 6 0 0,1 1 0 16,2 1 0-16,1-2 0 16,-1-5 0-16,1-5-1 15,3-8-8-15,-4-6-2 16,4-4 3-16,-5-17 7 15,-1-8 0-15,-3-6 1 16,-3-8 0-16,-5-3 1 0,0-3-1 16,0 5 1-16,0 2 0 15,-8 10-1-15,1 9 2 16,0 9 4-16,-2 8 6 16,0 6-4-16,-2 0-6 15,3 8-2-15,2 6-2 0,3 2 1 16,3 3 1-16,0-1-1 15,0 0 0-15,7-5-14 16,8-4-8-16,4-6 7 16,3-3-5-16,0 0 8 0,2-3 11 15,1-6 2-15,-3 3 1 16,-6 3 0-16,-1 3-1 16,-7 0 2-16,-4 7 4 15,-4 7 8-15,0 2 2 16,0 4-4-16,-2 0-4 15,-5-1 1-15,-3-1-8 16,0 0 2-16,-1-5-2 0,-2-3-2 16,-1-5 4-16,0-6-2 15,1 1 2-15,3-7-2 16,0-10-26-16,3-5-64 0,2-6-289 16</inkml:trace>
  <inkml:trace contextRef="#ctx0" brushRef="#br0" timeOffset="139032.13">17698 15316 541 0,'-2'-5'-16'0,"1"-2"12"15,1 3 2-15,0 3 2 0,3 1-2 16,8 1 1-16,2 15-1 15,8 6 2-15,2 6 1 16,4 5 2-16,2 4 1 16,0 2 0-16,0-1 0 15,-3-4-4-15,-3-4 1 16,-6-7 0-16,-5-5 0 0,-3-5-1 16,-5-8 2-16,-4-5 1 15,-3 0 8-15,-5-7 18 16,-4-11-24-16,-2-7-4 15,1-7-1-15,4-4-9 16,-1-3-4-16,7 5 7 0,1 4 1 16,2 8 3-16,0 10 2 15,0 6 8-15,7 6 3 16,1 8-8-16,1 9 1 16,1 8 1-16,5 2-1 0,-1 3-4 15,4 1 1-15,1-5 1 16,-2-4-4-1,3-2-15-15,-4-6-22 16,0-5-28-16,-5-6-81 0</inkml:trace>
  <inkml:trace contextRef="#ctx0" brushRef="#br0" timeOffset="139580.73">18109 15238 336 0,'-5'9'120'15,"1"7"-114"-15,1 5 1 0,3 8 6 16,0 5-3-16,0 2-1 16,10-1-1-16,1-6-5 15,2-8-3-15,1-7 1 16,1-10 0-16,-3-4-1 0,-2-9 2 16,0-14 2-16,-5-6 7 15,-5-7 4-15,0-4 8 16,-2-1-9-16,-11 3-3 15,-1 6 2-15,-8 5 1 16,-1 11 4-16,-3 10-17 16,-1 6-1-16,3 15-2 0,-1 8-32 15,9 6-40-15,5 3-30 16,9 0-216-16</inkml:trace>
  <inkml:trace contextRef="#ctx0" brushRef="#br0" timeOffset="139908.79">18360 15436 567 0,'13'-21'0'0,"-7"-5"1"0,-5 0-2 16,-1-3-33-16,-11-5-6 16,-10 0 21-16,-4-5 22 15,-4-4-1-15,-3-2 11 16,1 3 9-16,2 1-4 15,6 4-3-15,4 8 0 0,2 8 5 16,5 8-1-16,2 8 5 16,5 5-13-16,5 8-7 15,0 12-7-15,2 12 1 16,11 5 2-16,2 4 0 16,7 1 0-16,4-3 0 15,2-5-1-15,3-9 1 0,0-9 1 16,-1-7-1-16,-3-7-7 15,-1-2-29-15,-7-11-36 16,-9-7-47-16,-8-10-171 16</inkml:trace>
  <inkml:trace contextRef="#ctx0" brushRef="#br0" timeOffset="140498.51">18314 14860 194 0,'-10'-31'184'15,"2"9"-133"-15,1 5 16 16,3 9-20-16,1 2-18 0,3 6-7 15,0 1-14 1,5 14-10-16,9 7 2 16,6 4-2-16,5 6 4 15,8 6-3-15,-1 3 2 0,2-4-2 0,0 1 2 16,-2-6-5-16,-3-2 2 16,-4-7 2-16,-6-7 0 15,0-4 0 1,-9-4 0-16,-2-6 1 15,-8-2-1-15,0-6 1 0,-2-6 4 16,-11-6-5-16,-1 0 0 16,-4-3-2-16,1 3 1 15,-2 4-1-15,1 5 0 16,2 5 2-16,-2 4 0 16,0 2-6-16,0 15 2 15,1 9 4-15,0 6-1 0,5 0 0 16,4 4 2-16,4-2-2 15,4-4-1-15,2-7-10 16,8-7-22-16,2-5 9 16,5-10 11-16,-2-1 1 0,-1-10 11 15,1-8 3-15,-3-4-1 16,-4-1 2-16,-3 0-2 16,-3 0 1-16,-2 2 1 15,0 3-1-15,0 5 9 16,0 4 7-16,-3 8-6 15,1 1-1-15,2 0-7 0,0 5-7 16,0 8 3-16,0 2 1 16,3 3 0-16,6 0 1 15,3 0 0-15,5-4-1 16,3-5 3-16,1-1 0 16,4-8-3-16,4 0 0 0,2-5 0 15,1-7 1-15,0-8-7 16,2-4-67-16,-3-7-133 15</inkml:trace>
  <inkml:trace contextRef="#ctx0" brushRef="#br0" timeOffset="142518.54">12888 13135 471 0,'-10'-9'6'0,"0"-2"-2"16,4 6 6-16,3 2-1 15,0 1-4-15,1 2-1 0,2 0-3 16,0 0-1-16,0 7-2 16,2 5-1-16,6 6 3 15,1 8 0-15,1 3 0 16,2 4 0-16,-2 9 2 0,-1 1-3 15,0 7 1-15,-2 0 1 16,0 6 0-16,-1-1-1 16,0 5 1-16,2 2-1 15,-1 6 1-15,2 4 0 16,2-1 2-16,0 6-1 0,3 1-1 16,-1 3 1-16,1 4 1 15,-3 4-2-15,-2 5 2 16,0-2-3-16,-6 8 2 15,3-1-2-15,-6-5 3 16,2 2 0-16,0-2-1 16,0-3 0-16,-1-5 5 0,1 1 0 15,2-1-1-15,1-2-3 16,0-4-2-16,3-1 1 16,-1-3 0-16,2-1 2 15,-1 2 0-15,2-2-1 0,-3 0-1 16,-2-1-2-16,0-1 1 15,1 1-1-15,-3-4 0 16,0-7 1-16,0-4-2 16,1 0 1-16,-3-7 0 15,1-4 1-15,0 2-3 16,0-4 4-16,-2 1-3 0,0-1 3 16,0 3-3-16,0-5 2 15,0-1 0-15,-4 2-2 16,1-5 0-16,-3 2 3 15,2-5-2-15,1-2 0 16,-3-4 1-16,5 0-2 16,1-5 1-16,-2-4 0 15,0-3 0-15,2-1 1 0,-2-3-1 16,2-7 0-16,-1 1 0 16,-3 0 1-16,2 0-1 15,-1 0 1-15,-2 0-1 16,-2 1 0-16,2 1 1 15,-3 0-1-15,1-1 1 0,-3 1-2 16,3 0 2-16,0-3-1 16,4 2 0-16,-3-3 0 15,4 0 0-15,0 0 0 0,0 0-2 16,2 3 3-16,0 0-3 16,0-1 3-16,0-1-2 15,0 2 2-15,4-3-2 16,-2-1 1-16,0-4 2 15,2 0 0-15,-3 2 3 16,1-2-2-16,0 0 1 16,1 0-2-16,-1-1-1 0,0 2 1 15,-1-3-1-15,1 1 0 16,0-1 1-16,0 0 2 16,-1 0 3-16,4 0 1 15,-2 0 0-15,3 0 0 0,1 0-4 16,1 0-2-16,4 0-1 15,-2 0-1-15,2 0 0 16,3-1 1-16,3-3-1 16,0 0 0-16,2 0 0 15,5-1 0-15,6 0 0 16,5-2-1-16,5-5 2 0,6 3-1 16,4-5-1-16,7 4 2 15,-1-2-1-15,4 1 0 16,2 0-1-16,2 1-5 15,-2-1-16-15,-2-6-29 16,-6-4-109-16</inkml:trace>
  <inkml:trace contextRef="#ctx0" brushRef="#br0" timeOffset="156759.09">16375 13750 149 0,'-4'2'57'16,"1"-2"-56"-16,3 0 1 0,0 0-6 16,0 0-40-16,0 0 27 15,0 0 16-15,0 0 9 16,0 0 39-16,0 0-19 16,-3 0-10-16,-2-2-3 0,1 2-5 15,3-3 0-15,-3 1 18 16,4-2 4-16,0 1-10 15,0-2-18-15,0-1-5 16,5 1-10-16,-1-1-22 16,-1 3 3-1,1-1 17-15,-4 1 12 16,0-1 6-16,0 2 17 0,0 0 10 16,0 1-2-16,0-1-4 15,0 0-9-15,1 0-3 16,2-1-7-16,2 1-7 15,-1-1 1-15,1-1-1 16,-1 2 0-16,-3-2-1 16,1 4-4-16,-2 0 4 0,0 0 1 15,0-1-1-15,0 1 2 16,0 0 2-16,0 0 0 16,0 0-3-16,0 0 2 15,0 0-1-15,0-2 1 0,0-12-40 16,-7-12-199-16</inkml:trace>
  <inkml:trace contextRef="#ctx0" brushRef="#br0" timeOffset="158121.46">16423 13809 145 0,'0'0'25'0,"0"0"6"16,0 0-4-1,-4-2 2-15,2 2-4 16,2 0-3-16,-1 0-15 0,1 0-7 0,-2-2 0 16,2 2 0-16,0 0-35 15,0-2-27-15,-2-1-69 16</inkml:trace>
  <inkml:trace contextRef="#ctx0" brushRef="#br0" timeOffset="159246">16409 14168 421 0,'3'0'1'0,"-1"0"-5"0,1 0 1 16,-1 0-7-16,2 3-17 15,-3 3 9-15,-1-3-3 16,0 3 13-16,0 1 10 16,0 1-1-16,0 2 0 0,0-3-1 15,-3 4 0-15,-1-3 0 16,-1 3 1-16,-2 4 1 15,-2-2 2-15,-2 4-2 16,1 3 1-16,-5-1-2 16,3 4-1-16,-3 0 1 0,3 0-1 15,-1 2 1-15,0-1 5 16,1 1-3-16,1 0 1 16,0 1-3-16,1-1 0 15,-3 2-1-15,0 2 1 16,0 0 1-16,-1-1-2 15,-2 2 0-15,0 0 1 0,-2 3 0 16,2-1-1-16,-2-5 7 16,0 4 3-16,2-1-5 15,0-1-1-15,1 2-4 16,0-3 1-16,-4 2 0 16,1 2-1-16,-1-1 0 0,-1 5 1 15,-4-4-1-15,1 1 0 16,-2 1 0-16,0-1-1 15,-1 0 2-15,1-3 1 16,-2 2 2 0,3 3 1-16,-5-2-1 15,0 3-4-15,-1-2 12 0,-1 6-9 0,-1-3 0 16,0-1 3-16,-1 1-4 16,-2 1-1-16,-2-3 0 15,3 1 0-15,0 0-1 16,-2-1 0-16,0-1 0 0,2 2 1 15,2-1-1-15,-5-1 0 16,5 2 0-16,-4 0-2 16,2 1-1-16,-3-1 1 15,-1 1 1-15,4 1 2 16,-4-3-2-16,4-1 2 0,0 1-1 16,1 0-1-16,1-5 1 15,0 0 2-15,0 1-2 16,-2-4 0-16,3 1 0 15,-3-1 0-15,0 1-1 16,0 1 2-16,2-2-1 0,0-2 0 16,6 0 1-16,-1-4-2 15,4 0 2-15,1-1-1 16,4-2-1-16,0 0 1 16,-2-1 1-16,4-1-2 15,0 0 1-15,0 2 1 0,-2-2-2 16,2 0 1-16,1-1 0 15,1-1 1-15,1-3-1 16,3-1 1-16,-1 0 2 16,1-2-1-16,2 0 0 15,-1-2 1-15,2 0-1 16,-1 1 1-16,3-2-2 0,-2 2-1 16,2-3-3-16,3-2-24 15,-1-2-45-15,1-4-121 16</inkml:trace>
  <inkml:trace contextRef="#ctx0" brushRef="#br0" timeOffset="160033.79">14037 16749 90 0,'0'5'20'0,"0"0"3"15,0 1-1-15,0-1 21 16,0 2-12-16,0 1-9 16,0 0-5-16,0 1-1 0,0 4-5 15,0-1 8-15,0 1-3 16,0 3 1-16,0-2 0 16,0 1-3-16,0 0-4 15,1 3-2-15,5-1-3 16,-5 0-3-16,5 1 0 0,0-2-1 15,1 0 1-15,-2 0-1 32,4-1 0-32,-2-5-1 15,4 2 3-15,-2 0 0 0,3-6 0 0,1 1-2 16,-3-1 0-16,4-2 0 16,-4-4 0-16,0 0 1 15,4 0 2-15,1 0 5 0,2-4-4 16,2-9-2-16,3 1-1 15,1-6-1-15,3-3-1 16,1-1 1-16,1-3-1 16,-3 2 0-16,2-2 1 15,-5 2-1-15,0 2 0 16,-3 3 0-16,1 0 0 0,-5 0 0 16,4 2 1-16,-5 2-2 15,4 0 2-15,-4 1 2 16,3 2-2-16,1-1-1 0,-4-2 0 15,-7-14-91-15</inkml:trace>
  <inkml:trace contextRef="#ctx0" brushRef="#br0" timeOffset="165672.34">20359 15288 431 0,'-2'0'1'0,"0"-4"0"16,2 4-1-16,2 0-3 15,12 7 2-15,6 6 1 16,7 3 8-16,9 0 5 16,6 0 2-16,6-2 6 15,3-3-11-15,2-4-3 0,1-3-3 16,-2-4-4-1,-9 1 0-15,-7-13-1 0,-9-4-13 16,-7-7 0-16,-10-9 13 16,-8-9 4-16,-2-9-1 15,-2-7-1-15,-12-3 1 0,-2 0-1 16,0 8 0-16,-1 10 5 16,5 11 14-16,-1 12 3 15,4 8 2-15,4 5-4 16,-2 6-11-16,2 0-10 15,-1 6-2-15,1 8 0 16,-2 8-1-16,0 6-5 0,0 6-2 16,-1 7 10-16,3 7 0 15,1 8 0-15,1 4-1 16,-1 6 2-16,4 5 2 16,-3 6 5-16,1 2-3 0,0 1 1 15,-2 0-1-15,2 3-4 16,-2 4 0-16,4-2 1 15,0 2-2-15,0 4 1 16,6-7-3-16,-2-9-44 16,-2-14-66-16</inkml:trace>
  <inkml:trace contextRef="#ctx0" brushRef="#br0" timeOffset="181765.53">16394 13447 205 0,'-5'-7'-64'16,"1"-4"8"-16,2 3 47 15,2-2-17-15,0 1 39 16,-1 4 29-16,-1 0 25 16,0-1-15-16,0 0-12 15,-1 2 6-15,1-1-12 0,2-1-21 16,0-1-6-16,5-1-10 16,8-3-26-16,1 0-4 15,-1-3-1-15,-1 3-10 16,-3-2 13-16,-5 2 20 0,-4 1 9 15,0-1 5-15,0 3 26 16,-4-3 3-16,-1 0-3 16,4 1 2-16,-6 0-4 15,6 3-7-15,-5 2-3 16,5 3-2-16,-5 2 7 0,-1 0-11 16,-4 2-11-16,2 8 0 15,-3 5 0-15,-1 1-1 0,3 1 1 31,1 1 0-31,3 2 0 0,1 0-2 16,5-3 1-16,0 1 0 16,0 0 0-16,0-3-1 15,0 1 2-15,0-6-1 0,0 2 1 16,3-8-1-16,2 1 0 16,5-2-4-16,0-3 5 15,5 0 5-15,3 0 1 16,3-1 1-16,5-2-6 0,-5-4 1 15,0-4-74-15,-6 0-135 16</inkml:trace>
  <inkml:trace contextRef="#ctx0" brushRef="#br0" timeOffset="184064.72">16344 13672 319 0,'4'1'6'0,"-4"-1"-5"16,0 0 1-16,0 0 6 15,0 0 13-15,0 0 2 16,0 0-2-16,0 0-6 16,0 0 5-16,0 0-9 0,0 0 7 15,0 0 1-15,0 0-11 16,0 0-3-16,0 0-2 16,0 0 3-16,0 0 1 15,0 0 2-15,0 0 5 16,0 0 5-16,0 0-2 15,0 0-5-15,0 0-7 0,0 0 0 16,0 0 1 0,0 0-1-16,0 0-3 15,0 0 1-15,0 0 0 0,0 0 7 16,0-1-3-16,0-1 2 16,0 0-3-16,0 0-2 15,-4-1-3-15,4 1-2 0,0-1 3 16,0 1-2-16,0 0 0 15,0-2 0-15,0 1 0 16,-2-1 1-16,2 1-1 16,0-1 0-16,0 1 0 15,0-3-1-15,0 1 0 0,0 1 2 16,0-1-2-16,-1 1 3 16,1 1-2-16,-5-1-1 15,3 0-1-15,1 3 1 16,-3-3-1-16,3 2 2 0,1-1 1 15,-2 3-1-15,2-2-3 16,0 2-12-16,0-2 1 16,0 2 1-16,0-1-1 15,0 1 8-15,0 0 4 16,0-3 2-16,0 3-1 16,0 0 2-16,0 0-1 0,0-1-1 15,0 1 1-15,0 0 0 16,0 0-1-16,0 0 2 15,0 0-1-15,0 0-1 16,0-2 2-16,0 1-12 16,3-10-35-16,2-20-58 0,2-32-248 15</inkml:trace>
  <inkml:trace contextRef="#ctx0" brushRef="#br0" timeOffset="191181.46">13864 9969 268 0,'0'0'11'0,"2"0"19"16,-1 0-13-16,9 0-12 15,0 0-1-15,9-2 3 16,2-2 0-16,6-1 0 16,7 0-5-16,0-1 1 0,8 1-1 15,0 0-1-15,6 3-1 16,-2 2 1-1,3 0-1-15,-1 0 0 16,-1 0 1-16,-1 2-1 0,3 5 0 0,-1 2 0 16,6-4 0-16,2 0 0 15,3 1-1-15,6-1 1 16,-1 0 1-16,4 1-1 16,-2-1 0-16,0 0 2 15,-3 1-2-15,-4 1 0 16,-2-2 0-16,0 3 0 15,-3-1 0-15,4-2 0 0,-2 1 0 16,3-3 0-16,2-1 0 16,2 0 0-16,3-2 0 15,-1 0 1-15,3 0 0 16,-2 0-1-16,-1 0 1 0,-2-2 1 16,-4 0 1-16,-2 2 0 15,-6 0 3-15,-3 0-1 16,-1 7 1-16,-1-1-4 15,-2 0-1-15,1 2 2 16,0-3-2-16,-1 2 0 0,5-2 1 16,-1 1-2-16,-1-2 1 15,0 1 0-15,0-1-1 16,-1-4 0-16,5 1 0 16,-3-1 2-16,6 0-3 15,0 0 3-15,2-1-2 16,-1-5-1-16,3 1 3 0,-5 3-2 15,3-1 1-15,-5-1-2 16,-3 2 2-16,0 0-1 16,-3 2 0-16,-1 0 0 15,-2 0 0-15,2 0 0 16,2 0 0-16,0 0 1 0,3 0-2 16,2 0 1-16,-1-2 0 15,2 2 0-15,-1 0 0 16,-5 0 1-16,1 0-2 15,-6 2 2 1,-2 6 0-16,-2-3-2 16,-3 4 1-16,0-1 0 0,2 2 0 0,-1-3 1 15,5 0-1-15,3 0 0 16,2-2 0-16,0-1 1 0,3 0-1 16,-1-3 0-16,1-1 2 15,3 2-4-15,-2-2 4 16,-5 0-2-16,5 0 0 15,-1 2 1-15,-1-2-1 16,-1 0 0-16,3 0 1 16,-1 0 0-16,1 0 3 0,3 0 0 15,-4 0 1-15,1-2-1 16,-3 2-3-16,2-2 1 16,-2 1 0-16,-1-1-1 15,0 0 0-15,-2 0 0 16,2 0-1-16,-6 1 0 15,-1-1 1-15,-2 0-1 0,-4 0 0 16,1 0 1-16,-6-1-1 16,2 1 0-16,-2-2 0 15,-1 1 1-15,-1 0 3 16,0-1 7-16,-1 0-1 0,-2 0-1 16,-3 1-6-16,-1 3-1 15,-2-2-2-15,-5 2 1 16,-2 0 0-16,-2 0 0 15,-2 0-1-15,1 0 1 16,1 4-2-16,-1-4-33 16,-1-2-93-16</inkml:trace>
  <inkml:trace contextRef="#ctx0" brushRef="#br0" timeOffset="212886.42">22067 11697 228 0,'94'-21'-34'0,"1"-4"18"0,5-2-27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5:12:32.361"/>
    </inkml:context>
    <inkml:brush xml:id="br0">
      <inkml:brushProperty name="width" value="0.05292" units="cm"/>
      <inkml:brushProperty name="height" value="0.05292" units="cm"/>
      <inkml:brushProperty name="color" value="#FF0000"/>
    </inkml:brush>
  </inkml:definitions>
  <inkml:trace contextRef="#ctx0" brushRef="#br0">23986 12825 460 0,'-5'-11'2'0,"-1"0"1"15,6 4-2-15,0 2-1 16,0 1 0-16,0 2-2 16,4 0 4-16,2 2-3 0,-3 0 1 15,4 0 1-15,0 0-1 16,3 6-2-16,2-1 3 15,3 4-1-15,4 0 0 16,10 0-5-16,8-2 0 16,10 0 5-16,13-1 2 0,11-1 3 15,2-1-3-15,10-4-1 16,7 0-1-16,2 0 0 16,1 0 1-16,4-2-1 0,8-5 0 15,2-2 1-15,3-2-2 31,10 0 2-31,3-1-1 16,6-1 0-16,1-1 0 0,5-2 0 0,2 2 0 16,-3-2 0-16,1 0 0 15,1 3 1-15,-1-1 0 16,2 1-1-16,-1 3 5 16,3 1-3-16,-5 2 0 15,5 1 0-15,-5 1 0 16,0 1-2-16,-2 1 1 0,-5 1 0 15,-6-2-2-15,-7 1 2 16,0 1-1-16,-14-3 0 16,-9 1 1-16,-4-1 0 15,-9-4 1-15,-9 0 7 0,-1-2 1 16,-5 1 3-16,-2-3-4 16,0 0-6-16,0 1-1 15,0-4 0-15,-5 0-2 16,-2 0 1-16,-2-2-1 15,-7 4 1-15,-2-2-1 0,-7 3 1 16,-1 3 0-16,-4 4-1 16,-2 2 0-16,-2 4-1 15,-5 0-2-15,-8 6-33 16,-8 3-31-16,-6-2-117 0</inkml:trace>
  <inkml:trace contextRef="#ctx0" brushRef="#br0" timeOffset="1159.08">23856 12958 313 0,'-10'-1'5'15,"5"-3"26"-15,3 4 5 16,2 0-17-16,0 0-17 16,0 2-5-16,0 8 5 15,3 5 6-15,1 6-3 0,-2 6-1 16,-1 5-1-16,-1 8-1 16,0 6 0-16,0 4-2 15,0 5 3-15,0 6-1 16,-1 1 1-16,-5 4-1 15,-2 5-1-15,-5 2-1 16,-3 6 2-16,-4 6-1 0,-1 3 0 16,-4-1 2-16,-2 4 3 15,1 0 5-15,3 2 3 16,4 3-6-16,-2-1-3 16,8 7-3-16,-4-1 0 15,0 4-1-15,-2-1 0 0,-3-3-1 16,-3 3 2-16,1-2-4 15,-2-6 4 1,3 0-2-16,3 1 1 16,1-10-2-16,5-5 1 0,4-1 0 0,3-9 0 15,2-2 1-15,-1-4-1 16,0 1 0-16,3-6 1 16,-2 2 1-16,1-4 6 15,1-4 1-15,-1 0 0 0,4-5-3 16,0-3-2-1,2-8-1-15,7-3-1 0,5-6 0 16,4-7-2-16,2-1 1 16,3-5-1-16,4-4-1 15,5-1 1-15,4-4-1 16,7-3 3-16,2-3-3 0,6-2 2 16,6 0-1-16,9-6 1 15,4-5-1-15,6 1 1 16,8-7-2-16,7 2 3 15,11-3-1-15,1 0-1 16,6-5 0-16,5 2 1 0,5-1-1 16,4 4 0-16,3 0-2 15,5 6 2-15,2 2 1 16,5 2-2-16,1 0 0 16,4 2 1-16,-1-2-1 15,6 0-1-15,1-6 1 0,4-4 0 16,5-2 2-16,3-6 1 15,4 0 4-15,6 1 7 16,-3-2-2-16,0 5-3 16,-10 0-4-16,-11 6 1 15,-11-2-4-15,-14 6-2 0,-10 1 1 16,-14 2 0-16,-6 2 0 16,-11-4 1-16,-6 1-2 15,-7-7-35-15,-7-8-89 16</inkml:trace>
  <inkml:trace contextRef="#ctx0" brushRef="#br0" timeOffset="2033.42">28531 12693 500 0,'0'-11'-44'0,"0"-2"3"15,9-3-32-15,4 4-5 16,0-2 31-16,-3-1 41 0,-1 4 8 15,-2-1 0-15,-3 2 5 16,1 4 28-16,1 4 6 16,2 2-20-16,7 0-21 15,10 6 0-15,11 6 11 0,12 2 7 16,12 0-2-16,9 4-3 16,9-3-5-16,8-4-3 15,3-6-2-15,4-5 1 16,0 0 12-16,1-9 9 15,1-7-1-15,-4-6-8 16,1 3-5-16,-7-4-1 16,-3 1-5-16,-8 4 0 15,-6 2-2-15,-9 4-2 0,-9 3 0 16,-8 2 0-16,-10 5-1 16,-9 0 1-16,-7 2-1 0,-5 0-1 15,-2 7-2 1,-3 8 1-16,-3 4 3 0,2 8-1 15,2 10 1-15,-3 8 0 16,2 16-1-16,-3 10 1 16,-3 13-1-16,0 12 0 0,-8 13 0 15,-4 5 0-15,0 6 1 16,-5 8 0-16,7 4-1 16,3 4 1-16,3-1 0 15,4 1-1-15,1-1 1 16,11-2 0-16,-2-7-1 0,2-6 0 15,-5-6 0-15,-2-8 2 16,0-6-2-16,-2-8-1 16,1-5 2-16,-1-7 2 15,4-8 0-15,-2-1-3 16,-2-7 2-16,-1-4-2 16,-2-8-25-16,0-9-88 0,-7-14-156 15</inkml:trace>
  <inkml:trace contextRef="#ctx0" brushRef="#br0" timeOffset="2738.27">27056 16162 316 0,'3'0'97'0,"4"-4"-94"15,2 4-1-15,4 0 0 16,4 0-1-16,3 0-1 0,4 0 1 15,2-2 1-15,3 1 3 16,11-4 4-16,4-2 3 16,11-2-3-16,6 1-5 15,8 0 1-15,11 0-2 16,2 0-2-16,4 2 0 16,4 1-1-16,3 1-3 0,-1 1-4 15,1 2 6-15,2-2 1 16,2-1 0-16,6 1 6 15,6-4 12-15,8-1-3 16,7-4-2-16,5-4 1 16,8-3-2-16,1 1-2 0,2-3 1 15,-3-1-3-15,-14 4 0 16,-6 4 2-16,-13 3-3 16,-16 4-7-16,-12 3 0 15,-13 2 2-15,-13 2 2 16,-3-1 6-16,-6 1 2 0,-11 0-4 15,-1 0-3-15,-5 0-3 16,-7 0 1-16,-5 0-3 16,-9-6-10-1,-3-8-70-15,-7-9-83 16</inkml:trace>
  <inkml:trace contextRef="#ctx0" brushRef="#br0" timeOffset="4286.2">24334 13697 319 0,'0'-24'12'16,"2"-2"-3"-16,5-3 0 0,1-3 0 15,-1 4-2-15,-2-1 16 16,-1 6-2-16,-1 5 6 15,-3 6 24-15,2 7-10 16,-2 0-11-16,0 5-18 16,2 0-8-16,2 8-5 15,1 9 0-15,1 7 0 0,1 11 2 16,1 1-1-16,0 8 1 16,1-1 0-16,-4 2 0 15,2-2-2-15,-3-9 0 16,0-7-23-16,-4-8-6 15,0-8 14-15,0-8 8 0,0-3 14 16,-8-14-2-16,-2-7-4 16,-1-8 0-16,-2-4-4 15,8-10 3-15,1-4 1 16,4-1-7-16,0 0-16 16,2-2 2-16,5 7 12 15,-2 5 10-15,1 8-1 0,0 7 2 16,-3 7 11-16,-1 9 15 15,3 7-13-15,0 0-10 16,5 6-7-16,-3 11 1 16,0 7 1-16,2 8 0 15,-1 1-1-15,-7 5 0 0,-1 1 1 16,0-2 0-16,0-3 1 16,-3-7-1-16,0-6 0 15,1-4-9-15,2-10-12 16,0-7 1-16,0 0 26 15,0-7-2-15,7-6-2 0,-2-1-2 32,-2 5 0-32,2 2 3 0,-3 3 12 15,-2 4 2-15,0 5-14 16,0 8-6-16,-3 3 5 16,-1 7-1-16,4-1-2 0,0 1-7 0,0 0-71 15,9-3-74-15</inkml:trace>
  <inkml:trace contextRef="#ctx0" brushRef="#br0" timeOffset="4918.03">24597 13720 427 0,'5'-27'6'0,"-3"0"23"15,-2 8 30-15,2 2-52 16,-2 9 1-16,0 4 15 16,-2 4-20-16,-5 7-7 15,-1 8 4-15,0 6-2 0,2 4-2 16,-1 2 5-16,7 1-11 15,0-4-25-15,7-7-5 16,5-6 20-16,5-6 9 16,0-5 11-16,4-10 4 15,-1-12-4-15,-3-3 2 16,0-3 1-16,-7 3-2 0,-5 2 1 16,-3 6 6-16,-2 7 9 15,0 6 0-15,-5 4-9 16,-2 4-10-16,0 8 0 15,0 4 2-15,1 4-2 16,2 0 4-16,4-3-10 0,0-2-13 31,4-3 5-31,7-4 0 0,1-8 5 16,5 0 10-16,-1-13 4 16,0-7-1-16,0-3 0 15,-1-6-1-15,-1 6-1 16,-3 2 1-16,-2 3 10 0,-6 9 13 15,1 2-3-15,-2 7-7 16,-2 0-11-16,0 7-4 16,0 6 1-16,1 2 2 15,4 3-2-15,5 0 1 16,1 0-1-16,5-5 0 16,0-4-7-16,4-7-24 0,-1-2 4 15,-2-13 20-15,-3-12 7 16,-5-2 3-16,0-8 12 15,-6-1 12-15,-1 4-7 16,-2 3-4-16,0 9-1 16,0 5-2-16,0 10 0 0,0 5-6 15,-5 1-9-15,-4 17-2 16,0 4 3-16,0 11 1 16,2 1 0-16,4 9 0 15,3-4 0-15,0 2-4 16,3-5-57-16,4-8-62 0</inkml:trace>
  <inkml:trace contextRef="#ctx0" brushRef="#br0" timeOffset="5223.87">24962 13716 259 0,'-3'0'167'0,"3"0"-153"16,0 0-8-16,0 0-5 15,3-1 0-15,2-5 2 16,5-5 5-16,1-1-7 0,2-8-2 16,-1-1-12-16,-5 1-20 15,3-1 14-15,-5 1 23 16,-3 8 19-16,0 2 15 16,-2 9 0-16,0 1-18 15,0 7-21-15,0 9 0 16,1 4 2-16,3 5 1 0,3 2 1 15,4 0-1-15,3-2 1 16,8-4-1-16,-2-5-44 16,-1-8-51-16,6-8-97 15</inkml:trace>
  <inkml:trace contextRef="#ctx0" brushRef="#br0" timeOffset="5466.94">25227 13716 447 0,'-12'7'11'16,"12"-7"-5"-16,2-1-4 15,13-6 0-15,7-6-2 16,9 1 0-16,3-3 0 15,0 1 1-15,3 1 0 16,2-1-1-16,-9 3 0 16,-3-1-41-16,-3-2-109 0</inkml:trace>
  <inkml:trace contextRef="#ctx0" brushRef="#br0" timeOffset="5701.27">25877 13429 590 0,'3'4'14'0,"4"-1"-10"16,0 5-6-16,-2 6 0 0,-2 5 0 16,-1 6 0-16,1 3 0 15,-1 7-1-15,2 2-10 16,2-1 0-16,1-2-11 15,5-3-17-15,1-4-37 16,1-7-183-16</inkml:trace>
  <inkml:trace contextRef="#ctx0" brushRef="#br0" timeOffset="5856.53">25694 13913 442 0,'-11'3'68'15,"10"-3"-52"-15,1 0 17 16,1-9-26-16,13-1-6 16,5-7-2-16,4-2-29 15,4-6-74-15</inkml:trace>
  <inkml:trace contextRef="#ctx0" brushRef="#br0" timeOffset="6028.4">25832 13493 581 0,'-5'-3'7'0,"4"1"10"15,1 2-12-15,-7 5-7 16,0 10-1-16,-3 4 2 16,-5 10 0-16,-1 1-81 15,0 2-115-15</inkml:trace>
  <inkml:trace contextRef="#ctx0" brushRef="#br0" timeOffset="6421.63">24229 14426 504 0,'17'36'-1'0,"-3"3"3"15,-2 13 1-15,-4 3-1 16,-3 6-2-16,-5-2 2 16,-5-4-2-16,-5-6-4 15,-2-7-9-15,0-10 1 0,-2-7-20 16,0-5-32-16,-2-12-77 15</inkml:trace>
  <inkml:trace contextRef="#ctx0" brushRef="#br0" timeOffset="6756.44">24090 14689 418 0,'0'-47'25'0,"0"5"28"16,10 4-16-16,6 4-21 15,2 4-4-15,9 3-3 16,5 4 1-16,7 5 0 15,6 6-1-15,2 7-3 16,-4 5-1-16,-6 8-5 0,-10 15-1 16,-15 9-9-16,-12 7-34 15,-19 4 4-15,-15 3 20 16,-7-2 16-16,-4-5 6 16,2-4 8-16,3-3 17 15,8-10-10-15,11-6-6 0,6-6-6 16,10-2-1-16,5-4-2 15,0-3-4-15,15-1 2 16,2 1 1-16,7 2 2 16,3-2-2-16,3 1-1 15,-1 2-11-15,2-4-43 16,-3 0-68-16,3 0-144 0</inkml:trace>
  <inkml:trace contextRef="#ctx0" brushRef="#br0" timeOffset="7076.2">24642 14670 609 0,'-9'6'5'16,"0"4"-7"-16,1 2-2 16,0 6 4-16,-3 8-1 15,1 2 0-15,0 4-1 16,1-2-29-16,4-2 13 15,2-2-1-15,3-8 6 0,3-3-1 16,13-8-3-16,6-6 8 16,1-1 11-16,0-5 0 15,2-11-3-15,-5-7 2 16,-6-2 8-16,-1-4 18 0,-8 2-2 16,-5 2 0-16,0 5-3 15,-11 7 5-15,-5 8-6 16,-2 5-18-16,-1 0-3 15,-1 12-1-15,0 6 1 16,2 5-46-16,3-1-57 0,7-3-96 16</inkml:trace>
  <inkml:trace contextRef="#ctx0" brushRef="#br0" timeOffset="7561.78">24780 14728 525 0,'0'0'3'16,"0"0"-8"-16,2 8-2 15,2 4 7-15,1 6-1 16,2 2 1-16,4-2-11 0,5-3-45 16,0-7-17-16,4-3-40 15,0-5 41 1,0-6 60-16,-3-12 26 0,3-7 8 15,-4-3 22-15,-3-7 7 0,1 2 13 16,-4 4-47-16,0 4 0 16,-5 6 2-16,-1 9 12 15,-3 6-6-15,1 4-14 16,-2 14-13-16,0 8 4 16,0 6 1-16,0 2 0 0,0 2-3 15,7-3 2-15,5-7-13 16,0-7-43-16,3-6-5 15,0-9 40-15,2-6 18 16,-1-12 31-16,-5-8 22 16,-1-9-19-16,-1 1 0 15,-2 0-20-15,-1 1-10 0,-1 7 2 16,-3 6 3-16,0 9 16 16,-2 10-5-16,0 1-10 15,0 8-18-15,-2 10 10 16,-3 9 0-16,-3 3 0 0,1 0-19 15,4 1-80-15,3-4-123 16</inkml:trace>
  <inkml:trace contextRef="#ctx0" brushRef="#br0" timeOffset="7842.98">25240 14701 288 0,'24'-15'168'0,"2"-2"-169"16,1-2-1-16,0-1-50 16,-5-3-48-16,-7 2-27 15,-6 0 54-15,-9 7 98 0,0 0 121 16,0 7-5-16,-3 5-73 16,-4 2-31-16,-2 4-18 15,0 10-8 1,1 5-2-16,1 5 5 0,6 2-5 15,1 1-5-15,1-3-1 0,14 0-1 16,6-4-12-16,4-10-47 16,6-10-57-16,0 0-283 15</inkml:trace>
  <inkml:trace contextRef="#ctx0" brushRef="#br0" timeOffset="8030.42">25532 14483 375 0,'-12'8'206'16,"2"-5"-193"-16,4 1-8 0,2 1-6 15,1 4 1-15,3 4 0 16,3-2-6-16,9 8-21 16,8 2 12-16,2 4-31 15,-4 4-53-15,-7-2-71 0</inkml:trace>
  <inkml:trace contextRef="#ctx0" brushRef="#br0" timeOffset="8139.8">25588 14720 218 0,'-3'0'79'16,"3"0"18"-16,0-15-8 16,0-4-38-16,8-5-24 15,5-1-19-15,0 2-4 16,-1-1-4-16,5 7-1 16,-2-1-65-16,2-1-182 0</inkml:trace>
  <inkml:trace contextRef="#ctx0" brushRef="#br0" timeOffset="8453.57">26014 14498 649 0,'-15'0'7'0,"10"0"-7"0,-2-4-16 16,3-3-46-1,3 0-28-15,1-2-10 16,0-2-57-16,14 2 69 0,7 4 82 16,5 3 96-16,3 2 15 0,-5 6-18 15,-4 10-42-15,-8 7-16 16,-10 3-9-16,-2 5 2 16,-18 3-9-16,-2 0 5 15,-5 0 0-15,6-2-3 16,6 0-11-16,9-4-3 15,8-3-2-15,21-7 0 0,13-6-72 16,11-9-192-16</inkml:trace>
  <inkml:trace contextRef="#ctx0" brushRef="#br0" timeOffset="8985.23">24015 15752 520 0,'0'-6'6'0,"0"4"-1"16,0 2 10-16,0 0-15 15,0 17-2-15,2 4 5 16,3 11 19-16,-1 8 3 0,-1 6-10 15,-1 4-9-15,0 0-5 16,1 0 1-16,2-6-2 16,0-10-8-16,0-12-37 15,0-14-51-15,-3-10-138 16</inkml:trace>
  <inkml:trace contextRef="#ctx0" brushRef="#br0" timeOffset="9266.48">24031 15625 403 0,'8'-32'161'16,"4"5"-159"-16,4 6 1 16,4 5-2-16,7 7-1 15,-2 7 5-15,4 2 1 16,-8 19-2-16,-6 12-3 16,-10 10-2-16,-7 12-3 15,-25 7-21-15,-14 4 10 0,-10 0 8 16,-1-2 6-16,1-5 1 15,10-12 31-15,12-9-10 16,11-10-17-16,9-9-1 16,9-8-5-16,0-5 0 15,16-4-2-15,7 0 7 16,6-4-3-16,5-2-16 0,9-7-23 16,2-1-68-16,1-4-211 15</inkml:trace>
  <inkml:trace contextRef="#ctx0" brushRef="#br0" timeOffset="10299.59">24426 15768 605 0,'-20'0'18'16,"1"0"-17"-16,2 5-4 0,3 11 1 15,-2 7-10-15,4 1-11 16,3 2-13-16,1-1 4 15,6 2 3-15,2-7 7 16,6-4 3-16,12-11-5 16,5-5-7-16,6-4-6 0,3-15-28 15,-1-8 21-15,1-6 44 16,-6 2 43-16,-9-1 25 16,-4 3-17-16,-6 8 9 15,-7 5-2-15,0 5-5 16,-2 8-12-16,-6 3-24 0,-4 0-13 15,2 10-4-15,1 8-1 16,-1 2 0-16,3 3-5 16,7 0-32-16,0-2-10 15,2-4 2-15,13-3-15 0,4-9-17 16,3-5-26-16,3 0 42 16,2-12 42-16,-4-8 46 15,-3-3 90-15,0-2-42 0,-8 4-24 16,-1 4-4-16,-5 4-7 15,-1 5-4-15,-3 3-13 16,-2 5-11-16,5 0-11 16,-1 5-4-16,1 6 2 15,5 3-1-15,0 2-1 0,4-4-8 16,-1 3-8-16,4-8-11 16,4-7 2-16,-3 0 4 15,-1-7 19-15,3-13 7 16,-6-3-1-16,1-4 1 15,-3-1 13 1,-5 1 17-16,1 2-6 16,-3 5 2-16,-3 8-1 0,0 7-3 15,-2 5-2-15,3 0-17 16,-1 12-8-16,3 6 4 0,1 5 1 16,3 1 0-16,5-1-1 15,1-1-8-15,4-2-32 16,3-7-23-16,0-8-12 15,-3-5 1-15,-1-7-17 16,-4-14 82-16,-2-8 4 16,-5-5 11-16,-4 0 42 0,1 0-23 15,-4 8-21-15,0 2 2 16,-7 10 37-16,-6 12 0 16,-3 2-26-16,-6 20-10 15,5 5 0-15,-4 5 0 0,0 2-4 16,5 3-1-16,6-3-2 15,5-8-15-15,5-4-6 16,5-9-4-16,12-10 0 16,8-1 22-16,6-15-3 15,5-8-21-15,3-8-1 0,1-3 26 16,1-5 6-16,0-2 3 16,-3-4 12-16,-4 4-8 15,-7 4 10-15,-7 6-17 16,-9 10 20-16,-6 7 28 15,-5 6 17-15,0 8-12 16,-13 0-42-16,1 11-11 16,-3 5-3-16,1 5-2 0,2 8 1 15,2 0-2-15,9-3-8 16,1 1-3-16,1-2 4 16,16-7 1-16,6 0 3 15,6-9 10-15,4-2-17 0,4-7-25 16,1 0-30-16,-4 0-113 15</inkml:trace>
  <inkml:trace contextRef="#ctx0" brushRef="#br0" timeOffset="10518.11">25846 15500 613 0,'0'4'44'0,"0"-4"-25"16,0 0-7-16,0 0-11 16,-5 0 0-16,2 0-17 15,-3-2-7-15,6-5 3 16,0-2-1-16,13-5-33 16,8-6-32-16,12-3-175 0</inkml:trace>
  <inkml:trace contextRef="#ctx0" brushRef="#br0" timeOffset="10909.24">26245 15275 668 0,'-12'0'27'16,"2"0"-26"-16,5-4 0 15,-4 1-5-15,2 0-18 16,4-3-14-16,3 1-21 0,0 0-22 15,7 1-30-15,13 0-7 16,6 4 49-16,3 0 50 16,-2 4 49-16,-5 10 32 15,-7 2 5-15,-7 6-27 0,-8 2-7 16,-1 7-11-16,-11-2 3 16,0 1-8-16,2 4-8 15,0-4-6-15,6 2-4 16,4-3-8-16,4-3-42 15,11-2 12-15,0-5-5 16,4-2 19-16,-5-3 25 0,-5 0 24 16,-5-3 32-1,-4 0 9-15,-8-4 1 16,-13 0-12-16,-8-4-27 0,-7-3-19 16,-4 0-7-16,1-10-23 15,5-17-177-15</inkml:trace>
  <inkml:trace contextRef="#ctx0" brushRef="#br0" timeOffset="11503.75">26542 13680 515 0,'-17'-7'4'0,"3"-1"-2"0,3 2-2 16,2 3 1-16,0 3-2 0,6 0 1 16,-1 0 0-16,4 0-2 0,0 0 0 15,7 3-1-15,17 1-1 16,13-2 7-16,16-2 2 15,10 0-1-15,10-4-1 16,8-7 0-16,-4-3-3 16,-9 0 0-16,-11-4-33 0,-11-2-11 15,-14 1 11-15,-16-3-34 16,-9 1-53-16</inkml:trace>
  <inkml:trace contextRef="#ctx0" brushRef="#br0" timeOffset="11706.85">26944 13411 429 0,'0'4'45'15,"0"2"-27"-15,7 2-18 16,8 7 3-16,6 3 6 0,4 6-3 16,4 5 0-16,-2 7-4 15,-5 3-2-15,-8 4 2 16,-11 4-9-16,-3 2-40 15,-12-1-9-15,-10-7-30 16,-3-11-21-16</inkml:trace>
  <inkml:trace contextRef="#ctx0" brushRef="#br0" timeOffset="12441.58">26535 14789 324 0,'-5'9'72'0,"-10"5"-44"16,15-14 11-16,1 0-35 16,20-5 0-16,6-7 3 0,10 0-3 31,4-6-2-31,4 1-1 16,2 1-2-16,0-2 3 0,-1 1 1 0,3 2 3 15,-3-2-4-15,-1 6-3 16,-2-6 2-16,-2 5 2 0,-2-1-6 15,-7-3-11-15,-11 2-119 16</inkml:trace>
  <inkml:trace contextRef="#ctx0" brushRef="#br0" timeOffset="12896.26">26705 15591 405 0,'-5'6'187'0,"5"-6"-187"16,0 0-6-16,12-2 5 0,11-6-4 16,10-2 6-16,10-1 0 15,7-3-1-15,6-1 1 32,0 1-2-32,0-2-3 0,-3 0-79 15,-8-3-71-15</inkml:trace>
  <inkml:trace contextRef="#ctx0" brushRef="#br0" timeOffset="13146.38">26922 15411 528 0,'4'0'23'0,"19"0"-25"15,8 0 2-15,8-6 0 16,13 1 2-16,1 2-1 0,-2-1 0 16,-4 4-2-16,-9 0-31 15,-10 6-51-15,-13 8 2 16,-15 4-17-16,-6 5 7 0,-21 4-47 16</inkml:trace>
  <inkml:trace contextRef="#ctx0" brushRef="#br0" timeOffset="13177.63">27161 15570 137 0,'-34'32'29'16,"4"-2"-27"-16</inkml:trace>
  <inkml:trace contextRef="#ctx0" brushRef="#br0" timeOffset="15226.28">27436 13415 434 0,'-4'0'-11'0,"-10"-6"30"16,10-2-4-16,4 3-7 15,0-1-5-15,2 2-3 16,3 2 1-16,1 2 0 0,-4 0-3 16,1 12 3-1,-1 10 0-15,-2 1 3 0,0 10 4 16,0 4-4-16,0 3-3 15,4-3 2-15,4 0-2 16,6-6 0-16,3-4 0 16,3-10-1-16,5-8 2 0,6-9-2 15,-1-1 2-15,6-23 4 16,3-8 1-16,4-9-2 16,8-9-1-16,1-3-3 15,4-4 1-15,1 2-1 0,-2 3-1 16,-4 9 0-16,-8 4-1 15,-9 10 0-15,-12 10-14 16,-12 8-26-16,-10 5-18 16,-9 6-70-16</inkml:trace>
  <inkml:trace contextRef="#ctx0" brushRef="#br0" timeOffset="15665.64">27528 14339 231 0,'-6'0'-2'16,"0"0"4"-16,3 0 4 16,1 2 5-16,0 1 2 15,2-1-1-15,0 2-6 16,0-3-1-16,2 1-2 16,3 2-1-16,3-3-1 15,-1 4-26-15,2-2-18 0,0 0-1 16,-2 1-5-16</inkml:trace>
  <inkml:trace contextRef="#ctx0" brushRef="#br0" timeOffset="19687.5">28409 13477 231 0,'0'0'6'0,"0"0"7"15,0-5 9-15,0 2 3 16,0-5 1-16,0 1-3 15,0 0 1-15,0 4-3 16,0-3-1-16,0 2-2 16,-4 3-1-16,1 1 1 15,-4 0-11-15,0 7-7 16,-5 4-1-16,4 9 1 16,-3-1 2-16,0 6 0 0,4 3 1 15,3 1-1-15,4 1 0 16,0-2 0-16,4 0 0 15,7-2-1-15,3-2 0 16,0-5 0-16,4-5 0 16,3-7 0-16,-2-5 1 15,4-2 1-15,3-9 2 0,-1-7-4 16,-4-3 1-16,-5 1-1 0,-5 0 0 16,-3 4 1-16,-8 6 0 15,-3 7-2-15,-6 1 1 16,1 1-4-16,2 7-42 15,5-3-94-15</inkml:trace>
  <inkml:trace contextRef="#ctx0" brushRef="#br0" timeOffset="20841.77">28485 13480 151 0,'0'0'12'0,"7"0"-36"16,7 0 27-16,4 0-3 0,2 0-5 16,-3-3 3-1,3 2 2-15,-3 1 0 16,-5-2 6-16,-3 2 19 0,-4-2 17 16,-2 2-7-16,-3 0 27 15,0 0 24-15,0 0-41 16,-6 0-9-16,-1 0-15 15,-4 4-13-15,-2 11-7 16,4 3-1-16,1 6 1 0,1 2 0 16,2-1 1-16,5 0-1 15,0-4 0-15,5-4-1 16,2-6-1-16,1-6 1 16,-1-5 2-16,5 0 3 15,-4-15 2-15,5 0 1 0,-4-9-1 16,2-1-4-16,-4 2-2 15,-2 0 2-15,-2 5-2 16,-3 4 0-16,0 5 3 16,0 5 8-16,-1 4-8 0,-5 0-3 15,6 0-5-15,0 8 1 16,0 2 2-16,10 1-1 16,6-3-1-16,2-2 2 15,6-6-3-15,3 0 2 16,1-6 0-16,-1-8 1 15,-4-1 1-15,-5-6-4 0,-4 7 6 16,-5-1 1-16,-5 5-2 16,-3 3 1-16,-1 6 2 15,0 1 4-15,0 0-9 16,0 3-4-16,0 7 3 16,10 3 2-16,0-1-2 0,9-4 1 15,2-3 1-15,2 1-2 16,3-6-9-16,-5 0-2 15,2-10 7-15,-5 1 4 16,1-6 3-16,-5-1-1 0,-6 5 0 16,-1 1 1-16,0 3-1 15,-6 6 2-15,-1 1-3 16,0 0 0-16,0 8 0 16,0 2 2-16,0 2 1 15,0 3 0-15,4-5-1 0,3 0-1 16,1-6 0-16,6-1 0 15,-6-3-1-15,4-4 4 16,-4-9 0-16,-1-7-1 16,0-2-1-16,-2-1-1 15,2-1 1-15,-6 6 0 0,-1 1-1 16,2 5 5-16,-2 8 1 16,0 4 3-16,0 0-4 15,0 13-12-15,0 2 6 16,0 3 1-16,0 2 0 15,0-3 1-15,2-2-1 0,5-5-1 16,2-3-1-16,-3-4-3 16,4-3 3-16,-1-8 4 15,0-7 0-15,-2-6 0 16,2-5 1-16,-2-1-3 16,-2 2 2-16,-1 4-1 15,-2 3 5-15,-2 7 10 0,0 4 6 16,0 7-7-16,0 0-7 15,1 0-13-15,9 4 1 16,2 3 2-16,7 1-13 16,1 0-37-16,6 0-56 0,1-7-124 15</inkml:trace>
  <inkml:trace contextRef="#ctx0" brushRef="#br0" timeOffset="21107.38">29296 13394 436 0,'0'0'7'0,"0"-2"27"16,15-11-30-16,7-5-4 16,9-7 1-16,7-5 1 15,5-5 2-15,1-1-4 0,-2-2 1 16,-4 5-1-16,-4-1 0 15,-7 4-20-15,-7 4-15 16,-8 3-7-16,-5 4 23 16,-5 2-1-16,-2 3 5 0,0 2-5 15,0 0-49-15</inkml:trace>
  <inkml:trace contextRef="#ctx0" brushRef="#br0" timeOffset="22060.3">27998 14515 457 0,'0'6'7'0,"-9"1"-6"15,2 2 3-15,-1 9-3 16,1 7-1-16,2 7 2 16,3 6 2-16,2-1 0 0,2 4-1 15,10-4-1-15,8-4 2 16,6-5 0-16,2-9 0 15,1-8-1-15,3-7-1 16,-3-4 0-16,0-6 0 16,-6-9 1-16,-5-8 0 0,-6-1 4 15,-2-3 7-15,-7 2-9 16,-1 4-1-16,-2 3-1 16,0 4-2-1,-3 7 2-15,-5 5 0 16,-3 2-5-16,-1 4-13 0,-1 3-70 15,2 1-183-15</inkml:trace>
  <inkml:trace contextRef="#ctx0" brushRef="#br0" timeOffset="22737.01">28437 14507 471 0,'-14'0'1'0,"-4"5"7"15,4 8-3-15,-1 1-2 0,7 4 0 16,-1 0-1-16,7-3 0 16,2 0 0-16,2-5 1 15,10-5-1-15,6-2 0 0,2-3-1 16,0-9 2-16,2-9-1 15,-2-3-1-15,1-4 1 16,-3 0-1-16,-2 1-1 16,-7 6 1-16,-4 6 3 15,1 5 13-15,-5 3-1 16,-1 4 0-16,0 4-16 0,2 7-1 16,2 5 0-16,1 0 1 15,4 3 2-15,4-5-2 16,1 1 1-16,0-6 0 15,7-7 0-15,-6-2-1 16,4-1 1-16,-4-11-2 0,-2-5 1 16,0-1-1-16,-5 0 2 15,0 0 0-15,-3 7-1 16,-3 4 0-16,0 5 1 16,0 2-1-1,1 2-4-15,2 7 1 0,4 4 4 16,2-1-1-16,7 0 1 0,4-3 0 15,5-3 1-15,3-6-2 16,1 0-9-16,-4-15-15 16,0-6 4-16,-5-6 11 15,-5-5 8-15,-6-2 0 16,-4 2 3-16,0 2-1 16,-3 5 0-16,-4 7 8 0,2 7 7 0,-2 6-4 15,0 5-2-15,0 7-10 16,0 7-5-16,0 6 5 15,3 5 0-15,4 2 0 16,6-2 0-16,5-2 2 16,3-6-7-16,1-2-46 15,-4-8-56-15,-5-2-64 0</inkml:trace>
  <inkml:trace contextRef="#ctx0" brushRef="#br0" timeOffset="23077.21">29016 14489 218 0,'-9'5'138'16,"4"-5"-81"-16,3 0-18 16,2 0-28-16,5 0-12 15,9-7 6-15,8-7 0 16,3-6-3-16,4-3 0 16,-2-6-10-16,2 1-33 15,-6-1-7-15,-3 4 35 0,-10 4 18 16,-5 5 11-16,0 5 38 15,-5 6-7-15,0 5-2 16,0 0-25-16,0 3-15 16,0 8-6-16,0 0 0 15,0 1 1-15,2-1 0 0,6-4 0 16,6-2 0-16,5-5-3 16,-1 0 5-1,3-3-2-15,-3-7 0 16,1-5 1-16,0 3 0 0,-7-1-17 15,-6 4-33-15,-6 8-35 16,-6 1-243-16</inkml:trace>
  <inkml:trace contextRef="#ctx0" brushRef="#br0" timeOffset="24234.27">29767 13665 366 0,'-4'0'7'0,"4"0"-4"16,0 0 8-16,0 0-7 15,0-6-4-15,8 3 0 16,2-5 2-16,4 0 2 15,2-2 3-15,10-2-3 16,1 0-2-16,7-4-2 16,3-2 1-16,3 0-16 0,3-6-68 15,-2 3-62-15</inkml:trace>
  <inkml:trace contextRef="#ctx0" brushRef="#br0" timeOffset="24452.98">30417 13230 201 0,'-13'-6'-7'0,"13"-3"-2"16,0 2 3-16,0 0-8 0,0 0-114 16</inkml:trace>
  <inkml:trace contextRef="#ctx0" brushRef="#br0" timeOffset="24859.48">30539 13146 250 0,'-2'-14'91'0,"1"0"-91"15,-4 4 4-15,3 2 12 0,2 2 2 16,-1 2-3-16,-1 3-5 15,0-1-3-15,2 0 0 16,-3 2-2-16,-1 0-5 16,1 0 2-16,1 0-4 15,2 5-29-15,-2 6-75 16,2 3-10-16</inkml:trace>
  <inkml:trace contextRef="#ctx0" brushRef="#br0" timeOffset="26277.07">30517 13221 351 0,'-7'-20'5'16,"1"2"42"-16,3 3-12 16,-1 2 7-16,2 2-17 15,1 6-4-15,1 5-11 0,0 0-8 16,0 18-7-16,0 8 3 15,0 13 0 1,3 7 2-16,4 5 1 16,3 2 0-16,2-3 2 0,1-1-3 0,-1-12 1 15,-3-9 0-15,-4-8-1 16,1-10 1-16,-6-10 2 16,0-4 15-16,0-15 13 15,-8-9-25-15,2-7-5 16,0-5-2-16,1-4 1 15,3-1 0-15,1 0 0 16,-1 4-1-16,2 6 2 0,-2 9-1 16,2 7 0-16,-2 8 0 15,2 6 0-15,0 5 1 16,0 0-3-16,0 7-4 16,4 9 3-16,8 7 1 0,3 8 2 15,6 3 0-15,6 1 0 16,2 0 1-16,3-9-3 15,-2-6 2-15,-1-12-2 16,-5-8 2-16,-1-2 2 16,-9-20 1-16,-2-6 1 15,-2-6 7-15,-3-6-3 0,-2-3-4 16,-3 2-1-16,-2 4-1 16,0 8-1-16,0 6 0 15,0 8 2-15,-3 7 7 16,-1 6-4-16,2 2-3 15,2 5-5-15,0 11-1 0,0 5 1 16,2 8 2-16,10 3 0 16,5 3-2-16,6-3 2 15,2-3-1-15,7-4 0 16,-1-10 0-16,-1-8-1 0,3-7 2 16,-7-4 0-16,2-14 0 15,-7-10 0-15,-2-6 2 16,-7-2-2-16,-5-1 1 15,-4 3-1-15,-3 6 1 16,0 6 2-16,0 9-1 16,-3 6-1-16,1 7 3 15,0 0-1-15,2 17-9 0,0 6 3 16,0 4 3-16,9 5 1 16,6 1-1-16,4-2-2 0,-1-6 3 15,3-7-3-15,-2-9 1 16,-3-9 0-16,0-2 2 15,1-20 2-15,1-6-1 16,-1-6 0-16,2-3-2 16,-4-1 0-16,-1 2 1 15,-6 8 0-15,-3 6-1 0,-3 6-1 16,-2 6 2-16,0 4 3 16,0 6-5-16,0 0 2 15,0 6-7-15,0 6 5 16,0 2 0-16,11 4-2 15,4-4 1-15,0-2 2 0,4-7-2 16,-3-5 0-16,-2-4 5 16,-4-16-1-16,0-5 1 15,-3-7 0-15,-3-5-2 16,-3-2 0-16,1 1 1 16,-2 2-2-16,0 6 1 0,0 7 0 15,-3 7-1-15,-1 9 6 16,1 7 6-16,-4 3-7 15,0 17-8-15,4 5 2 16,1 7 1-16,2 8 0 16,4 0-1-16,11 5 0 0,5 0-1 15,8-6-6-15,-1-6-27 16,0-4-10-16,-2-9 7 16,-3-9 7-16,-3-11 2 15,-1 0 3-15,0-6 14 16,-5-8-8-16,-3-2 20 0,2-2 3 15,-7 0-2-15,-2 2 4 16,-3 2 18 0,0 3 15-16,0 0-11 15,-3 3-3-15,-2 0-3 0,0 1-5 16,3-2-8-16,2 4-3 16,0-4 2-16,2 2-7 0,13 0 1 15,1 3-1-15,6 2 0 16,1 2 0-16,-1 4 0 15,-3 8-1-15,-2 5 1 16,-9 2 0-16,-2-1-2 0,-6 2 2 31,0 0 2-31,-6-5-1 0,-6 3 1 16,-4-2 0-16,0-3 0 16,1-1-2-16,3-5-30 15,2-5-49-15,9-2-50 0</inkml:trace>
  <inkml:trace contextRef="#ctx0" brushRef="#br0" timeOffset="26612.05">31958 13014 323 0,'10'-7'42'0,"-1"0"19"16,-7 7-11-16,-2 0-35 0,0 0-14 16,1 0 0-16,4 1 1 15,-2 5-1-15,2-3 0 16,2-3 2-16,8 0-2 15,-3-3 1-15,4-12 1 0,-1-4-1 16,1-4 0-16,-3-2 0 16,-5 0 0-16,-1 3 12 15,0 6 0-15,-7 5 16 16,0 5-8-16,0 4-1 16,0 2-7-16,-8 5-14 15,1 9-1-15,1 7 0 0,1 3 1 16,5 1 0-16,0 1-2 15,7-1 2-15,7-5 0 16,5-2-4-16,1-6-11 16,-1-5-6-16,3-5-8 15,-2-2-25-15,-6-7-39 16,0-9-141-16</inkml:trace>
  <inkml:trace contextRef="#ctx0" brushRef="#br0" timeOffset="26893.28">32294 12814 380 0,'-2'0'31'0,"-8"0"15"0,3 9-34 16,2 5-2-16,1 4-2 15,4 2-2-15,4 0-3 16,10-1 0-16,6-6-1 16,4-5-2-16,1-3 0 0,1-5 2 15,-2-8-2-15,1-9 3 16,-3-5 1-16,-7-6 22 15,4 8 4-15,-11-2-10 16,-1 2-8-16,-5 6 2 16,-2 3-4-16,-2 4-5 15,-8 3-3-15,-8 4-6 0,-3 0-54 16,-8 10-42-16,-10 0-212 16</inkml:trace>
  <inkml:trace contextRef="#ctx0" brushRef="#br0" timeOffset="69597.95">16816 6815 365 0,'-5'-7'15'0,"1"-4"4"16,-1 3 4-16,5-3-14 15,0 0-7-15,9 2-6 16,0 2 6 0,-1 0-2-16,5 1-1 15,-2 3 3-15,0 3-3 0,0 0 1 0,1 3-1 16,-2 5 0-16,-4 6-1 15,5 2 2-15,-4 2 4 16,3 3-2-16,-2 2 1 16,3 0-3-16,-3 2 1 0,0-1-4 15,3-1 5-15,-3-2-2 16,4 1 0-16,-2-5-2 16,2 0-1-16,0-1 3 15,2-2 1-15,-1-1 0 16,1-1-2-16,1-1 2 15,-3-2 0-15,3-3-1 0,-1 0 0 16,1-4 3-16,4-2-3 16,2 0 5-16,7-2 3 15,4-10-3-15,4-5-1 16,3-4-1-16,6 0-2 16,5-6 2-16,2-4-3 0,4 1 1 15,2-2 0-15,-1 2 0 16,3 0-1-16,-5-1 1 15,0 1-2-15,-2 3 2 16,-4 2-1-16,0 2 0 16,-3 1 1-16,-7 1 1 15,-3 4 6-15,-6 5-2 0,-6 0 3 16,-7 4 4-16,-4 2-2 16,-4 3 1-16,-2-3 0 15,-2 3-1-15,0 0 0 16,0 2-5-16,0-3-5 15,0 2-1-15,4 1 1 0,2 1-1 16,0 0-1-16,-1-5-69 16,-10-8-99-16</inkml:trace>
  <inkml:trace contextRef="#ctx0" brushRef="#br0" timeOffset="70879.4">17362 7293 279 0,'0'0'0'16,"0"0"5"-16,0 0-4 16,0 0 0-16,0 0 3 15,2 0 6-15,-2 0-4 0,2 0-3 16,1 0-1-16,1 2-1 15,1 0 1-15,-3 3 1 16,4 2 0-16,-3 2 2 16,-1 2-2-16,0 3-1 15,-2-1-2-15,0 1 3 0,0 0-2 16,2 1 0-16,-1-5 0 16,3 1 1-16,1-2-1 15,2-4-2-15,6-1 3 0,3-4 5 16,7 0 9-16,10-9 5 15,6-11 0-15,8-7-5 0,4-4-10 16,5-5 3-16,-3-7-6 16,6 0 5-16,-3 0 5 15,1 2 4-15,1 2-10 16,-3 5-1-16,-3 5-5 16,-3 4 1-16,-10 8-2 15,-8 1 0-15,-9 5 0 0,-7 2-1 16,-3 4 0-16,-7 1 2 15,-3 2-1-15,-1 1 3 16,-1 1 1-16,0-2 1 16,2 2 0-16,0-2-4 0,7-1-2 15,2-5-3-15,-2-9-86 16,-2-14-275-16</inkml:trace>
  <inkml:trace contextRef="#ctx0" brushRef="#br0" timeOffset="91621.24">19224 7738 289 0,'10'-20'-66'0,"0"-3"81"16,2 2-10-16,1 3-5 15,-1 3 4-15,-3 3-4 16,-1 1 1-16,-3 2-1 15,-1 1 2-15,-2 2 6 16,-2 0 2-16,0 5-5 0,1-1-2 16,5 2 9-16,-1 0-10 15,8 0-1-15,1 0 0 16,4 0-1-16,4 0 1 16,1 0 1-16,-2 2-2 15,1 3 0-15,-1 0-2 16,3-1-8-16,-2 1 9 0,-1-3 1 15,0 2-1-15,3-4 1 16,1 0 1-16,4 0 9 16,2 0-11-16,4-4 3 15,4-1-2-15,5-1 2 16,1 1 0-16,-1 0-2 16,3-1 1-16,-2 3-1 0,-3-1 1 15,-1 3-2-15,-2-3 2 16,-1 2-1-16,3-2 0 15,2 3 0-15,1-3 1 16,2 1-2-16,3-2 2 16,1-1-1-16,3 0 1 0,3 1 0 15,-2 2 0-15,2-1-1 16,-4 2 2-16,-2 2-3 16,-1-1 2-16,-4-1-1 15,-1 2 0-15,0 0 1 0,4-2 0 16,4 0-1-16,1 2 3 15,1-4-1-15,4 1-1 16,3 1 3-16,0 0-3 16,0 1 0-16,-3-3 1 0,-2 4 0 15,-2 0-1-15,-6 0 0 16,2 0-1-16,3 0 1 16,-2 0 0-16,3 0-1 15,0 2 1-15,4 1 1 16,1-1-2-16,-1 2 1 0,1-1-1 15,0 1 2-15,-4 0-1 16,1 1-1-16,-3-2 0 16,-2 1 0-16,1 1 1 15,-1-1-1-15,0 0 1 16,0-2-1-16,1-1 0 0,-4 1 0 16,5 0 0-16,-3-1 0 15,0 1 0-15,2 0 0 16,1 0 0-16,-2-1 0 15,2 3 2-15,1-2-2 16,0-1-2-16,-1 3 4 16,-1-2-2-16,2 2 0 0,1-1-2 15,-4-1 4-15,0 1-4 16,-4 3 2-16,4 0 2 16,0-3-2-16,-2 0 0 15,2 1 0-15,1-2 0 0,-2 1 0 16,-1 1 0-16,-1 0 0 15,3-1 0-15,-4 1 0 16,-1-1 1-16,-1-1-1 16,-2 1 0-16,-7 1 0 15,1-2 0-15,-6 1 0 0,1-1 0 16,-1-2 0 0,-1 2 0-16,1-2 0 15,-1 2-1-15,1-2 2 0,-4 3 0 16,-2-3-1-16,-1 0 0 15,-9 2 0-15,-3 0 0 16,-5-2 1-16,-2 0-1 0,-2 2-1 16,-3 1-5-16,0 2 3 15,-8 6 8-15,-3 2-1 16,-4-1-10-16,-5-10-163 16</inkml:trace>
  <inkml:trace contextRef="#ctx0" brushRef="#br0" timeOffset="155774.25">29695 7414 431 0,'0'-24'9'15,"0"-7"0"-15,0 1 12 0,11-4 1 0,1 0-5 16,2 2 0-16,-3 2-3 15,0 6 3-15,-4 8-6 16,-1 2 1-16,-4 7 3 0,-2 5-1 16,0 2-4-16,0 0-6 15,-2 5-5-15,-6 13 4 16,-6 6-1-16,-2 6 0 16,-5 4-3-16,-1 5 3 0,2-1-3 15,-1-5 1-15,9 0 0 16,7-5 1-16,5 1-1 15,11-2-1-15,14-2-1 16,6 1-2-16,6 3 3 16,5-1-2-16,1 4 4 0,2 2-2 15,-2 4 1 1,-6 1 1-16,-8 6 0 0,-5-2 0 16,-12 7 0-16,-6-3-1 15,-6 1 1-15,-6-2 0 16,-10 0 1-16,-6-7-2 15,-1-3 1-15,-2-4-1 16,2-7 2-16,-2-4-1 0,3-5 1 16,3-5-1-16,2-5 1 15,1-3-1-15,3-3 0 16,3-4-1-16,3-14-26 0,7-9-86 16,0-12-197-16</inkml:trace>
  <inkml:trace contextRef="#ctx0" brushRef="#br0" timeOffset="156070.67">30341 7445 481 0,'-7'-2'4'0,"2"2"-1"15,-2 0 8-15,1 13-9 0,2 10-2 16,-1 4 0-16,0 10 1 16,3 4 2-16,0 2 2 15,2 0 2-15,0-2-5 16,7-2 0-16,5-3 0 16,3-6-2-16,-1-3 2 0,6-7-2 15,2-8-3-15,4-7 1 16,1-5 0-16,2-6-17 15,8-15-77-15,-3-8-104 16</inkml:trace>
  <inkml:trace contextRef="#ctx0" brushRef="#br0" timeOffset="156947.28">30775 7374 473 0,'-19'-36'113'16,"-6"-1"-111"-16,-4 6-1 15,4 6 8-15,-2 5 9 0,3 12 2 16,0 6-9-16,0 2-10 16,3 12 0-16,3 13-2 15,5 9-1-15,4 9 0 16,4 5-1-16,5 7 1 0,2 4 2 16,10 6-1-16,8-3 1 15,2-1 1-15,10-8-2 16,-1-7 3-16,1-11-2 15,0-15-4-15,1-10 4 16,-8-10-3-16,-4-16 3 0,-5-13 3 16,-5-15 2-1,-6-7-2-15,-2-4-2 0,-1-4 1 16,-2 9-2-16,0 8 1 31,0 9-1-31,-3 12 2 16,-2 10 5-16,1 10 3 0,-1 1-4 15,5 0-5-15,0 10-5 16,0 8 2-16,10 7 1 16,7 4 1-16,4 7 0 15,4-3-1-15,4-1 0 16,5-3 0-16,-4-8-3 0,1-4-4 16,-6-12-3-16,-3-5 7 15,-5-15 4-15,-5-11 2 16,-2-10 2-16,-4-12-1 15,-5-7-2-15,1-8 0 0,-2-3-1 16,0 2-1-16,-2 0 1 16,-5 8 0-16,-1 10-1 15,-4 10 2-15,2 11 1 16,-1 11 2-16,0 5 5 16,2 9-5-16,2 0-4 15,2 16-3-15,3 13 0 16,2 10 3-16,4 11-2 0,13 7 2 15,7 4 0-15,6-4 0 16,6-4-1-16,-2-6-1 16,6-13-16-16,-4-11 3 15,-4-13 7-15,-1-10 0 16,-2-14 5-16,-7-16 1 0,-3-11 3 16,-4-16 1-16,-3-11 3 15,-4-7-6-15,2 2 1 16,-6 3-4-16,-4 15 3 15,0 14 2-15,0 14 3 0,0 17 21 16,0 10 4-16,0 5-27 16,0 18-4-16,0 11 2 15,1 7 0-15,11 7 0 16,5 6 0-16,6-2-1 16,4-2 0-16,2-6 1 15,-1-10 0-15,1-4 0 0,-4-10 0 16,-9-11-17-16,-3-9-19 15,-8-2-8-15,-5-21-4 16,0-13-102-16</inkml:trace>
  <inkml:trace contextRef="#ctx0" brushRef="#br0" timeOffset="157119.14">31397 6781 386 0,'-6'-3'123'0,"1"1"-122"0,3 0-4 16,2-1 5-16,0 3-1 16,0 0 2-16,0 0-3 15,0 0-39-15,0 0-74 16,6 0-2-16</inkml:trace>
  <inkml:trace contextRef="#ctx0" brushRef="#br0" timeOffset="157964.04">31620 6557 378 0,'-5'-4'162'0,"0"4"-157"15,4 0 6-15,1 18-11 16,0 11-1-16,1 17 1 16,11 14 1-16,2 12-1 15,4 10 2-15,7 4-2 0,1 1 0 16,8-5 1-16,-4-7-1 15,3-13 0-15,-9-12 2 16,-4-9-2-16,-5-14 0 16,-8-9 0-16,-5-11 0 15,-2-7 3-15,-6-9 15 16,-5-14 8-16,-5-11-21 0,1-12-4 16,0-10-2-16,3 1 0 15,5 0 1-15,7 3-2 16,0 11 1-16,4 8 1 15,7 9-1-15,3 4 3 0,5 6 1 16,3 5-1-16,5 3 1 16,2 6-2-16,2 3 0 15,-3 14 0-15,-1 8 0 16,-5 11-1-16,-17 5-1 16,14 5 2-16,-17 3 1 0,-2 1-2 15,-5-6 1-15,-5-6 1 16,-1-8-1-16,0-7 1 15,6-9-3-15,-1-8 1 16,3-6 2-16,1-6-2 16,2-11-8-16,0-9-6 15,0 0 1-15,2-3 4 0,7 4 3 16,2 4 5-16,3 8 0 16,-2 10 1-16,5 3 0 15,-3 11 3-15,2 8-1 16,1 6 0-16,-1 3 1 15,0 1 0-15,-2 0-1 16,3-4-2-16,-7-2-7 0,-3-7-55 16,-5-7-102-16</inkml:trace>
  <inkml:trace contextRef="#ctx0" brushRef="#br0" timeOffset="158135.9">32094 6700 586 0,'-4'-11'35'16,"-4"3"-20"-16,-2 6-3 0,3 2-11 15,0 0-5-15,3 11-47 16,4 3-56-16,0 3-186 16</inkml:trace>
  <inkml:trace contextRef="#ctx0" brushRef="#br0" timeOffset="158854.57">32464 7106 443 0,'-11'-66'4'0,"1"-13"6"16,5-3-1-16,2-5 5 0,1 4-7 15,-1 9 16-15,3 17 8 16,0 19 5-16,-2 15 1 0,-2 13 2 16,1 10-13-16,-5 11-22 15,1 15-5-15,2 6 1 16,1 10-1-1,4 11 1-15,0 7 0 16,11 5-1-16,5 4 1 0,8-3-1 16,2-6 2-16,5-6-1 15,-1-11-2-15,2-13-12 16,3-13-3-16,-1-16-1 0,-1-2 11 16,-1-25 5-16,-5-7-1 15,-6-15-3-15,-6-13-15 16,-7-5 10-16,-8-7 9 15,0-4 1-15,0 7 2 16,-5 7 0-16,-3 16 2 16,-2 11 19-16,3 13 4 0,-4 11-3 15,3 8-4-15,0 4-13 16,6 6-8-16,-1 14-1 16,3 11 1-16,7 8 1 15,11 9 0-15,4 6 2 16,7 1-2-16,3-5-3 15,0-9-25-15,0-13-8 0,1-17 17 16,-3-11 7-16,-3-23 13 16,-2-16 3-16,-5-14 3 15,-5-8 0-15,-7-7-5 16,-4 0 0-16,-4 7 0 0,0 8 1 16,-9 12 0-16,-6 13 15 15,-2 12 13-15,-2 10-3 16,-1 6-21-16,3 9-4 15,-1 11-1-15,7 7-3 16,4 12 0-16,7 6 3 16,4 5-3-16,15 5 4 0,10 3-8 15,5 3-75-15,2-6-37 16</inkml:trace>
  <inkml:trace contextRef="#ctx0" brushRef="#br0" timeOffset="159183.37">33363 6549 488 0,'13'-52'7'0,"1"3"-1"0,-1-4 2 16,-4 3 0-16,-2 11 3 15,-7 6 3-15,0 13 30 16,0 12-1-16,-9 8-18 15,-4 15-23-15,-3 13-5 0,0 9 4 16,2 13-2-16,2 10 4 16,2 11-3-16,10 1 4 15,0 7-4-15,15-5 0 16,9-1 0-16,5-6 2 16,6-12-2-16,1-9-1 15,1-10 2-15,-3-9-2 0,-3-9 2 16,-1-4-35-16,-6-9-66 15,-10-3-131-15</inkml:trace>
  <inkml:trace contextRef="#ctx0" brushRef="#br0" timeOffset="159745.96">30785 8638 89 0,'-74'31'80'15,"8"-3"-18"-15,6-6 0 16,12-4 33-16,3-5-31 15,9-2-20-15,6-3-17 16,6-3-17-16,2-4-5 16,8 3-2-16,4-2 7 0,2-2 4 15,6 0-7-15,2 0-3 16,0 0-5-16,10 0-5 16,7 0 7-16,10-7 0 15,9-7 4-15,11-8 1 16,14-6 4-16,13-13-1 0,10-8 3 15,20-6-1-15,16-11-1 16,9-2-3-16,9-5-2 16,7 0-1-16,5 0-3 15,5-3 1-15,2 4 0 16,1 3-3-16,1 2 3 0,4 2-3 16,-6 0 2-16,-3 3 0 15,-1 1 0-15,-6 2-1 16,-6 4 0-16,-16 1 2 15,-16 10-2-15,-15 6 0 16,-22 10 0-16,-21 6-2 16,-20 10-13-16,-16 5-8 15,-15 7-3-15,-4 0-24 0,-19 7 1 16,-21 9-160-16</inkml:trace>
  <inkml:trace contextRef="#ctx0" brushRef="#br0" timeOffset="160433.88">30679 9196 496 0,'-4'6'5'0,"4"-4"-10"0,0 0-10 15,2-1 16-15,5-1 0 16,6 0-2-16,3 0-4 16,2-1 5-16,9-11-3 15,5-5 6-15,9-8-1 0,13-7 1 16,13-9 2-16,12-9 4 15,13-11 10-15,10-5 1 16,13-9-3-16,11 1-5 16,6-3-2-16,2 5-7 15,4 3 0-15,-8 5-3 16,1 5 1-16,-3 0-1 0,-10 3 1 16,3 1-2-16,-3-1 1 15,3 0 0-15,1 2-8 16,0 2-4-16,-2-1 2 15,-7 3 2-15,-3 4 3 16,-13 4 5-16,-16 7-2 0,-20 7 3 16,-13 3-1-16,-18 7 0 15,-8 5-3-15,-13-1 1 16,-3 5 4-16,-4 2 3 16,-2-2 13-16,0 2-6 15,0 0-5-15,0 0 0 0,0-2-1 16,2 2 2-16,1 0 2 15,-1 0 2-15,1 1-2 16,-3 2-2-16,2 3-4 16,-2-1 1-16,0 0 1 0,2 2-1 15,-2 0-1-15,0 0-1 16,0 0-2-16,0 0 0 16,0 0-2-16,0 0 0 15,1 0-6-15,1 7-23 16,-2-2-18-16,0-1-45 15,-5-4-200-15</inkml:trace>
  <inkml:trace contextRef="#ctx0" brushRef="#br0" timeOffset="186190.19">12571 15058 248 0,'0'0'30'16,"0"0"9"-16,0 0 20 0,0 0-13 15,0 0-22-15,5 0-17 16,5 8-7-16,4 7 3 16,2 5-1-16,5 6 5 15,3 8 2-15,1 9 0 16,2 7-3-16,5 7-3 0,2 5 1 16,7 8-1-16,7 7-2 15,6 7 1-15,2 6 0 16,4 7-1-16,-5 3-21 15,-4 0-75-15,-10-11-50 16</inkml:trace>
  <inkml:trace contextRef="#ctx0" brushRef="#br0" timeOffset="188348.94">12618 15118 290 0,'-10'2'7'0,"0"-2"24"15,3 0 5-15,2 0 6 16,-3-5-10-16,4-2-11 16,1-4 3-16,-1-2-16 0,1-2 3 15,-1-2 3-15,1-1-4 16,0-5-4-16,-2 0-3 16,3-4 2-16,-1-5-1 15,3-2 3-15,0-7 1 16,2 1-1-16,11-5-2 15,4 4-2-15,8 2 0 16,4 8 1-16,7 9-3 16,1 12-3-16,9 10 1 0,-2 10-1 15,2 19-3-15,-2 14 1 16,0 11 0-16,-5 4-1 16,-5 10-1-16,-7 3 2 15,-8 3 0-15,-11 1 3 0,-8-2 2 16,-5-2-1-16,-15-3 1 15,-5-5 2-15,-4-12 3 16,-3-10 6-16,1-11 0 0,4-10-2 16,4-14 1-16,5-6-1 15,8-16-8-15,4-8-2 16,6-6 0-16,0 3-2 16,14 2 3-16,3 7 1 15,5 6-3-15,2 6 1 16,3 6-2-16,5 0 0 15,6 10 3-15,7 2-2 0,3 2-8 0,6 2-29 16,0-2-10-16,-4-4-31 16,-10-9-88-16</inkml:trace>
  <inkml:trace contextRef="#ctx0" brushRef="#br0" timeOffset="188677.03">13336 15279 351 0,'-14'-52'45'0,"-4"1"2"15,6-1-5-15,-2 4-4 16,7 8-21-16,1 10-5 15,-2 10 9-15,4 10 1 16,1 10 6-16,-1 7-23 0,4 12-4 16,0 6-3-16,7 4 0 15,11 4 2-15,4-2-1 16,7-4 1-16,5-4-4 16,0-5-1-16,4-11-7 15,-10-7-1-15,1-6 4 0,-10-13 7 16,-7-12 4-16,-9-4 1 15,-3-6 10-15,-10-2 8 16,-12 0-3-16,-5 0-8 16,0 6-5-16,-2 6-2 15,4 12-1-15,4 12-1 16,3 7 2-16,0 12-3 0,3 15-3 16,7 4 1-16,6 1-14 15,2-4-6-15,15-6-22 16,13-10-42-16,2-12-43 15</inkml:trace>
  <inkml:trace contextRef="#ctx0" brushRef="#br0" timeOffset="189177.81">13482 14675 549 0,'-19'-11'4'0,"5"9"0"0,0 2 3 15,3 20-1-15,9 10-8 31,2 6 1-31,0 8 2 16,9 0-3-16,11-4 2 0,6-6-3 0,1-10 1 16,7-10 0-16,-4-10-1 0,-2-4-8 15,-4-15 4-15,-10-16 7 16,-3-6 2-16,-9-10 1 16,-2-6 2-16,0-4 0 15,-11 0-3-15,0 2-4 16,2 10-6-16,0 11 0 15,2 13 7-15,6 15 1 0,1 6 7 16,0 24-8-16,7 4 0 16,10 6 1-16,8 1 1 15,8 0 0-15,4-15-1 16,7-7 0-16,-3-13-8 16,-2-5-39-16,-8-18 2 0,-10-13 43 15,-12-8 5-15,-9-6 2 16,-10-11 32-16,-14-5-16 15,-5 0-8-15,-3 2-10 16,1 7 2-16,4 12-5 16,5 11 7-16,2 16 31 0,6 17-2 15,1 2-11-15,6 21-15 16,3 5-10-16,4 5-3 16,9 3 5-16,13 3-6 15,7 3 4-15,8-4-3 16,0 0-55-16,1-2-76 15</inkml:trace>
  <inkml:trace contextRef="#ctx0" brushRef="#br0" timeOffset="189809.15">13871 14471 101 0,'16'-46'79'16,"-2"-6"-43"-16,-1-5-18 0,-2 0-15 0,-9 1-3 0,-2 1 4 16,0 9 44-16,-9 8 73 15,-6 10-51-15,-1 12-9 16,2 9-12-16,3 7-12 16,2 8-19-16,8 12-11 0,1 5-8 15,5 7-1-15,13 2 1 16,7 3 1-16,7-3-2 15,3-1 1-15,2-6 0 16,1-8 0-16,-2-10-11 16,-2-9 2-16,-2-7 5 15,-5-18 2-15,-7-9 3 16,-6-11 2-16,-7-6 1 0,-7-7 0 16,0-2 1-16,-11-1 3 15,1 6-1-15,-3 3-5 16,2 9 1-16,1 13-2 15,-3 10 4-15,2 10 2 0,-3 10 6 16,3 1-9-16,4 16-4 16,4 2 0-16,3 2 0 15,3-1-2-15,15-2-2 16,9-4-3-16,5-11-17 16,5-3-2-16,-2-1 9 15,-1-11 12-15,-1-5 7 0,-5 5-2 16,-2 4 2-16,-9 7 9 15,0 1 6-15,-3 3 2 16,-1 8 1-16,-4 3 2 16,-1 3-4-16,4-3-10 0,2-2-5 15,6-6 0 1,2-6-2-16,7-6 2 0,5-15 0 16,5-13-12-16,0-9-25 15,2-9-16-15,1-5-28 16,-1-3-43-16</inkml:trace>
  <inkml:trace contextRef="#ctx0" brushRef="#br0" timeOffset="190101.01">14802 13533 543 0,'-10'3'30'0,"5"-3"24"16,5-10-30-16,3-12-21 0,12-11 0 15,8-16-2-15,6-5-1 16,7-13-1-16,7-4 1 16,1 1 0-16,4 2 0 15,2 4-1-15,-7 7 2 16,-4 9-3-16,-8 5-38 0,-4 9 19 15,-9 5 6-15,-2 6 12 16,-5 7-5-16,-6 4-41 16,-1 4-36-16,-4 7-107 15</inkml:trace>
  <inkml:trace contextRef="#ctx0" brushRef="#br0" timeOffset="190354.84">15070 12887 583 0,'-5'0'7'15,"3"0"-1"-15,2-4-5 16,2-4 1-16,7-3-2 16,4-2 0-16,4 1-1 15,7 1 1-15,5 8-1 16,3 3 0-16,0 25-1 0,2 20-2 15,-7 20-1-15,-5 25 6 32,-6 13-2-32,-6 12-20 15,-9 3-20-15,-1 2-51 16,0-4-268-16</inkml:trace>
  <inkml:trace contextRef="#ctx0" brushRef="#br0" timeOffset="190773.69">14719 15161 646 0,'7'0'1'0,"1"0"-11"16,11 23 5-16,3 13 3 15,8 15 2-15,1 17 0 0,3 11 2 16,-2 7-1-16,-1-1 7 16,-1-2-1-16,-1-11-1 15,0-5-4-15,-2-14-1 16,-1-6-1-16,1-14-11 16,-2-9-66-16,-3-17-95 15</inkml:trace>
  <inkml:trace contextRef="#ctx0" brushRef="#br0" timeOffset="191431.83">15343 14874 669 0,'-20'-5'18'0,"-6"5"-19"15,-1 5-4-15,4 16 3 16,-1 11-1-16,5 15 2 0,2 5 2 15,7 8-1-15,8 5-1 16,2 0-1-16,14-2 1 16,8-4 2-16,8-9-4 15,4-15 3-15,2-13-12 16,-2-18-21-16,-2-14 15 16,-5-24 14-16,-8-15 8 15,-9-12-2-15,-10-5 1 0,0 0-1 16,-7 7-1-16,-9 9 1 15,-2 11 0-15,2 14 10 16,0 11 9-16,1 7-5 0,0 7-8 16,3 0-6-16,3 0-2 15,1 0-1-15,6 0 2 16,2 0-3-16,5-4-5 16,11-7 3-16,4-1 4 15,7-4-1-15,5 0-1 16,2 1 0-16,0 7 2 0,0 8-4 15,-5 0 4-15,0 15-4 16,-6 14-3-16,-4 9 5 16,0 1 3-16,1 7 0 15,2-3 0-15,4-6-1 16,1-8 0-16,0-9-1 16,2-14-1-16,-4-7-11 15,-3-22 10-15,-5-15 0 0,-8-8 6 16,-6-11-3-16,-3-8 2 15,-8-2 0-15,-8-1 2 16,-4 8-1-16,0 8 2 0,-3 9-2 31,-2 18 12-31,2 11 7 16,-3 14-5-16,-3 6-7 16,3 18-2-16,-2 13-7 15,2 8-1-15,6 5 1 16,6 0-5-16,6-2-40 0,8-14-26 15,0-13-118-15</inkml:trace>
  <inkml:trace contextRef="#ctx0" brushRef="#br0" timeOffset="191744.3">16227 13939 270 0,'-20'-12'143'16,"-1"7"-142"-16,1 5 12 16,-2 5 20-16,3 16 2 15,-3 10-7-15,4 8 8 0,4 6-7 16,9 8-2-16,5 8-7 15,5 1-11-15,19 8-8 16,11-3-1-16,5-2 0 16,10-6-1-16,3-17 0 15,2-19-42-15,-1-23-44 0,-5-17-2 16,-7-30-42-16</inkml:trace>
  <inkml:trace contextRef="#ctx0" brushRef="#br0" timeOffset="192072">16526 13827 393 0,'-24'-12'187'16,"-1"10"-161"-16,-2 2 22 15,3 16-32-15,5 10-12 16,2 10-3-16,5 7-2 16,9 5 4-16,3 2-2 0,3 2 0 15,15-6-1-15,9-3 0 16,3-15-1-16,10-10 0 15,-2-12-6-15,1-10-3 16,-3-22 12-16,-7-12 0 16,-6-10 0-16,-7-6-1 15,-8-3 2-15,-8 2 3 16,-6 3 15-16,-12 6 2 0,-4 10 3 16,-1 9 3-16,-5 11-9 15,-3 13-19-15,1 3 1 16,-1 5-2-16,4 15-2 15,7 1-22-15,10 4-42 16,6-4-20-16,4-3-96 0</inkml:trace>
  <inkml:trace contextRef="#ctx0" brushRef="#br0" timeOffset="193183.63">16643 13658 639 0,'-7'-11'5'0,"6"9"-5"15,1 2-4-15,0 11 1 16,5 8 0-16,6 9 3 16,5 3 0-16,4 5 0 0,5-1 0 15,0 1 0-15,-2-2 0 16,3-2-1-16,-5-5-3 16,-5-9 2-16,-3-4 2 15,-8-9 0-15,-3-5 0 16,-2-7 6-16,-3-12 17 15,-11-13-18-15,2-11-4 0,0-9-2 16,1-1 1-16,4-1-4 16,2 4-7-16,3 11 6 31,2 7 4-31,0 12 2 16,3 9-1-16,9 8 5 0,7 3-4 15,-2 9 0-15,9 10-1 16,-1 8 1-16,4 5-1 15,-2 2 0-15,-2 2 0 16,-4-2 0-16,-3-4-10 0,-7-7-5 16,-3-10 8-16,-5-10 6 15,-3-3 3-15,0-19 4 16,-10-13-5-16,-2-13 1 16,-3-7-2-16,5-1 0 15,-6-1 0-15,7 4-2 16,0 11 2-16,2 7 2 15,4 13-4-15,3 7 4 0,0 9 10 16,0 3 0-16,3 6-14 16,7 9 3-16,5 5-2 15,3 4 2-15,-2-2-1 0,3-3 0 16,3-2-1-16,2-5-1 16,-5-6-1-16,-1-6 3 15,1-6-4-15,-5-11 5 16,-6-10-1-16,-3-5 0 15,-5-7-1-15,0-7 1 16,0 6-1-16,-6 0 2 0,-1 5 0 16,-2 9 1-16,2 8 0 15,1 9 5-15,-3 7 7 16,4 2-6-16,0 9-8 16,3 9-1-16,2 3-1 15,0 5 1-15,7-1 0 16,9-4 0-16,2-1-1 0,2-11 0 15,3-7-5-15,2-2-1 16,-1-15 5-16,-3-10 2 16,-2-9-1-16,-5-7-1 15,-7-2 2-15,-7-3-4 0,0 4 4 16,-7 5 1 0,-7 6 1-16,4 9 1 0,-2 7 3 15,0 6 9-15,4 8 1 16,3 1-5-16,3 7-7 0,2 8-7 15,2 7 2-15,8 1 2 16,5 0 0-16,2 1-1 16,3-5 0-16,4-6 0 15,2-8 0-15,-1-5 0 16,2-5 0-16,-1-15 3 16,-6-9-1-16,-5-8 2 0,-4-8-2 15,-7-5-2-15,-4-1 1 16,0-1 1-16,-8 2 0 15,1 7-1-15,-1 9 1 16,-1 10-1-16,3 7 2 16,2 8 6-16,3 9 6 0,1 2-11 15,0 16-8-15,0 9 1 16,7 5 4-16,8 9 0 16,2 4 0-16,5-2 0 15,5-1 0-15,2-4 0 0,3-4 0 16,0-9-29-16,-7-10-54 15,-4-7-127-15</inkml:trace>
  <inkml:trace contextRef="#ctx0" brushRef="#br0" timeOffset="193463.18">17484 12994 587 0,'-1'-5'34'0,"1"-7"-24"16,0-3-6-16,3-7-3 15,8-3 0-15,2-5-4 16,-1-4-24-16,2-1-12 16,-1-1 1-16,-4 4-26 0,-2 1 35 15,-1 7 31-15,-4 6 54 16,1 4 16-16,-1 8-14 16,1 4-18-16,2 2-27 15,4 6-6-15,3 8 5 16,3 6 4-16,4-1-6 15,6 6-6-15,-1 2-1 0,0 0-2 16,3-2 0-16,-2 2-34 16,-3-8-53-16,-8-6-78 15</inkml:trace>
  <inkml:trace contextRef="#ctx0" brushRef="#br0" timeOffset="193603.79">17545 12591 526 0,'-14'-11'27'0,"1"6"20"16,6 1-29-16,-1 0-14 0,5 4-7 15,0 0-71-15,3-1-141 16</inkml:trace>
  <inkml:trace contextRef="#ctx0" brushRef="#br0" timeOffset="194339.06">17761 12587 509 0,'2'7'47'0,"-1"0"-37"15,1 1 0-15,2 6 9 0,3 2 3 16,4 2-12-16,5 0-7 16,4-2-3-16,2-6 0 15,4-4-2-15,-1-6-27 16,0 0 18-16,-1-14 12 15,-5-8 4-15,-2-6-3 0,-5-6 17 16,-4-6 16-16,-5 1-13 16,-3 0-9-16,0 2-4 15,-3 8-5-15,-7 9 13 16,3 6 10-16,2 7 1 16,-2 7-11-16,5 0-14 15,-2 9-8-15,4 9 5 16,0 0 0-16,6 3-3 0,4-2-12 15,4-1-18-15,-2-7 1 16,0-2 13-16,1-9 10 16,-4 0 7-16,-2-11 4 15,-4-6 1-15,-1-8-1 16,0-4-1-16,-2 1 0 0,0 1-1 16,0 5 1-16,0 4-1 15,-2 8 1-15,2 8 1 16,0 2 1-16,5 4-9 15,8 8 2-15,3 6 4 16,6 0 0-16,1-1 0 0,3-2 1 16,1-6 0-16,-1-8 0 15,-3-1-1-15,-3-7 0 16,-2-12 3-16,-5-5-1 16,-6-6 0-16,-2-5 0 0,-3-5-1 15,-2 1 1-15,0 1-2 16,0 5 0-16,0 4 0 15,0 8 0-15,0 7 2 16,0 4 11-16,0 5-1 16,0 2-6-16,0 3-6 15,0 0-2-15,0 3-7 16,0 12 6-16,0 2 2 0,5 6 2 16,10 2-1-16,5 4-3 15,3-2 3-15,4-1 0 16,2 5-14-16,-1-1-9 15,-4 2-15-15,-3 6-15 0,-5 1 0 16,-9 8 21-16,-7 0-23 16,-3 7-216-16</inkml:trace>
  <inkml:trace contextRef="#ctx0" brushRef="#br0" timeOffset="197483.31">14885 17691 451 0,'-1'7'4'16,"-1"-4"-3"-16,0 1-1 15,2-4 1-15,0 0 0 0,4 0 3 16,7-2 8-16,1-10 13 16,7-10 4-16,3-5-4 15,5-12 2-15,6-6-5 16,2-15-4-16,7-2-8 15,1-7-4-15,2 4-3 16,0 3-1-16,-4 4-2 16,-1 10-14-16,-8 7-57 0,-6 6-61 15,-13 4-212-15</inkml:trace>
  <inkml:trace contextRef="#ctx0" brushRef="#br0" timeOffset="197811.4">15089 16895 298 0,'-9'-7'164'0,"3"-4"-164"16,6-1 0-16,0-2 9 15,8-1 0-15,7-1-3 0,7 3-1 16,5 3 5-16,4 6 1 15,6 4-5-15,-3 0-2 16,4 14-1-16,2 6-2 16,-1 9 1-16,-1 5-2 15,-1 9 1-15,-3 5 0 16,0 6 1-16,-7 1 7 0,-5 3 5 16,-7-1 5-16,-8-1-1 15,-4-5-5-15,-3-4-3 16,-5-2-4-16,-13-8-3 15,-7-9-22-15,-11-7-126 0</inkml:trace>
  <inkml:trace contextRef="#ctx0" brushRef="#br0" timeOffset="200015.67">16514 16126 277 0,'-19'-4'0'0,"-1"-5"6"0,-2 1 43 16,3-4 3-16,1-5-20 15,4-1-3 1,1-3 5-16,6-5-8 0,7-4-11 15,1-3-4-15,19-4 0 0,13-6 0 16,11 1 4-16,14 0-5 16,6 7 1-16,8 5 0 15,4 13-6-15,-5 17-3 16,-3 7-2-16,-8 25-4 16,-17 16-10-16,-17 18 6 0,-14 9 7 15,-12 11 2-15,-11 4-2 16,-16-2 3-16,-8-4-1 15,-7-10 6-15,-5-7 15 16,0-12-2-16,1-10-3 0,2-10-9 16,3-10-7-16,9-7 1 15,5-9-2-15,5-8 2 16,8-1-10-16,6-3 6 0,3-7-3 16,5-5 9-16,6-1-6 15,8-3 2-15,8-5 1 16,7 1-2-16,5 0 2 15,5 1-4-15,5 7 1 16,0 2 1 0,4 4-15-16,-4 7-18 15,5 2 17-15,-6 0-16 0,-2 4 3 16,0-4-28-16,-1-4-5 0,-5-19-30 16,3-15 3-16,-6-14-34 15</inkml:trace>
  <inkml:trace contextRef="#ctx0" brushRef="#br0" timeOffset="200672.58">17360 15668 387 0,'0'-50'26'0,"0"16"18"15,0 12-1-15,-13 12-17 0,-2 10-5 16,-4 0-15-16,-3 14-3 16,5 7 2-16,4 10 3 15,3 5-2-15,8 4-2 0,2 7-2 16,3-1 0-16,14-3-2 15,4-1 0-15,6-14-1 16,5-9 0-16,0-13 1 16,1-6-1-16,-1-21 2 15,-5-14 0-15,-5-5 2 16,-6-9-3-16,-7 1 3 0,-7 0-5 16,-2 3 2-16,-5 8 0 15,-9 5 2-15,1 11-3 16,-2 6 2-16,3 10 6 15,-2 5-2-15,0 0 0 16,6 3-3-16,-1 2-1 16,5-1 0-16,4-2-2 0,0-2-1 15,0 0-1-15,9-12 3 16,3-8 1-16,5-3 1 16,0-8-3-16,4 1 2 15,4 2 0-15,-3-1-1 0,2 8 0 16,0 6 1-16,-4 10-2 15,-6 5 1-15,1 10-3 16,-5 17 3-16,2 6 1 16,1 7 0-16,1 5 0 15,5 0 0 1,4-4-1-16,-2-6 0 0,3-8 0 0,1-9-2 16,-1-9 2-16,-7-9-3 15,3-5 1-15,-4-20 3 16,-1-11 0-16,-3-8 1 15,-1-12 0-15,-7-6-1 0,-1-4 1 16,-3 3 1-16,0 10 3 16,-5 8 4-16,-8 15 11 15,-3 10 9-15,-9 18-4 16,-4 2-21-16,-7 20-7 16,-1 3 4-16,0 5-3 0,6 1-23 15,11-4-27-15,8-7-40 16,10-7-164-16</inkml:trace>
  <inkml:trace contextRef="#ctx0" brushRef="#br0" timeOffset="200985.1">18163 14542 449 0,'-11'-10'118'16,"0"4"-103"-16,-3 5 18 16,1 1-17-16,1 12-13 0,-1 13-4 15,2 9 0-15,6 9 2 16,5 5 2-16,0 5 1 15,18-1-1-15,7-2-2 16,11-6-1-16,6-10 1 16,7-10-5-16,0-12-42 15,2-10-39-15,-3-2-95 16</inkml:trace>
  <inkml:trace contextRef="#ctx0" brushRef="#br0" timeOffset="202033.43">18538 14418 532 0,'-18'-15'57'0,"0"12"-49"16,-2 3 17-16,3 13-9 15,2 6-9-15,5 9-6 16,4 5-3-16,6 0 1 16,0 1-1-16,13-2-1 0,5-4 3 15,6-6-2-15,3-10-36 16,4-12-10-16,-2-10 8 15,0-18 15-15,-4-6 19 16,-5-12 6-16,-6-4 3 0,-7-3 7 16,-4 6 17-16,-3 4 2 15,0 11 3-15,-3 7-2 16,1 10-7-16,-3 12-1 16,3 3-4-16,0 8-22 15,1 12 4-15,1 7 0 16,0 1 0-16,0 4-1 15,3-5-21-15,4-7 1 0,3-6 4 16,0-8 6-16,1-6 6 16,2-17 3-16,-3-8 6 15,4-8-2-15,-1-6-1 16,-2-3-2-16,-3 7-1 0,0 2-4 16,-2 8 5-16,-3 8 2 15,-1 8 12-15,-1 5 20 16,3 4-11-16,-1 0-22 15,5 8-3-15,1 2 3 0,1 2 1 16,7 0 0-16,-5-6 0 16,7-4-2-16,-4-2-1 15,2-10 2 1,-1-8 1-16,0-11 0 16,-4-8-1-16,-2-6-3 0,-5-4-11 0,-5-3 5 15,0 2 9-15,-3 4 1 16,-7 8 0-16,3 6 6 15,0 6 3-15,0 9 5 16,3 4-2-16,0 5-4 16,4 5-5-16,0 1-3 15,0 7-9-15,0 7 5 16,6 8 2-16,3 4 1 0,2 3 1 16,0-2-1-16,3-1 0 15,4-4 1-15,0-6-1 16,-2-6-2-16,3-6-3 0,-2-4-4 15,-3-2-1-15,-3-16 5 16,-4-3 4-16,-3-8 0 16,-2-1 1-16,-1 0 0 15,-1 3 0-15,0 4 1 16,0 5 1-16,0 7 6 16,0 4 1-16,0 3-3 0,2 2-2 15,3 2-5-15,3 0-1 16,4 0 2-16,5 2-1 15,2 1 2-15,1-3-1 16,-1 0-9-16,0-3-2 16,-3-12 9-16,-4-5 2 0,-5-7 0 15,-3-5 1-15,-4-2 1 16,0-5 0-16,0 1-1 16,-2-1 1-16,-1 2-2 15,-1 7 0-15,2 1 1 16,2 6 1-16,0 8 0 0,0 6 3 15,0 6 2-15,0 3 1 16,0 3-12-16,0 9 1 16,7 10 2-1,8 5 1-15,3 3-1 16,4 4 2-16,1-1 0 16,0-1-1-16,-1-4-31 0,-6-1-59 0,-4-7-60 15,-5-8-241-15</inkml:trace>
  <inkml:trace contextRef="#ctx0" brushRef="#br0" timeOffset="202432.65">19393 13604 220 0,'-3'-16'162'0,"1"0"-117"16,2 3-5-1,0 1-15-15,0-2-3 0,3-1-14 16,6-1-4-16,-2-2-2 16,2 0-2-16,4-4 0 15,-4-3 1-15,-1-4 0 16,-1-2-2-16,-2 1 2 0,-2 7-1 15,-3 1 2-15,0 7 32 16,0 8 5-16,0 7-7 16,0 0-13-16,0 14-19 15,0 4-2-15,0 3 2 0,7 4 0 16,6 0 0-16,6-6 0 16,7-3 0-16,3-7 0 15,-1-9 0-15,5 0 2 16,-3-9 0-16,-3-14 0 15,-1-3-1-15,-11-7 0 16,-2-5-1-16,-4 2 0 0,-4 0 0 16,-5 2 1-16,0 6 1 15,0 6 1-15,0 8 4 16,0 5 4-16,0 4-2 16,0 5-1-16,0 0-11 15,2 7 2-15,7 2 1 0,2 3 0 31,0 3-13-31,-3-3-51 0,0-3-99 16</inkml:trace>
  <inkml:trace contextRef="#ctx0" brushRef="#br0" timeOffset="202595.34">19563 12921 558 0,'-14'-11'19'16,"-1"-1"-17"-16,9 4 20 15,0 5-5-15,5-1-13 16,-3 3-5-16,4-4-54 0,0 1-143 16</inkml:trace>
  <inkml:trace contextRef="#ctx0" brushRef="#br0" timeOffset="202957.16">19923 12853 637 0,'-5'5'3'16,"-1"2"-5"-16,2 10-1 15,4 2 2-15,0 7 1 16,0 5-1-16,15 1-3 16,7-1 0-16,6-5-9 15,8-8 2-15,0-9 9 16,3-9 3-16,-1 0 2 0,-2-19-2 15,-3-4 5-15,-9-8 3 16,-6-1 8-16,-7 0-2 16,-10 3 1-16,-1 6 7 15,-12 5 5-15,-11 11-13 16,-3 5 1-16,-2 2-11 0,2 4 0 16,-2 7-1-16,8 3-5 15,6 2 1-15,7 0-3 16,7 2-25-16,1-2-25 15,16 0-17-15,5-5-47 0,5-4-206 16</inkml:trace>
  <inkml:trace contextRef="#ctx0" brushRef="#br0" timeOffset="205933.31">13648 16604 552 0,'-3'2'0'0,"-8"-2"18"0,2 0-12 16,5 0-4-16,4 0-5 16,0 1-10-16,0 1-18 15,0 2 4-15,10 0 18 16,-1 1 2-16,5 2-2 15,-5-5-19-15,-5-2-64 0</inkml:trace>
  <inkml:trace contextRef="#ctx0" brushRef="#br0" timeOffset="-162386.78">12151 11847 409 0,'0'-9'-56'0,"0"-8"63"0,6 0 6 15,2 3-4-15,1 2-3 16,4 1-1-16,-2 2-2 0,1 4-3 16,3 1 0-16,3 2 0 15,-4 2 0-15,4 0-2 16,1 0 1-16,3 2-2 16,0 5 2-16,7 2-1 0,1 0 3 15,6 0 0-15,5-2-2 16,8 2 3-16,4-2-3 15,6-3 1-15,6 0 2 16,6-1 1-16,0-3-1 16,2 0 3-16,3 0-1 15,-1 0 1-15,3 0-3 0,4 0 4 16,3 0-5-16,1-3 7 16,7-1-3-16,3 0 0 15,2 1-2-15,2-3-3 16,-5 1 1-16,0-1 0 15,-4 2-1-15,1-2 0 0,-4 1 0 16,-4 1 0-16,0 1 0 16,-4-1 2-16,-3 0-2 15,-6 4 2-15,-4-2-2 16,-4 2 3-16,0-1-2 0,-5 1 2 16,-4 0 0-16,1 0 1 15,-3 0-2-15,-2 0 1 16,-3 0-1-16,-1 0-2 15,-1 1 2-15,-4 1-1 16,0 2 0-16,-6-3-2 16,-1 2 2-16,-3-3-1 15,-4 0 1-15,-3 0-1 0,-4 0 1 16,-3 0 4-16,-3 0 14 16,4 0 6-1,-6-4-7-15,3 0-8 16,-4 2-5-16,-1-1 1 0,0-1-4 15,-5 3 1-15,0-1 1 0,0 2-1 16,-3 0 1-16,5 0-4 16,1 2-3-16,-1-2-42 15,-2-27-131-15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5:17:45.958"/>
    </inkml:context>
    <inkml:brush xml:id="br0">
      <inkml:brushProperty name="width" value="0.05292" units="cm"/>
      <inkml:brushProperty name="height" value="0.05292" units="cm"/>
      <inkml:brushProperty name="color" value="#FF0000"/>
    </inkml:brush>
  </inkml:definitions>
  <inkml:trace contextRef="#ctx0" brushRef="#br0">3393 6829 227 0,'-27'0'-11'0,"3"0"13"16,5-7 0-16,-1 0 1 15,6 0 6-15,1-2 5 16,1 2-4-16,3-2 3 16,-2 0-4-16,2 2-1 0,-1 2 4 15,-2 1 1-15,4 4-8 16,-1 0-4-16,2 0-2 15,-1 4 1-15,3 2-1 0,0 4 1 16,3 1-1-16,0 1 0 16,2 1 0-16,0 1 0 15,0 0-1-15,4 0-1 16,4 2 1-16,2-2 0 16,-1 1-2-16,5-1 5 15,-1 0 0-15,2-2-1 16,4 0-2-16,0 0 1 0,3-3 1 15,5-2 0-15,5 2 1 16,2-4 1-16,5 3 0 16,3-3 0-16,5 0-3 15,-2-1 3-15,-1-1-3 16,4-1 2-16,-6-2 0 0,2 0-2 16,0 0 2-16,4-2-1 15,-4-5 1-15,2 2 1 16,7-2-2-16,4-3 0 15,-1 0 1-15,7 0 0 0,0 0-2 32,-1 0 3-32,-1 3-3 15,-3 1 1-15,0 1 1 0,-2 1-3 0,-3-1 3 16,-1 3 0-16,2-2-1 16,2 1-1-16,-3-1 1 0,5-1 1 15,-1 2-2-15,4-3 1 16,-1 3 1-16,-3-1 0 15,4 2-2-15,-1 0 1 16,-3 2 0-16,0 0 1 16,4 0-2-16,-5 0 1 0,0 4 0 15,0 0 0-15,-1-1 1 16,0 3-1-16,-1-3 0 16,1 1 0-16,-1-3 0 15,3 1 1-15,0-2-1 16,-1 0 0-16,3 0 0 0,-1 0 0 15,1 0 1-15,-1 0-2 16,-4 0 2-16,-1 0 0 16,1 0-1-16,-3 0 2 15,-4 0 0-15,-1 2 1 16,0 0-2-16,0-1-1 16,-4 3 1-16,1-4 0 0,2 2 1 15,-2-2-2-15,1 0 0 16,-2 0 2-16,-4 0-2 15,2 0 0-15,-2 2 1 16,-3-2-1-16,-1 2 0 16,0-2 0-16,0 1 0 0,0 1 1 15,0 0-1-15,0-2-1 16,0 0 2-16,0 0-2 16,1 0 2-16,1 0-1 15,2 0 1-15,2-2-1 16,3-1 0-16,-1-1 1 0,6-3-2 15,-1 3 2-15,-5-3-1 32,3 2 1-32,-3 1-1 0,-5-1 0 15,2 1 1-15,-3 1 1 0,3-1 1 16,-2 2 0-16,-1-1-1 16,0 1-1-16,-1 0 0 0,4-2-2 15,-3 1 3-15,-2-1-1 16,3 1-1-16,1-1 0 15,-1 3 1-15,3-1-2 16,-2 0 1-16,1 0 0 0,3 2 0 16,-4-1 0-16,6 1 0 15,-4 0 0-15,1 0 1 16,-3 0-2-16,-1 0 2 16,-5 0-1-16,1 0 0 15,-3-2 2-15,-4-4-1 0,-1 3 5 16,-3-4 9-16,-3 1-5 15,1 2-6-15,2 0-1 16,-3 1-2-16,-1 0-1 16,2 1 3-16,-2 2-3 15,-3-2 1-15,-1 2 0 16,-6 0 3-16,-2 0-5 0,-2 0 1 16,-2 0-2-16,-1 0-1 15,-1 0 3-15,2 0 5 16,2 4-3-16,4-1-2 15,7 4 1-15,6 1 0 16,8 1 0-16,6 2 0 0,4-4-1 16,-3 0-23-16,-4-6-83 15</inkml:trace>
  <inkml:trace contextRef="#ctx0" brushRef="#br0" timeOffset="55007.14">21941 11208 521 0,'-11'-17'38'16,"1"-3"-33"-16,-2 6 10 15,2 3-10-15,-1 2 1 16,-3 7-2-16,-6 2 0 16,-3 0-4-16,-2 13 0 0,-6 1 2 15,2 11-1 1,-1 4-1-16,1 10-1 0,4 4 1 15,2 5 0-15,8 3-1 16,5 1 1-16,10 2-1 16,0-4 0-1,20-2-1-15,15-3 3 0,8-2-2 16,11-4 0-16,6-6 1 16,9 0 0-16,-1-5-4 15,4 1 3-15,-7 3-1 16,-6 0 1-16,-9 9-8 0,-6 3 3 15,-12 8 2-15,-9 7 2 16,-6 5 3-16,-10 1-2 16,-7 6 1-16,-2-5 0 15,-18 0 0-15,-9-9 1 16,-12-3 0-16,-7-10 4 0,-8-8 0 16,-5-8 20-16,-3-10 0 15,-1-9 4-15,2-9 8 16,6 0-6-16,6-20-19 15,8-8-6-15,11-12-7 0,10-7-5 16,13-11-22-16,9-8-35 16,4-10-19-16,15-8-39 15,6-4-72-15</inkml:trace>
  <inkml:trace contextRef="#ctx0" brushRef="#br0" timeOffset="55382.05">22288 11043 446 0,'10'-9'3'16,"-4"3"-4"-16,0 6 1 15,4 0-4-15,4 8 4 16,3 5 2-16,0 13 1 15,3 4-3-15,2 11 6 0,-5 7 1 16,2 11-3-16,-5 5 0 16,-5 8-1-16,0 1 2 15,-4 4 2-15,2-2 1 16,3-4 0-16,0-5-2 16,2-7-3-16,0-8 0 0,4-9-2 15,0-9 1-15,0-5 0 16,6-13 0-16,-1-8 0 15,7-7 2-15,-1-3-2 16,8-16 1-16,3-9-1 16,-2-5-27-16,5-5-19 15,-6-5-52-15,0-3-84 16</inkml:trace>
  <inkml:trace contextRef="#ctx0" brushRef="#br0" timeOffset="56008.73">23243 10596 546 0,'0'-4'10'0,"0"4"-9"15,0 4-7-15,2 11-10 0,1 11 14 16,4 11 3-16,0 9-1 15,3 13 0-15,-1 5 2 16,-1 9-1-16,5 2-1 16,-2 2 2-16,-4-2 0 15,0-6-2-15,1 0 2 0,-3-6-2 16,-2-2 2-16,3-6-1 16,-5-3-1-16,3-7 1 15,-4-10-1-15,0-6 1 16,-7-13 1-16,-5-11 0 0,-5-5 2 15,-6-23 4-15,2-17-4 16,-5-15-1-16,1-10-4 16,0-14-3-16,-1-7-1 15,4-7 1-15,2 0 0 16,6 3-2-16,1 2 3 16,6 4 2-16,3 6-1 0,4 7 7 15,0 4-2-15,7 7-2 16,5 7 0-16,8 1-1 15,2 7 0-15,9 10 1 16,1 5 0-16,6 10-3 0,-1 13 0 16,7 7 2-16,-3 18 0 15,0 15 0-15,-1 13 1 16,-3 15 1-16,1 7-1 16,-1 8 2-16,-1 8-1 15,1 7 1-15,-5-2-3 0,2-1 1 16,-5-6 1-16,0-9 0 15,-5-7-4-15,-2-12-1 16,-2-15-5-16,-6-10-10 16,-1-13-17-16,-8-15-3 0,-3-4-74 15,-2-22-93-15</inkml:trace>
  <inkml:trace contextRef="#ctx0" brushRef="#br0" timeOffset="56290.18">23108 11221 528 0,'-7'5'0'16,"7"-5"-11"-16,3 0-9 16,12 0 19-16,8-8 2 15,4-7 6-15,5-3 12 0,7-5-5 16,3-6 8-16,9-3-6 15,2-7-4-15,6-4-3 16,4-1-5-16,2-1-2 16,-4-1-1-16,-5 5-3 0,-4 2 2 15,-6 5-15 1,-7 7-21-16,-10 4-11 0,-5 7-60 16,-7 5-95-16</inkml:trace>
  <inkml:trace contextRef="#ctx0" brushRef="#br0" timeOffset="57126.3">22476 13486 35 0,'0'-10'453'0,"0"-1"-451"16,-3-3-1-16,-7-1 1 0,0-2 12 15,-2 2 7-15,-7 1-7 16,-3 0 13-16,1 7-6 16,-4 3-3-16,-2 4-4 15,-2 4-7-15,0 15-5 16,1 12-2-16,-1 9 0 16,4 9-1-16,5 8 1 0,14 0-1 15,6 1-1-15,10 0 2 16,20-8 0-16,13-2 0 15,11-11-2-15,7-7 1 16,6-6-17-16,2-6 6 0,0-10 0 16,-1-2 6-16,-6 1-5 15,-10 0-3-15,-9 6-5 0,-13 3-2 16,-11 7 7-16,-14 5 8 16,-5 8 7-16,-19 2 4 15,-9 8 23-15,-8 0-2 0,-7 1 0 16,-6 3-6-16,-1-8-6 15,-4-6-7-15,4-7-6 16,1-19-1-16,8-10-27 16,7-14-105-16</inkml:trace>
  <inkml:trace contextRef="#ctx0" brushRef="#br0" timeOffset="57462.21">22885 13857 354 0,'19'4'2'16,"-4"-4"-11"-16,4-4 8 16,-5-13 4-16,-1-8-1 15,-4-10 2-15,-6-9-5 0,-3-6 0 16,-2-2 2-16,-8 2 5 15,-5 6 9-15,1 8 28 16,-3 12 29-16,4 13-5 16,-1 8-14-16,6 3-25 0,1 11-17 15,2 13-10-15,5 4 1 16,0 8-1-16,6 3-1 16,12 2 0-16,4-2 0 15,5-1-1-15,2-5-1 16,6-4-30-16,1-11-36 15,0-7-78-15</inkml:trace>
  <inkml:trace contextRef="#ctx0" brushRef="#br0" timeOffset="57854.03">23116 13376 561 0,'0'-2'3'15,"7"2"-9"-15,7 0 9 16,6 3 4-16,5 12 1 16,0 5-5-16,6 12-3 0,-3 8 2 15,-1 6-11-15,0 7-14 16,-5 0-1-16,-5-1 2 16,-2-10 10-16,-6-7 11 15,-1-10 2-15,-7-13 0 16,-1-12 11-16,0-5 37 0,0-20-8 15,0-13-30-15,2-10-5 16,-2-8-6-16,0 2-3 16,7 0 1-16,5 6-2 15,5 14 6-15,-3 9 3 16,2 7-1-16,-2 7-3 16,1 5 1-16,1 6-2 15,0 0 0-15,4 12-1 0,1 7 1 16,6 6-13-16,2 5-11 15,2 6-5-15,1 0-31 16,-1-4-123-16</inkml:trace>
  <inkml:trace contextRef="#ctx0" brushRef="#br0" timeOffset="58823.77">23537 13346 493 0,'-14'-6'0'0,"1"6"4"16,4 0 3-16,4 0 15 0,5 4-13 16,0 4-3-16,5 8-4 15,12 0 5-15,4 9 5 16,6 4 3-16,5 5 2 16,0 3-9-16,2 4-4 15,-3-5-3-15,-2 0 0 0,-2-8-1 16,-7-5 1-16,-6-6 1 15,-1-10 0-15,-6-7 0 16,-5-14 11-16,-2-15 27 16,-2-12-8-16,-10-11-12 0,-5-5-12 15,-1-6-3-15,0 5-2 16,-2 5-1-16,3 10-1 16,-1 9-1-1,2 9 1-15,1 5-9 0,3 9-35 16,2 4-32-16,7 2-95 0</inkml:trace>
  <inkml:trace contextRef="#ctx0" brushRef="#br0" timeOffset="58995.66">23832 13133 705 0,'2'11'-5'16,"-1"5"-9"-16,5 7 9 15,-1 4 3-15,5 5 3 0,0 0 0 16,2-3-1-16,3-6-24 16,1-7-48-16,-3-12-104 15</inkml:trace>
  <inkml:trace contextRef="#ctx0" brushRef="#br0" timeOffset="59151.85">23744 12896 617 0,'-12'0'3'0,"-1"5"-4"15,6 8-18-15,1 0-24 0,5-1-46 16,1-1-151-16</inkml:trace>
  <inkml:trace contextRef="#ctx0" brushRef="#br0" timeOffset="59667.1">23958 13021 671 0,'-15'29'-15'16,"8"-1"-7"-16,7 9-10 15,0 3 17-15,7-1-7 16,6-4 6-16,6-4-3 0,5-11-16 15,6-11 10-15,1-9-11 16,4-13 8-16,-2-21-25 16,-3-8 23-16,-6-11 4 15,-6-5 32-15,-9-1 22 0,-9 6 21 16,0 3 9-16,-4 13-4 16,-6 9-5-16,-5 14-2 15,-2 12-16-15,0 4-20 16,3 19-3-16,3 13-3 15,4 7-3-15,7 5 2 0,0 4-3 16,8-1-1-16,11-6 0 16,6-11 1-16,2-9-2 15,-1-16-32-15,3-9 0 16,-4-22 8-16,-4-16 21 16,-6-11 10-16,-7-12-5 0,-6-3 4 15,-2 1 9-15,0 7-8 16,-8 8-1-16,-1 12 5 15,2 15 13-15,0 10 9 16,4 12 0-16,-2 4-26 16,5 17-5-16,0 10-2 15,5 4 2-15,7 9-1 0,6 2-1 16,5-1-18-16,6-5-59 16,1-7-95-16</inkml:trace>
  <inkml:trace contextRef="#ctx0" brushRef="#br0" timeOffset="60026.38">24769 11846 476 0,'0'-14'-4'15,"0"8"5"-15,0 6 6 16,0 7 10-16,-4 14-9 16,-1 11-6-16,0 11 7 15,5 14 7-15,0 9-4 16,10 11-6-16,11 5-3 15,7 1 0-15,3 2-2 0,5-9 1 16,1-8 0-16,2-9-1 16,2-14 1-16,-4-13-1 15,1-14 0-15,-8-18-62 16,1-8-81-16</inkml:trace>
  <inkml:trace contextRef="#ctx0" brushRef="#br0" timeOffset="60575">25292 12268 669 0,'0'11'2'0,"-2"-4"-11"16,2-7-47-16,0-2 29 16,0-12-18-16,-2-8 8 15,-7-4-57-15,-4-6-111 16,-1 2 21-16,-2 3 349 0,0 5-13 15,1 9-59-15,3 12-18 16,5 1-27-16,5 18-29 16,2 8-16-16,5 8 3 15,9 7 8-15,8 0 2 16,5 2-12-16,6-9-1 0,1-6-1 16,1-10-1-16,1-11-15 15,-4-7-6-15,-3-15 6 16,-5-16-19-16,-8-8 7 15,-7-6 13-15,-9-7 9 16,0 4 5-16,0 5 11 0,-5 4 12 16,0 11 7-16,-2 13 7 15,6 6-10-15,-1 9-1 16,2 9-28-16,0 7 0 16,3 13 1-16,11 5 0 0,-1-1 0 15,8 2 1-15,2-5-2 16,2-9-10-16,2-8-11 15,-4-9 3-15,1-4 15 16,-6-20 4-16,-1-13 5 16,-8-9 0-16,1-10-2 0,-7-7 5 15,-1 1 0-15,-2 1 0 16,0 7 2-16,-7 10 3 16,-4 12 2-16,-5 10-2 15,-4 14-14-15,-2 4-1 16,5 6-67-16,-2 5-101 15</inkml:trace>
  <inkml:trace contextRef="#ctx0" brushRef="#br0" timeOffset="60902.62">25792 11878 405 0,'0'5'206'0,"0"-5"-214"16,0 0-10-16,8 0-12 16,-1-15 25-16,4-6 6 0,-2-5-2 15,-2-9-18-15,-3 2 3 16,-4 1 16-16,0 5 7 16,0 9 21-16,-6 7 11 15,0 11 18-15,-2 7-28 16,1 20-17-16,0 9 2 15,7 7 8-15,0 7-5 16,3 1-10-16,14-2-4 0,7-7-2 16,5-8 0-16,3-6-24 15,2-17-29-15,-3-11-27 16,-4-8-175-16</inkml:trace>
  <inkml:trace contextRef="#ctx0" brushRef="#br0" timeOffset="61144.21">25940 11051 676 0,'0'22'1'0,"0"4"-6"16,5 18 3-16,8 11 3 15,3 15 0-15,2 13 1 16,0 8-1-16,0 8-1 0,0-3 2 15,0-4-2-15,0-7 2 16,-1-11-1-16,0-8-1 16,0-17-20-16,-3-14-37 15,-2-19-50-15,-1-16-343 16</inkml:trace>
  <inkml:trace contextRef="#ctx0" brushRef="#br0" timeOffset="61658.25">26581 10884 574 0,'-2'-4'-1'16,"0"4"1"-16,2 7-7 0,0 20 3 16,0 8 4-16,4 14 8 15,1 10 0-15,-1 10 1 16,4 8 1-16,-1 5-4 0,1 0-4 0,4 0 0 16,-2-9-1-16,0-6 0 15,2-17-5-15,-5-13-4 16,-5-17 7-16,-2-17 3 15,-4-10 11-15,-13-25 20 16,2-19-28-16,-7-17-7 16,0-18-11-16,3-10 1 15,4-8 2-15,10 0 4 0,3 8 1 16,2 12 4-16,5 15 26 16,9 16-5-16,-2 15-5 15,2 13 6-15,-1 9 7 16,1 8-6-16,2 8-11 0,3 2-7 15,5 23-3-15,1 11 0 16,1 14 2-16,2 12 0 16,3 6-2-16,0 3 4 15,1 1-6-15,0-13-36 16,-1-11-31-16,-4-20-56 16</inkml:trace>
  <inkml:trace contextRef="#ctx0" brushRef="#br0" timeOffset="62201.35">26680 11421 587 0,'0'18'0'16,"1"-13"-3"-16,19-5 0 16,11-11 3-16,8-17 5 15,10-13-2-15,5-13 2 16,1-7-5-16,1-8 0 0,-11-6-75 31,-5-2-45-31,-17-2 40 16,-9 5 84-16,-12 6 60 0,-2 10 32 0,-4 13-15 15,-8 15-9-15,-3 10-17 16,-4 15-13-16,1 5-20 16,-1 21-18-16,2 11-4 15,0 15 0-15,5 11 0 16,7 10-2-16,5 5 2 15,0 0 0-15,12-5 0 0,10-13-12 16,0-14-16-16,2-18 2 16,0-17 13-16,-2-10 12 15,-3-26 3-15,-4-15 0 0,-5-12-1 16,0-5 1-16,-5-5-2 16,0 7 0-16,-1 12 1 15,-1 14 1-15,-3 14 6 16,2 17 0-16,0 6-10 15,-2 29 0-15,0 15 3 16,3 16 0-16,5 11 0 0,4 17 0 16,3 11 0-16,8 9 0 15,4 4-1-15,5 5 1 16,2-4 0-16,-2-7-11 16,-1-15 4-16,-2-17-19 15,-2-22-56-15,-4-26 9 16,-7-23-37-16</inkml:trace>
  <inkml:trace contextRef="#ctx0" brushRef="#br0" timeOffset="62904.73">27468 10725 106 0,'0'-5'333'0,"-7"-4"-332"0,-6-3 0 16,1-1 16-16,-3-1 27 16,-2-1-15-16,0 4-15 15,1-3-10-15,-2 6 8 16,1-1 1-16,0 1-5 0,-1 5-2 15,2 1 0-15,1 2 4 16,3 0 3-16,3 6-5 16,-2 11-2-16,7 7-3 15,3 9-2-15,1 9 1 16,0 9 0-16,0 6 3 16,8-2-4-16,0 1 1 0,3-6-1 15,2-11 0-15,1-9 0 16,6-12-2-16,-3-11 0 15,5-7-3-15,-2-21 8 16,-2-15 0-16,-4-12-1 16,-5-9-1-16,-2-7 1 0,-7 0-3 15,0 3 0-15,-3 12 1 16,-6 12 4-16,4 15 4 16,-3 9 11-16,4 13-8 15,-1 9-17-15,3 17 3 16,1 13 1-16,1 11 1 15,0 13-1-15,8 6 1 0,9 6 1 16,2 2-2 0,3 3-3-16,3-2-10 15,2-2-6-15,-3-5-8 0,2-5-6 16,-1-9-14-16,-1-16-38 16,-1-16-131-16</inkml:trace>
  <inkml:trace contextRef="#ctx0" brushRef="#br0" timeOffset="64500.68">27789 10949 657 0,'-12'6'-3'0,"5"-6"4"15,-1 0-21-15,3-16 19 16,-4-9-4-1,-1-14 1-15,-7-15 0 16,0-10 4-16,-2-7-7 16,-6-2-20-16,-2 3 1 15,0 13 12-15,1 11 13 0,2 17 4 0,1 14 25 16,9 12 4-16,2 3-16 16,9 13-14-16,3 6-5 15,2 6 2-15,13 4 0 16,4 2 1-16,4 1 0 15,4-6-28-15,2-6-9 0,0-11-18 16,-2-9-9 0,-3-5 32-16,-4-19 40 15,-3-6-4-15,-6-6 12 16,-5 6 2-16,-6 4 9 16,0 8 4-16,-1 7 7 0,-8 11 8 15,-2 0-26-15,2 16-15 0,2 7-6 16,5 6-1-16,2 1 2 15,4 2 1-15,12-1-2 16,3-7 1-16,5-2-1 16,3-14-5-1,0-8-14-15,2-4 16 16,-3-24 4-16,-1-5 0 0,-3-16 3 0,-3-2 1 16,-4-5-2-16,-2 3-2 15,-6 5 2-15,-5 11-1 16,-2 10-2-1,0 10 7-15,-2 17 16 16,-9 2-14-16,2 20-5 0,4 8-3 16,3 5-1-16,2 5 1 15,4 1-1-15,12-5 1 16,3-8-1-16,5-5-14 16,3-13-18-16,-3-10 6 15,-2-3 20-15,-2-18 7 0,-6-11 1 16,-4-4 1-16,-5-7 0 15,-3 2 0-15,-2 4 2 16,0 7 0-16,-2 6 3 16,-5 10 5-16,-1 10 16 15,1 4-12-15,0 22-15 16,4 3-2-16,1 7 1 0,2 2-1 16,2 0 1-16,12-4 0 15,6-7-3-15,0-9 1 16,3-6-8-16,0-8 4 15,1-5 7-15,-2-15 1 16,-8-10 1-16,-2-10-2 0,-3-2 1 16,-2-5-1-16,-1-1 1 15,-5 3-3-15,1 10 3 16,-2 8-3-16,0 9 2 16,0 9 0-16,0 9 14 15,0 0-10-15,0 12-6 16,0 6-1-16,0 6 2 15,5-1 0-15,7 0-2 0,0-5-1 16,6-4-12-16,0-8-8 16,-2-6-7-16,2-9 16 15,-7-14 10-15,-2-6 4 16,-2-7 0-16,-6-5 1 0,1-2 0 0,-2 4 1 16,0 5 3-16,0 7-1 15,0 8 5-15,0 8 8 16,0 9 13-16,0 2-16 15,-2 15-15-15,2 2 1 0,0 6-1 16,0 1 1-16,14-1 0 16,-1-5-3-16,6-6 3 15,3-7-6-15,-3-5-7 16,1 0 4-16,-3-16 7 16,0-8 4-16,-8-5 1 0,-2-5-3 15,-1-2 1-15,-5-1 1 16,-1 5-2-16,0 5 0 15,0 8 1-15,0 6 0 16,0 11 11-16,-1 2 6 16,-3 11-18-16,2 8-1 0,2 4 1 15,6 1-1-15,4-1 1 16,10-5-2-16,3-9-1 16,2-7 3-16,2-2-4 15,-1-15 5-15,-5-8 0 0,-5-7 1 16,-3-4-1-1,-6-2 1-15,-2-2-2 0,-3 5 1 16,-2 4-1-16,0 11 1 16,0 6-1-16,-2 12 5 15,-6 0 8-15,-2 18-13 16,5 5-1-16,0 4 0 0,5-1 1 16,0 1-1-16,10-6 0 15,8-8-1-15,8-9-6 16,1-4 6-16,2-15 1 15,-2-11 3-15,0-10-1 16,1-9 2-16,-8-10-1 0,-3-5 1 31,-2-8-6-31,-5-4 3 0,-2 7 3 16,-4 8-3-16,-4 12 1 16,0 15 2-16,-6 12 25 0,-3 14-9 15,0 4-8-15,2 18-7 0,4 12-5 16,3 9-1-16,1 9 2 15,15 8-1-15,8 5 1 16,6-3-1-16,4 1-25 16,4-9-59-16,-3-11-95 15</inkml:trace>
  <inkml:trace contextRef="#ctx0" brushRef="#br0" timeOffset="64656.94">29114 9546 342 0,'-8'-18'240'0,"6"-2"-232"16,2-5 3-16,22-3-8 16,12-6-2-16,12-3-1 15,12-3-9-15,3 2-51 16,0 1-8-16,-5 11-195 16</inkml:trace>
  <inkml:trace contextRef="#ctx0" brushRef="#br0" timeOffset="65537.11">23243 16237 484 0,'-13'0'1'15,"11"0"-5"-15,2-18 2 16,13-7 2-16,8-7 1 0,5-2-2 16,9-10 1-16,6-1 0 15,3-7 0-15,7-5-8 16,10-4-1-16,3-3 4 15,6-9 6-15,8-4-1 16,2-8 0-16,3-8 1 0,5-9 12 16,5-7 2-16,9-5 2 15,2-4 5-15,4-8-4 16,6-2-4-16,3-4-1 16,4-4-7-16,4-3 2 0,7-2-5 15,-1-2-2-15,3 2-1 16,3-2 0-16,1-1 1 15,-1-1-2-15,5 1-2 16,2 0-5-16,0-1 2 16,6-1-4-16,0 0 1 15,3-2-1-15,2-4-3 16,3 2 11-16,-1 2-4 0,-1-2 3 16,0 4 3-16,-5 3 0 15,-2 10-1-15,-4 4 0 16,-6 8 0-16,-2 5 2 0,-6 2-1 15,1 3 0-15,-6 6 1 16,-1-1-7-16,-4 3 0 16,-3 5 4-16,-4 2-2 15,0 3 1-15,-4 2-5 16,-6 6 6-16,-6 1 4 16,-1 4-2-16,-7 4 1 15,-5 5 5-15,-4 9 4 16,-10 6 2-16,-6 5-1 0,-9 10-3 15,-8 5-1-15,-10 11-1 16,-9 2 3-16,-10 8 0 16,-6 7 5-16,-8 2-2 15,-1 5 0-15,-4-2-5 16,0 3-5-16,0 0-4 0,0 6-13 16,0 5-36-16,0-1-72 15</inkml:trace>
  <inkml:trace contextRef="#ctx0" brushRef="#br0" timeOffset="88530.75">27068 8397 425 0,'-9'-26'49'15,"3"-1"-33"-15,1 2 1 16,3 3-6-16,0 7-7 16,-1 4 3-16,-1 4-4 15,-1 1 1-15,2 5-1 0,-1 1-2 16,4 0-1-16,0 0-2 15,0 8-2-15,4 3 1 16,6 2 2-16,2-1 0 16,5 4 0-16,-2-6 1 0,4 3-3 15,3-4 3-15,0-2-2 16,7-3 2-16,3-4-2 16,12 0 2-16,12-4-3 15,5-6 4-15,9-10 1 16,8-3-1-16,10-1-1 0,2-1 1 15,5 1 1 1,0-2-1-16,3 2 1 0,-3-3-2 16,-1 2 1-1,-5-3 0-15,3-1-1 16,0-3 0-16,4-3 1 0,5 2-2 16,4-6 1-16,5 2 1 0,0-5 1 15,3 5-1-15,-3-1-2 16,-7 3 1-16,-4 1 1 15,-7 4-2-15,-11 3 2 16,-12 6-1-16,-9-1 1 16,-13 2-2-16,-15 6 2 0,-9 3 7 15,-7 3 4-15,-5 3 5 16,-3-1 6-16,-5 4-1 16,-1 0-12-16,-2 0 7 15,2 1-4-15,-2 1-5 0,0-2-5 16,0 2 0-16,0 0-3 15,0 0 2-15,0 0 0 16,0 0-3-16,0 0 0 16,0 0-1-16,0 5-1 15,-5 10-18-15,-5 4-41 0,-2-5-23 16,-7-12-168-16</inkml:trace>
  <inkml:trace contextRef="#ctx0" brushRef="#br0" timeOffset="99336.48">22103 13089 414 0,'0'-9'-9'0,"0"-4"16"15,0 1-1-15,0 3 0 0,0-4-3 16,5 1-1-16,2-1-2 16,4-1 1-16,0-3 1 15,5-2 2-15,0 0-1 16,3-5 2-16,7-1-4 0,1-5-1 16,5-2 2-16,5-5-2 15,7 1-3-15,2-5 3 16,3-2-3-16,5-3 5 15,1-4-2-15,3-2 7 16,1-2 5-16,2-3-10 0,4 0 10 16,4-4-5-16,-1 1-2 15,3-2 0-15,10-2-6 16,0-3-1-16,2 4-6 16,5-4-4-16,0 3 0 15,-3 2 2-15,-4 3-6 16,-3-2 20-16,-6 6 8 0,-4 4-12 15,-6-1 11-15,-4 5-5 16,-6 2-3-16,-2 3 5 16,-4 2-6-16,-7 6 0 15,-5 6 1-15,-2 3-1 0,-5 2 3 16,-2 5-4-16,-3 6 0 16,-3 0-1-16,-2 6 0 15,1 2-1-15,0 4 0 16,4 0-1-16,-2 0-38 15,2 0-109-15</inkml:trace>
  <inkml:trace contextRef="#ctx0" brushRef="#br0" timeOffset="110577.93">28987 11904 503 0,'-2'-14'-4'16,"1"2"4"-16,1-1 5 0,0 8 2 16,0 1 1-16,0 2 1 0,0 2-7 15,0 0 2-15,0 0 4 16,0 0-4-16,0 2-8 16,3 8-2-16,8 10 3 15,3 9 1-15,5 10 1 16,2 11 3-16,0 14-1 15,5 12-1-15,-3 10 0 16,-2 13 2-16,-1 4-2 0,-4 2 1 16,-1 4-1-16,-5 2 0 31,2-8 3-31,-4-3-2 16,1-7-1-16,1-11 1 0,-5-14-10 0,-3-21-19 15,-2-21-25-15,0-26-14 16,-15-22-30-16,-4-31-91 15</inkml:trace>
  <inkml:trace contextRef="#ctx0" brushRef="#br0" timeOffset="110999.73">28710 11814 446 0,'-3'-40'-6'0,"-11"2"34"16,12-2-4-16,2 2-14 16,7 2-8-16,5 5-2 15,2 2 0-15,1 4 1 16,0 3 0-16,3 6 4 0,2 0-2 16,7 5 1-16,3 3-1 15,8 4-3-15,4 4 2 16,11 4 3-16,3 13-5 15,1 11 0-15,4 9 1 0,0 13 0 16,-1 5 0-16,-11 8 0 16,-3 1-1-16,-16-2 1 15,-7-1-1-15,-12-6-1 16,-9-7 2-16,-2-2 2 16,-13-2 14-16,-10-2 8 15,-5-3-5-15,-5 2-8 0,-1 0-4 16,-4-1-5-16,0 0-1 15,3 0-2-15,4-5-15 16,6-6-45-16,11-16-51 16,9-13-217-16</inkml:trace>
  <inkml:trace contextRef="#ctx0" brushRef="#br0" timeOffset="111297.52">29878 11557 506 0,'13'-8'26'16,"-6"8"-33"-16,2 18 4 16,7 9 1-16,0 11 5 0,6 9 2 15,3 10-3-15,-2 8-1 16,-2 8 0-16,-2 4-1 15,0 4 1-15,-6-2 0 16,-4 0-1-16,-4-1 2 16,0-5 3-16,0-3-2 0,2-10 0 15,1-4-1-15,1-8-1 16,-4-11-13-16,-2-5-79 16,-3-9-122-16</inkml:trace>
  <inkml:trace contextRef="#ctx0" brushRef="#br0" timeOffset="111497.93">29805 12900 444 0,'-10'8'25'0,"3"-6"19"16,7-2-24-16,0 0-4 0,2-7-10 16,13-9-2-16,8-9 3 15,8-9 1 1,11-9 1-16,6-5-9 15,6-7 1-15,4-2-3 0,0-6-43 16,-6 1-41-16,-6-1-31 16,-12 1-63-16</inkml:trace>
  <inkml:trace contextRef="#ctx0" brushRef="#br0" timeOffset="111735.87">30071 11741 309 0,'-37'-62'-26'0,"1"5"27"15,2 9 6-15,5 11 11 16,6 9 26-16,2 11 14 16,4 8-5-16,5 7-15 15,2 2-19-15,2 16-14 0,-1 13-10 16,2 17 4-16,-4 14 0 16,-1 11 1-16,-3 9 0 15,1 13 0-15,-1 1 1 16,3 4 0-16,0-2-2 15,5-12-30-15,6-10-59 16,1-24-106-16</inkml:trace>
  <inkml:trace contextRef="#ctx0" brushRef="#br0" timeOffset="112042.27">30454 11979 548 0,'-8'0'1'0,"3"0"0"15,5-11 4-15,8-6 1 16,11-2-6-16,5-9 7 15,8-4 1-15,4-5 3 0,4-1-3 16,1-1-5-16,0 2-2 16,1-1-1-16,-3 4-19 15,-5 0-16-15,-3 2-44 16,-6 0-39-16,-7 2-117 16</inkml:trace>
  <inkml:trace contextRef="#ctx0" brushRef="#br0" timeOffset="112267.4">30817 11265 431 0,'-8'-17'8'0,"2"-3"23"0,6 4-6 15,1 0-12-15,12 3-8 16,7 1 1-16,3 5 3 16,4 5-3-16,2 2-3 15,3 21-1-15,-5 15-4 16,-6 21 3-16,-4 15-1 0,-10 15 1 15,-7 15 0-15,-4 3 1 16,-11 0-1-16,-4-1 0 16,5-6 0-16,3-9 0 15,2-12-40-15,4-13-128 16</inkml:trace>
  <inkml:trace contextRef="#ctx0" brushRef="#br0" timeOffset="112940.99">29935 13430 529 0,'-12'17'2'0,"9"8"3"16,3 12-5-16,5 13 4 15,7 13 3-15,5 6-3 16,2 5 0-16,6-3-3 0,1-5-1 16,2-7 1-16,3-9 0 15,1-13-2-15,2-14 1 16,0-15 0-16,0-8-2 15,2-27 0-15,-4-18 10 16,0-15-6-16,-1-15-1 16,-2-9 1-16,-4-4-3 15,-3 1 1-15,-8 12-1 0,-3 13 2 16,-6 16 0-16,-1 18 0 16,-4 14 6-16,0 10 21 15,0 6-15-15,0 21-14 16,0 12 1-16,0 12-2 15,5 16 3-15,4 13 2 0,2 10-1 16,3 5 0-16,6 2-1 16,0-2 0-16,1-3 0 15,3-4-1-15,3-8 1 16,0-1 0-16,2-9-1 16,1-9-23-16,1-8-22 0,-2-16-11 15,-5-19-41-15,0-14-122 16</inkml:trace>
  <inkml:trace contextRef="#ctx0" brushRef="#br0" timeOffset="113456.47">30867 13092 576 0,'-14'0'3'16,"1"4"3"-16,6 22-5 15,5 14-3-15,2 13-1 16,0 10 3-16,11 10 2 0,5 5-1 16,4 1 0-16,0-1 2 15,3-5-3-15,3-3 1 16,-7-8-3-16,2-8 3 15,-2-11-1-15,-4-11 2 16,0-7-2-16,-4-11 2 0,-3-9 3 16,0-5 0-16,-1-16 3 15,-1-17 4-15,1-16-4 16,1-15-7-16,0-11-2 16,1 0-27-16,1 7-1 15,2 11 21-15,-5 18 8 16,-4 16 0-16,4 14 0 0,-1 9 0 15,1 15 1-15,2 14 5 16,6 9 3-16,4 12-3 16,1 5 1-16,5 2-6 15,2 1 1-15,4-9 1 0,0-6-2 16,-2-9 1-16,6-13-11 16,-1-13-24-16,2-8-20 15,0-25-15-15,-2-18-15 16,-4-14-32-16,-5-13-21 15</inkml:trace>
  <inkml:trace contextRef="#ctx0" brushRef="#br0" timeOffset="113737.38">31654 13328 342 0,'-13'-6'30'0,"-4"6"20"16,-2 17-14-16,2 5-10 16,-2 9-11-16,4 6-5 15,3 6 1-15,9 0 0 16,3 0-5-1,0 0-2-15,10-6-2 16,10-7 0-16,2-8 0 0,5-9-1 0,2-13 1 16,5-6 1-16,-2-23 1 15,1-12 0-15,-3-9 0 0,-6-7-2 16,-9 2 0-16,-6 1 0 16,-9 11 0-16,-2 9 8 15,-13 12 6-15,-11 10-3 16,-4 9-7-16,-2 3-6 15,-1 12-1-15,5 7-19 16,4 3-41-16,8 0-34 0,7 0-145 16</inkml:trace>
  <inkml:trace contextRef="#ctx0" brushRef="#br0" timeOffset="114644.65">31897 13128 349 0,'-2'2'127'16,"-10"15"-129"-16,5 12 4 15,2 9 4-15,4 6 8 0,1 6-2 16,0-2-4-16,13-3-4 16,8-5-2-16,4-7-1 15,0-7 2-15,6-15-1 16,-3-6-1-16,-3-5-2 15,-2-12 3-15,-2-15 0 0,-4-9 0 16,-6-9-1-16,0-7 0 16,-4 0 0-16,-2 0-10 15,-2 6 1-15,0 9 8 16,-1 12 0-16,-2 8 1 16,0 10 16-16,0 7 9 15,-5 0-17-15,4 14-15 0,1 8 5 16,0 6 1-16,1 6-1 31,13 2 1-31,3 1 0 16,5-2-1-16,1-7 0 0,3-5-6 0,1-9 2 0,-3-7 3 15,1-5 1-15,1-2 1 16,-4-12 1-16,-3-12 0 16,-4-9 0-16,-5-7 0 15,-3-6 2-15,-4-5-3 16,-3-1 0-16,0 2-4 0,-3 3 2 15,-7 6 3-15,-3 6-1 16,-3 8 1-16,-3 9 5 16,-3 4-1-16,0 9 4 15,0 5-1-15,1 7-1 16,5 16-6-16,3 7-3 0,5 6 2 16,5 3-2-16,1 2 1 15,10-5-1-15,8-6 3 16,6-8-3-16,5-8 2 15,3-13 1-15,4-2 0 16,4-23 2-16,1-11 1 0,1-12 3 16,-2-11-5-16,-3-10-1 15,-2-4 0-15,-6 3 0 16,-7 6 0-16,-10 8-1 16,-6 14 1-16,-4 11 1 15,-12 12 18-15,-15 9-7 0,-7 6-5 16,-2 3-6-16,-3 8 1 15,4 10 1-15,4 7-2 16,6 4-2-16,13 5-2 16,8 5 2-16,4-2-2 15,9 2-4-15,14 1-8 16,8-6 5-16,6-2 5 0,3-2 3 16,2 1 1-16,-3-3-1 15,-5 2 1-15,-5-1 0 16,-11 1 0-16,-9 0 0 15,-8-1 0 1,-1 2 4-16,-8-3 2 16,-11 1-2-16,-2 1 0 0,0 2-6 0,-8-4-34 15,-3-1-76-15,-7-3-323 16</inkml:trace>
  <inkml:trace contextRef="#ctx0" brushRef="#br0" timeOffset="115239.96">29698 15809 353 0,'4'3'-6'0,"10"-3"9"0,7 0-2 15,5-3 6-15,6-12-2 16,5 0 3-16,7-7 1 15,7-4 7-15,2-6 3 16,6-5-9-16,8-7 2 16,10-8 2-16,6-7 3 15,5-10-3-15,12-10-5 16,11-9 2-16,11-4 8 0,12-6-1 16,5-7-7-16,9-1 0 15,1 1-3-15,6 4-4 16,-6 3-2-16,-5 7 0 15,-1 5 0-15,-6 4 0 0,-5 4-1 32,-4 4 1-32,-8 5 0 15,-8 4-3-15,-8 8 3 16,-13 8-2-16,-14 7-1 16,-20 9-2-16,-11 6-1 0,-17 9 1 15,-14 7 3-15,-6 4 0 16,-5 3-1-16,-4 4-1 15,0 0-3-15,0 0-18 16,-1 6-21-16,-11 5-44 16,-2 1-137-16</inkml:trace>
  <inkml:trace contextRef="#ctx0" brushRef="#br0" timeOffset="116145.55">26671 16352 495 0,'7'-15'-11'16,"2"-9"13"-16,5 6 7 16,6-7 2-16,1 0-3 15,5 5-4-15,2-5-1 16,5 0-1-16,6-6-2 15,3-3 3-15,9-4-1 0,7-9-2 16,8-3 1-16,12-9-1 16,8-3 1-16,8-3 1 15,6-5 2-15,8 1-1 16,1 1-1-16,1 2-2 16,-4 2 1-16,-2 5-1 15,-9 4 1-15,-5 3 0 0,-8 4-1 16,-9 1 1-16,-7 3 0 15,-7 3 0-15,-6 4 0 16,-9 4 4-16,-5 5-1 16,-10 3-3-16,-7 7-3 15,-10 1-29-15,-10 2-37 0,-4-2-107 16</inkml:trace>
  <inkml:trace contextRef="#ctx0" brushRef="#br0" timeOffset="116725.82">26315 16110 259 0,'0'15'12'15,"3"3"-12"-15,4 2 1 0,3 7 3 16,0 6 8-16,5 4 4 16,-3 4 1-16,5 3-6 15,-7-1 1-15,4 2-9 16,0-3 0-16,0-2 1 15,4-3 2-15,2-1-5 0,7-5 4 16,2-5-6-16,7-6 2 16,4-6-4-16,8-10 6 15,0-4 10 1,6-13 15-16,2-8-8 16,3-6 1-16,-2-1-7 15,-2-1-5-15,-2 1-1 0,-4 4-6 16,-7 3-1-16,-6 4 0 15,-5 4-2-15,-10 0-50 16,-7-2-124-16</inkml:trace>
  <inkml:trace contextRef="#ctx0" brushRef="#br0" timeOffset="118320.32">27823 16701 492 0,'-19'-9'3'0,"1"2"7"16,4-1 4 0,4 1-5-16,5 4-6 15,1 1 1-15,4 2 3 0,0 0-4 16,9 18-4-16,8 14-1 15,1 14 2-15,3 20 2 16,4 16 0-16,-1 9-1 16,1 4 0-16,0 3-1 15,3 0 0-15,3-2 0 0,4 3 1 16,-1 3-1-16,2 6 0 16,-1-1 0-16,-4-4 0 15,-4-10-44-15,-10-16-34 16,-9-27-70-16,-8-33-69 15</inkml:trace>
  <inkml:trace contextRef="#ctx0" brushRef="#br0" timeOffset="118673.51">27699 16657 502 0,'0'-32'2'15,"10"1"-2"-15,9-1 1 0,8 3-1 16,5 6-1-16,4 3 1 16,4 5 0-16,5 7 0 15,2 6 0-15,1 2 0 16,-1 14 0-16,-6 13-9 15,-7 12-26-15,-7 8 9 0,-12 8 21 16,-11 7 6-16,-4 3 7 16,-14 2 22-16,-6 0-2 15,-2 4-8-15,0-5-6 16,4 0-13-16,5-7 0 16,10-9-30-16,3-15-85 15</inkml:trace>
  <inkml:trace contextRef="#ctx0" brushRef="#br0" timeOffset="119461.77">28659 17100 510 0,'0'-18'1'0,"0"-6"5"16,-4-7-4-16,-3-6 0 15,-2-1-2-15,-1-1 1 16,-4 3-5-16,-1 10-6 0,-4 2 5 16,4 14 3-16,-5 10 0 15,1 3 0-15,2 20 0 16,-1 9-2-16,4 13 4 15,2 8-1-15,9 4 1 16,3 6 6-16,0-1 3 0,15-5-4 16,5-5 2-16,4-8-3 15,5-15-6-15,0-7 5 16,1-14-3-16,-1-8-2 16,0-13 2-16,-4-18 1 15,-6-10-3-15,0-7-2 16,-11-7-19-16,-1 6 16 0,-7 3 7 15,0 7 0-15,0 11 16 16,0 9 5-16,0 7-3 16,0 7 7-16,0 5-7 15,0 0-13-15,5 2-7 16,3 8 1-16,6 5 0 0,1 2 1 16,3 3 0-16,3 2-9 15,-2-3-2-15,-5-3 8 16,1-3 3-16,-5-5-2 15,-5-6 1-15,2-2 1 0,-3-7 3 16,2-14-1-16,-3-13 2 16,4-7-3-16,4-6-1 15,-2-5 0-15,4 1-4 16,-1 3-7-16,3 9 3 16,-5 6-4-16,0 10-6 15,-3 9 9-15,-2 6 6 16,-2 8 0-16,3 0-2 0,-1 13 3 15,3 7 4-15,2 3 3 16,1 0 1-16,3 2 3 16,0-1 1-16,3-8-2 15,0-4-4-15,4-3-2 16,-3-6 0-16,-2-3-3 0,2 0 2 16,-4-2-1-16,1-6-7 15,-1 0-10-15,-1-2 10 16,-1 1-17-16,-3 0-38 15,4 4-75-15,-6 1 3 0</inkml:trace>
  <inkml:trace contextRef="#ctx0" brushRef="#br0" timeOffset="120542.03">29306 16688 351 0,'-8'-32'58'16,"2"-2"-19"-16,1 2-15 15,0 1-6-15,-5 6-4 0,3 3-5 16,-1 2-1-16,-1 7-1 15,-2 3-5-15,2 3 4 16,-3 7-1-16,2 0 0 16,0 7-8-16,1 11-4 15,-3 7 6-15,6 5 0 0,-1 3 1 16,5 3-1-16,2 2 3 16,2-4-1-16,6-6 0 15,9-4-2-15,-1-12 1 16,2-5-1-16,-2-7 1 15,4-9-2-15,-6-14 4 0,0-7-2 16,-1-11-3-16,0-3 0 16,-6 4 0-16,0-2-2 15,-2 9 4-15,-3 8 2 16,-1 9-2-16,4 7 2 0,-5 9-2 16,2 0 1-16,1 10-5 15,2 8 4-15,4 4 2 16,1 6-1-16,4 1 0 15,2-1 1-15,5-3-1 16,1-3 0-16,1-6 0 16,0-5-8-16,-1-8 3 15,1-3-16-15,-5-9 15 0,-2-12 4 16,-3-8 6-16,-5-7 4 16,-3 1 5-16,-5-5-7 15,0 5-3-15,0 5 1 16,0 6 1-16,-2 9 10 0,0 5-1 15,2 9 1-15,0 1-4 16,0 11-11-16,2 10 1 16,5 5 0-16,3 3 1 15,9 3 0-15,-4-3 0 16,9-6-3-16,0-7 2 0,-1-9-7 16,3-7-4-16,-4-7 8 15,3-18 3-15,-1-12 0 16,0-13 0-16,-7-10 0 15,0-11 0-15,-5-5-1 16,-7-6-5-16,-3 5-10 16,-2 5 0-16,0 14 4 0,-9 14 8 15,-5 12 3-15,1 15 7 16,-1 10 11-16,-3 7-5 16,2 7-8-16,2 13-5 15,0 12 0-15,5 7-2 16,0 8 2-16,6 3-1 15,2 3 0-15,4-3 2 0,7-2-1 16,5-5-1-16,4-10 1 16,3-3 0-16,-2-13-1 15,3-8-2-15,1-9 3 16,-1-4 2-16,-2-16 1 0,2-9 0 16,-1-10 0-16,-2-7 3 15,-2-5-4-15,-3-6 3 16,-2-5 3-16,-2 0-3 15,-2 4-1-15,-1 4-4 0,0 6 0 16,0 13 0-16,2 8 0 16,-6 11 2-16,1 5 3 15,-1 6-2-15,2 5-1 16,-2 0-2-16,4 12 0 16,4 8 1-16,-1 8 0 15,3 8 1-15,-1 9-1 0,-1 3 1 16,-1 2-2-16,-1 0 3 15,0-4-2-15,-2-3 0 16,0-5 1-16,-1-10-2 16,-3-7 0-16,0-5 1 0,-3-9-21 15,-2-5-36-15,0-2 3 16,-9-4-1-16,-6-6-112 16,-7-1-104-16</inkml:trace>
  <inkml:trace contextRef="#ctx0" brushRef="#br0" timeOffset="121174.66">30119 16155 220 0,'-31'7'21'15,"4"6"-13"-15,2-1-6 16,4 1 1-16,1-3-4 16,5 2 2-16,4-6 21 15,6-3 74-15,2 0-32 16,3-3-23-16,0 0-22 16,7 0-5-16,8-9 13 0,2-4-16 15,10-9-8-15,5-5 1 16,6-5-2-1,5-6-2-15,4-5 1 16,2-5-1-16,-2 5-1 0,2-4 2 16,-8 3-2-16,-5 2 0 15,-5 2-2-15,-11 3 3 0,-2 4 2 16,-9 4-2-16,-2 4 8 16,-4 8 11-16,-1 3-2 15,0 6-1-15,-2 5-3 16,1 3-8-16,1 0-4 15,1 11-6-15,0 10 7 0,4 8-3 16,0 8 3-16,0 7-1 16,6 5-1-16,0-5 2 15,3-1-4-15,0-11-4 16,4-7-2-16,0-11-1 16,-1-11 4-16,3-6 4 0,0-20 1 15,-1-12 2-15,1-10-2 16,-1-7 1-16,-3-5 0 15,0-1-1-15,-6 0-1 16,0 8 2-16,-4 9 0 0,-6 11 0 16,0 9 3-1,-2 10 6-15,0 7 2 0,0 4-8 16,-2 15-6-16,-3 11 3 16,1 10-2-16,-2 12 1 15,4 11 1-15,2 9-2 16,0 7 2-16,0 3 0 0,10 5-1 0,4-5 0 15,1-6 1-15,1-10-1 16,2-4 3-16,-4-12 5 16,3-10 0-16,-4-4-2 15,1-7-3-15,-6-5 1 16,-1-1-3-16,-3-5-1 0,-4 1-39 16,-6-6-85-16,-12-2-258 15</inkml:trace>
  <inkml:trace contextRef="#ctx0" brushRef="#br0" timeOffset="121916.62">28210 18623 656 0,'0'0'-16'0,"5"-14"13"15,10-4 2-15,6-3-2 16,2 1-1-16,6-3-15 16,2 0 8-16,3-2-6 0,1-1 3 15,9-5-8-15,1-5 4 16,3-3-11-16,0-5 6 15,8-3 6-15,2-3 15 16,5 0-3-16,1-3 6 16,2-1 2-16,7-2 1 0,0 3 17 15,4-2 4-15,1-2 2 16,-2 2-1-16,9-4 1 16,3-4-5-16,2-2-11 15,5-5-6-15,7-2 2 16,3-2-6-1,4 2 0-15,-1-3 0 16,3 4-1-16,-3-1 1 0,-4 5-1 16,-1 1-5-16,-5 0 2 15,-3 7 3-15,-5 0 0 16,2-2 2-16,1 3-1 16,-3-2 2-16,3 1 3 15,1-4 1-15,1-4 1 16,-2-2-5-16,2-1 5 0,0 1 2 15,-1 1-3-15,-4 7-3 16,-11 8-1-16,-9 10-2 16,-11 9-1-16,-13 7-1 15,-11 8-3-15,-9 5-8 16,-9 5-4-16,-5 5-21 0,-10 4-18 16,-2 0-44-16,-10 7-100 15</inkml:trace>
  <inkml:trace contextRef="#ctx0" brushRef="#br0" timeOffset="122823.96">29031 18782 515 0,'-6'0'10'16,"6"-5"-5"-16,0-13-2 16,7-1-4-16,11-5 0 0,5-6 2 15,8-1-3-15,5-2 2 16,6 1 0-16,-1-4 0 0,5 0-1 16,1 1 0-16,1-3 1 15,3 1 0-15,-1-6 0 16,6 0-3-16,1-5 4 15,5-4 1-15,7 1 4 16,1-5 3-16,5-4 0 16,3-2 2-16,0 0-2 0,5-2-3 15,2 0-2-15,-2-1-3 16,-1 5 0-16,2-1-1 16,1 3 1-16,-3-2 0 15,1 3 1-15,-2 1-1 0,-1-1 2 16,1 1 4-16,4 1-1 15,-3 2-2-15,1-4-1 16,2-1-2-16,-1 3 0 16,-4 0 0-16,-4 0 0 15,-2 6 0-15,-5 4 0 16,-6 3-2-16,-5 4 2 16,-1 2 0-16,-8 3-2 0,-1 2 2 15,-2 1 1-15,-5 0-2 16,1 1-1-16,0-3 1 15,1 2 0-15,1-3 1 16,0 0-1-16,3 1 0 0,-2 0 1 16,-4 3-2-16,-6 4-1 15,0 7-18-15,-10 4-1 16,-3 3 4-16,-9 6 2 16,-1 0 7-16,-5 4 6 15,-2 1 2-15,-1-3 0 0,2 3 0 16,1 0 0-16,-2 0 0 15,2 0 1 1,-2 0-1-16,5 0 2 16,-3 0 1-16,-2 0 0 0,2 3 0 15,-1-2-1-15,-2 1 0 0,3 1-1 16,-4 3-2-16,0 0 1 16,1 2-12-16,-1 0-19 15,1 1-20-15,-4-1-36 16,0-5-157-16</inkml:trace>
  <inkml:trace contextRef="#ctx0" brushRef="#br0" timeOffset="159307.79">10557 8879 276 0,'5'2'6'15,"3"-2"-10"-15,6 4-2 16,5-1 4-16,3 1 2 0,6-1 2 16,5 2-1-16,4-3 1 15,7 2 0-15,2-3 0 16,8 3 1-16,4 0-2 15,6-2 0-15,8-1-1 16,11 1-2-16,5-2 2 0,10 0 0 16,4 0 4-16,10 0-4 15,-3-3 1-15,5-3-3 16,4 1 2-16,3-1 0 16,3 1 2-16,6 0 0 15,3 2-3-15,11-3 4 16,0 0-3-16,5 3 4 0,-1-2-4 15,3 1 2-15,-3 1-2 16,-3-3 2-16,-5 2-1 16,-5 3-1-16,-6-1 2 15,0 0 1-15,-5 2-1 16,-2 0 3-16,-6 0-7 0,-3 0 8 16,-11 4-4-16,-5 3-1 15,-5 0 1-15,-6 0-2 16,2 0 3-16,-3 1-2 15,7-3 5-15,0 2-1 16,3-4 4-16,1 3 1 0,-3-2-7 16,2-1-4-16,-5 2 7 15,-3-1-9-15,-2-1 4 16,0 1 2-16,-4-2-1 16,-1-2-3-16,-1 0 1 15,-2 0-2-15,3 0 2 16,-4 0 2-16,4-4 2 15,-2 2-10-15,5-1 2 0,-2-2 11 16,-2-1-18-16,-2-1 10 16,-3 0 19-16,-2-3-27 15,-6-3 2-15,1 2 20 16,-1-2-4-16,-1 0-5 16,1-2 0-16,0 1-2 0,-3 1 1 15,-2-1-2-15,-5 5 3 16,-6-2-2-16,-7 3 4 15,-7 0 10-15,-9 1-6 16,-7 2-1-16,-6 1 1 0,-6 2 3 16,-3-1 5-16,-3 3-3 15,0 0-1-15,-2-2-3 16,0 2-6-16,0 0-2 0,0 0-5 16,0 0-4-16,0 4-27 15,-4-1-25-15,1-3-52 16</inkml:trace>
  <inkml:trace contextRef="#ctx0" brushRef="#br0" timeOffset="189006.16">27202 8593 217 0,'5'8'-1'0,"0"-1"6"15,0 2 2-15,2 0 3 16,0 2 0-16,-2-5 0 15,5 5 1-15,2-2-3 0,3-3 14 16,0 2-12-16,4 0-6 16,-2 0-1-16,3 0-2 15,-2 1-1-15,-2 0 0 32,1-1 0-32,-1 3 2 0,0 0-2 15,0-4 0-15,4 2 1 16,-1-5 4-16,10-3 11 15,3-1-2-15,10-3 1 16,6-11-4-16,8-6-3 16,8-7-1-16,9-5-5 15,5-4 1-15,5-6-1 16,7-3 1-16,2-3 0 0,3-4-1 16,5-2 0-16,0 1-2 15,3-2 0-15,0 2-1 16,-3 3-3-16,-3 0 7 0,-6 3-4 15,-3 0-2-15,-10 1 7 16,-5 0-3-16,-3 4 2 16,-11 5 3-16,-1 2-1 15,-9 6 1-15,-8 6 0 16,-5 2-5-16,-8 3 2 16,-4 7-3-16,-4-2-1 0,-6 6 3 15,-7 2-1-15,0 2 0 16,-4-1 3-16,-2 2-1 15,-1 2 3-15,0 0-6 16,0 0 2-16,0 0-2 16,0 0 3-16,-4 3-7 15,0 7-47-15,3-3-56 0,-3-7-100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5:22:28.933"/>
    </inkml:context>
    <inkml:brush xml:id="br0">
      <inkml:brushProperty name="width" value="0.05292" units="cm"/>
      <inkml:brushProperty name="height" value="0.05292" units="cm"/>
      <inkml:brushProperty name="color" value="#FF0000"/>
    </inkml:brush>
  </inkml:definitions>
  <inkml:trace contextRef="#ctx0" brushRef="#br0">17734 7964 231 0,'-2'-7'25'16,"2"0"-5"-16,0 0 1 16,0-1-11-16,0 3-2 15,0 3-6-15,0-1 0 0,0 2 3 16,0-2 6-16,0 2 2 16,0-1-4-16,0 2-6 15,2 0-3-15,1 0-3 16,4 0 0-16,5 2 0 0,0 3 3 15,6 0-1-15,3 1 0 16,1 3 0-16,3-2 2 16,6-2-2-16,1-2 2 15,4 1-2-15,8-2 1 16,7-2-3-16,17 0 4 16,17-13-5-16,17-7 7 0,20-9-1 15,23-4-6-15,20-6-23 31,12-4-32-31,4-7 0 16,4-8-114-16</inkml:trace>
  <inkml:trace contextRef="#ctx0" brushRef="#br0" timeOffset="2142.79">7800 8014 275 0,'3'-12'-7'16,"3"-7"8"-16,1 4 1 16,0-3 1-16,4 0-2 0,2 2 5 15,-4 0 1-15,-3 1-2 16,2 4 4-16,-2 0 3 15,-1 1 5-15,-2 5 1 16,3 0-6-16,2 0-8 16,7-1-6-16,1 4 2 15,6-1 0-15,1 1 0 0,3 2 0 16,2-1 0-16,3 1 1 16,-2 0-1-16,3 0 0 15,0 0-1-15,2 0 2 16,2 0-1-16,5 0 1 15,1 0 2-15,4 0 3 16,3 0-5-16,4 3 2 0,3 0-2 16,5 0 1-16,0 3-2 15,0 1-2-15,0-1 5 16,0-1-1-16,-1 1-4 16,1 1 2-16,0 0 4 0,-2-2-6 15,4 1 0-15,3-1-2 16,-1-2 10-16,4-3-6 15,-1 0 1-15,0 0 0 16,0 0-5-16,0 0 10 16,3 0-5-16,-3-3-5 15,1 2 7-15,1-2 16 0,3 2-16 16,-2-2-3-16,2 3 1 16,0 0-1-16,-2 0 2 15,-1 0-3-15,4 0 1 16,-2 0 1-16,-2 0-1 15,0 0-1-15,2 0 2 0,-4 0 0 16,-4 3-2-16,-1-2 1 16,-3 3 1-16,-3-1-2 15,1 1 3-15,-1-1-2 16,3-2 0-16,-1 2 0 16,0-3 1-16,6 0 1 0,-2 0-2 15,1 0-2-15,1 0 5 16,1-5-2-16,-1-2-1 15,-4 0 0-15,3-1 1 16,-4 2-1-16,-3 0 1 16,-3 1 1-16,-1 0-1 15,-4 1 5-15,-5 3-1 0,-3 1-1 16,-5 0-2-16,-6 0-1 16,-3 0 1-16,-5 0 0 15,-6 1 0-15,-3 3 1 0,-1 2-2 16,-3 0 1-16,-3 1-4 15,-1 4 2-15,2 4-1 16,2 3-24-16,4-6-45 16,-1-9-115-16</inkml:trace>
  <inkml:trace contextRef="#ctx0" brushRef="#br0" timeOffset="105858.74">4431 11603 295 0,'-7'-7'-50'16,"-1"-4"55"-16,2 0-2 16,0 6 0-16,5 1-1 15,-3 3-1-15,4-1 0 16,0 2 3-16,0-2 3 15,0 2 9-15,0 0-14 16,0 0-3-16,0 0-14 0,0 4 14 16,0 4 2-16,0 3 0 15,2 2 0-15,0 1 0 16,3 4-1-16,-2-2 0 16,9 2 0-16,0-1-1 15,10 3-5-15,12-2 2 16,20-6 4-16,23-8 5 15,31-4 1-15,23-29-1 0,23-21-90 16</inkml:trace>
  <inkml:trace contextRef="#ctx0" brushRef="#br0" timeOffset="146629.72">23179 10857 247 0,'1'-14'7'0,"1"1"0"15,0 4 3-15,0 2-4 16,-1 4-4-16,-1-1 1 16,4 2 3-16,-2 1-4 15,3 1-2-15,2 0-4 16,6 0 0-16,9 1 4 0,4 2 1 15,14 3 2-15,3-2 1 16,9-3-4-16,7-1 7 16,9 0 3-16,6 0 9 15,3 0-12-15,11 0-2 16,4-7 3-16,10 2-5 0,8-2 7 16,4 0-8-16,7-4 0 15,1 3 0-15,2 0-3 16,-2-3 2-16,0 5-3 15,-5-4 4-15,-2 3-3 0,-2 0 2 16,-2 0 2-16,1 1-5 16,0-1 4-16,4 2-4 15,1 1 0-15,1-3 6 16,4 4-1-16,-2 1-3 0,-2 0 2 16,-4 0-9-16,-4 1 11 15,-8 1-2-15,-7 0 2 16,-5 0-4-16,-7 0 1 15,-1-3 0-15,-1 3 0 16,2 0 2-16,4-1 1 0,3 1-1 16,0 0 0-1,1-3-2-15,-1 1 2 16,-3-4-3-16,-8 3-3 0,-6-4 3 16,-3 2 0-16,-5-2 0 15,-8-3 0-15,-3 2 1 16,0-1 1-16,-6-2-2 0,1 3 0 15,-1-2 0-15,1 4 6 16,2 1 0-16,-2 0-4 16,-2 3 0-16,-4-1-2 15,-5-1 0-15,-8 1 1 0,-8 2-1 16,-5-1 0-16,-9 1 1 16,-4-1 1-16,-2 2 6 15,-2-2-2-15,1 2-3 16,-1 0 0-16,0 0-3 15,-3 0-3-15,-9 0-22 16,-1 0-67-16,-5 0-106 0</inkml:trace>
  <inkml:trace contextRef="#ctx0" brushRef="#br0" timeOffset="154787.13">8484 11560 339 0,'11'-3'-6'0,"-2"-3"5"15,4 4 0-15,3 0 0 16,2 2-1-16,3 0 4 0,4 0 2 15,4 0 1-15,3 0 0 16,2 2-1-16,4 3-2 16,5 5 1-16,2-3-1 15,7 0-2-15,6 2 1 16,5-2 0-16,3 0 0 0,7-2-1 16,3 1 0-16,7-4 2 15,2-1-2-15,7-1 3 16,6 0-3-16,9-6 0 15,8-4 1-15,6-2-1 16,4-1 1-16,4 1 2 16,0-3-5-16,1 5 2 0,-8-1 0 15,3 4 2-15,-4 2-2 16,1 1 0-16,-2 1 1 16,6-1-2-1,-2 2-1-15,3-2 4 16,5 1-1-16,-3 0-1 0,-3-1-1 0,-1 0 1 15,-4-1 0-15,-3 1 0 16,-5 1 1-16,-2-1-2 16,-1 1 1-16,-1-1 1 15,1 3-1-15,-4-5-1 0,0 2 2 16,-2-1 0 0,-4 2-2-16,-4-3 1 15,-5 1 2-15,-3 1-5 16,-1-3 5-16,-3 3-2 0,0-1 0 15,-3-2 1-15,-1 1-2 16,-7 1 1-16,-3 2 1 16,-8-3-1-16,-7 3 0 15,-8-2 0-15,-8 3 0 0,-7-2-1 16,-5 0 2-16,-8 3-1 16,0 1 4-16,-7-2 3 15,-2 2-1-15,0 0-2 16,-5 0-3-16,0-2 0 15,2 2 1-15,-6 0-2 0,3-1 1 16,-2 1 1-16,-2-2 3 16,1 0 0-16,-1 0 1 15,4 0 1-15,-2 0 4 16,-2-1 0-16,0 1 1 16,1 0-3-16,-1 1-1 15,0-1 0-15,0 2-4 0,0-2-3 16,0 2 0-16,2 0-2 15,-2 0 1-15,0 0 0 16,0 0 0-16,0 0-1 16,-3 4-3-16,-11 1 3 0,-12-3-22 15,-8-11-146-15</inkml:trace>
  <inkml:trace contextRef="#ctx0" brushRef="#br0" timeOffset="157389.57">16470 11622 209 0,'3'-12'13'31,"-3"1"34"-31,0 6 25 0,0 0-34 16,0 1-12-16,0 1-7 16,-2 0-5-16,2 2-7 15,-1 1-3-15,1 0-4 16,0 0-2-16,0 0-1 0,8 1 1 16,5 5 2-16,2 1 1 15,8 0-2-15,6 0 1 16,7-1 0-16,6-3 1 15,11-3 0-15,10 0 0 0,5 0-4 16,8-5 3-16,7-4 3 16,2-3-1-16,5-3-7 15,5 1 7-15,2-2 0 16,9-4-2-16,-2 3 2 16,6-1-3-16,1 0 3 15,7 0-2-15,1 0-1 0,0-2 2 16,-1 1-2-16,-2-1 2 15,-4 3 0-15,-4 0-2 16,-4 3 3-16,-2 0-3 16,-4 5 1-16,2 2 1 15,-3-2-1-15,-4 1 0 0,-3 2 1 16,-2-1-2-16,-8-1 2 16,-4 1-2-16,-6 0-1 15,-5 0 3-15,-13-1-1 16,-8 3 0-16,-10 2 1 15,-6-2 0-15,-8 3 2 16,-6-2 4-16,-5 4 1 0,-2-2-2 16,2 0-2-16,-6 2-2 15,1 0 0-15,-2 0-1 16,-2 0-1-16,0 0 2 16,0 0-1-16,0 0 2 15,0 0 1-15,0 0-3 0,0 0 3 16,0 0-1-16,0 0-2 15,0 0 1-15,-2 0-1 16,-9 4-5-16,-1 0-19 0,-10-4-129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5:28:10.694"/>
    </inkml:context>
    <inkml:brush xml:id="br0">
      <inkml:brushProperty name="width" value="0.05292" units="cm"/>
      <inkml:brushProperty name="height" value="0.05292" units="cm"/>
      <inkml:brushProperty name="color" value="#FF0000"/>
    </inkml:brush>
  </inkml:definitions>
  <inkml:trace contextRef="#ctx0" brushRef="#br0">15471 5938 148 0,'0'-18'3'0,"0"-2"9"15,0 2 14-15,0 2 8 16,0 0-7-16,-5 4 1 16,-6-1 9-16,-2 6-26 15,-1 0-6-15,-1 5 2 16,3 2-9-16,-2 2 4 16,1 9-35-16,4-1 7 15,-1 3 21-15,0-1 2 0,0 1 4 16,1-4-2-16,-1 1 1 15,-2 1 1-15,4 0-1 16,1-1 0-16,2 1-1 16,3 0 14-1,2 0-10-15,0 1 0 0,10 3 0 16,4-3 1-16,4 0-4 0,3 1 2 16,6-2-1-16,4-2 1 15,3-2-1-15,3 2 6 0,5-2-4 16,4-2-2-16,2 0 1 15,1 1-1-15,4-2 0 16,4 1-1-16,1-2 2 16,5-1-2-16,-1-2 0 15,10 0 0-15,2 0 0 16,5 0 3-16,3 0 4 0,7 0-1 16,2 0 2-16,-1 0-4 15,5 0-2-15,0 0 1 16,2 0-1-16,-2-3 0 15,5 1 6-15,2-1-4 0,2-5-2 16,4 3-1 0,6-2-1-16,1-2 3 0,4-2-2 15,-2 1 0-15,3-2-1 16,-2 2 0-16,2-3-5 16,2 1 10-16,0-1-3 15,1 1-2-15,-1 1 1 0,-2 0 4 16,-1 1-1-16,-6 1-4 15,-2 2 4-15,-4-1-1 16,-5 0-2-16,-4 2 0 16,-1-1 2-16,-4 2-5 15,-3-2 6-15,-3 1-2 0,-8 3 1 16,-9-5-1-16,-13 5-1 16,-7-2 1-16,-10 1 3 15,-9-1 9-15,-2-2 12 16,-9 1-7-16,4 1-10 15,-4 3-6-15,-4 0-1 0,-1 2-2 16,-8 0 1-16,0 0 2 16,-4 0-3-16,-1 0 1 15,-2 0 0 1,0 0 2-16,0 0 0 16,1 0-2-16,4 0-1 0,-2 0-1 0,3 0 1 15,1 0 0-15,5 0-1 16,1 0 2-16,3 0-2 15,4 2 1-15,5 5 0 16,4 2-12-16,1-9-139 0</inkml:trace>
  <inkml:trace contextRef="#ctx0" brushRef="#br0" timeOffset="2691.58">25198 12760 368 0,'-12'-17'9'0,"-6"-1"17"16,0 4 1-16,3-1 9 15,3 1-17-15,5 1-5 16,-1 1-4-16,7 1-2 0,1 2-4 16,0 2 0-16,0 4-3 15,0 3-2-15,1 0-7 16,7 12 0-16,1 8 6 16,3 8 1-16,1 10 2 15,3 12-1-15,2 10 0 16,-4 10 1-16,3 12 1 15,-3 13-1-15,-3 2 0 16,0 7-1-16,-6-1 2 0,0-5-2 16,-5-10-9-16,0-17-11 15,0-17-10-15,0-24 7 16,-2-19 23-16,0-19 7 16,2-27-19-16,0-20 6 0,7-13-1 15,12-13-11-15,4-4-4 16,4 5 21-16,2 10 3 15,-3 18 19-15,-4 17-3 16,-3 16-7-16,-9 16-7 16,-5 6 8-16,0 18 3 0,3 4-6 15,5 5-5 1,-1 6-2-16,4 2-2 0,3-2 2 16,2-1-46-16,-1-9-83 15,-3-8-164-15</inkml:trace>
  <inkml:trace contextRef="#ctx0" brushRef="#br0" timeOffset="3110.45">25667 12900 406 0,'-13'-11'4'0,"0"7"17"16,1 4 5-16,3 16-7 16,1 11-13-16,-2 9-4 0,8 5 0 15,2 1 1-15,6 0 0 16,14-7 0-16,7-8-3 16,3-10 0-16,3-14 1 15,-1-3-2-15,-3-20 1 16,-6-12 2-16,-4-7 3 15,-6-4-2-15,-6 0 1 0,-5-1 1 0,-2 9 14 0,0 7 9 16,-7 8-20-16,0 11-2 16,-2 8 9-16,0 4-8 15,0 19-3-15,1 10-6 16,5 4 2-16,3 6 0 16,0 1 0-16,6-4 1 15,10-5 0-15,5-5-2 0,7-8 1 16,0-7-6-16,1-10-63 15,-6-4-81-15</inkml:trace>
  <inkml:trace contextRef="#ctx0" brushRef="#br0" timeOffset="3313.59">25990 12741 528 0,'0'0'8'0,"-3"0"21"16,3 9-16-16,0 14-17 15,7 11 4-15,2 10 1 0,4 12 0 16,-1 6 1-16,-2 2-1 16,2 8 1-16,3 1 0 15,0-1-3-15,3-1 2 16,2-4-3-16,2-4-15 16,-5-14-24-16,0-19-43 0,-4-15-72 15</inkml:trace>
  <inkml:trace contextRef="#ctx0" brushRef="#br0" timeOffset="3580.77">25884 12793 489 0,'-18'-11'4'0,"10"0"3"15,8 2-3-15,3-2-8 16,16-1 6-1,8-2-1-15,4 1-1 16,3 8 2-16,3 3-3 0,-8 2 1 0,0 9 0 16,-5 10-5-16,-9 6-2 15,-3 4 6-15,-9 1 2 16,-3 4 2-16,0-2-2 0,-2 0 0 16,-1-8 1-16,-2-6-4 15,0-13-68-15,-2-7-84 16</inkml:trace>
  <inkml:trace contextRef="#ctx0" brushRef="#br0" timeOffset="3783.86">26121 12336 166 0,'0'7'357'15,"0"7"-358"-15,0 6-4 16,0 7 6-16,0 10 0 0,2 6 0 15,-2 8-1-15,3 1 1 16,4 2-1-16,0-2 0 16,5-6 1-16,4-5-2 15,5-9-24-15,1-7-52 0,0-14-113 16</inkml:trace>
  <inkml:trace contextRef="#ctx0" brushRef="#br0" timeOffset="3956.03">26141 12694 304 0,'4'0'135'16,"6"0"-155"-16,7-10 24 16,5-5-1-16,4-4-4 15,-1-6-10-15,2-4-110 0,-3-5-84 16</inkml:trace>
  <inkml:trace contextRef="#ctx0" brushRef="#br0" timeOffset="4206.66">26342 12429 272 0,'0'-10'88'0,"-5"10"-15"0,-2 0-25 0,3 22-39 15,3 4-6-15,1 11-1 16,3 3-1-16,7 5-1 16,7-2-1-16,0-8 3 15,4-8-7-15,-6-10-32 16,0-12 15-16,-1-5 15 0,-3-20 23 15,-2-15 30-15,-2-14-16 16,-4-11-13-16,4-7-3 16,-7 4-4-16,0 5-4 15,-2 12-1-15,-11 14 10 16,-1 16 7-16,-8 12-17 16,-2 4-8-16,5 16-29 0,-2 6-48 15,6-3-89-15</inkml:trace>
  <inkml:trace contextRef="#ctx0" brushRef="#br0" timeOffset="4441.03">26836 12133 682 0,'0'-4'-14'0,"0"-9"12"0,-9 13-39 16,7 9 26-1,-1 14 15-15,-2 8 4 0,3 12-3 16,2 8-1-16,0 5 1 16,7 6 0-16,10 4-1 15,2-4-2-15,6-2-30 16,0-11-10-16,2-8-36 0,-4-12-14 16,-5-18-78-16</inkml:trace>
  <inkml:trace contextRef="#ctx0" brushRef="#br0" timeOffset="4699.26">26789 12088 374 0,'-6'-20'19'0,"2"2"32"16,4 6-5-16,0-1-27 15,10 2-13-15,11-5-4 16,6 6-1-16,10 1 0 0,4 8 2 15,2 1 3-15,-1 16-6 16,-5 18 1-16,-8 10 0 16,-15 13 0-16,-14 7-1 15,-5 4 2-15,-22 3 0 16,-7 1-1-16,-4-7 0 0,-3-4 0 16,1-7-1-16,3-11-25 15,2-11-56-15,1-9-325 16</inkml:trace>
  <inkml:trace contextRef="#ctx0" brushRef="#br0" timeOffset="5316.95">24927 14976 189 0,'0'0'293'0,"0"0"-310"15,0-4 20-15,0-3-2 16,0 3-1-16,4 2 0 15,-2 1-18-15,0-1 10 0,0 0 8 16,1 0 1-16,7-3-7 16,4-2 5-16,5-7-3 15,6-6 1-15,7-5 4 16,7-8 5-16,5-5 5 16,4-7 6-16,6-6-2 15,6-3-7-15,2-5-5 0,6-3-2 16,10-4 0-16,2-6 1 15,14-4-1-15,5-8 5 16,12-7 5-16,9-11-1 16,13-3 0-16,7-11-1 0,8-5 1 15,5-2 0 1,6-1-7-16,-1 4-1 0,0 0-3 16,-5 9 2-16,-4 3-2 15,-9 9-20-15,-7 8 5 16,-13 9 12-16,-12 9 2 15,-17 12 4-15,-11 8-2 16,-23 10 1-16,-16 12-1 0,-14 11 5 16,-11 7 0-16,-8 4 0 15,-6 7 2-15,-2 2-2 16,0 0-5-16,0 0-7 16,-8 6-24-16,-6 9-3 0,-10 10-40 15,-12 13-140-15</inkml:trace>
  <inkml:trace contextRef="#ctx0" brushRef="#br0" timeOffset="6442.58">26744 12212 67 0,'-3'-10'131'0,"-4"-2"-122"16,-2 2 7-16,-1 0-1 16,0 0 12-16,-2 2 25 15,-1-1-18-15,6 1-6 16,1 2 1-16,3 2 4 16,3 4-16-16,0 0-19 15,9 0 3-15,3 8-3 0,4 6 4 16,1 3-4-16,-1 1 3 15,0 9-4-15,-2 2 3 16,1 5 0-16,-3 3 2 16,0 2-2-16,2 6 1 15,-2 5 0-15,1-2-1 0,-1 2 3 16,2 3 4-16,1-1 0 16,-1 5-1-16,4 0-2 15,-2 2-3-15,2 2 1 16,-3-6-1-16,-1 0-1 15,-4-5 2-15,0-8-2 16,-3-5 1-16,-4-5 0 0,-1-5 0 16,-2-2 6-16,0-6 2 15,0 1-2-15,0-2-2 16,-5 0-1-16,3-6-3 16,-1 1 1-16,1-8-4 0,2-5-69 15,0-16-186-15</inkml:trace>
  <inkml:trace contextRef="#ctx0" brushRef="#br0" timeOffset="6991.55">27577 12118 376 0,'-3'15'-4'16,"1"-7"1"-16,0 1 2 15,2 2-1-15,0 1 2 16,0-1 2-16,0-1-2 16,0 1 1-16,0-4 1 0,0-1 2 15,0-4-1 1,4-2-4-16,12 0 1 0,8-11 7 16,8-12 5-16,13-6 0 15,11-8 4-15,8-10-9 16,8 2 3-16,4-4-4 15,-2 5-5-15,-7 3 0 16,-11 7-60-16,-14 2-115 0</inkml:trace>
  <inkml:trace contextRef="#ctx0" brushRef="#br0" timeOffset="7225.79">28006 11692 307 0,'0'0'94'0,"5"0"-97"16,11 0 12-16,7 0 7 15,6 2 11-15,5 10-13 0,2 10-8 16,-4 6-2-16,-5 13-5 16,-3 9 4-16,-9 7-2 15,-8 9-4-15,-1 4-1 16,-4-2-8-16,0-4-10 15,0-11-23-15,1-13-70 0</inkml:trace>
  <inkml:trace contextRef="#ctx0" brushRef="#br0" timeOffset="7528.1">28991 11369 453 0,'0'-2'-7'0,"0"2"9"16,1 8-5-16,5 13 1 16,0 9 3-16,1 11 0 15,0 9 1-15,0 9-1 16,0 6 0-16,2 2-2 15,2 4 3-15,0-3-3 0,1-1 1 16,7-9 0-16,-6-7-2 16,4-9-52-16,-6-13-68 15,-1-12-47-15</inkml:trace>
  <inkml:trace contextRef="#ctx0" brushRef="#br0" timeOffset="7835.15">28933 11375 455 0,'-16'-16'3'0,"6"-1"2"16,4 0 3-16,6 1 0 15,8 1-5-15,7 1 0 0,12-1-2 16,4 7-1-16,6 4 1 15,5 4-2-15,3 16-1 16,2 14 2-16,1 17-1 16,-5 14-1-16,-9 10 2 15,-6 11 0-15,-11 7 0 16,-8 0 0-16,-9-1 0 0,-2-6 0 16,-14-5 1-16,-4-14-7 15,-2-7-21-15,0-16-38 16,0-14-148-16</inkml:trace>
  <inkml:trace contextRef="#ctx0" brushRef="#br0" timeOffset="8195.93">29686 11451 258 0,'-32'32'124'16,"1"7"-122"-16,4 10-1 15,7 8 2-15,6 6 7 16,9-1-1-16,5 0-4 0,0-6-1 16,12-12-4-16,10-10 0 15,7-15-1-15,3-11 5 16,5-8-1-16,1-18-1 15,2-16 10-15,-4-11 3 0,-2-12 14 16,-5-9-14-16,-4 1-6 16,-11-4-6-16,-5 12 1 15,-9 6-3-15,-4 15 10 16,-15 11 3-16,-6 14-12 16,-6 11-1-16,-3 4-35 15,4 12-41-15,2 3-68 0</inkml:trace>
  <inkml:trace contextRef="#ctx0" brushRef="#br0" timeOffset="9336.98">30018 11355 229 0,'-1'9'220'0,"1"3"-220"16,0 4-7-16,8 9 6 16,6 5 1-16,3 6 1 15,1 3-1-15,-2 1 1 16,-1-5-2-16,-3-4-11 0,-3-8 3 16,-4-7 6-16,-2-7 4 15,-3-9-1-15,0-2 14 16,0-16 30-16,0-10-30 15,0-9-12-15,0-12-2 16,0-6-11-16,0-1-5 16,0 5 6-16,5 4 2 15,0 12 10-15,0 10-2 0,-1 9 1 16,1 12 10-16,2 4-3 16,1 0-6-16,2 7 0 15,5 13 2-15,-1 5-3 16,4 5 1-16,-2 6-2 15,1 3-1-15,-5-2 2 0,0-3-1 16,-2-6-3-16,-5-9 1 16,-2-6 2-16,-1-13 0 15,-2 0 3-15,0-20 6 0,0-9-6 16,3-12-2-16,4-5-2 16,3-6 1-16,4 4-18 15,1 3 3-15,-1 10 9 16,-1 9 4-16,-4 12 2 15,-1 7 8-15,-1 7 3 16,1 0-8-16,-3 13-2 0,4 6 3 16,0 6-1-16,4 5-2 15,-4 3-1-15,7-1 0 16,0-3 0-16,2-7 0 16,3-6 0-16,3-10-3 15,3-6 1-15,3-9-1 0,1-14 1 16,1-7 3-16,0-8 0 15,-1-7 3-15,-2-1-2 16,-4-2 2-16,-3 3 8 16,-3-1 0-16,-4 9 3 0,-8 6 0 15,-4 8 3 1,-1 7 8-16,-2 7-2 16,-2 7-9-16,-5 2-13 0,-2 11-3 15,-2 14 0-15,-3 7-1 16,3 7 3-16,2 4-1 15,6 3 0-15,3-4 0 16,0-7-1-16,9-8-2 16,7-7-12-16,3-14 0 0,1-6 10 15,0-6 8-15,-2-18 1 16,0-8-2-16,1-6-2 16,-5-8-5-16,-2 2-2 15,-3-3-3-15,2 10 5 16,-6 3 5-16,-2 10 0 15,-1 11 2-15,0 6 14 16,-2 7-6-16,0 1-12 0,0 15-7 16,0 7 10-16,0 6-1 15,5 3 1-15,3 4-1 0,4-4-1 16,5-7-18-16,2-4-10 16,3-14 10-16,0-5 14 15,-1-2 4-15,0-22 2 16,-2-4 2-16,-4-11 3 15,2-5 5-15,-3-4-8 0,-3 2 1 16,-2 4-2-16,-2 8 0 16,-4 9 10-16,-1 8 13 15,-2 10-3-15,2 5-3 16,-2 5-19-16,3 12-2 16,4 8 1-16,0 5-1 0,0 8 3 15,7-1 1-15,0 4-16 16,3-7-64-16,-5-2-53 15</inkml:trace>
  <inkml:trace contextRef="#ctx0" brushRef="#br0" timeOffset="9524.44">30641 10580 651 0,'0'-8'-6'0,"4"3"6"0,12-4-30 15,2 1-90-15,3-4-259 16</inkml:trace>
  <inkml:trace contextRef="#ctx0" brushRef="#br0" timeOffset="10337.94">31449 10819 404 0,'-3'0'26'15,"-1"0"-26"-15,2 10 0 16,2 2-1-16,0 8 1 15,0 5 1-15,2 3 2 16,3 4 1-16,4-2-1 0,-3 1-2 16,5-8 1-16,-4-5-2 15,-2-8 1-15,-2-6-1 16,2-4 0-16,-4-16 25 16,1-11-11-16,2-6-8 15,-1-10 1-15,4-4-2 0,3 1-1 16,2 4 2-16,-2 9-3 15,-1 8 11-15,1 11-1 16,-5 10-3-16,0 4-9 16,0 11-2-16,2 10-1 15,0 8 5-15,5 7 0 16,3 4-2-16,4 3-1 0,6 0 2 16,7-4-1-16,7-8-1 15,7-15 2-15,4-13-2 16,0-6-27-16,1-24-54 15,-8-14-253-15</inkml:trace>
  <inkml:trace contextRef="#ctx0" brushRef="#br0" timeOffset="11808.44">31070 9612 167 0,'-10'-4'33'16,"-1"-1"-14"0,0 0 15-16,2 0 6 0,1-3 6 15,2-1-4-15,0 2-4 0,3-2-5 16,1 2-7-16,2 0-12 16,0 5-2-16,14 2-4 15,6 6-8-15,11 12-1 16,8 10 10-16,8 8 8 0,1 7-5 15,6 7 1-15,2 8-7 16,-5 4-4-16,0 1 0 16,-8-9 1-16,-5-6-3 15,-9-14-34-15,-12-13-11 16,-4-19-9-16,-13-2-16 0,0-23 11 16,0-9-98-16</inkml:trace>
  <inkml:trace contextRef="#ctx0" brushRef="#br0" timeOffset="12042.8">31458 9600 178 0,'-11'-20'30'16,"3"6"38"-16,-4 5 1 15,7 3-21-15,1 3-12 16,-1 3-14-16,4 2-9 16,-5 14-11-16,1 8-1 15,-5 12 1-15,-2 10 9 0,-3 12-2 16,-2 7 2-16,-1 5 1 15,0 5-5-15,-4 2-3 16,4 0 1-16,8-4-3 16,-1-7 0-16,8-13 1 15,3-11-5-15,0-19-58 16,7-23-63-16</inkml:trace>
  <inkml:trace contextRef="#ctx0" brushRef="#br0" timeOffset="12502.89">31525 9680 406 0,'0'-11'58'0,"0"2"-54"16,0 4 19-16,0 5-6 0,0 3-11 16,3 17-8-16,4 9 1 0,6 9 2 15,1 9 2-15,8 5 2 16,3 5-2-16,3-5 0 15,6-4-1-15,7-12 0 16,-4-10-1-16,2-13 0 16,-3-13-3-16,-2-11-2 0,-3-23-10 15,-8-8-34-15,-3-14-4 16,-6-6-4-16,-4-2 6 0,-7-1 20 16,-3 3 26-16,0 8 5 15,0 10 10-15,-5 12 33 16,-1 8 7-16,3 12-12 15,-1 5-12-15,1 7 4 0,3 0-10 16,0 12-19-16,0 12-1 16,0 9 0-16,0 16 6 15,1 13 2-15,-1 11 2 16,0 9-5-16,0 8-2 16,0 1 0-16,0 5-2 0,-1-5 1 15,1-4 2-15,0-5-5 16,7-9 3-16,6-12-3 15,2-19-30-15,5-22-61 16,2-20-185-16</inkml:trace>
  <inkml:trace contextRef="#ctx0" brushRef="#br0" timeOffset="13007.67">32252 9585 525 0,'-29'-14'-13'31,"-2"-4"15"-31,10 4 3 16,7-3 1-16,3 0-3 0,8-2 0 0,3-3-2 16,5-2-1-16,14-2 1 15,8 0-1-15,11 2 1 16,7 6 1-16,-4 10-3 15,1 8 3-15,-6 1-1 16,-11 23-3-16,-15 7 1 0,-10 9 1 16,-8 9-1-16,-18 3 4 15,-4 0 1-15,-4-4 0 16,5-8-2-16,4-10 1 16,11-10 0-16,6-8-1 15,8-5-1-15,0-3-2 16,13-2 1-16,6-1 1 0,6 3 1 15,4 3 1-15,2 2-3 16,-2 5 0-16,-4 8 0 16,-7 4-3-1,-6 8 3-15,-5 7 0 16,-3 0 1-16,-4 5 1 16,-4-1-2-16,-10 1 2 0,-2-4 1 15,-8-7-2-15,0-2 2 16,-3-8 3-16,-4-8 5 15,1-2-4-15,1-7-5 0,0-2-1 16,2-5 1-16,4-1-19 16,5-1-48-16,7-13-162 15</inkml:trace>
  <inkml:trace contextRef="#ctx0" brushRef="#br0" timeOffset="13215.01">32663 10071 590 0,'-4'-11'2'15,"-1"-5"1"-15,3 5-52 16,2-3-64-16,-3 0-165 15</inkml:trace>
  <inkml:trace contextRef="#ctx0" brushRef="#br0" timeOffset="14966.27">27580 15059 481 0,'-13'-5'9'0,"2"-1"22"15,4 3-5 1,3 3-4-16,4 3-14 0,0 18-12 16,2 12-1-16,9 14 5 15,1 15-2-15,3 13 3 16,1 11 1-16,0-1-2 15,0 5 2-15,-1 0 0 0,-1 2-1 16,1-3 1-16,-3-3 0 16,-2-9-1-16,0-12-1 15,-3-15 1 1,-4-18-1-16,-3-16 2 16,-1-16 10-16,-13-11 25 0,-3-21-25 0,-8-14-9 15,-4-16-3-15,0-13 0 16,0-13-2-16,7-8-18 15,-2-4-1-15,8 2 5 16,2 3 4-16,5 4 1 16,-1 7 8-16,3 11 3 15,4 9 0-15,1 9-2 0,0 8 4 16,2 8-2-16,0 9 2 16,2 5 9-16,5 8-4 15,5 7-6-15,0 10-3 16,8 6 1-16,4 19 0 15,5 14 1-15,3 19 1 0,2 16-2 16,6 11 3-16,-6 11-1 16,1 1 0-16,-3-2 0 15,-3-14-1-15,-6-9 2 16,-2-17-2-16,-3-15 1 16,-4-17-2-16,-2-11 0 0,-4-12-6 15,-2-2-29-15,-6-16-69 16,-2-7-95-16</inkml:trace>
  <inkml:trace contextRef="#ctx0" brushRef="#br0" timeOffset="15149.84">27472 15772 497 0,'0'-6'0'0,"0"-16"-2"0,16-4 4 15,5-11 3-15,10-8-3 16,3-9-3-16,6-5-31 16,-1-9-59-16,0-3-71 15</inkml:trace>
  <inkml:trace contextRef="#ctx0" brushRef="#br0" timeOffset="15779.17">27904 14757 499 0,'0'-6'18'0,"0"6"26"16,0 3-29-16,6 12-19 16,5 14 2-16,3 13 2 0,4 10 1 15,3 12 1-15,1 6-2 16,3 5 0-16,2-2 1 16,-1-6 1-16,-2-6-3 15,0-9 1-15,-6-17 0 16,-2-11-4-16,-5-14-10 0,-2-10 3 15,-9-8 0-15,0-19 12 16,-4-11-4-16,-12-10 1 16,-3-9-3-16,-7-5-2 15,-1-5-6-15,4 3 2 16,-5 0 6-16,3 7 3 0,4 3 3 16,1 6-1-16,5 6 1 15,3 3 4-15,7 5 8 16,3-2-1-16,2 8 5 15,9-3-7-15,11 2 1 16,4 5 1-16,6 8-8 0,2 6-6 16,-1 10 0-16,-1 6 2 15,-7 21 0-15,-3 12-2 16,-9 9 3-16,-7 8 1 16,-4 5 2-16,0-2-2 15,-2-9-1-15,0-14 0 16,2-10 0-16,0-13-2 0,9-8-3 15,10-5 3-15,5-1 2 16,3-10 0-16,7 1 0 16,-2 0-2-1,1 3-1-15,-5 6-1 16,-2 1 0-16,-8 7 0 16,-8 11 1-16,-4 5 1 0,-6 5 1 0,0 8 7 15,-14 2 7-15,-5 2 3 16,-2 3-1-16,-4-1-1 15,3-2-3-15,2-6-7 16,5-3-4-16,2-8 1 0,2-9-15 16,9-8-35-16,2-10-29 15,2-25-77-15,12-22-205 16</inkml:trace>
  <inkml:trace contextRef="#ctx0" brushRef="#br0" timeOffset="16123.08">28716 14278 510 0,'8'-34'-1'16,"-8"8"7"-16,0 8 16 0,-12 5-4 31,-5 10-1-31,-5 3-10 16,-5 12-5-16,-4 17 0 0,-1 14-2 0,-2 17 2 15,4 13-2-15,1 13 0 16,9 3 1-16,6-1-1 15,12-7 0-15,4-10 0 0,20-15-1 16,8-15-2-16,8-20-2 16,6-15 5-16,8-6 0 15,1-24 4-15,3-5-3 16,-5-7 1-16,-4 1-1 16,-9 8 2-16,-13 4 6 15,-11 12 2-15,-12 7 8 0,-6 4 19 16,-18 14-29-16,-5 10-8 15,-7 3-16-15,-1 4-51 16,1-8-87-16</inkml:trace>
  <inkml:trace contextRef="#ctx0" brushRef="#br0" timeOffset="17273.14">32041 11268 416 0,'5'-13'2'0,"-5"2"2"15,3 2-2-15,4 2 3 16,4 5-4-16,-2 2-1 15,2 4 0-15,3 10 0 0,1 7 1 16,-2 5 5-16,8 8 7 16,-4 5-4-16,3 4-1 15,4 3-4-15,1 2-3 16,-2 4 1-16,-2-1-2 16,3 7 2-16,-4-1-1 15,-4 3-1-15,-1 1 1 0,-5 3 1 16,-3 2 1-16,-5 4 18 15,-1 0 3-15,-1 0-12 16,0 5 4-16,-3 2-5 16,-6 3-3-16,-1-1-1 0,-2 5-1 15,0 3 0-15,-4 2-4 16,0 3 0-16,-4-3 0 16,-5 4-1-16,-4 1 0 0,-2-3-1 0,-3 2 1 15,-1 0-1-15,-6 1 0 16,-3 0 1-16,-6 2-2 15,-2 4 2-15,-4 0-1 16,-2-1 0-16,-4 1 1 16,0-2-2-16,0-2 1 15,-6 0-2-15,-4 1 0 0,-4-1-1 16,-4 0 0-16,-10-6-1 16,-3 2 4-16,-7-5 4 15,-2 1-4-15,-7-2 0 16,3-4 0-16,-5 1 0 15,-2-2 0-15,-4 1 0 0,-2-7 1 16,-1-4-2-16,-4-3 1 16,3-6 0-16,1-5 0 31,4-5 1-31,2-5 0 0,9-4-2 16,4-8 2-16,9-2 0 15,10-9-1-15,6-8 1 0,10-2 0 0,8-6-1 16,9-5 0-16,7-3 1 0,9 0 0 15,6 0 6-15,12-6-2 16,2 1-6-16,7 2-7 31,6 2-41-31,0-5-48 0,6-2-134 16</inkml:trace>
  <inkml:trace contextRef="#ctx0" brushRef="#br0" timeOffset="17890.92">28746 15719 443 0,'-15'3'3'0,"1"-3"21"15,6 1 1-15,-3 1-11 16,6 4-5-16,-3 0 4 0,5 3-8 15,-4 6-3-15,0 1 0 16,2 9-1-16,-7 5 1 16,5 6 4-16,-1 7 10 15,-4 5-2-15,5 4-1 16,0 3-3-16,0 1-2 0,4 0-6 16,-3 0 2-16,2-3 1 15,4-3 1-15,0-4-3 16,0-4-1-16,6-4 0 15,8-4 1-15,5-2-3 16,3-9 0-16,10-3-2 16,9-6 1-16,7-6-1 15,7-8 3-15,5 0-3 0,3-13 4 16,-1-6-3-16,-2-6-2 0,-6-5-8 16,-8-2 9-16,-4 4 3 0,-10 3-1 15,-9 4 1-15,-10 7 0 16,-8 5-1-16,-5 1 1 15,-2 7 3-15,-12 1-12 16,-6 0-47-16,-7 0-43 16,-3 1-172-16</inkml:trace>
  <inkml:trace contextRef="#ctx0" brushRef="#br0" timeOffset="20412.09">16100 6134 351 0,'-7'-4'6'0,"1"1"1"15,4-1 22-15,2 2-16 16,0 2-11-16,0 0-2 16,0 0-1-16,0 2-1 15,0 8 0-15,2 3 5 16,-1 4 0-16,4 8-1 15,-3 3-1-15,3 2 0 0,0 4-1 16,2-2 1-16,4-1 0 16,2-4-1-16,1-5 0 15,4-4 4-15,2-5-1 16,3-9 4-16,2-4 6 16,5-6 9-16,8-15-1 0,7-9-11 15,9-13-3-15,9-7-5 16,11-7-1-16,5-6-1 31,6-3 2-31,5 4 1 0,-2 3 3 16,0 4-3-16,-5 10-2 15,-9 4-1-15,-6 7 0 16,-12 9 0-16,-8 5 1 16,-8 4-1-16,-10 4 0 0,-4 1 1 15,-9 4-1-15,-4 2 0 16,-4 1 1-16,-4 2 4 15,-2 2 1-15,-3 0-4 16,0 0 2-16,0 0 1 16,0 0-2-16,0 0-4 0,0 11-2 15,0 2-10-15,-3-1-67 16,-14-7-235-16</inkml:trace>
  <inkml:trace contextRef="#ctx0" brushRef="#br0" timeOffset="21096.83">16504 6758 244 0,'2'2'6'0,"1"-2"-7"15,2 2 3-15,7 0 0 0,-2 1 0 16,0 1 0-16,4 3 0 16,-4 3 0-16,0-2 2 15,2 4-1-15,-2-2 4 16,1 1-1-16,4-2 3 16,-1-3 13-16,6-6-4 15,3 0 15-15,6-11-5 0,7-11-7 0,3-4-7 16,8-12-4-16,3-5-5 0,2-7-3 15,4-5-2-15,0-4 1 16,1-3 0-16,4-2 0 16,1-2-1-16,6 0 4 15,0 4 4-15,5 1-1 16,-1 4-3-16,-4 9-2 16,-3 5-1-16,-6 11-1 0,-9 8-4 15,-6 10-26-15,-9 5-4 16,-4 4-20-16,-7-4-50 15</inkml:trace>
  <inkml:trace contextRef="#ctx0" brushRef="#br0" timeOffset="22430.1">30350 12833 495 0,'-14'-33'-46'16,"-3"0"60"-16,5 7 6 16,3 8-6-16,4 2-4 15,3 9-3-15,2 1-4 16,0 5 5-16,4 1-8 16,13 0-5-16,9 14 2 15,11 9 1-15,10 5 1 0,9 8-1 16,10 11 2-16,8 1 1 15,3 7-1-15,0 2-1 16,2-1 2-16,-7-8-3 16,-6-11-6-16,-10-14-19 15,-5-19 4-15,-9-9 11 0,-8-29 19 16,-3-19-4-16,-1-17-1 16,-1-10 1-16,-3-8-3 15,1-5 0-15,-5 0-10 16,-10 7-7-16,-5 15 12 0,-7 12 6 15,-6 9 4-15,-12 18 20 16,-3 11 3-16,-4 9-14 16,1 6-1-16,-1 4-10 15,0 2-1-15,0 2-4 16,0 11 2-16,1 5 0 0,-1 7-1 16,0 8 0-16,-3 9 0 15,-3 9 1-15,-4 10 0 16,-2 10-1-16,-9 13 1 0,-7 7 0 15,-4 9 0-15,-3 5 1 16,-2 6 6-16,-1-3 2 16,0-1 0-16,0 1 3 15,6-1-4-15,-1-6-4 16,12 2-2-16,4 1-1 0,10-11-29 16,9-16-105-16</inkml:trace>
  <inkml:trace contextRef="#ctx0" brushRef="#br0" timeOffset="27605.88">21580 6306 206 0,'41'0'-2'16,"2"0"1"-16,6 0 4 31,3 0-1-31,0-4 0 15,4 2 1-15,1-2-1 0,4 1-1 0,9-1 0 16,4-3 0-16,6 3-1 16,5-1 2-16,10 2-2 15,2-1-9-15,2 3-11 0,2-4 0 16,-4 4 0-16,-2-2-1 16,-4-3 26-16,-1-1 5 15,-3-1 10-15,1 1-11 16,3-3 2-16,1 1-3 15,-3-4-1-15,1 3-2 16,-6 1 0-16,-3-3 3 16,-9 2-5-16,-9 0-2 0,-7 1 3 15,-10 0 2-15,-1 2 5 16,-11-2 2-16,-5 1 23 16,-5 1-22-16,-5 2 4 15,-4-2-1-15,-5 4-2 0,-3 0 0 16,-1 3-6-16,-4 0-4 15,-2 5-12-15,0-5-95 16</inkml:trace>
  <inkml:trace contextRef="#ctx0" brushRef="#br0" timeOffset="29389.71">32413 10372 269 0,'0'-17'-40'16,"-4"-2"42"-16,4 3-1 15,0 6 1-15,0 1-1 0,0 5 0 16,0 4-9-16,0 0-45 15,-3 0 47-15,-2 6 6 16,1 1-1-16,4-2-4 16,0 0-25-16,0 1-32 0</inkml:trace>
  <inkml:trace contextRef="#ctx0" brushRef="#br0" timeOffset="31657.09">17687 5654 333 0,'0'0'15'0,"0"0"-13"0,0 0-1 15,0-2 2-15,3 2-4 16,3 0-20-16,5 0-21 16,3 0 9-16,1 5 8 15,-1-1-12-15,-3-4-41 0</inkml:trace>
  <inkml:trace contextRef="#ctx0" brushRef="#br0" timeOffset="35318.37">30941 11854 414 0,'0'0'5'16,"0"0"-2"-16,0 0-3 15,0 0-1-15,0 0 1 16,0 0-2-16,0 0-2 0,-1 0 3 16,-1 0 1-16,2 0 1 15,-3 0-1-15,3 0 0 16,-2 0 0-16,2 0 0 16,-3 0-7-16,1 0-41 15,-3-1-75-15</inkml:trace>
  <inkml:trace contextRef="#ctx0" brushRef="#br0" timeOffset="36396.01">32717 10857 339 0,'0'4'3'0,"0"-1"-4"16,1-3 3-16,-1 0 1 15,0 0 4-15,0 0 5 16,0 0-4-16,0 0-3 16,0 0 5-16,-1 0 1 15,-3 0 2-15,1-2-4 0,1 1-3 16,2 1-2-16,0-3 2 16,-2 3-2-16,0 0-1 15,2 0 0-15,0 0-2 16,0 0-1-16,0 0 0 15,0 0 0-15,0 0 1 0,0 0-1 16,0 0 0-16,0 0-1 16,0 0 3-16,0 0-2 15,0 0 0-15,0 0 1 16,0 0-1-16,0 0 0 16,0 0 0-16,0 0-1 15,-1 0-5-15,-1 0-1 0,2 0-1 16,0 0 5-16,-4 0 1 15,3-1 2-15,-3 1-1 16,2 0-8-16,0 0-3 16,2 0 2-16,0 0-11 0,0 0-83 15,0-2 6-15</inkml:trace>
  <inkml:trace contextRef="#ctx0" brushRef="#br0" timeOffset="38000.04">29214 16840 366 0,'-115'-41'-56'0,"1"-11"-78"16,4-1-41-16</inkml:trace>
  <inkml:trace contextRef="#ctx0" brushRef="#br0" timeOffset="40103.07">21589 6163 242 0,'-7'-11'4'15,"0"0"3"-15,-1 3-2 16,-1 0-2-16,3 3 1 16,0 1-2-16,-2 3-1 15,3-1-1-15,2 2-4 16,-1 0 2-16,4 0-1 0,0 0-12 15,0 0-16-15,5 0 29 16,2 0 2-16,3 0 2 16,0 0-4-16,4 0 2 15,3 0-2-15,8 0 1 16,6-6 4-16,10-1-1 16,8-2 1-16,10-1-2 15,11-1 1-15,8 0-1 0,5 2-8 16,2 2 12-16,-2 5-7 15,-7 2-37-15,-4 0-136 16</inkml:trace>
  <inkml:trace contextRef="#ctx0" brushRef="#br0" timeOffset="41949.28">31690 11307 262 0,'-9'0'-57'16</inkml:trace>
  <inkml:trace contextRef="#ctx0" brushRef="#br0" timeOffset="43794.06">32347 10768 141 0,'-6'-6'37'16,"3"2"-13"-16,0 1-10 15,-1-2-7-15,2 2-1 16,1-1 2-16,-1 2-2 0,0 0-3 15,-1-1-1-15,3-1 3 16,-1 2-1-16,-1-2 3 16,0 3-2-16,-1 0-3 15,1 1-2-15,-3-2-16 16,-4 2-33-16,-2-4-132 0</inkml:trace>
  <inkml:trace contextRef="#ctx0" brushRef="#br0" timeOffset="44795.21">27621 16685 493 0,'-12'0'-73'0,"4"-13"66"15,-1-2 6-15,2 5 1 0,2 1 0 16,-1 2 1-16,2 1-1 15,-3 3-3-15,0 0 2 16,0 1-2-16,-2 2-12 16,2 0-33-16,-2 12-16 15,4 4 16-15,-5 9 10 0,3 2-13 16,0 3-45-16</inkml:trace>
  <inkml:trace contextRef="#ctx0" brushRef="#br0" timeOffset="48159.47">26878 14892 394 0,'-27'62'-87'16,"5"-5"67"-16,8 6 21 16,1 2-1-16,4 9-3 15,2 2 3-15,2 7-9 0,-1-3-7 16,4 0 10-16,0-3 1 15,0-2 3-15,2-4-1 16,0-3 3-16,0-4 0 16,0 0 2-16,0-4 12 15,7 1 1-15,3-3 8 16,-1-4-12-16,6 4 7 0,2-5-3 16,5-1 4-16,5 0-3 15,0-2-8-15,5 2-4 16,2 1 0-16,4 2 0 15,1 5-3-15,8-2 2 0,-1 5-1 16,7 1-1-16,3-3 1 16,5-1-1-1,3-2 0-15,4-5-2 16,5-9-1-16,2-4-2 0,-2-10 0 0,-1-7 1 16,-2-6-1-16,0-9 1 15,-2-8 3-15,3-1 0 0,-5-19 0 16,2-10 0-16,-2-6 0 15,1-10 2-15,-5-4-2 16,-1-2 3-16,-6-5 2 16,-7 1 3-16,-5 3 8 0,-5-3 2 15,-4 3-5-15,-4 0-5 16,4-3-3-16,-2 1-3 16,2 1 0-16,1-3-2 15,5-4 0-15,-3 1 0 16,1-4-6-16,-2-2-4 0,-3-2-2 15,-6 2 1-15,-6 0 3 16,-5 2 7-16,-4 2-1 16,-6 1-3-16,-5 2 0 15,-1-2 4-15,0-3 0 16,-3 0 0-16,-4-4 2 16,2-2 1-16,-1-1 0 15,-1-2 3-15,1 1 0 0,-2-2-1 16,-3 1 3-16,-4-2 0 15,0-2-3-15,-7-2-4 16,-4 4-4-16,-1 3 4 0,-5 4 1 16,0 3 1-16,-6 8 0 15,3 7 4-15,-6 6-1 16,-1 6-4-16,-3 5-2 16,-2 3-5-16,-1 4 1 15,-4 5 1-15,-1 3 2 16,-1 2 0-16,5 3-2 0,-4 5-7 15,3 0 2-15,2 6 9 16,2 2 0-16,2 10-2 16,1 8-33-16,-2 1-55 15,-1 2-88 1</inkml:trace>
  <inkml:trace contextRef="#ctx0" brushRef="#br0" timeOffset="48988.07">29486 15573 407 0,'8'4'6'16,"-1"-4"-20"-16,2 0 11 0,4 0 3 15,1-2 5-15,8-3-1 16,3-6 2-16,7 1-2 15,4-5-1-15,10-1-1 16,6-3 0-16,6-5-2 16,7-4 0-16,6-4-1 15,7-6-14-15,0-3-18 0,3-7-10 32,-3-6 0-32,-5-3 32 15,-5-7 9-15,-5-2 10 0,-5-7 23 0,-6-6-3 16,-6-4 1-16,-4-5-7 15,-1-6-5-15,0-8-8 0,-1-1 7 16,3-1-1-16,3-6-2 16,5-1-4-16,1-2-1 15,6-2-5-15,3-2-2 16,0 5 1-16,-2-2-4 0,-2 6-4 16,-3 2-9-16,-7 10 6 15,-7 5-10-15,-10 3 18 16,-1 8 2-16,-7 5-4 15,-5 4 5-15,0 3 1 16,-5 4 4-16,-2 1 2 0,0 5 1 16,-3 1 1-16,-2 1-6 15,0 6 0-15,2 6-3 32,-6 4 8-32,3 10-5 15,-2 3 0-15,1 6-1 16,0 5-3-16,4 5-1 0,5 4-3 15,-2 2-21-15,4 1-21 16,1 1-59-16,-3-5-38 16</inkml:trace>
  <inkml:trace contextRef="#ctx0" brushRef="#br0" timeOffset="49832.71">31692 11922 469 0,'-6'-2'-28'0,"1"-8"-36"0,3 1 67 0,1 7 4 16,-1 2-7-16,-3 2-21 15,4 7 9-15,-5 9 11 16,0 7 1-16,-5 5 0 16,-2 9 1-16,-4 9-1 0,-5 7 0 15,-4 6 0-15,-1 7 0 16,-3 1 0-16,-1 5 1 16,1-5-1-16,1-3 0 15,2-4 0-15,4-8 0 16,3-6 0-16,0-9 0 15,10-8 1-15,1-8-1 0,4-7 0 16,0-9 0-16,4-7-15 16,-3 0 14-16,4-16 11 15,0-9-13-15,0-5-5 16,5-11 4-16,5-6 2 16,0-5 2-16,5-1 25 0,4-4-10 15,0 1-4-15,2-2-6 16,0 4-2-16,0 4 1 15,0 2-2-15,-1 7 3 16,0 5 0-16,-3 6 18 16,3 5-17-16,0 4-5 0,1 7-1 15,6-1-5-15,4 7-12 16,3-2 9-16,1 7 1 16,6 1-3-16,0 2 4 15,-6 2-2-15,-2 9 5 16,-3 3 1-16,-3 4 1 15,-5 3-7-15,-5 1 1 0,-2-1 6 16,-4 0 1-16,-3 1 0 16,-1-3-1-16,-4 5 3 15,-1-1-1-15,0 1 3 16,-1 5 1-16,3 0 2 16,-2 3-3-1,3 2-2-15,-3-1-2 16,4 5 1-16,1-2 0 15,0 0 0-15,-2-3-2 16,0-1 2-16,1-1-1 16,-2-3-1-16,-3-3 2 15,1 2-2-15,-2-2 1 0,2-2 1 16,-2 1-1-16,0 0 0 16,0 3 0-16,0 0 0 15,0 3-2-15,0 2-24 0,-9-7-42 16,-13-10-197-16</inkml:trace>
  <inkml:trace contextRef="#ctx0" brushRef="#br0" timeOffset="106698.61">17094 7501 255 0,'13'-10'4'0,"1"1"1"16,5 4 0-16,-2 3 0 0,5 2 0 15,0 0-2-15,0 0-1 16,6 6-1-16,-1 1 0 15,0 0-2-15,1 0 2 16,3 0-1-16,5 0 1 16,3 1 0-16,8 0-2 0,1-1 2 15,8 3 0-15,5-2 0 16,3 1 0-16,5 2 0 16,3 0-1-16,1 2 0 15,5 0 0-15,0 0 0 16,7-1 1-16,1 3 1 0,4-5-2 15,4 1 0-15,1 0 0 16,5-4 2-16,0 0-2 16,5-4 0-16,-1 1 0 15,1-2 1-15,0 0-1 16,-1 0 0-16,2-1 1 16,-4 3-1-16,2-2 0 15,1 2 1-15,-5-1-1 16,1 1 1-16,2-1 1 0,-3 1 5 15,-2 0-1-15,3-3-2 16,4 1 0-16,-3 1 0 0,0-1-2 16,-1-2 0-16,-1 2 0 15,-3-2-2-15,0 0 1 16,-2 0-2-16,-4 0 2 16,1 0-1-16,-2 0 1 0,-2-2 1 15,0-2 1-15,2 3-3 16,3-2 2-16,-1 0-2 15,5 0 1-15,0-1 0 16,-2-1-1-16,2 2-1 16,-8-1 1-16,5 0 1 15,-4-1 0-15,-2 1-2 0,-2 0 0 16,-1 3 3-16,-7-1-2 16,0-2 0-16,-5 3 1 15,-5-3 0-15,-3 1-2 16,-1-3 2-16,-4 1 0 15,1-1 0-15,3 3 0 0,-3-1-1 16,1-1 0-16,5 2 0 16,-4-3 0-16,-2 2 0 15,0-1-2-15,-2 0-7 16,-6-4 5-16,-2 2 6 0,3 0-4 16,-3 1 4-16,5 0-1 15,0 0 0-15,0 0 1 16,1 3-1-16,3-1 0 15,-5-1 0-15,-1 3-1 16,-2-2 1-16,1 1 0 16,-6-1-1-16,-3 3 0 15,-1-3 2-15,-2 1-3 0,1-1 2 16,-5 1 1-16,2 1 2 16,-3 0-2-16,-2 2-2 15,1-2 1-15,-3 2 0 16,-5 0-2-16,-2 0 1 15,-2-2 1-15,-2 2-1 16,-2-3 1-16,1 1-1 0,0 0 3 16,2 0 0-16,0 1 1 15,2 1-2-15,-7 0-1 0,0 0-1 16,0 0 0-16,-7 0 0 16,-5 0 0-16,-5 0 0 15,-5 0-53-15,-12-20-157 16</inkml:trace>
  <inkml:trace contextRef="#ctx0" brushRef="#br0" timeOffset="116502.11">15265 13044 521 0,'0'-7'5'0,"0"3"-3"0,-4 4-4 16,-2 13-5-16,1 12 5 15,-2 11 0-15,2 10 3 16,0 9-2-16,0 5-1 15,5 2 1-15,0 8 0 16,8 2 2-16,3 3-4 16,7 3 3-16,1 5 4 0,6-3-4 15,4-5 4-15,0-15-4 16,3-15 3-16,-1-16-4 16,-1-23 1-16,3-9 2 15,-5-26 5-15,1-13-3 16,0-10-2-16,-2-9-1 0,-2-3-2 15,-4-2-31-15,-6 5-69 16,-1 8-249-16</inkml:trace>
  <inkml:trace contextRef="#ctx0" brushRef="#br0" timeOffset="117026.25">15667 13021 375 0,'-15'0'65'0,"3"-2"-62"16,1 0-3-16,5 2 8 16,1 0 3-16,5 5-11 0,0 10-3 15,0 8 3-15,7 9 3 16,6 11 0-16,1 12 1 16,5 6-2-16,-2 7-2 15,-2 5 1-15,-5 6 1 0,-8-5 0 16,-2 1 1-16,-3-4-1 15,-8-1 0-15,-4-11-1 16,1-9 0-16,1-15-14 31,6-15-83-31,6-18-112 0</inkml:trace>
  <inkml:trace contextRef="#ctx0" brushRef="#br0" timeOffset="117383.2">16202 13137 532 0,'7'-32'4'0,"-7"4"-4"15,-16 8 1-15,-11 5-2 16,-10 8 2-16,-16 5-1 16,-8 2 1-16,-2 14 0 15,-3 8 1-15,5 5-1 0,14 7 2 16,11 0-1-1,20-1-2-15,16 3-1 0,14-1 0 0,22-6 0 16,11-4 0-16,11-1 1 16,8-2-5-16,4-11 2 15,0 4 4-15,-3-3-3 0,-9 1-1 16,-9 1-2-16,-13 3 4 16,-12 4-1-16,-17 1-2 15,-7 3 0-15,-4 4 1 16,-16 0 4-16,-6 1 4 15,-5-3-3-15,-4-4-1 0,0-4 0 32,1-8-1-32,3-9-57 0,6-6-108 15</inkml:trace>
  <inkml:trace contextRef="#ctx0" brushRef="#br0" timeOffset="117664.4">16441 13233 464 0,'25'-3'4'16,"-4"-5"-2"-16,-1 7-1 16,0-1 0-16,-6-2-1 15,-3-3-10-15,-3-5-18 16,-8-8-20-16,0-6 18 0,-6-6 24 16,-7-4 20-16,1 5 33 15,-3 7-7-15,1 9-3 16,1 11-2-16,-1 4-19 15,4 20-16-15,0 12 1 16,8 11 2-16,2 7 0 0,0 7 3 16,20 1-5-16,8-4 1 15,7-4 0-15,6-4-3 16,5-13-60-16,-2-12-74 16</inkml:trace>
  <inkml:trace contextRef="#ctx0" brushRef="#br0" timeOffset="117955.28">16841 13089 533 0,'0'-7'5'0,"0"5"-1"15,4 2-11-15,13 5 8 16,3 10-1-16,9 4 1 16,7 8-1-16,0 1-1 15,0 8 3-15,-2 4-6 16,-8 2-35-16,-12 0-13 15,-11-4 17-15,-3-6 32 0,-10-7 5 16,-9-10 17-16,2-12 39 16,-3-3 0-16,6-7-10 15,-1-14-8-15,6-6-23 16,4-6-16-16,2-2-2 0,3 1 0 16,5 2-17-16,5 2-37 15,4-1-55-15,3 5-172 16</inkml:trace>
  <inkml:trace contextRef="#ctx0" brushRef="#br0" timeOffset="118425.59">17186 12996 499 0,'12'4'-3'0,"5"4"7"15,6 6-5-15,0 8-2 16,4 8 3-16,-3 6-1 0,-4 5 1 16,-3 0 0-16,-2 2 0 15,-5-6 2-15,-3-5-2 16,0-10-4-16,-6-6 3 15,-1-8 1 1,0-8 3-16,0-16 19 16,-3-10-7-16,0-11-12 15,1-13-3-15,2-3-3 16,0-7-11-16,8 3 8 16,4 7 3-16,1 7 2 15,5 13 2-15,-4 10 10 0,6 12 3 16,2 8-8-16,1 0-1 15,2 15-1-15,4 7-2 16,-4 12-1-16,-2 3 0 16,-2 8-1-16,-9 7 2 15,-2 0-2-15,-2 3-6 0,-3-3-15 16,1-8-16-16,0-12-29 16,9-16-177-16</inkml:trace>
  <inkml:trace contextRef="#ctx0" brushRef="#br0" timeOffset="118628.67">17962 12835 589 0,'-24'-14'3'0,"0"7"7"16,-3 7-5-16,3 7-6 0,-1 13-1 15,1 4 2-15,7 7-1 16,2 1 2-16,6 2-2 15,6-2-1-15,3-5-14 16,10-4-18-16,10-12-25 16,5-11-94-16,4-4-54 15</inkml:trace>
  <inkml:trace contextRef="#ctx0" brushRef="#br0" timeOffset="118769.39">17996 12807 405 0,'1'-22'55'0,"-1"8"3"16,0 10-23-16,0 4-27 15,0 18-17-15,-3 5 9 0,1 10 3 16,2 1-5-16,0 3 1 16,5-3-16-16,10-5-34 15,4-10-51-15,3-13-99 16</inkml:trace>
  <inkml:trace contextRef="#ctx0" brushRef="#br0" timeOffset="119191.2">18238 12778 304 0,'20'-39'20'0,"-6"7"22"15,-1 9 13-15,-6 10-6 16,0 13-4-16,-3 0-27 16,-1 18-18-16,5 7 3 15,1 5-1-15,5 4-1 0,6 2 1 16,3-5-37-16,1-11-63 16,2-7-22-16,1-11 69 15,-2-7 63-15,-3-19 78 16,0-13 1-16,2-8-34 0,2-5-16 15,4-10-19-15,4-5-15 16,0-6-5-16,5 3 0 16,-2 4-1-16,-3 12 5 15,-7 13-1-15,-8 12-1 16,-5 11 3-16,-13 16 17 16,-4 5-21-16,-19 19-1 0,0 12 2 15,0 6-1-15,-2 11-1 16,11 5 0-16,11-3-1 15,10-3-2-15,26-7-28 16,16-11-16-16,14-10 10 16,12-6-22-16,1-10-43 0,2-5 29 15,-11-3 53-15,-12 0 21 16,-13 0 9-16,-19 5 23 16,-23 8-13-16,-15 5-50 15,-36 9-142-15</inkml:trace>
  <inkml:trace contextRef="#ctx0" brushRef="#br0" timeOffset="119895.55">15868 15429 529 0,'0'-11'3'15,"-2"8"4"-15,2 3 11 16,0 19-28-16,13 22 9 0,5 13 0 15,5 17 4-15,4 16-1 16,2 10 0-16,2 5 1 16,3-1-2-16,-4-4 0 15,1-6 1-15,-10-21-18 16,-5-15-31-16,-9-27 14 16,-7-23-1-16,-3-18 31 15,-15-26-74-15,-4-17-37 0,-6-13 94 16,-3-11 21-16,0-5 41 15,3-2 31-15,-1-1-19 16,4 1-5-16,2 1-24 16,6 9-7-16,3 4-3 0,5 5 5 15,7 9 10-15,2 2-9 16,7 9-9-16,13 5-6 16,4 8-5-16,4 10 0 15,1 12-2-15,-2 13-1 16,-8 18-15-16,-7 25-7 0,-10 16 23 15,-2 12 3-15,-8 8 2 16,-3 5-1-16,9-4 0 16,2-5-1-16,7-13-1 15,14-12-10-15,4-20-144 16</inkml:trace>
  <inkml:trace contextRef="#ctx0" brushRef="#br0" timeOffset="120302.3">16594 15372 592 0,'-34'-41'-10'0,"-2"5"3"16,-1 9 6-16,3 11 2 16,5 9-2-16,7 7 2 15,-2 16 2-15,8 9-1 16,5 10-5-16,8 10-2 15,3 5 5-15,3 2 0 0,13 0 1 16,7-10-1-16,6-5-1 16,3-13-1-16,1-15-3 15,-1-9 1-15,2-21 1 16,-4-17 7-16,-4-12 1 16,-3-10-3-16,-4-3-2 0,-9 8-1 15,-3 9-2-15,-3 15 4 16,-4 14 1-16,0 15 19 15,0 5-10-15,-9 20-3 16,0 8-4-16,1 6 0 0,7 1-2 16,1 1 0-16,6-9-2 15,11-5-3-15,12-16-47 16,8-9-15-16,4-18-93 16,0-17-85-16</inkml:trace>
  <inkml:trace contextRef="#ctx0" brushRef="#br0" timeOffset="120538.87">16957 15116 381 0,'12'-58'102'15,"-7"11"-39"-15,-3 15-14 16,-2 14-17-16,0 15-7 16,-14 4-16-16,-5 21-7 15,2 12 0-15,-1 9-3 16,4 7 2-16,8 3-2 0,6 1-1 16,6-4-7-16,15-7-10 15,4-4 0-15,5-5 2 16,-1-6 7-16,-3-1 9 15,-7-4 0-15,-4 2 3 16,-8 0-2-16,-6-3 6 16,-1-1 7-16,0-3-4 0,0-7-5 15,0-8-3-15,0-5-5 16,6-25-77-16,8-13-119 0</inkml:trace>
  <inkml:trace contextRef="#ctx0" brushRef="#br0" timeOffset="120833.88">17290 14890 627 0,'-11'-3'7'16,"-7"3"8"-16,1 5-8 15,-4 15-3-15,6 5-6 16,0 3 2-16,10 5-2 16,5 2 1-16,5-5-3 15,17 1-24-15,8-10-1 16,8-3-2-16,1-8 12 0,5-1 10 15,-2-3 8-15,-1-3 2 16,-9 4 3-16,-10 4 18 16,-5 3 11-16,-8 4-6 15,-7 4 1-15,-2 1-4 16,-4 0-7-16,-6 2-8 16,-5 0-4-16,4-4-4 0,1-3 0 15,-2-9-31-15,6-9-87 16,2-4-161-16</inkml:trace>
  <inkml:trace contextRef="#ctx0" brushRef="#br0" timeOffset="121140.4">17725 14924 691 0,'2'3'-2'16,"-2"12"-4"-16,0 4 3 15,2 12 2-15,1 11-6 0,-1 8 4 16,1 7 1-16,3 4-7 16,4-4 1-16,1-7-3 15,7-12-5-15,0-17-21 0,2-17-9 0,1-11 25 16,-1-29 24-16,-1-20 25 16,-2-13 22-16,-4-11-2 15,-4 0-17-15,-4-3-8 16,-3 9-18-16,-2 13-1 15,0 12-2-15,-12 19-1 16,-3 15-1-16,-7 15-9 0,-2 7-50 16,0 12-77-16,2 3-161 15</inkml:trace>
  <inkml:trace contextRef="#ctx0" brushRef="#br0" timeOffset="121646.88">18030 14736 661 0,'0'-4'-24'0,"0"4"18"16,0 4 2-16,0 11-2 0,-2 10 2 15,-2 7 6-15,1 5-1 16,1 5 0-16,2 0 0 15,0-1-1-15,11-5 0 16,2-8 1-16,4-8-2 0,3-8 0 16,0-9 1-16,-1-3 1 15,2-18 0-15,-3-6 3 16,-2-6-1-16,-3-2-1 16,-5-4-1-16,-4 4 0 15,-1 7 2-15,-3 5 8 16,0 7 3-16,0 6 5 0,0 7-7 15,0 5-9-15,0 12-1 16,0 8-4-16,0 6 3 16,6 3-1-16,7-1-1 15,2 1 1-15,4-3-1 0,-4-8-4 16,2-9-10-16,0-10 3 16,-3-4 9-16,-6-17 7 15,-4-7-1-15,-4-12-1 16,0-1 1-16,-6-3-2 15,-6 5 0-15,-1 5-2 16,-2 6 1-16,0 10-1 0,2 4-1 16,2 8-12-16,2-4-62 15,4 0-113-15</inkml:trace>
  <inkml:trace contextRef="#ctx0" brushRef="#br0" timeOffset="121975.18">18491 14724 721 0,'0'18'2'16,"0"-5"-20"-16,0-3-14 16,8 11 16-16,4 0-1 15,-1 5 11-15,0 3-1 16,-1-1-28-16,-3-2-1 15,-3-2 5-15,-4-6-29 0,0-4 29 16,-4-10 31-16,-3-4 21 16,-3-10 53-16,5-12-27 15,0-14 6-15,4-2-24 16,1 0-7-16,0 1-2 16,6 7-11-16,1 9-4 15,1 7-3-15,1 6-2 0,3 5-3 16,1 0-22-16,6-1-64 15,3-7-108-15</inkml:trace>
  <inkml:trace contextRef="#ctx0" brushRef="#br0" timeOffset="122351.26">18908 14229 720 0,'4'-15'4'0,"3"8"8"15,4 7-12-15,1 4-2 16,3 15-3-16,-3 10-10 16,2 10 4-16,1 6-8 15,-3 6 9-15,5 1 3 16,0 0 2-16,5-11-4 16,-4-5-17-16,-5-11-13 15,-3-13 1-15,-6-9 29 0,-4-3 14 16,-8-8 21-16,-9-3 2 15,-8 1-23-15,-6 6-3 16,-4 4 10-16,-3 5-3 16,1 15-4-16,5 6-1 0,5 3 7 15,11 3-6-15,9-4-5 16,7-3-1-16,7-7-1 16,19-7-1-16,9-11 7 15,13-6 10-15,12-17-6 16,4-9-4-16,3-7 0 0,-5-4-14 15,-11-8-121-15</inkml:trace>
  <inkml:trace contextRef="#ctx0" brushRef="#br0" timeOffset="123649.35">19610 12489 411 0,'-23'0'-2'0,"4"-2"7"16,6-6 14-16,0-2 6 15,4-2-18-15,0 3-3 0,0 2 1 16,1-2 1-16,3 4 4 16,0 1 7-16,2 4-6 15,-1 0-6-15,1 6-3 16,3 8-6-16,0 7 1 15,5 4 2-15,3 7 1 0,7 1-1 16,3 6 1-16,2-4 0 16,-3 4 0-16,-2-1 0 15,1-2 0-15,-1-4 0 16,-3-4 1-16,3-4-1 16,0-8-1-16,5-6 3 0,6-10 10 15,3 0 3-15,10-19 7 16,3-12-6-16,7-6-9 15,4-15-3-15,0-7-3 16,5-3 0-16,-1-8-1 16,1 3 0-16,1-3 1 0,4 4 0 15,0 5 4-15,-1 1 0 16,0 4-4-16,-1 3 1 16,-2 5-1-16,-5 1-2 15,-6 5 1-15,-4 5 0 0,-10 6 0 16,-11 4 1-16,-5 6 0 15,-10 8 0-15,-1 5 0 16,-6 4-1-16,-1 4-13 16,0 5-41-16,0 6-35 15,-3-2-128-15</inkml:trace>
  <inkml:trace contextRef="#ctx0" brushRef="#br0" timeOffset="124415.33">19806 12893 422 0,'7'17'-9'0,"2"-2"5"16,5-1 3-16,3 0-2 16,4-2 3-16,2-4-12 15,4-6 15-15,2-2-3 0,4 0 5 16,6-11 5-16,3-3 0 15,4-4-4-15,3-2-4 16,4-2-2-16,3-3 0 16,1 1 0-16,3-5 1 15,-4-1-1-15,1-1 2 0,1-4 0 16,0-4 6-16,-2-8 6 16,2-4-2-16,1-5 3 15,2-6-3-15,0-6-3 16,4-5-2-16,6-3 4 15,2 0-1-15,5 1-1 16,0 4-4-16,-3 5 0 0,1 3 0 16,-8 8 0-16,-4 11-3 15,-10 4 2-15,-9 10-3 16,-9 5-1-16,-11 9 1 16,-5 4-1-16,-10 6 2 0,-4 1 0 15,-5 3 4-15,2 2 9 16,-3 0 0-1,0-2-1-15,0 2-5 16,0 0-6-16,0 0-2 0,0 0 0 16,0 0-2-16,-3 0 0 15,0 0 0-15,-2 4-1 0,-2 7-8 16,-7 1-56-16,-8-8-65 16</inkml:trace>
  <inkml:trace contextRef="#ctx0" brushRef="#br0" timeOffset="130889.4">16419 16574 259 0,'4'0'24'15,"-3"-4"-14"-15,6-3 1 0,3 1-3 0,6-2-4 16,11-4 4-16,5-5-1 15,10-4 0-15,8-3 2 16,5 0-6-16,6-5-2 16,4-1-1-16,0-2-23 0,-3 0 2 15,3-1 7-15,-4 0 10 16,2-3 3-16,0 0 0 16,4 1 3-16,3-7-3 15,6 4 2-15,6-6-1 16,2-1-1-16,1 0 0 0,2 0-9 15,3 0 10-15,-2 3 1 16,-3-1-1-16,-1 6 1 16,0-1 1-16,2 1 0 15,-3-1-1-15,-4 1-1 0,4-3 0 16,-2 0 1-16,1-2-1 16,-3 3 0-16,1-2 1 15,2 3-1-15,-6 1 0 16,-2 5 0-16,-4 0 0 15,-2 2 0-15,-12 3 1 16,-4-2-2-16,-3 6 7 0,-8 2 15 16,-1-3-3-16,-6 5 10 15,-4-1-15-15,1 6 2 16,-6-4-3-16,-1 6-2 16,-3-1-1-16,-5 2-6 15,-1 3 2-15,-1-2-2 0,1 3-2 16,-3 0 0-16,2 2 0 15,1 3 1-15,0 2-2 16,0 0-7-16,-6 0-70 16,-6-1-169-16</inkml:trace>
  <inkml:trace contextRef="#ctx0" brushRef="#br0" timeOffset="133102.9">14392 13383 201 0,'0'14'2'0,"0"-2"-1"15,-2 5 0-15,-2-5-1 16,1 0 2-16,1-3-3 16,2-2 1-16,0-1 0 15,0-4 5-15,2 1 4 16,3 3-1-16,2 4 1 0,1 1 3 16,-3 3 8-16,4 6 23 15,-4 3-25-15,5 7-2 16,-3 2-3-16,5 4-2 15,5 8-2-15,3 5 1 16,6 8-2-16,1 13-4 0,3 4-3 16,1 14 0-16,1 7 0 15,-5 10-2-15,-1 4-3 16,-1 1 1-16,-4 3-9 16,1-3 6-16,-1-4 6 15,3-5-1 1,4-5 1-16,5-3 0 15,1-4 1-15,4 4-1 0,1 2 2 0,0-1-1 16,1 8 0-16,-4 3 2 16,-2 0-1-16,-5-1 0 0,0-8 0 31,-1-2 0-31,-1-12 4 0,0-8 5 16,0-13-3-16,0-14-4 15,-4-11 0-15,1-12-3 16,-1-17 1-16,2-7-5 0,-5-31-9 15,-4-20-61-15,-9-23-225 16</inkml:trace>
  <inkml:trace contextRef="#ctx0" brushRef="#br0" timeOffset="133657.79">14216 13500 388 0,'11'0'0'16,"3"-7"0"-16,8-2 0 15,5 2 0-15,5 1-3 16,7-3 3-16,3-3-6 15,6-4 7-15,6 0-1 0,9-8 1 16,7-5 3-16,11-7-2 0,10-6-3 16,11-5-3-16,7-6 3 15,5-2-20-15,8 0 7 16,2-1-34-16,0-1 41 16,4 1-34-16,-1 1 29 15,4 2 0-15,0-1 21 16,4-1 2-16,5-1-10 0,4-4 0 15,5-1-1-15,2-3 0 16,4-2 2-16,2 2-1 16,0-2-1-16,-1-2-2 0,-2 4-41 15,-3 0 5-15,0 3-47 16</inkml:trace>
  <inkml:trace contextRef="#ctx0" brushRef="#br0" timeOffset="134518.37">18798 11622 70 0,'117'-35'84'15,"-7"5"-56"-15,-8 6 0 0,-7 8-16 16,-1 6-2-16,-10 8 7 16,3 2 1-16,-6 2 5 15,-3 10-16-15,-3 8-4 16,-2 5-2-16,-9 5 1 16,-4 8-1-16,-11 6-2 15,-2 8 2-15,-6 2-1 0,0 4 0 16,-4 5 1-16,2 6-1 15,-1 2 1-15,5 4 0 16,-3 4-2-16,-1 4 2 16,3 3 1-16,-6 0-2 0,-1 3 0 15,-2 0 0-15,-1 6 0 16,-3-3-2-16,-1 3 4 16,0 1-5-16,2 4 4 15,-3-2-2-15,-3-3 0 16,2-2 1-1,-4 1 0-15,-1-5-1 16,-3-3 2-16,-2-4-1 0,0-4 1 0,1-1 0 16,-2-9 10-16,5-4 4 15,1-5 2-15,1-4-4 16,0-3-8-16,0-7-2 16,-3-1-2-16,-2-3 0 15,-2-3-1-15,-5-8 1 0,-1 0 0 16,-2-3-1-16,-4-4 1 15,3-1 0-15,-4-2 0 16,1-2 1-16,-1-1 6 16,0 1-2-16,-2 0-2 0,0 0 1 15,0 1 0-15,-9 0-1 16,-4 1-2-16,-7 2 5 16,-4-1-6-16,-7 4 0 15,-3 0 1-15,-6 3 0 16,-3 1-6-16,-6 1 7 0,-2 2 0 15,-8 4-3-15,-4 3 0 16,-6 1 0-16,-8 7 0 16,-6 0 1-16,-3 3-1 15,-8 2 0-15,-1-2 1 16,-3 1-2-16,-1-1 2 16,-1 0-1-16,-1-1 0 15,-1-1 1-15,1-3-1 0,-2-1 0 16,-1-1 0-16,-3-2-2 15,-1 2 1-15,-4-1 1 16,2 5 0-16,-2 1 1 0,3 0 1 16,1 2-1-16,2 0 0 15,0 0 1-15,0 0-2 16,-4 0 1-16,8-3-4 16,-6 2 5-16,4-6-2 15,2-4 0-15,-1-2 0 16,4-2-2-16,1-5 2 0,1 0-11 31,4 0-34-31,1 0-6 16,6 0-25-16,-2 0 32 0,6-3-20 0,1-1-39 15</inkml:trace>
  <inkml:trace contextRef="#ctx0" brushRef="#br0" timeOffset="134674.66">16212 16802 231 0,'-73'22'10'0,"3"-6"23"16,2-4 8-16,9-3-2 15,7-2-28-15,4-3 11 0,9-3 1 16,3-1-12-16,6 0-7 16,5 0-4-16,1-3 1 15,3-2-1-15,1-3-18 16,-2-9-131-16</inkml:trace>
  <inkml:trace contextRef="#ctx0" brushRef="#br0" timeOffset="136583.03">14697 15425 340 0,'2'0'4'0,"-1"0"-4"15,1 0-18-15,0-2 11 16,1 1 2-16,0 1 5 0,-1 0 0 16,-2 0-1-16,2 0-1 15,-2 0 2-15,0 0 2 16,0 0 16-16,0 0 1 15,0 0 11-15,0 0-16 0,0 0 0 32,0 0 0-32,-2 0 3 15,0 0-1-15,0 0-1 16,-2 0-4-16,0 0-7 0,-3 5-3 16,1 2 0-16,-3 0-1 15,-4 2 0-15,-1 2 0 16,-3 3 0-16,-2 0 0 15,-6 4 1-15,3-2-2 16,-5 2 2-16,1 0-1 16,-1 4 0-16,3-3 1 15,-1 3-2-15,-6-1 2 0,1 4-1 16,-4-2 0-16,-7 5 0 16,2 2 0-16,-2 0 0 15,-4 3 1-15,0 1-1 16,-3 0-1-16,1 2 2 0,2-2 0 15,-5-1-1-15,1 0-1 16,1-1 1-16,0-2 0 16,-1-2 1-16,-1 3-1 15,-1-5 0-15,-3 3-1 16,-1 1 1-16,1-4 0 0,-2 1 0 16,1-2 0-16,-1-3 1 15,3 0 0-15,-2-3-2 16,0 1 2-16,-3-4-1 15,2 0 1-15,-1 0 1 16,-5 0-2-16,1 2 0 0,-5 0 0 16,3 0 0-1,-3 0 1-15,0 0 3 0,1-3-3 16,-1 2 1-16,1-3-1 16,1 0 0-16,-1 0 1 15,-2-3-3-15,4 2 2 16,-5-4 0-16,0 1-1 15,-3-1 1-15,0 2-1 16,-2-4 0-16,1 0 2 0,5-1-2 16,-1-5 3-16,3-1 1 15,2 0 3-15,1 0-1 16,1-5-2-16,0-4-4 16,-2 0 1-16,0-2 0 0,2-3-1 15,-2 0 0-15,2-4 2 16,2-2-3-16,1-1 3 15,0-1 0-15,4-3-1 16,1-1-1-16,-1 0 3 16,0 2-3-16,1-2 1 0,0-2-1 15,-1 1 2-15,2-3-3 16,1-4 1-16,2-2 1 16,2-1-1-16,5 0 1 15,3-4 5-15,2 4 1 16,5-3-4-16,-2-1-3 15,5 0 2-15,-2 0-1 16,4 2 0-16,0-4-2 0,0 4 2 16,2-1-1-16,2 0 4 15,3 2-1-15,0 1 3 16,4-1-4-16,1-1 0 0,1-2-1 16,1 2 0-16,1-2 2 15,2 1 0-15,-2 1-4 16,4 2 3-16,-1 1 1 15,1 2-3-15,1 4 1 16,2-1-1-16,-2 5 0 16,3 1 2-16,-4 1-2 0,3 3 2 15,0 3-1-15,1 2 0 16,-1 1 4-16,-2 7-1 16,1-1 0-16,-3 6-3 15,-3 3-3-15,-6 3-30 0,-6 4-98 16</inkml:trace>
  <inkml:trace contextRef="#ctx0" brushRef="#br0" timeOffset="137382.97">9533 14924 413 0,'-8'-12'1'0,"1"-3"1"0,0 4 0 16,2-3-1-16,-1 2-1 16,1 3 2-16,1 2 7 15,1 2-2-15,1-1 7 0,-3 6 11 16,1 0-15-16,-1 4-8 16,-3 11-1-16,0 9-2 15,-3 10 0-15,0 8 1 16,-5 8 0-16,1 9 0 15,1 6-1-15,-2 2 1 0,0 1-1 16,1-2 1-16,3-2 0 16,0-3-1-16,2-8 3 15,3-4-3-15,4-8 1 16,1-9 0-16,0-7 0 16,2-9 0-16,0-5 0 0,0-6 0 15,0-5 0-15,0 0 1 16,0-14 14-16,0-9 1 15,0-12-8-15,4-5-4 16,-1-12-1-16,4-9-1 16,5-3 1-16,1-2-2 15,2-2-1-15,1 4 0 0,2 3 2 16,-2 8-2-16,-1 6 0 16,-1 8 0-16,-6 7 0 15,2 7 2-15,-3 1-1 16,-2 6-1-16,0 7 1 0,-1 0 0 15,4 4-2-15,-1 3 1 16,3 4-1-16,3 0-1 16,-2 0 0-16,5 9 0 15,2 5 0-15,4 6 2 16,1 3-1-16,2 5 3 0,0 5-1 16,6 1 1-16,-1-1 0 15,1 5 0-15,1-4-1 16,4 0 1-16,-1-2-1 15,2-3-1-15,2-4 1 16,-3-8-1-16,-2-8-44 16,-10-9-97-16</inkml:trace>
  <inkml:trace contextRef="#ctx0" brushRef="#br0" timeOffset="137993.56">7406 13447 515 0,'-19'-14'4'16,"4"0"-3"-16,6 4 0 16,4 5 0-16,2 2-1 15,3 3 0-15,0 0-7 0,0 7 0 16,3 9 4-16,9 11 1 15,2 13-1-15,1 10 3 16,7 13-1-16,2 8 2 16,4 12-2-16,5 0 2 15,1 5 1-15,3-3 0 16,2-3 4-16,3 1 4 0,-2-7-5 16,1 1-2-16,-1-6-1 15,-4 1-2-15,-1-10 1 16,-1-5-2-16,-3-9 1 15,-4-15 1-15,-5-14-40 0,-8-19-63 16,-11-28-133-16</inkml:trace>
  <inkml:trace contextRef="#ctx0" brushRef="#br0" timeOffset="138757.07">7335 13396 440 0,'-16'6'0'0,"5"0"1"16,2 1-5-16,4 2-9 15,1 3-8-15,4-2 15 16,0 0 5-16,2-4-5 0,7 1-3 16,9-5 3-16,1-2 4 15,12-10 2-15,3-7 1 16,8-15 3-16,6-6-2 16,6-10-1-16,2-9 3 15,5-6 4-15,0-4 18 16,0-1-8-16,0-2 0 0,0 2-3 15,-3 0 2-15,1 6-7 16,-3 0-1-16,2-1-4 16,1-3-2-16,6 2 0 15,-1-4-1-15,7-1 0 16,1-1-1-16,3 2 0 0,-3 6-1 16,-4 6 0-16,-8 6-1 15,-8 9 0-15,-9 9-5 16,-8 6 0-16,-6 8 6 15,-7 3 0-15,-3 7 0 16,-2 1 1-16,-3 3-1 16,2 1-1-16,-2 1-1 0,5 2 3 15,-1 0-2-15,3 0 1 16,1 7-1-16,-1 2 1 16,2 2 1-16,-5 3-2 15,4 10 3-15,4 0 0 16,-4 8 3-16,5 8-3 0,2 2 1 15,7 4 0-15,2 8 2 16,0 5-4-16,3 5 1 16,4 4 0-16,-2 5-2 15,-2 5 2-15,4 1-1 16,-4 5 2-16,5-2 14 0,-4 0-12 16,1 0-3-16,-1-3 0 15,-3-6-1-15,-3-6 2 16,-2-6 1-16,-5-8 2 15,-6-5-2-15,-1-8 1 16,-8-5-4-16,-1-10-1 0,-9-3-3 16,-4-13-76-16,-17-9-174 15</inkml:trace>
  <inkml:trace contextRef="#ctx0" brushRef="#br0" timeOffset="139585.93">7938 14886 318 0,'14'-14'25'0,"5"0"-24"15,-2-2-1-15,5-4 2 16,0 2-1-16,1-4 1 16,0 0 3-16,1-1 0 15,1-2 0-15,2-1 2 0,2 0 2 16,3-4 2-16,4-2-4 16,0-1 1-16,3-2-2 15,4-2 0-15,2-5-2 16,2 1 4-16,3-1 2 15,-1-3 3-15,3 0-2 16,-2-1-3-16,2 1 2 16,2 1-5-16,-2-3-2 0,0 1 0 15,4-2-1-15,0-2-2 16,1 1 1-16,0-1-1 16,4 0 1-16,2-1-1 15,2-3 2-15,0-1 0 0,-1 0-2 16,1 1 1-16,-4 0 0 15,-3 3-2-15,-5-1 2 16,3 1 0-16,-2 1 5 16,-2-2 7-16,-1-1 0 15,5 1-1-15,-3 2 4 0,-1 0-11 16,-2 4 3-16,0 3-2 16,-4 6-4-16,-7 4-1 15,-5 8 0 1,-7 2-2-16,-11 0-38 15,-15 0-72-15</inkml:trace>
  <inkml:trace contextRef="#ctx0" brushRef="#br0" timeOffset="140478.94">7837 13755 336 0,'-3'-5'109'16,"-4"-2"-104"-16,0 2 10 0,3 1-1 15,4 0-6 1,-1 3-3-16,-1 1 2 0,2 0-5 15,0 0-4-15,2 9-2 16,6 6 4-16,4 4 0 16,9 9 1-16,0 4 0 15,6 8 1-15,2 4-2 0,2 3 1 16,1 1-1 0,0 0 0-16,-1 0 0 0,-2-2 1 15,-5-3-1-15,0-5-2 16,-4-8-12-16,-6-5-5 15,-3-9-21-15,-4-12-32 0,-7-4-73 16</inkml:trace>
  <inkml:trace contextRef="#ctx0" brushRef="#br0" timeOffset="141196.72">7788 13927 264 0,'0'-12'202'0,"0"-6"-208"16,-4-4 8-16,1-5-1 0,-4 1 1 16,2-5-2-16,-2 1 0 15,2-4 1-15,-2-2-1 16,-3 1 0-16,5 2 1 15,0 1-1-15,1 3 1 0,3 7 0 16,1 4 4-16,0 4 2 16,0 6-1-16,1 4-1 15,10 4-2-15,4 0-5 16,4 6 4-16,4 10-2 0,6 9 0 16,4 6 0-16,2 4 0 15,3 4 0-15,0 3 0 0,0-2 1 31,-1 0 2-31,-1-3 1 16,-2-3-2-16,-3-2-1 0,1-2 1 16,-2-1 1-16,1 0-2 15,-1-1-1-15,-1 3 1 0,0-3 0 16,2 1 0-16,-3-3-13 16,-1 0-24-16,-6-5-35 15,-9-5-85-15</inkml:trace>
  <inkml:trace contextRef="#ctx0" brushRef="#br0" timeOffset="141493.61">7935 14219 415 0,'9'-16'4'15,"3"-3"-5"-15,6-4 3 0,1-8-3 16,1-3 2-16,1-3-2 16,0-2 1-16,-3-2 1 15,-2-1 1-15,2 2 0 16,-3 2 0-16,-5 2-2 0,-1 6-14 15,-1 3-38-15,-8 4-44 16,0 2-61-16</inkml:trace>
  <inkml:trace contextRef="#ctx0" brushRef="#br0" timeOffset="141775.31">8116 13552 207 0,'-11'-5'295'0,"1"-2"-291"16,1 1-1-16,1 2 0 0,6 4 1 15,2 0-5-15,0 4-1 16,0 13-2-16,5 4 3 16,3 11 0-16,5 2 1 15,-1 1-1-15,6 1 2 0,4-4-1 16,2-8-1-16,2-7 1 15,4-9 0-15,4-8-1 16,1 0 2-16,-1-13-4 16,-2-14 3-16,-1-7-10 15,-6-12-21-15,-7-9-49 0,-11-6-119 16</inkml:trace>
  <inkml:trace contextRef="#ctx0" brushRef="#br0" timeOffset="141978.44">8232 13065 505 0,'-7'2'14'16,"6"8"-14"-16,1 5-3 15,0 5 2-15,15 5-1 16,2 7 1-16,7 2 2 16,1 3-1-16,4 1 0 15,-1-2 0-15,3-4-1 0,0-2 0 16,-4-6-21-16,-1-6-35 15,-8-7-49-15,-8-6-65 16</inkml:trace>
  <inkml:trace contextRef="#ctx0" brushRef="#br0" timeOffset="142698.04">8341 13454 521 0,'-9'2'13'15,"1"-2"10"-15,3 0-11 16,3-5-5-16,2-6-3 16,0-7-5-16,5-7-1 15,8-7-1-15,3-9-14 0,-1-3-35 16,-1 1-22-16,-1 0-26 0,-6 6-13 16,-4 6 72-16,-3 2 60 15,0 10 43-15,0 6 83 16,0 3-66-16,0 5-26 15,0 1-23-15,2 2-17 16,2 2-9-16,3 0-5 0,4 0 0 16,3 3 1-16,1 8-2 15,6 2 2-15,-1 3 1 16,2 2-1-16,0 1 1 16,0-1 0-16,0-2-1 15,-5 0 0-15,0-5-1 0,-8-2-22 16,-4-6-2-16,-2 1 23 15,-3-4 10-15,0 0 15 16,0 0-7-16,0 0 1 16,-1 0-5-16,-1 0-3 15,2 0-3-15,0 0-3 0,0 0-5 0,0 0-1 16,0 0-1-16,0 2 1 16,0 1 3-16,0 1-2 15,0 0-1-15,2-3 2 16,-2-1 3-16,0 0-1 15,0 0 3-15,0 0 0 16,-2-7 2-16,-5-7-2 16,-4-4-1-16,-3-7-2 0,-2-2 0 15,1 0-1-15,3 2 0 16,3 6 0-16,-1 1 0 16,7 5 1-16,0 5 0 15,3-1 2-15,-2 4-3 0,2-1-1 16,0 2 2-16,0 3-2 15,0-1 0-15,0 2 1 32,0-2-1-32,0 0 0 15,0 1 1-15,0-1 0 0,0-1 1 16,0 3-1-16,0-2 0 16,0 0-3-16,2 2-10 0,6 0-32 15,2 0-7-15,-3-4-96 16</inkml:trace>
  <inkml:trace contextRef="#ctx0" brushRef="#br0" timeOffset="143215.37">8473 12896 450 0,'-5'2'10'0,"5"0"-8"0,0-2-9 16,5 0 2-16,10 1 4 16,4 3 0-16,7 1 1 15,4 0 1-15,6 3 0 16,0 1-1-16,2 3-1 16,-6 1 1-16,-1-1 0 0,-7-1 0 15,-4-2 0-15,-8-4-1 16,-4-1 3-16,-4-2 4 15,-4-2 45-15,0-2 36 16,-13-14-43-16,-3-8-30 16,-6-4-8-16,-3-4-4 15,-1-4 0-15,1 2 0 16,1 2-2-16,4 5-1 0,6 6 2 16,4 6-2-16,2 1-7 15,6 6-27-15,2-2-35 16,0 0-107-16</inkml:trace>
  <inkml:trace contextRef="#ctx0" brushRef="#br0" timeOffset="143574.73">8845 12677 674 0,'5'0'0'0,"-3"0"-2"15,2-4 1-15,-2-2 2 16,-2-2-15-16,0-5 9 0,0-5-14 16,-8-5-19-16,-6-3-10 15,-4-3-20-15,-3 2-23 16,-6 2 11-16,-2 11 40 16,4 5 45-16,3 9 46 15,6 0 29-15,5 16-25 16,11 5-31-16,0 6-22 0,8 5 1 15,9 2-2-15,5 2 0 16,5-6-1-16,4-5-1 16,-3-7 0-16,1-9-3 15,0-9-2-15,-6 0 3 0,2-16 3 16,-7-6 1-16,-2-8 1 16,-3-8-1-16,-8-2-30 15,-5-7-40-15,0 2-96 16</inkml:trace>
  <inkml:trace contextRef="#ctx0" brushRef="#br0" timeOffset="144011.68">8992 13611 478 0,'0'0'132'15,"9"4"-161"-15,9 11-36 16,9 5 58-16,7 9 4 0,6 5-12 15,-1 5 12-15,3-1-20 16,-3-3-28-16,-5-5-28 16,-9-8-15-16,-11-11-19 15</inkml:trace>
  <inkml:trace contextRef="#ctx0" brushRef="#br0" timeOffset="144309.43">9128 13702 279 0,'-39'-34'242'16,"3"6"-213"-16,4 1-3 15,5 4-13-15,5-1-4 0,5 8-7 16,2-7 0-16,6 4-2 16,2-3 0-16,7 1-4 15,0-4-10 1,0 0-12-16,14 0-1 16,3 3 8-16,6 0 17 0,3 9 2 0,3 4-1 15,2 9 0-15,-1 2-3 16,-1 16-3-16,-5 6 5 15,-2 4-1-15,-5 5 10 16,-4 4 1-16,-1-1 13 0,-7 3-2 16,-1-1-5-16,2-1-9 15,-1-6-2-15,-1-8-1 16,3-7-11-16,-4-16-71 16,-1-7-202-16</inkml:trace>
  <inkml:trace contextRef="#ctx0" brushRef="#br0" timeOffset="144528.2">9194 13292 643 0,'-6'8'-2'0,"2"0"5"0,4 6-10 16,7 8-2-16,10 6 8 15,6 8-2-15,6 3 2 16,0 0 2-16,2-3-1 0,-3-4-16 16,-9-10-46-16,-5-14-62 15,-13-8-268-15</inkml:trace>
  <inkml:trace contextRef="#ctx0" brushRef="#br0" timeOffset="144685.81">8989 13212 632 0,'-2'2'11'0,"2"-2"-8"16,0 0-15-16,11-4-20 0,5-3-64 0,0-4-91 15</inkml:trace>
  <inkml:trace contextRef="#ctx0" brushRef="#br0" timeOffset="145512.71">9407 13477 673 0,'-11'0'28'0,"-3"-6"-27"15,-4-15-2-15,2-8-3 16,-7-9-9-16,-1-5-5 16,1-3-11-16,-5-1-30 15,4 6 4-15,2 7 3 0,2 12 20 16,1 7 22-16,1 13 10 16,4 2-27-16,-1 17 13 15,3 2 11-15,0 6 5 16,4 2 22-16,6-1 3 15,2 1-5-15,7-1-3 0,9-11-8 16,2-1-5-16,0-9-1 16,0-5-4-16,0-4 1 15,-6-12 0-15,-2-11 3 16,-3-2-3 0,-4-1 0-16,-3-1-1 0,0 6-1 15,0 6 2-15,0 3-3 0,0 9 2 16,4 5 0-16,3 2-4 15,6 7 7-15,4 9-1 16,5 4-1-16,3 3 1 16,4 4-3-16,2-4 0 15,-4-3 0 1,-2-5 2-16,-4-5-2 0,-6-9 0 16,-8-1-2-16,-4-11 5 0,-3-10 3 15,-1-8 2-15,-8-6-5 16,-3-2-1-16,0 1-2 15,5 2 0-15,2 9 1 0,2 7-1 16,3 7 0-16,0 8 0 16,0 3-6-16,5 5 3 15,9 11 1-15,4 5 2 16,1 1 1-16,8 3-1 16,2-4 3-16,3-4-3 0,-3-12 1 15,0-5-1-15,-5-7-1 16,-7-16-1-16,-6-9 2 15,-11-8-2-15,0-6 1 16,-15-8 3-16,-4-3-2 16,-6 0 1-16,-4 2 0 0,2 10-2 15,2 6 2-15,3 12 6 16,8 9 10-16,2 9 13 16,2 7-10-16,8 2-18 15,2 11-4-15,7 12-4 16,12 8 3-16,6 10 4 15,9 3-3-15,7 5 4 0,3-1-28 16,-1-7-37-16,-6-9-42 16,-6-9-148-16</inkml:trace>
  <inkml:trace contextRef="#ctx0" brushRef="#br0" timeOffset="145669.54">9651 12895 581 0,'-4'-8'11'0,"1"1"2"16,3 0-13-16,0-2 0 16,3-4-1-1,7-5 1-15,-1-7-15 0,3-3-32 16,-5-6-45-16,1-5-107 16</inkml:trace>
  <inkml:trace contextRef="#ctx0" brushRef="#br0" timeOffset="145903.9">9673 12555 516 0,'-2'6'45'0,"2"10"-39"16,0 5-7-16,12 4 0 16,7 2 2-16,4 0 1 15,4-4-2-15,2-7-1 0,-3-9-21 16,-1-7-15-16,-4-4 10 16,-9-17 23-16,-4-6 7 15,-8-7 1-15,-2-2 8 16,-10-1 22-16,-1 2 0 15,-4 2 4-15,3 8-15 16,-1 6 5-16,1 8-16 0,-1 7-10 16,-2 4-17-16,-1 6-70 15,0 12-42-15,0 1-99 16</inkml:trace>
  <inkml:trace contextRef="#ctx0" brushRef="#br0" timeOffset="146826.79">9675 12380 544 0,'14'-21'4'0,"2"-1"-4"16,6 3 0-16,8 1-1 16,4 4-1-16,4 7 0 15,4 5 0-15,1 2 1 16,-1 9 0-16,0 14-19 15,-4 9-16-15,-8 9-17 0,-4 4-19 16,-13-3 25-16,-6-6 26 16,-7-7 22-16,-1-11 57 15,-15-9 33-15,-2-9-40 16,-3 0-9 0,-1-17-19-16,-2-2 5 15,3-10-8-15,3-5-8 0,3-5-7 0,5-5-2 16,1-1-4-16,7 1-16 15,1 1-2-15,1 5 1 16,0 4 1-16,0 7 10 0,1 8 2 16,-1 6 3-16,4 8 2 15,1 5-1-15,2 0-4 16,8 12 2-16,4 8 2 16,8 5 1-16,7 1 0 15,2 7 0-15,1-5 0 0,-2-4 0 16,-6-9-8-16,-8-5-11 15,-8-10 13-15,-8-4 3 16,-5-16 11-16,-1-8 8 16,-10-8-9-16,-4-5-2 15,1-4-4-15,-2 0 1 16,5 1 0-16,3 11 4 16,7 7 4-16,-3 8-1 0,4 10-4 15,0 6-3-15,5 2-9 16,7 11 5-16,5 7 1 15,9 7 1-15,1 0 1 16,3 0-1-16,2-1-13 16,2-13-21-16,-5-7-1 0,-2-7-19 15,-5-18 28-15,-4-11 28 16,-7-9 3-16,-6-3 1 16,-1-6 13-16,-4 4 13 15,0 3-3-15,0 5-9 0,1 8 4 16,1 10 4-16,2 8-6 15,1 9-9-15,3 3-10 16,6 15-6-16,4 12 3 16,5 11 0-16,9 11 0 15,6 12 0-15,3 11 0 16,5 2-21 0,-4 9-9-16,3 2-7 15,-3 2 5-15,-8-5-9 0,-4-3 21 0,-9-10 17 16,-9-6 3-16,-7-15 3 15,-5-10 49-15,-4-11-1 16,-9-6 7-16,-4-10-2 0,-2-10-10 16,2-1-13-16,0-9-14 15,2-15-14-15,2-12-5 16,7-12-1-16,5-12-25 16,1-11-6-16,3-6-17 15,10-5-30-15,5-5-46 0,2 2-220 16</inkml:trace>
  <inkml:trace contextRef="#ctx0" brushRef="#br0" timeOffset="147598.79">8547 15415 379 0,'0'1'103'0,"0"-1"-98"0,2-1 0 15,2-9-4-15,6 0 1 16,-1-4-2-16,6-2-2 0,0-6 4 16,4-3-2-16,1-2-3 15,2-6 6-15,4-5-3 16,2-6 0-16,5-5 0 0,1-1 1 16,3-5-1-16,2 2-1 15,2-4-7-15,3-3-3 16,5 0 3-16,0-6 2 15,2-3 6-15,5-6 1 16,5-6-1-16,6-6 1 16,5-8 3-16,5-5 7 0,2-5-5 31,3 0-1-31,5-2-4 0,-3 0-2 16,-4 3 2-16,3 4-1 15,-2 5 1-15,-2-1-1 16,-1 4 1-16,-3 2 8 15,1-2 2-15,-3 1-5 16,-2 6-3-16,2 0 0 16,-5 5-3-16,-2 6 1 15,-3 2-1-15,-4 8 2 0,-1 1-2 16,-2 8-2-16,-7 2-14 16,2 4-3-16,-2 5-4 15,-6 3 3-15,-2 3 1 16,-1 6 14-16,-1 4 3 0,-3 4-4 15,-2 5-25-15,-5 4-86 16</inkml:trace>
  <inkml:trace contextRef="#ctx0" brushRef="#br0" timeOffset="159304.51">10743 13153 267 0,'0'0'5'15,"0"0"15"-15,0 0 18 0,0 0-28 16,0-6-9-16,4-1 3 15,3 0-3-15,0-2 0 16,2-1 0-16,2 1 1 16,4-2-1-16,-1-1 1 15,4-1-2-15,1-5 0 0,5-1 0 16,3-6-7-16,7-4 16 16,1-7-6-16,6-3 4 15,7-2 3-15,-1-2 6 16,1-1-6-16,-1 4-3 15,-3 5-4-15,-5 1-1 0,-5 5-1 16,-5 4 0 0,-9 7 3-16,-3-1 4 0,-10 5 5 15,0 1-1-15,0 4-4 16,-5 0-6-16,3-4-16 16,-5 0-59-16,0-4-247 15</inkml:trace>
  <inkml:trace contextRef="#ctx0" brushRef="#br0" timeOffset="159508.34">11384 12327 217 0,'28'-13'-78'16,"-4"1"-61"-16</inkml:trace>
  <inkml:trace contextRef="#ctx0" brushRef="#br0" timeOffset="159664.57">11521 12279 161 0,'20'0'48'16,"-3"0"-10"-16,3 0 17 0,0 7-21 15,1 9-19-15,-1 4-9 16,-1 6-3-16,-4 5 1 15,-4 6-2-15,-3 4 2 16,-3 4 3-16,-5 3 10 16,0 3-4-16,0 5-6 0,-5 1-2 15,-2-2-5-15,4-5 1 16,-1-14-18-16,3-14-137 16</inkml:trace>
  <inkml:trace contextRef="#ctx0" brushRef="#br0" timeOffset="160071.57">11904 12212 432 0,'7'-3'4'15,"-2"3"-6"-15,5 6 1 16,7 9-1-16,-3 10-2 16,6 4 6-16,0 5-2 0,1 2 3 15,1-1-4-15,5-1 2 16,-4-2 0-16,2-7-1 16,-2-5 1-16,-1-8-1 15,-6-7 0-15,-3-5-1 0,-4-12 5 16,-4-13 23-16,-2-11 6 15,-3-8-2-15,0-9-12 16,-5-7-8-16,-2 0-4 16,0 3 1-16,-3 3 4 15,5 6 6-15,0 12-4 0,2 4-7 16,1 15-4-16,-2 2-2 16,1 8-17-16,-2 2-66 15,-3-2-77-15</inkml:trace>
  <inkml:trace contextRef="#ctx0" brushRef="#br0" timeOffset="160462.27">12304 11828 648 0,'-6'1'5'16,"-1"3"-6"-16,3 1 1 15,4 8-6-15,0 4 4 16,0 3-6-16,9 2-17 16,4 0-9-16,5-3 3 0,3-4-11 15,5-2 5-15,3-7-9 16,-1-6 7-16,1 0 6 16,2 0 10-16,-5-2 23 15,-1 1 5-15,-1 1 30 16,-2 0 8-16,-5 4-15 15,0 8 4-15,-5 6-12 16,-3 1 2-16,-5 0 3 16,-2 2-6-16,-2 1-2 0,0-4 3 15,0-6-3-15,-6-1-7 16,-2-5 2-16,1-2-4 16,1-4-2-16,-3-5-3 15,4-11-2-15,0-6-21 0,3-6-54 16,2-8-36-16,0-1-170 15</inkml:trace>
  <inkml:trace contextRef="#ctx0" brushRef="#br0" timeOffset="161221.31">12795 11662 540 0,'-9'-13'7'0,"-3"-1"-4"15,1 0 5-15,0 2-5 0,1 0-3 16,-3 6 1-16,2 0-2 16,-4 3-10-16,3 3-4 15,-2 9 8-15,1 9-2 16,1 10 8-16,3 6-2 0,3 5 3 16,4 2-1-16,2-2 2 15,10-1-3-15,9-10 2 16,8-6-2-16,4-12 0 15,3-10-2-15,-2 0 7 16,2-16-2-16,-5-13 0 16,-4 0-1-16,-5-7-3 0,-4 0 0 15,-3-2 2-15,-4 5-1 16,0 3 5-16,-3 4 6 16,6 7 11-16,0 5-6 15,6 4-10-15,4 9-3 16,4 1-2-16,5 7 0 0,1 12-1 15,5 6 2-15,-7 6-23 16,1 3-7 0,-8 3 1-16,-9-1 7 15,-7-4 14-15,-5-5 3 0,-2-8 8 0,-9-6 1 16,-7-10 29-16,-2-3 19 16,2-11-5-16,-2-11-14 15,7-5-13-15,4-7-14 16,5-5 2-16,2-3-7 15,0 0 0-15,7-1-1 0,5 0-5 16,0 1-31-16,0-3 2 16,1 3-7-16,-2 3-4 15,-3 2-14-15,0 1 10 16,-1 9 12-16,-3 4 29 16,-3 7 13-16,1 7 13 15,0 2 22-15,-2 7-9 0,3 2-21 0,-1 12-10 16,2 2 8-16,4 7 2 15,4 1-5-15,6-1 2 16,5-2 3-16,7-3 0 16,9-4-3-16,7-6-4 15,3-5-2-15,-3-3 1 0,3 0-2 16,-5-9 1-16,-2-1-1 16,-9 0 2-16,-6 5-2 15,-10 5-15-15,-8 0-34 16,-9 4-7-16,-6 13-73 15</inkml:trace>
  <inkml:trace contextRef="#ctx0" brushRef="#br0" timeOffset="161933.12">11751 13465 476 0,'3'-14'0'0,"6"-4"-6"16,5-4-4-16,6-1 6 16,2-3-10-16,5-2-4 0,0 0 7 15,-1-2-6-15,1 0 10 16,2 2-9-16,3-5 7 15,-1 1 17-15,3-2-6 16,4-3 2-16,3-5-1 0,4-4 3 16,5-4-3-16,6-1-1 15,4-3-2-15,-1 0 2 16,0 2-2-16,1 3 4 16,-4-1-6-16,0 1 5 15,0 1-4-15,3-2 4 16,-1 0 5-16,1-3-1 0,0 1 2 15,6-1-2-15,0-3 5 16,-1 1-3-16,2 2 4 16,-3-4-10-16,0 7-2 15,-4 2 2-15,-1-1 0 16,-6 6 1-16,-4 1-2 0,-4 2-1 16,-8 3 7-16,-2 5-2 15,-7 4 3-15,-6 4 1 16,-1 1-3-16,-4 5 0 15,-4 0 2-15,-1 4 0 16,-1 1 1-16,-2 3 3 16,-1 0-2-16,2 0-5 15,-3 5-2-15,-1 2-2 16,1 3-1-16,-5 0-27 0,-1 1-51 16,-1 3-59-16</inkml:trace>
  <inkml:trace contextRef="#ctx0" brushRef="#br0" timeOffset="176212.73">11273 13920 562 0,'-7'0'-17'0,"0"0"18"16,2 0-2-16,5 3-10 15,8 13 7-15,6 6 3 16,5 8 1-16,1 8-1 16,6 8 2-16,3 4 0 15,-1 9-1-15,6 5 2 0,0 4 2 16,5 2-1-16,0 2-2 16,-1 2 0-16,3-6 0 15,-3-6 0-15,-9-14-15 16,-14-18-89-16,-13-25-149 15</inkml:trace>
  <inkml:trace contextRef="#ctx0" brushRef="#br0" timeOffset="176540.84">10960 13798 394 0,'26'-48'-8'0,"1"1"16"0,7 5-6 15,3 10-4-15,1 11 1 16,-1 14-2-16,2 7 1 16,0 7 2-16,0 15 17 15,-1 6 2-15,0 7 0 16,-6 6 0-16,-1 7-5 0,-7 2-7 15,-7 2-1-15,-7 3 5 16,-6-3 10-16,-4-2-5 16,0-2-8-16,0-3-5 15,0-2-1-15,0-9-2 16,0-8-53-16,13-10-125 0</inkml:trace>
  <inkml:trace contextRef="#ctx0" brushRef="#br0" timeOffset="176946.76">12092 13861 625 0,'0'-29'4'0,"-15"-1"-1"16,-1 3-3-16,-2 2 1 15,0 4-15-15,-3 7-11 16,-1 5-8-16,0 9 11 0,3 0 21 15,2 19-1-15,2 14 1 16,3 7 0-16,4 10 1 16,1 4 1-16,7 3-1 15,0-2 2-15,1-8-1 16,12-10-2-16,2-12 2 0,2-9-2 16,1-16-2-16,0-5 1 15,0-22-2-15,-1-11-7 16,-5-4-18-16,-5-5 1 15,0 6 18-15,-3 7 11 16,0 11 3-16,-1 9 24 16,1 9 6-16,4 5-18 0,4 3-3 15,0 13 4-15,8 5-7 16,3 6-4-16,5 6-4 16,5 1-1-16,5-4-14 15,-4-12-69-15,-5-18-133 16</inkml:trace>
  <inkml:trace contextRef="#ctx0" brushRef="#br0" timeOffset="177275.9">12250 13554 421 0,'-27'0'202'16,"0"7"-200"-16,7 6-2 15,6 1-1-15,7 4-2 16,5 3-5-16,2-1-15 15,12-4-29-15,10-4 4 16,5-3-12-16,5-7 1 16,2-2 4-16,-1 0 28 15,-3-3 22-15,-1-3 9 0,-8 4 7 16,-4 2 47-16,-7 0 3 16,-2 11-10-16,-8 9-17 15,0 1 4-15,-3 5-10 0,-4 5-5 16,-1-2-8-16,1-1-8 15,3-3-4-15,2-5-2 16,2-9-2-16,0-5-9 16,0-6-44-16,2-15-8 15,0-18-6-15,1-13-294 0</inkml:trace>
  <inkml:trace contextRef="#ctx0" brushRef="#br0" timeOffset="177548.31">12440 13402 570 0,'0'-8'13'0,"-7"4"7"0,-1 4-10 16,3 2-8-16,3 8-5 16,2 7 1-16,5 0-2 15,16 6-7-15,7-3 4 16,10 2-12-16,6-3 1 16,2-1-5-16,1-2-12 0,-3-4 15 0,-4-1 14 15,-10-2 6-15,-8 0 2 16,-7 0 31-16,-7-2 7 15,-4 4 5-15,-2 0-8 16,-1-1-15-16,1 3-14 16,2 1-6-16,5-4-3 15,-2-6-33-15,0-4-69 0,-5-23-188 16</inkml:trace>
  <inkml:trace contextRef="#ctx0" brushRef="#br0" timeOffset="178087.51">12826 13280 603 0,'9'12'-24'0,"5"4"6"16,10 4 19-16,5 4 0 15,3 3-2-15,5-2 2 16,-1-5-2-16,3-8-35 15,-4-7-6-15,-2-5-16 16,-5-15-5-16,-7-14-1 16,-6-7 1-16,-6-10 59 15,-9-1 40-15,0-3 41 0,-16 4 12 16,0 9-32-16,-2 5-10 16,2 11-4-16,2 8-8 15,0 6-14-15,9 7-6 16,5 2-15-16,0 12-4 0,7 8-8 15,10 8-1-15,2 5-13 16,5 1-24-16,-1-4-13 16,1-9-32-16,-5-8-20 15,-1-12 61-15,-4-5 16 16,1-20 44-16,-3-10 10 16,1-4 15-16,1-6-8 0,1-1 3 15,-1 4-11-15,-4 3-3 16,0 8 28-16,-6 7 15 15,-3 6 3-15,-1 7 12 16,0 6-6-16,-1 0-35 16,-5 2-15-16,0 0-4 0,3 0-7 15,3 0-3-15,0 4-3 16,0-1-2-16,3 1-2 16,5-1-5-16,-1 1-13 15,4-4-12-15,-5 0-19 0,2-6-71 16</inkml:trace>
  <inkml:trace contextRef="#ctx0" brushRef="#br0" timeOffset="178479.68">13438 12589 499 0,'0'2'12'0,"0"0"-16"0,6 1-8 15,8 2 12-15,10 3 0 16,1 4 0-16,6 2 0 16,3 6 1-16,0 2-1 0,-4 4 0 15,-3-1 0-15,-6 2-1 16,-6-4-7-16,-10-5 1 15,-5-4 7-15,0-7 3 16,-2-7 30-16,-4-3 24 16,-4-20-17-16,6-10-21 0,1-8-17 15,3-7 0-15,0-2-2 16,0 6 1-16,0 6-1 16,2 8-1-16,-1 10 2 15,1 8-2-15,0 8-14 16,2 4-27-16,2 0-58 15,0 0-93-15</inkml:trace>
  <inkml:trace contextRef="#ctx0" brushRef="#br0" timeOffset="178885.55">13867 12014 627 0,'8'-17'3'0,"3"8"-3"16,6 7-2-16,7 2-2 16,4 5 1-1,10 14 3-15,-1 6-6 0,2 4-19 16,-5 5 0-16,0 3-8 0,-9-2 11 16,-7-7 8-16,-4-4 11 15,-7-10 1-15,-5-7 2 16,-2-6 5-16,-10-1 52 15,-9-4-29-15,-3-7-22 0,-13 5-5 16,1 5 1-16,-5 1-2 16,1 10-1-16,-1 13 2 15,4 8-1-15,6 5 0 16,12 1 4-16,11 2-4 16,6 0 3-16,18-9-4 0,12-6 2 15,9-13-1-15,5-11-1 16,2-11 5-16,2-18-1 15,-4-11-1-15,-4-5 6 16,-6-2 6-16,-10 7 5 16,-12 4-9-16,-12 0-28 15,-9 0-208-15</inkml:trace>
  <inkml:trace contextRef="#ctx0" brushRef="#br0" timeOffset="194366.26">15216 16527 447 0,'0'0'6'0,"0"-3"17"16,-3-1-10-16,-1 3-7 15,-1-1-2-15,3 0-2 0,-4 2-2 16,2 0 1-16,-1 0-1 16,0 0-1-16,-2 0-1 15,-3 0-4-15,-2 7-5 16,-6 4 2-16,-3 0 3 0,-1 2 1 15,-5 2 3-15,-3-1 2 16,1 4 2-16,-2-2-2 16,1 2 0-16,-6 1 0 15,0 1 0-15,-3-2 0 16,-3 4 0-16,-1-3 1 16,1 2-1-16,-4 1 1 0,0 0 0 15,-3 1-2-15,-3 2 1 16,0-1 0-16,-3 3 0 15,-5 4 1-15,-1-1 0 16,0 0-1-16,-5 2 0 16,-1 3-1-16,2-5 2 15,-3 0-1-15,0 0 0 0,0-1 1 16,0-4-1-16,-1 0-1 16,1 0 1-16,-2-4 0 15,0 1 1-15,3-3-1 16,1-1 0-16,-1-2 1 0,6-2 0 15,0 3-2-15,2-9 2 16,8 1-1-16,-2-3 1 16,3-4-1-16,3-2 0 15,2 0 1-15,2 0 0 16,1-4-1-16,1-5 2 16,-3 2 4-16,4 0-3 0,0-3-1 15,3 1 0-15,1-1 0 16,2-1 5-16,0-1 4 15,2-1-7-15,-3-12-4 16,-4-21-97-16</inkml:trace>
  <inkml:trace contextRef="#ctx0" brushRef="#br0" timeOffset="196073.66">11232 15059 393 0,'7'4'8'0,"1"-1"-13"16,11 1-2-16,3 2 5 16,5 1 1-16,6 4 0 15,3 1 2-15,5 0-1 16,7 9 1-16,3 3-2 0,7 6-3 15,1 8 2-15,5 2-3 16,6 5-6 0,4 5 4-16,7-1-3 15,7-3 9-15,10 0-1 0,9-10 1 0,6-6 0 16,5-6-2-16,4-10-13 16,2-5 14-16,4-9 1 15,0 2-1-15,-4-13-7 16,-2-7 1-16,-6-7 6 15,-5-4 4-15,-10-1-6 0,-5-2 8 16,-6 0 4-16,-8 3 16 16,-11 4 4-16,-5 0-15 15,-8 6 5-15,-7 1-3 16,-9 4-9-16,-3 1-3 0,-7 2-1 16,-8 3-2-16,-2-4-30 15,-10 4-45-15,-12-3-16 16</inkml:trace>
  <inkml:trace contextRef="#ctx0" brushRef="#br0" timeOffset="196377.61">13587 15118 442 0,'-19'-14'-22'0,"8"-6"55"16,11 1 1-16,15-1-16 0,15 4-21 15,16 2 5-15,10 1-7 16,5 3-4-16,0 4-10 16,-1 6-4-16,-3 2 4 15,-7 14 8-15,-6 9 9 16,-7 7 1-16,-6 8 1 0,-6 2 0 16,-11 6 0-16,-6 2-1 15,-8 2 1-15,-8 4 1 16,-19-1 5-16,-11 6 5 15,-18 5 0-15,-15 5-6 16,-15-1-5-16,-11-17-155 16</inkml:trace>
  <inkml:trace contextRef="#ctx0" brushRef="#br0" timeOffset="197205.76">21421 15511 627 0,'0'-2'-40'0,"0"-2"42"16,-5 1-4-16,5 3-12 15,5 0-4-15,5 0 11 0,2 0 3 16,3-5 3-16,3-13 1 15,3-12 4-15,3-19 4 16,7-17-1-16,-1-19 0 16,4-21-5-16,-5-13-1 0,-2-13-1 15,-10-9-11-15,-7 0-14 16,-10 9-6-16,-8 17 16 16,-13 21 9-16,-11 26 7 15,-3 26 44-15,1 28 11 16,-2 14-21-16,4 34-26 15,0 19-9-15,3 22 0 0,7 16 0 0,8 14-1 16,12 11-1-16,4-3-1 16,27-8 2-16,5-4-8 15,5-15-17-15,3-13-12 16,-4-19 0-16,-1-17 2 16,1-23 25-16,-6-14-10 0,0-25 4 15,-3-21-120-15</inkml:trace>
  <inkml:trace contextRef="#ctx0" brushRef="#br0" timeOffset="197532.75">21898 14687 409 0,'-16'17'237'15,"7"-7"-234"-15,5 8-7 0,4 5-10 16,4 5 1-16,10 4 4 15,6-2-18-15,3 1-5 16,4-5-21-16,-1-8-7 31,1-11-6-31,0-7-8 16,-1-11 63-16,-3-18 24 0,-3-14 12 16,-2-9 32-16,-9-4-9 0,-9 3 2 15,0 10 3-15,-11 10-4 0,-5 8-7 16,-2 14-10-16,2 11-16 15,-2 0-11-15,4 19-7 16,1 11 2-16,4 10-2 16,8 5-33-16,1-2-31 15,3 1-33-15,9-9-112 0</inkml:trace>
  <inkml:trace contextRef="#ctx0" brushRef="#br0" timeOffset="198105.93">22392 14413 473 0,'10'-33'-3'0,"-2"6"3"0,-3 2-1 0,-5 4 1 16,-2 3 2-16,-12 4 1 16,-4 7 6-16,-4 7 0 15,-1 7-1-15,-1 23-6 0,2 11-4 16,-2 14 1-16,6 12 1 15,2-2-3-15,9 3 4 16,7-9-16-16,0-11-37 16,14-17-25-16,8-16-8 15,1-15 2-15,5-21 36 0,1-18 37 16,2-11 39-16,-1-7 49 16,1 2-6-16,-3 9 13 15,-2 8-46-15,-3 15 7 16,1 17-9-16,-3 8-18 15,-3 25-9-15,-2 19-6 16,2 15-2-16,-1 16 1 0,-5 10 0 16,2 9-2-16,1 5 0 31,-5 5-1-31,3-1 0 0,-4-11 0 16,0-9-6-16,-6-19 0 0,-1-22 7 15,-2-19 0-15,0-25 22 16,3-16 53-16,2-26-57 15,4-20-16-15,4-16-1 0,9-9-3 16,9 0-3-16,1 4 1 16,0 13 3-16,2 18 3 15,-5 15 2-15,-4 20-5 16,-4 9 1-16,-2 8-3 16,1 14 0-16,0 14 1 15,1 2 1-15,4 6 1 0,-1-1-1 16,4-4-7-16,1-5-32 15,-2-9-39-15,-8-16-50 16</inkml:trace>
  <inkml:trace contextRef="#ctx0" brushRef="#br0" timeOffset="198309.04">22715 14029 637 0,'-13'0'-5'0,"5"0"8"15,8 0-4-15,0 0-6 16,6 0-50-16,5 3-14 0,2-3-68 16</inkml:trace>
  <inkml:trace contextRef="#ctx0" brushRef="#br0" timeOffset="198668.02">23006 14187 614 0,'27'8'-17'16,"7"0"-11"-16,3 8 24 0,5 6-3 15,-2 8-22-15,-10 10 4 16,-6-1 8-16,-10 2-8 16,-7-6 12-16,-2-4 7 15,1-10 6-15,-1-6 2 16,6-10 9-16,9-5 14 0,3-12-2 16,8-14-4-16,3-8-9 15,2-3-4-15,-2-2-3 16,-7 7 5-16,-10 5 25 15,-6 12-4-15,-7 8 0 16,-4 7-18-16,-4 17-9 16,-5 11 0-16,4 11 0 0,-2 13-3 15,0 12-6-15,-2-1-87 16,-4 1-71-16</inkml:trace>
  <inkml:trace contextRef="#ctx0" brushRef="#br0" timeOffset="199169.34">21160 16477 513 0,'-14'15'1'16,"8"-13"0"-16,6-2-12 0,13-11-22 16,14-7 21-16,9-7 10 15,6-3-11-15,11-6 3 16,1-4 8 0,7-2 0-16,5-2 5 15,6-1-3-15,9-7 0 0,12-5 1 0,16-7 9 16,15-8 12-16,17-10 0 15,15-6-5-15,17-12-3 16,10-7-1-16,0-2-6 16,5 2-1-16,-4-1 0 0,-7 12-2 15,-18 6-1-15,-11 13 0 16,-15 10 6-16,-17 8 7 16,-13 7 7-16,-13 7-5 15,-15 7 4-15,-7 7-2 16,-14 5-5-16,-10 6-2 0,-10 4-6 15,-8 6-4-15,-8 4 0 16,-5 1-2-16,-4 3-1 16,-4 0 1-16,-3 0-4 15,-2 9-20-15,0 4-26 16,-9-11-66-16,-14-5-188 0</inkml:trace>
  <inkml:trace contextRef="#ctx0" brushRef="#br0" timeOffset="201166.81">3939 7393 246 0,'12'-14'-15'15,"2"-4"13"-15,-4 2 4 16,5 0-2-16,-5 4 0 15,3-1 0-15,-6 4 3 16,-3 4 1-16,-1 0 6 0,-1 3 6 16,2 2 25-16,-3 0-26 15,1 0-14-15,5 2-1 16,3 4 2-16,0 4-2 16,4 0 0-16,6 3 2 15,2-3-2-15,3 1-1 16,3-2 2-16,5 2 0 15,3-2-1-15,3-4 1 0,2 2 2 16,7-2-3-16,-1 1 2 16,8-1 0-16,2 0-2 15,1-1 1-15,3 2 0 0,2-3-1 16,-2 2 3-16,2-1-3 16,-4 1 0-16,2 0 0 15,0 3-1-15,-3-1 2 16,1-2-2-16,0 0 2 15,0 3 1-15,3-1-1 0,-1-2 0 16,5 0 3 0,-3 1-3-16,1 1-1 0,-1-2 0 15,2 1 1-15,-2-1-1 16,3-1 1-16,0-1 0 16,2 1-1-16,1-1 0 15,-4-3 2 1,3 0 0-16,0 0-1 15,-2 0 2-15,0 0 1 0,0 0 4 0,0 0 0 16,4 0 0-16,1 0-3 16,4-1-1-16,0-1-3 0,4-2 1 15,1 3 1-15,0-3-2 16,-1 0-1-16,-4 1 0 16,-2-1 1-16,2 1-1 15,-7-1 1-15,0 3-1 16,1-1 0-16,2-2 1 15,-1 0-1-15,1 1 2 0,4 1-3 16,-6-2 2-16,1 1-1 16,4-1 0-16,-2 3 0 15,-4-3 0-15,0 2 0 16,1-2 0-16,-5 3 1 16,-1-1-1-16,0 2 1 0,-5 0-1 15,-2 0-1-15,0 0 1 16,0 2 0-16,0 1 0 15,1 1 0-15,3 0 0 16,1-3 0-16,0 3 1 16,0-2-1-16,-2-1 0 0,2 1 1 15,-4 0-2-15,2-2 1 16,-3 2 2-16,0-1-3 16,0 1 1-16,-4-2 0 15,3 0 0-15,-1 2 0 16,2 0 0-16,0-2 0 15,2 2 2-15,-5 0-4 0,4 0 3 16,-1-1-1-16,-2 3 0 16,-1-3 0-16,0 3 1 15,-3 3-1-15,-3-1 1 16,-4-1 0 0,-2 2 2-16,-2 0-2 15,2 2 1-15,-4-2 0 16,1 0 1-16,-3 1-2 15,1 0 1-15,-1 3-1 0,3 0-1 0,-4-2 0 16,-2 2 1-16,-3-1-1 16,0-3 0-16,-1-2 2 0,-1-1-2 15,-1 0 3-15,8-4-3 16,-6 0 2-16,4 0-1 16,-2 0 1-16,4 0-1 15,-2 0 0-15,2 0 0 16,2-6 0-16,-1 3 0 15,6-3 0 1,0 1 1-16,1 2 0 0,4-3-1 16,0 5-1-16,-3 1-1 15,-1 0 1-15,-5 0-3 0,-8-10-121 16</inkml:trace>
  <inkml:trace contextRef="#ctx0" brushRef="#br0" timeOffset="-210578.73">20861 13761 373 0,'-17'0'12'0,"2"-11"-7"0,5 1 15 16,3 0 7-16,2 3-13 15,3 2-1-15,2-4-11 16,0 0-1-16,5 0-1 16,5-5-1-16,7 2 2 15,4-6-3-15,4-2 3 0,13-5-2 16,9-7 2-16,10-5-1 16,13-5 4-16,7-5-1 15,9-7-3-15,1-2-2 16,1 0 4-16,-7 0-4 15,-6 2 4-15,-9 5-2 16,-10 4-1-16,-10 4 2 0,-7 8-2 16,-10 0 0-16,-7 6-4 15,-3 1 1 1,-6 1-9-16,-5 1-16 0,-4 5-64 16,-4-2-65-16</inkml:trace>
  <inkml:trace contextRef="#ctx0" brushRef="#br0" timeOffset="-210268.65">21591 12719 388 0,'-2'-8'4'0,"2"-2"6"0,10 2-6 15,12 0-3-15,11 3 0 16,8 0 0-16,4 1-1 15,3 4 1-15,-1 2 0 16,-3 14-2 0,-7 7 0-16,-11 9-1 0,-7 4 0 15,-11 5 5-15,-8 2-1 16,0 1 0-16,-12-1 1 0,-8 0 1 16,-3-5 3-16,-2 2 1 15,0-2 2-15,3 2-3 16,8-3-5-16,3-5-4 15,2-11-84-15</inkml:trace>
  <inkml:trace contextRef="#ctx0" brushRef="#br0" timeOffset="-209800.13">22482 13110 407 0,'23'-14'5'0,"4"-10"-2"15,5-8 5-15,2-8 8 16,2-10-9-16,-2-7 0 15,2-9-1-15,-4-8-3 16,-1-8-3-16,-6-4 0 16,-5 1-4-16,-9 1-9 0,-10 2-5 15,-1 10 2-15,-12 8 10 16,-8 13 7-16,-2 8 3 16,1 11 13-16,1 7 12 15,8 10 3-15,1 6-2 0,5 9-13 16,1 9-18-16,2 17-5 15,-1 14 6-15,1 10 0 16,-2 11 0-16,4 7 0 16,1 2 0-16,0-1 0 15,8-1 1-15,4-8-2 16,8-4 1-16,4-13-3 0,9-6-23 16,7-10-10-16,2-15-21 15,4-12-118-15</inkml:trace>
  <inkml:trace contextRef="#ctx0" brushRef="#br0" timeOffset="-209378.27">23322 12218 542 0,'-6'-14'1'0,"1"-4"-2"0,2 7 0 16,3 6 0-16,-4 1-13 15,-1 4 3-15,-1 0-12 16,-5 13-10-16,1 6 21 16,-8 8 11-16,-3 5 2 0,2 8-2 15,1 0 2-15,4 2-1 16,3-2 0-16,9-2 0 16,2-8-1-16,3-5-2 15,16-10 0-15,8-12-17 16,2-3 11-16,3-18 6 15,-2-10-2-15,1-9-1 16,-7-5 7-16,-7-4-1 0,-4-2 3 16,-6 7 0-16,-3 1 9 15,-4 8 14-15,0 7 15 16,-7 7-14-16,-7 10-17 16,-3 5-5-16,-5 3-2 15,-1 8-3-15,-6 6 0 0,8 8-2 16,3 2-4-16,5 5-22 15,12 0-20-15,1-8-48 16,8-7-141-16</inkml:trace>
  <inkml:trace contextRef="#ctx0" brushRef="#br0" timeOffset="-208833.22">23681 12008 485 0,'-5'-8'0'0,"-15"1"1"15,8 7 0 1,2 15-9-16,-1 9-16 0,1 4 22 15,-3 9 0-15,2 4 1 16,3-2 0-16,0-1-5 16,3-6-13-16,1-6-9 15,2-9-15-15,2-10-7 16,0-7-8-16,9-13 49 16,1-14 11-16,2-7 1 0,0-7 0 15,5 2 36-15,-3-2 50 16,1 4-42-16,-3 8 19 15,-1 7-51-15,0 6 13 16,-3 11-14-16,2 5-12 16,-1 15-4-16,-2 13 1 0,0 13-1 15,-1 12 8-15,-5 11-4 16,3 12-1-16,-1 6-1 16,1 1 0-16,-1-4 0 15,1 0-1-15,-2-8-1 16,-1-5 2-16,-1-9 1 15,0-9-1-15,0-6 0 0,0-11-1 16,0-7 3-16,0-10-2 16,0-5-2-16,0-9 2 15,4-2-32-15,9-21-5 16,6-11-84-16</inkml:trace>
  <inkml:trace contextRef="#ctx0" brushRef="#br0" timeOffset="-208110">24182 11998 345 0,'0'-8'16'0,"0"1"15"16,-5 0-20-16,-2-1 4 15,-2 1-11-15,-4 0-1 16,1-3-3-16,-3 4 2 0,-1 1 0 16,-1 1 1-16,0 4 5 15,-1 0-2-15,1 7-1 16,-2 8-3-16,-1 10 2 16,6 3-1-16,-1 8 1 15,5 1 0-15,4 4-3 0,5-4 1 16,1-6-2-16,3-6-2 15,8-9-1-15,7-13-1 16,-2-3 2-16,4-14-1 16,0-14-1-16,-6-8-5 15,0-2-10-15,-3-6 9 16,-6 6 9-16,-3-1 2 16,0 12 13-16,-2 4 22 0,0 12-10 15,0 1-1-15,0 10-1 16,0 0-19-16,0 11-9 15,0 9 4-15,1 6 0 16,5 9 0-16,5-2 0 16,3 3 0-16,3-3-12 15,3-6-11-15,4-6 6 16,3-15 7-16,2-6 5 0,1-9 2 16,3-17 6-16,-1-11 2 0,-1-7-1 15,-3-6-3-15,-2-3-1 16,-9 1-2-16,-4 0-2 15,-8 9 4-15,-3 6 3 16,-2 11 13-16,-3 7 20 16,-8 11-10-16,0 8-8 0,-1 0-13 15,-3 19-3-15,1 9-4 16,2 8 2-16,5 5-1 16,6 6 1-16,1-4-3 15,8-1 4-15,13-4-3 16,2-5 0-16,4-8-2 0,5-5 0 15,-1-9-13-15,3-11-17 16,-2-9-10-16,-3-19-64 16,-2-14-189-16</inkml:trace>
  <inkml:trace contextRef="#ctx0" brushRef="#br0" timeOffset="-207485.93">24811 11273 502 0,'0'-8'6'0,"0"7"17"16,0 1-16-16,0 16-15 16,3 11 8-16,4 10 1 15,0 10-1-15,2 8 1 16,4 4-1-16,-2 3-1 16,-2 0 2-16,-2 1-1 0,-3-8 0 15,-3-3 2-15,-1-10-2 16,0-7 0-16,0-12 1 15,-1-8-1-15,-3-9 2 16,1-4-1-16,-4-2 3 16,1 0 2-1,-3-8-3-15,-6-3-2 16,-1-4 0-16,-4 6 1 0,-1 1-2 16,0 2 1-16,-3 6-1 15,5 0 2-15,2 13 5 0,5 8-4 16,6 4-3-16,6 9 0 15,0 1-1-15,16 4 0 16,8-6 0-16,7-7-2 0,3-6-11 16,3-13-14-16,2-7 0 15,3-13 0-15,-3-17 4 16,-3-7 24-16,0-11 2 16,-6-7-1-16,-1-2 1 15,0-4 1-15,-4 5 6 0,-3 6 12 16,-4 10-4-16,-3 8 2 15,-7 10 4-15,-6 9-1 16,1 8-3-16,-1 5-3 16,-2 5-18-16,4 15-5 0,2 7 7 15,-1 5 0-15,2 6 0 16,3-3-4-16,2-1-8 16,-2-3 6-16,1-11 4 15,0-5 2-15,-4-5 0 16,0-5 0-16,-2-5 0 15,0 0 2-15,-2-6-1 16,1-6-4-16,-4-3-37 0,0-1-56 16,-4-2-155-16</inkml:trace>
  <inkml:trace contextRef="#ctx0" brushRef="#br0" timeOffset="-207079.32">25746 11422 276 0,'20'-10'255'15,"-1"-3"-254"-15,0 8 0 16,-2 5-4-16,0 7 1 15,-2 14-4-15,-3 12 9 16,-5 8 0-16,1 7-3 16,-4 5 2-16,-4 3-2 0,3-3-15 15,-3-8-33-15,0-11-51 16,0-16-119-16</inkml:trace>
  <inkml:trace contextRef="#ctx0" brushRef="#br0" timeOffset="-206917.12">25716 11189 523 0,'-6'-13'8'0,"5"5"-2"16,-1 2 14-16,2 6-16 16,0 0-8-16,3 11-1 0,6 1-31 15,1-4-73-15</inkml:trace>
  <inkml:trace contextRef="#ctx0" brushRef="#br0" timeOffset="-206563.68">26157 11299 699 0,'10'0'3'0,"-2"0"-12"16,4 10 0-16,5 9 8 16,0 8 0-16,2 9-1 15,1 3-6-15,-3 2-13 16,3 0-21-16,2-7-4 0,-1-8-12 16,4-9 15-16,3-14 5 15,-3-3 21-15,4-16 11 16,-4-9 10-16,-2-7 16 15,-5 4 38-15,-4-1 7 0,-4 8-14 16,-5 2-2-16,-2 9-18 16,-1 7-16-16,1 3-5 15,6 3-12-15,6 11-19 16,5 13 13-16,-1 5-29 16,0 2-59-16,-11 1-100 15</inkml:trace>
  <inkml:trace contextRef="#ctx0" brushRef="#br0" timeOffset="-205702.54">23140 13032 468 0,'-22'0'4'15,"7"0"-3"-15,6-5 3 16,7-1 6-16,2-1-5 16,4 0-2-16,8-2-3 0,1 1 2 15,4-4-9 1,3-1 13-16,6-2-3 16,1 0-2-16,3-1-1 0,8-3-1 15,5-3 2-15,6 1 0 16,6-4-2-16,6 0 2 0,9-4-1 15,0 4 1-15,2-1-3 16,7-1 4-16,-3-2-2 16,4 1 0-16,3-3 1 15,2-1 0-15,8 0 0 0,0-4 0 16,2 1-1-16,7-1 1 16,0-1-1-16,3 1 0 15,2-2 2-15,2 5-3 16,-2-2 0-16,1 0 3 15,-4 1-3-15,1 1 2 0,0 0-1 16,-4-1 0-16,3 1-1 16,2 1 4-16,-2-3-1 15,-1 7 4-15,-5-2-5 16,-1 1 2-16,-5-1-1 16,-3 1-4-16,-2-1 4 0,-5-1 1 15,-6 3-3-15,-3 2 7 16,-2-3 0-16,-3 2-3 15,0 2-1-15,-2 2 0 16,0-1-2-16,-1 5 2 16,4-1-3-16,-10 1 0 0,-4 3 1 15,-4 0-1-15,-7 5 0 16,-9 0 1-16,-6 2 0 31,-10 2-2-31,-2 3 2 0,-7-1-1 16,-5 3 0-16,-1 2 0 0,-2-1 0 15,-2 1 0-15,0 0 2 16,0 0-2-16,0 0 0 0,0 0-2 16,0 1 1-16,0 10 1 15,0 0-1-15,-6-7-53 16,-9-10-131-16</inkml:trace>
  <inkml:trace contextRef="#ctx0" brushRef="#br0" timeOffset="-142969.72">1025 14998 465 0,'-11'-8'4'15,"2"2"-3"-15,1 6 0 16,8 0 0-16,0 2-3 16,0 14-3-16,14 8 4 15,3 9-1-15,14 16 7 16,7 8 7-16,8 14 2 0,12 11-5 15,5 9-5-15,8 9-3 16,2 3 1-16,0 4 0 16,-9-3-2-16,-6-11-43 15,-19-15-105-15</inkml:trace>
  <inkml:trace contextRef="#ctx0" brushRef="#br0" timeOffset="-142767.1">1326 16458 495 0,'-8'23'1'16,"3"-9"-1"-16,3-2-1 15,2-4-1-15,0-8 0 16,8-8-8-16,6-16 13 16,8-21 1-16,9-19 1 15,3-18 2-15,5-23 1 16,5-13-3-16,-7-3-1 15,-6-2-1-15,-13 5-38 0,-14 10-422 16</inkml:trace>
  <inkml:trace contextRef="#ctx0" brushRef="#br0" timeOffset="-142454.62">902 15386 439 0,'-1'0'-1'0,"1"-9"-12"16,1-5 17-16,7-6-3 15,-1-3 3-15,2-4 1 16,1-1 11-16,0-6-1 16,2-2-2-16,-1-3-6 15,2-1-5-15,-1 1-2 16,5 1 1-16,-3 3-2 0,2 7 2 15,-2 3 1-15,6 7-2 16,0 7 5-16,1 5 0 16,3 6 0-16,-1 0 0 15,10 0-4-15,-5 8 1 16,5-5-1-16,-5-3-52 0,-2 0-200 16</inkml:trace>
  <inkml:trace contextRef="#ctx0" brushRef="#br0" timeOffset="-142030.91">1522 15268 243 0,'-5'-7'229'0,"-1"2"-221"0,5 5 15 16,1 0-13-16,1 7-18 0,13 11 8 15,1 7 1-15,5 3-1 16,7 4 3-16,-2 1-3 16,2-5 0-16,0-5-1 15,-4-5-2-15,-5-9 1 16,-7-9-4-16,-6-5-18 0,-3-20 31 15,-2-9 12-15,0-6-13 16,-5 3-2-16,1 1 5 16,-1 11 4-16,5 11 19 15,0 5 2-15,0 9-19 16,9 2-20-16,5 10 2 0,6 1 6 16,7 3 0-16,2 2-2 15,0-2-22-15,-4-9-78 16,-8-7-105-16,-6-15-83 15</inkml:trace>
  <inkml:trace contextRef="#ctx0" brushRef="#br0" timeOffset="-141823.07">1776 14894 378 0,'-29'-80'4'0,"0"2"8"16,6 6 23-16,1 15 8 16,4 15-6-16,5 16 1 0,3 15 2 15,-1 9 0-15,3 4-19 16,5 14-21-16,3 13-3 15,2 6-1-15,14 11 4 16,11 1 0-16,13 7 0 0,2 1-1 16,12 0 0-16,1 2-1 15,0 0-37-15,-8-2-38 16,-7-5-56-16,-16-7-35 16</inkml:trace>
  <inkml:trace contextRef="#ctx0" brushRef="#br0" timeOffset="-141673.36">1825 15111 464 0,'-7'-9'6'0,"2"-7"-4"15,5-5-4-15,0-8-1 16,9-10 3-16,6-10 1 16,4-5-7-16,3-8-31 15,-4-1-25-15,-4 6-64 0</inkml:trace>
  <inkml:trace contextRef="#ctx0" brushRef="#br0" timeOffset="-141407.75">1924 14569 154 0,'-7'-9'283'16,"2"6"-190"-16,1 3-43 16,4 5-27-16,0 9-20 15,6 6-6-15,8 7 1 16,6 1 4-16,5-1-3 16,4 2 1-16,-2-8-1 0,0-10-27 15,0-11 0-15,-8-3 11 16,-2-25 18-16,-7-14 5 15,-6-5 0-15,-4-7 12 16,-2-3 1-16,-10 4 3 16,-9 11-8-16,-2 5-6 15,-1 14 1-15,-5 13-2 0,3 8 8 16,-1 2-11-16,7 3-5 16,6 8 0-16,7 2-18 15,7-5-49-15,7-1-24 16,11-3-12-16,5 0-78 0</inkml:trace>
  <inkml:trace contextRef="#ctx0" brushRef="#br0" timeOffset="-141108.85">2214 14153 518 0,'0'-12'24'16,"0"7"-2"-16,0 5-18 15,0 5-17-15,-6 18 8 16,-1 9 4-16,-4 11-13 15,2 9 10 1,6 5 1-16,3 0-9 0,2-5 12 16,12-8 0-16,6-13-2 0,3-13-17 15,2-17 7-15,2-4 10 16,1-19 4-16,0-10 3 16,0-7 4-16,-2 2 0 0,-3-1-7 15,-4 8-1-15,-6 5 1 16,-2 9 15-16,-4 5 5 15,-5 7-14-15,-1 1-5 16,-1-2-3-16,0-3-9 16,0-7-55-16,-7-7-135 0</inkml:trace>
  <inkml:trace contextRef="#ctx0" brushRef="#br0" timeOffset="-140779.07">2358 13971 481 0,'-22'-55'22'15,"2"5"0"-15,2 6-15 16,7 12 12-16,2 10 16 0,4 13 13 15,3 9-18-15,2 2-28 16,0 14-12-16,11 9 12 16,7 3-2-16,9 7-5 15,4-3-21-15,4-6-15 16,1-10-9-16,-4-12-3 16,-6-6 17-16,-7-26 41 0,-9-13 16 15,-7-9 34-15,-3-7-14 16,0 3-13-16,-7 2-6 15,-6 13-5-15,3 9-10 16,1 12 15-16,-1 14 11 16,5 8-16-16,5 26-26 0,0 13 8 15,15 12 0-15,11 13 1 16,14 12-1-16,11 6-1 16,12 3-6-16,8 4-18 15,6 7-23-15,0 0-44 16,-3-3-98-16</inkml:trace>
  <inkml:trace contextRef="#ctx0" brushRef="#br0" timeOffset="-140029.06">2634 16437 375 0,'-13'-29'-90'0,"-1"-1"43"16,-2-8 18-16,0 0-1 16,-2-1 36-16,1 4 13 0,3 3 25 15,2 9 1-15,2 6 5 16,3 5-4-16,4 5-3 0,1 4-5 16,-1 0-9-16,1 2 3 15,0-4 2-15,0-1-9 16,-1 0 3-16,-3-1-5 15,0 1 3-15,-1 0-10 16,4 3-3-16,-2-1 2 0,5 4-7 16,0 6-1-16,8 13-15 15,20 13 2-15,9 11 2 16,14 12 2-16,11 8 5 16,8 2-2-16,2 3 0 15,-3-7-25-15,-13-13-45 16,-15-16-45-16,-22-16-101 15</inkml:trace>
  <inkml:trace contextRef="#ctx0" brushRef="#br0" timeOffset="-139373.43">2494 16162 157 0,'-9'-10'325'0,"1"1"-316"16,5 0 7-16,3 0-14 0,9-3-1 15,10 5 1-15,5 3 6 16,8 4-5-16,7 0 0 16,2 10-3-16,-2 8 2 15,-5 0-1-15,-7-4-1 16,-7-1 0-16,-11-12-3 0,-9-2 5 16,0-19 27-16,-15-13-14 15,-4-11-10-15,-7-11 0 16,1 0 1-16,2-1-5 15,7 12-1-15,1 8 1 16,8 13 3 0,7 12 11-16,0 11-12 15,17 11-8-15,7 10 3 0,13 10 2 0,4 8 1 16,13 4-9-16,7 3 10 16,0-4 2-16,0 0-4 15,-6-14-51-15,-8-7 1 16,-13-13-15-16,-12-8 56 0,-12-17-11 15,-10-13 31-15,-5-12-12 16,-15-12-2-16,-3-7-22 16,-4-4-65-16,0 2-61 15,0 6 175-15,7 13 67 16,5 11-22-16,3 12-1 16,5 10 9-16,4 8 0 0,3 3-51 15,0 12-19-15,0 9-8 16,8 4 1-16,9 10-2 15,8 5-7-15,4 7-21 16,7-6 27-16,3-4 0 0,-3-6 1 16,-4-12-28-16,-8-8 2 15,-4-11 6-15,-10-18 22 16,-6-14 11-16,-4-11 33 16,-4-7-6-16,-11-6-15 15,-4-4-17-15,-1 5-2 0,-1 10-8 16,-1 13-1-16,1 16 5 15,3 16-6-15,-2 8-36 16,3 13-77-16,5 4-241 16</inkml:trace>
  <inkml:trace contextRef="#ctx0" brushRef="#br0" timeOffset="-139044.34">2989 15441 650 0,'5'-26'2'16,"12"6"-5"-1,4 4 0-15,9 7-3 16,7 9-6-16,4 0-13 0,0 21 2 16,3 10-12-16,-1 2 22 15,-3 11-12-15,-1-2 14 0,-10-2 10 16,-8-9 1-16,-6-7 1 15,-9-10 18-15,-6-10 33 16,0-4 41-16,-8-17-44 16,-5-8-38-16,-3-6-8 0,-1-13 2 15,2-2 14-15,0 0-18 16,4 5 0-16,3 2-10 16,0 5-63-16,1 7-35 15,2 6-100-15</inkml:trace>
  <inkml:trace contextRef="#ctx0" brushRef="#br0" timeOffset="-138605.79">3566 14998 487 0,'-31'-17'4'16,"-3"6"-4"-16,0 4 4 16,-1 7-6-16,5 2 4 0,7 14 4 15,5 9 1-15,9 7 6 16,9 0 8-16,5 6-11 16,14-5-4-16,7 0-5 15,7-6 1-15,-1-13-2 16,-3-11-2-16,-4-3-9 0,-5-19 6 15,-12-15 10-15,-6-7 0 16,-2-6-2-16,-7-1-1 16,-9 3 10-16,0 12 7 15,0 6-5 1,0 9 14-16,5 13-9 16,3 5-11-16,8 14-8 0,6 16-2 0,13 9-3 15,12 15 6-15,14 10-4 16,7 10 4-16,11 8 0 15,7 5-2-15,2 2 2 0,7 2-1 16,-2-2 1-16,-5-3-19 16,-17-14-119-16,-13-21-24 15</inkml:trace>
  <inkml:trace contextRef="#ctx0" brushRef="#br0" timeOffset="-137949.43">3671 14586 528 0,'-12'-3'7'0,"-4"3"-36"0,2 0 13 15,2 9 11-15,4 13 3 16,4 12 5-16,4 8 7 15,2 12 0-15,16 4-3 0,8 4 0 16,4-4-1-16,4-8-4 16,0-14-1-16,-3-13 0 15,-6-15-6-15,-6-8-7 16,-7-19 11-16,-11-13 10 16,-1-9-2-16,-9-9-3 0,-11-3-1 15,-1-1-1-15,-3 3-2 16,2 6 2-16,7 11-2 15,4 11 1-15,3 11 9 16,6 10 17-16,2 2-21 16,0 14-9-16,12 9 2 15,5 3 0 1,9 3 2-16,1 0-7 16,0-4-34-16,-2-8-6 0,-6-13-19 0,-4-4 18 15,-8-14 53-15,-7-15 33 16,0-6-4-16,-9-7-6 15,0 0-10-15,-2 1-14 0,4 5-3 16,2 8-1-16,3 8 0 16,2 10 7-16,2 10 1 15,8 0-10-15,4 8 12 16,6 5 0-16,4 1-8 16,1 0 0-16,2-3-2 15,-7-7 1-15,-4-4-2 0,-5-4 4 16,-10-13 3-16,-1-7 30 15,-7-6-7-15,-6-2-15 16,-2 0-10-16,-6 3-4 16,6 6-3-16,-2 7-14 15,7 5-5-15,1 9-26 0,7 2-30 16,2 0-53-16,0 0-27 16</inkml:trace>
  <inkml:trace contextRef="#ctx0" brushRef="#br0" timeOffset="-137603.89">3855 13633 566 0,'-14'0'49'15,"-3"8"-90"-15,1 21 6 16,3 12 8-16,3 9-3 15,5 4 1-15,5 1 24 16,0-7 4-16,17-11 0 16,15-10-12-16,9-14-9 0,6-13-10 15,8-4-3-15,6-14-49 32,1-7 8-32,0 0 35 15,-5 2 82-15,-4 11 90 0,-14 10-50 0,-10 4-48 0,-17 23-3 16,-11 12 7-16,-2 15 0 15,-17 5-20-15,-4 5-8 16,-1 3-6-16,-1-3-3 16,2-5-3-16,-2-14-98 0,2-18-175 15</inkml:trace>
  <inkml:trace contextRef="#ctx0" brushRef="#br0" timeOffset="-137385.15">4038 13384 710 0,'5'12'5'0,"8"3"-24"16,13 12 20-16,4 9-1 0,8 12 0 15,1 9-3-15,0 5-38 16,5-1-23-16,-7-4 1 15,-3-11-71-15,-8-15-238 16</inkml:trace>
  <inkml:trace contextRef="#ctx0" brushRef="#br0" timeOffset="-137228.91">4191 13811 637 0,'-4'-8'13'0,"4"-9"-8"15,2-10 0-15,12-10-7 0,8-10-37 16,5-8-33-16,-4-6-33 16,1-1-66-16</inkml:trace>
  <inkml:trace contextRef="#ctx0" brushRef="#br0" timeOffset="-136025.44">4320 13260 553 0,'-11'20'26'0,"4"12"-9"0,6 2-10 15,1 6-1-15,5 3-3 16,9 2-2-16,6-7-1 16,3-3-3-16,4-12-5 15,-2-10-11-15,-2-12 13 0,1-2 5 16,-4-21 6-16,-4-10-3 16,-8-7 1-16,-1-7-1 15,-7-6 0-15,0 0 0 16,0 4 0-16,-3 6-2 15,-1 10 2-15,1 8 13 16,1 13 19-16,0 10-6 0,2 1-25 16,0 14-5-16,0 4 3 15,4 3-2-15,6 2 2 16,2-1-2-16,2-1-5 16,0-8-8-1,0-12-3-15,0-1 7 0,-6-9 10 16,-3-14 2-16,-1-7 0 15,-4-2 0-15,0-6-6 16,0 6-10-16,-2 3 8 16,-1 7 6-16,3 7 1 15,0 10 5-15,0 5 6 16,1 5-16-16,13 15 1 16,1 3 4-16,7 4 1 0,3 1-2 15,1-3 0-15,2-7 1 16,-7-5-2-16,0-12 0 15,-8-1 5-15,-1-14 4 16,-10-12 26-16,-2-10-17 0,-2-7-10 16,-17-7-5-16,-2-7-2 15,-6-4-14-15,-6 4-20 16,1 6 8-16,1 4 20 16,9 15 7-16,2 10 18 15,5 10 6-15,6 12-12 0,6 0-12 0,3 16-6 16,0 11 2-16,3 6 3 15,10 7 1-15,8 1-3 16,3-3 1-16,5-7-11 0,-1-7 6 16,3-10 3-16,-2-12-2 15,-6-6 4-15,-2-19 1 16,-4-11 3-16,-7-5-2 16,-5-8 2-16,-5-4-3 15,0 2-4-15,-3 3 1 16,-6 5 2-16,1 5 3 0,-4 11-1 15,5 7 16-15,4 8 1 16,-1 10-2-16,4 0-11 16,0 16-11-16,4 2 4 15,6 7 3-15,7 2-1 0,2-3 0 16,4-4 1-16,5-6-2 16,-1-8-1-16,0-6 2 15,-2-6 1-15,-6-12 1 16,-2-8 0-16,-10-6 1 15,-6-6 0-15,-1 0-1 16,-3 1-2-16,-9 3-4 0,0 7 2 16,2 8 3-16,5 10 1 15,0 9-1-15,5 2-3 16,0 17-4-16,5 12 3 16,9 3 3-16,6 3 2 0,3 0-1 15,3-10 0-15,0-9-1 31,-1-9-1-31,-5-9 3 0,-6-2 1 16,-7-16 2-16,-4-3 4 16,-3-8-2-16,0-2-3 0,-8-6-2 15,-6 0 0-15,1 1 1 16,-3 3 1-16,5 2 0 16,0 10 10-1,4 3-3-15,2 9 1 16,2 7-2-16,3 2-8 0,0 17-7 0,3 11 4 15,9 13-3-15,7 12 3 0,8 7 4 16,5 9-3-16,7-1 1 16,4-1-1-16,1-2 1 15,2-3 0-15,-3-5-1 16,0-7 9-16,-2-3 1 16,-7-6-3-16,-3-4-5 0,-6-1-1 15,-7-4 0-15,-12 4-19 16,-6-4-78-16,-22-2-106 15</inkml:trace>
  <inkml:trace contextRef="#ctx0" brushRef="#br0" timeOffset="-135259.43">3084 18145 433 0,'0'-3'-6'0,"0"-17"8"31,2-7 2-31,8-3-3 16,0-2-1-16,-1-8 0 0,4 0-4 0,1-5 11 0,0 0-6 15,1-7-1-15,5-4 1 16,2-5-2-16,2-10 1 16,5-8 1-16,3-7-1 15,7-11 4-15,5-9 13 16,4-8 16-16,8-7-3 0,3-6 4 16,7-3-16-16,1-8-9 15,3 0-6-15,5-7-4 16,0-5 3-16,0 1-2 15,6-7 0-15,-3 0 1 16,5-3 0-16,2 2-1 0,0 5 2 16,0 2-4-16,-1 2 2 15,-5 3-1-15,0 7 1 16,-4 4 0-16,0 5 1 16,-9 1-2-16,2 5 4 15,-4 0-5-15,1 1 4 16,1 1-2-16,-4 2 0 0,-2 1-3 15,4 4 6-15,-1 3-8 16,-8 8 2-16,1 6 3 16,-6 4 0-16,-3 10 2 15,-7 6-2-15,-6 7 2 0,-4 10 10 16,-6 6 3-16,-8 10 0 16,-4 6-5-16,-3 10-3 15,-5 2-6-15,-2 7 1 16,-2 6-2-16,-6 3-27 15,-12-1-99-15</inkml:trace>
  <inkml:trace contextRef="#ctx0" brushRef="#br0" timeOffset="-131750.54">5573 11874 287 0,'-27'-16'17'0,"2"-2"5"0,-2 4-13 16,6 2 14-16,-4-1-18 15,1 2-3-15,-3 3 1 16,0 0-2-16,-2 3-1 16,0 1 1-16,2 4-1 15,-2 0 1-15,2 0-1 0,-2 9 0 16,-3 0 0-16,3 4 0 15,-3 1 1-15,-2 0 0 16,-2 0-2-16,-3 2 1 16,0-2 1-16,-2 0-1 15,-3-3 0-15,0 0 1 16,-5 1-2-16,-2 4 1 0,-7 1 0 16,-5 6 0-16,-6 5 0 15,-2 8 0-15,-6 3 0 16,1 6 0-16,-2 1 0 15,0 3 0-15,1 1-1 16,3-1 1-16,3 1 0 16,3 3 0-16,3 1 0 15,4 2 0-15,3 1 0 0,-1 2 0 16,3 1-1-16,0 4 3 16,-1 2-3-16,-1 2 0 15,2 4 3-15,1 2-2 0,1 1-1 16,2 0 1-16,-1 0 0 15,0 3 0-15,1-6 0 16,4 6 0-16,1-4 0 16,2 2 0-16,2 3-1 15,2-1 1-15,2 5 0 16,0-5-1-16,5-1-6 0,0-3 8 16,2 7-2-16,0-1-1 15,3 3 2-15,-4 0 0 16,3 7 2-16,1-1-4 15,-5-2 2-15,0-4 2 16,2-2-4-16,0 1 4 0,5-6-2 16,-1-1-2-16,8-1 2 15,3 2 0-15,2 1 0 16,3 0 0-16,0-2 0 16,2-1 0-16,1 1 2 15,2 2-4-15,0-4 2 0,1 1 0 16,1 1 0-16,0 1 0 15,-2 1 2-15,2-1-4 16,-3 1 4-16,1-2-2 16,2 0-2-16,-1-2 4 15,5-1-2-15,1-3 0 16,0 2 0-16,3-3 0 0,11 0 0 16,1-2-2-16,7 2 0 15,-1-4 3-15,6-2-1 16,5-1-1-16,2-2 0 15,3 2 1-15,5-1 0 0,-2-4 1 16,1 6-2-16,2-4 1 16,2-2 0-16,2-4-1 15,1-2-1-15,6-4 0 16,2-3 0-16,3-6 2 16,6-3 0-16,1-4-3 15,2-7 2-15,3-3 2 0,-3-8-2 16,-2-4 2-16,2-6-4 15,-2-2 4-15,5-8 6 16,4-7-6-16,4-10 3 16,7-4 1-16,4-7 1 15,1-5-3-15,-3-3-1 0,-3-5-1 16,-4-6 0 0,-4-4 0-16,-5-4-2 0,-2-5 2 15,2-6 0-15,-2-4 0 16,2-1 16-16,-2-4-12 15,3-9-4-15,5-5 3 0,-2-9-7 16,2-1 9-16,2-5-4 16,1-6-1-16,-6 0 0 15,1 1-2-15,-4-3 1 16,-3 1 1-16,-3 0-1 16,-3-1 1-16,0-1 0 0,-7 1-1 15,0-2 1-15,-2 1 2 16,-3-4-1-16,-3 6 4 15,-3-3-1-15,-4 2 1 0,-1-2-2 16,-5 2 2-16,-1 3-1 16,-7 3 6-16,-1-2 4 15,-6 3-2-15,-2 4 5 0,-4 1-7 16,-5 0-4-16,-3 3-4 16,-4 6 0-16,-2-1-1 15,0 3 0-15,-8 3-2 16,-4 6 2-16,-5-1-2 0,1 4 1 15,-4 4 1-15,-1 9-2 16,-4 2 0-16,2 4 1 16,-3 5-1-1,-3 4 1-15,1 1 0 16,3 1-2-16,-2 4 4 16,-2-3-4-16,1 4 1 0,-1 2 0 15,-2 1-2-15,1 5 1 16,-1 2 0-16,-3 7 0 15,4 1 1-15,3 5-1 16,-2 6 2-16,2 2-1 16,0 1 1-16,1 6 0 15,4-2 1-15,-4 2-1 0,3 1-1 16,1 2 2-16,-1-2-1 16,2 4 0-16,-1 0 0 15,3 0 0-15,-1 2-1 0,5 1 0 16,1-1 3-16,2 4 0 15,4-1 2-15,1 2-2 16,1 0-2-16,1 0 0 0,0 0-2 16,-1 0 1-16,1 0 0 15,-2 0 1-15,3 3-1 16,-1 0 0-16,3-1 0 16,0-2 2-16,1 0-3 15,-2 0 2-15,3 0-1 0,0 0-5 16,0 2 3-16,0 0 1 15,3 3-1-15,2 5-7 16,-5 0-43-16,-10-10-118 16</inkml:trace>
  <inkml:trace contextRef="#ctx0" brushRef="#br0" timeOffset="-129297.73">1298 16735 301 0,'0'-8'23'0,"0"0"0"15,0-2-5-15,1-2-12 0,1-2-2 16,3-4-2-16,2 0 0 16,-2-2-2-16,2-3 1 15,0 2-2-15,2 0 2 16,0-3-2-16,0 3 2 16,1-4 0-16,2 0-1 15,0 0-1-15,3-5 1 16,0-2 0-16,4-4 1 0,1-2-2 15,6-3 2-15,1-2-2 16,2-4-6-16,1-2 9 16,1-1-5-16,-2 0 4 0,-1-1-1 15,-1-2 1-15,2-3-1 16,-2 4 0-16,0-5 0 16,4 0 1-16,-1-4-1 15,3 1 3-15,2-6-3 16,1-2 0-16,2-2 3 15,-3 3-3-15,1 0 1 0,1 3-1 16,-1 3-1-16,-2 1 1 16,0 5 1-16,-2 1-1 15,2-1 0-15,0 0 0 16,0 0 0-16,0 1 0 16,1-4 2-16,-1 4-2 15,-4 2 0-15,-1 2 0 0,-4 2-2 16,0 3 2-16,-1 0 0 15,-4 8 0-15,-3-1 0 16,-2 6 0-16,-1 2 0 16,-1 2 0-16,-3 1 2 0,1 2-1 15,-1 0 0-15,0-2-3 16,-3 2 3-16,2-2-1 16,-1 2 0-16,-2 0 1 15,0 2-1-15,-3 2 0 16,-3 3 0-16,0-2 1 15,0 2-1-15,-10 1 2 0,-2-3 5 16,0-1 7-16,-3-3-6 16,-2-1 10-16,-3-3-15 15,1-1-2-15,-7-3 0 16,1-2 0-16,-4 2 2 16,-1-2-1-16,-4 2 1 0,-2 2 2 15,-3 1 2 1,-3 4 10-16,1-2-5 15,-2 5-6-15,-2-1-2 0,2 2-1 16,-1 1-1-16,0 5-2 0,0 1 1 16,1 2-1-16,1 2 1 15,-5 7-2-15,-1 3-3 16,-1 2-6-16,-4 12-5 16,0 5 1-16,-6 6 3 0,0 8-3 15,-8 6 11 1,-3 5-1-16,0 6 1 0,-2 2-3 15,2 2 9-15,3-1-2 16,11 1 1-16,5-3 0 16,4 1-1-16,4 5 3 15,4 4-4-15,2 6 0 0,3 10 0 16,2 7 0-16,3 9-2 16,2 1 4-16,-2-1-88 15,1-7-115-15</inkml:trace>
  <inkml:trace contextRef="#ctx0" brushRef="#br0" timeOffset="-127993.77">4895 15389 119 0,'-7'4'167'0,"-1"-4"-155"0,-3 2 37 15,3-2-5-15,1 0-11 0,-1 0-4 16,1 0-1-16,0 0-7 16,2 0-5-16,-1 0 2 15,2 0-5-15,0 0-5 16,4 0-4-16,0 0-3 15,0 0-1-15,0 0 0 0,0 0 0 16,0 0 0-16,0 0 1 16,0 0-1-16,0 0 1 15,0 0-1-15,0 0 0 16,0 0 0-16,-1 0 1 0,-1 0-2 16,2 0 2-16,-2 0-1 15,2 0 0-15,-2 0-1 31,1 0-29-31,-3 0-31 16,1 0-35-16,-2 0-58 16</inkml:trace>
  <inkml:trace contextRef="#ctx0" brushRef="#br0" timeOffset="-125124.59">4588 16240 396 0,'-28'0'-14'0,"1"-12"-8"0,0-8 25 16,0-4 10-16,3-2 0 16,-1 1 2-16,1-2-3 15,6 4 6-15,2 2 1 16,1 5 6-16,8 4-8 16,2 8-4-16,3 0 1 0,2 4-5 15,0 0-11-15,5 13-4 16,12 4 6-16,8 10-1 15,8 8 1-15,8 7-1 16,8 10 2-16,9 1-1 16,1 4 1-16,7 5 1 0,5 5-2 15,-3 1 0-15,-3-1-3 16,-4 1-23-16,-12-5 1 16,-15-13-14-16,-13-15 6 15,-15-13 32-15,-8-15 7 16,-23-9 31-16,-15-20-22 15,-7-6-4-15,-10-10-6 0,-3-4-5 32,1-8-1-32,0-4 1 15,-1 3-2-15,4-1 4 0,3 4-2 0,-1 3 1 16,8 6-1-16,3 5 0 16,7 8 1-16,5 2 2 15,8 8 2-15,4 1 2 16,4 7-2-16,6-1 2 15,5 0 0-15,4 2-7 0,0 0-3 16,7 3 1-16,14 4 1 16,6 0-3-16,10 11 2 15,9 8 2-15,15 10 0 16,9 5 0-16,4 0 0 16,6 3 1-16,2-3-2 15,-5-6 2-15,-7-6-1 0,-11-4 1 16,-11-8-1-16,-11-4-2 15,-14-6-1-15,-14 0 3 16,-9-13 1-16,-3-8 6 16,-22-8 7-16,-6-10-8 0,-9-8-4 15,-3-7-2-15,-6-7 4 16,7-2-4-16,1 5 2 16,5 3 0-16,9 8 0 15,5 10 1-15,4 12 7 16,5 9 8-16,5 5-4 15,1 9-11-15,6 2-4 0,1 2-34 16,0 5-65-16,1-2-141 16</inkml:trace>
  <inkml:trace contextRef="#ctx0" brushRef="#br0" timeOffset="-124592.71">5093 16023 219 0,'0'7'-2'0,"5"-14"-6"16,-5-18 30-16,-8-11-18 15,-8-8-10-15,-2-6-31 0,-6 1-26 16,0 9 70-16,0 7 57 15,4 12 21-15,5 10 33 16,0 11-58-16,8 8-44 16,2 14-12-16,5 9-4 15,0 6 2-15,14 6-8 0,7 2 10 16,8-4-3-16,3-4-1 16,4-10 0-16,-2-13-2 15,-1-11-2-15,-6-9-11 16,-7-23-9-16,-10-12 22 15,-6-11 4-15,-4-3 1 16,-7-5-1-16,-10-5 0 0,-2 5-1 16,-5 3-2-16,2 7-1 15,2 7-1-15,5 11 2 16,4 12 1-16,4 15 3 16,6 7 11-16,1 21-15 15,7 9 0-15,10 7 1 0,6 7 1 16,12-1-1-16,6-2 0 15,7-9 1-15,0-9-2 16,-4-11 0-16,-2-9-7 16,-14-5-47-16,-8-11-4 15,-13-15 2-15,-7-6-71 0</inkml:trace>
  <inkml:trace contextRef="#ctx0" brushRef="#br0" timeOffset="-123696.8">5132 15215 415 0,'-6'-4'55'0,"1"1"-43"15,1 3 5-15,4 0-14 0,0 7 0 0,7 9 1 16,6 7 0-16,5 11 0 15,5 5-1-15,6 7-1 16,5 3-1-16,0-1 1 0,2-3 1 16,0-11-3-16,-7-8 0 15,-6-10-17-15,-10-10-35 16,-13-6-44-16,-2-8-162 16</inkml:trace>
  <inkml:trace contextRef="#ctx0" brushRef="#br0" timeOffset="-123153.27">5209 15575 312 0,'-6'11'62'16,"3"-4"-59"-16,-1-5 6 15,4-2-3-15,6-2-9 0,4-18 17 16,8-6-14-16,2-16 3 16,0-11-5-16,2-6-14 15,-5-9 0-15,-4 1-8 16,-4 4-18-16,-6 7 39 15,-3 18 5-15,0 7 37 16,-3 13 14-16,-4 11 13 0,2 7-17 16,3 3-23-16,2 15-25 15,2 7-3-15,10 4 2 16,6 5-1 0,3 0 1-1,1-4 0-15,0-7-1 0,-1-6-6 0,-3-12-19 16,-9-5 19-16,-1-11 2 0,-7-15 10 15,-1-7 1-15,0-6-5 16,-8-2 0-16,-2-2-1 16,0 4 1-16,-2 6-1 15,2 9 2-15,1 6-2 16,4 10 16-16,5 8 5 16,0 0-22-16,5 13 0 0,9 2-2 15,6 1 4-15,4 0 0 16,6-5-16-16,1-8-11 15,-5-3 7-15,-4-7 3 16,-4-13 11-16,-9-6 8 16,-6-5 21-16,-3-9 23 0,-10 0-3 15,-5-2-14-15,-3 3-13 16,-5 4-3-16,-3 7-4 16,1 9-5-16,3 10 0 15,0 6-2-15,5 3-4 16,1 3-32-16,9 5-61 0,7-4-120 15</inkml:trace>
  <inkml:trace contextRef="#ctx0" brushRef="#br0" timeOffset="-122855.13">5579 14657 609 0,'-6'9'2'0,"1"7"-8"15,5-1-7-15,0 4 2 16,11 1-13-16,5-8-5 16,5-2-4-16,-1-8-6 0,2-2 21 15,-5-15 16-15,-3-10 17 32,-6-6 34-32,-4-4-1 0,-4-4-2 15,0 0-19-15,-11 7-12 0,-5 7-10 0,-8 11-2 16,-2 12-4-16,-3 2-2 15,2 20-37-15,4 3-19 16,9 4-2-16,2-6-44 16,10 0-247-16</inkml:trace>
  <inkml:trace contextRef="#ctx0" brushRef="#br0" timeOffset="-122589.51">5638 14512 432 0,'15'-21'99'0,"-1"-1"-95"16,4 4 5-16,3 6-1 16,4 5-2-16,-3 7-7 15,-3 5-4-15,-2 15 3 16,-5 5-15-16,-4 5-9 16,-6 2 12-16,-2-3 6 0,0-6 6 15,-4-5 5-15,-4-13 13 16,-2-5 35-16,5-11 14 15,-2-15-46-15,-1-8-10 16,1-7-8-16,0-6-1 16,2-3-14-16,-3 3-53 0,-1-2-40 15,-3-1-201-15</inkml:trace>
  <inkml:trace contextRef="#ctx0" brushRef="#br0" timeOffset="-122104.92">5647 13927 482 0,'0'-9'29'15,"0"9"2"-15,1 0-25 16,14 11-7-16,7 10 6 16,1 11-5-16,11 6 9 15,1 5-7-15,4 7-2 16,2 3 1-16,-5-3-52 0,-4-7-53 31,-7-11-74-31,-6-9-3 16,-12-14 195-16,-7-9 24 0,0-9 22 0,-9-14-60 15,-6-4 51-15,-1-3 31 16,0-6-27-16,2 1-9 0,-3-7-15 16,5 5-14-16,3 0-6 15,0 1-4-15,5 0-1 16,1 4 5-16,3 0-6 16,0 3-5-16,8 2 0 15,4 10 9-15,0 6 3 16,-2 9-8-16,0 6-7 0,-5 22 0 15,-1 10 2-15,-4 10 3 16,0 4-1-16,1-3 0 16,5-6 2-16,3-11-2 15,5-12 2-15,5-9 3 16,3-9 6-16,7-9 5 0,2-14 1 16,1-6-7-16,6-8-7 15,0-2-2-15,-1-4-1 16,-1 4 4-16,-7 5 6 15,-2 5-8-15,-7 9-3 16,-6 6-1-16,-7 7 1 16,-4 5-1-16,-3 2-45 0,-3 0-171 15</inkml:trace>
  <inkml:trace contextRef="#ctx0" brushRef="#br0" timeOffset="-121369.71">5039 17599 497 0,'-2'-11'17'0,"-6"-10"-19"16,4-5 2-16,4-10 5 15,4-7-2-15,11-5-2 0,0-7-2 16,9-4 1-16,1-7-1 16,2-1-9-16,6-9 9 15,2-2-1-15,5-6-1 16,2-9 0-16,6-5 0 15,2-7 5-15,8-6 0 0,3-9 6 16,3-2 0-16,3-7-5 16,4 0-1-16,2-6 4 15,2 0 16-15,4-1-7 16,-2 1-7-16,2 1-2 16,1 3 0-16,0 4-4 15,-3 4 0-15,-1 5-2 0,-7 10-1 16,-4 7 1-16,-8 6 1 15,-2 11 0-15,-11 11-3 16,-2 11 2-16,-12 8-1 16,-3 15 1-16,-9 8 1 15,-8 14-1-15,-2 4 0 0,-6 6 4 16,-2 6 7-16,0 1 16 16,0 0-6-16,0-2-12 31,-2 2-6-31,-4 0 0 0,3 0-3 15,-4 0 0-15,1 0-2 0,-2 5-14 0,-5 2-42 16,-3-3-77-16</inkml:trace>
  <inkml:trace contextRef="#ctx0" brushRef="#br0" timeOffset="-118259.23">2747 13246 238 0,'-27'-32'-109'16,"1"1"70"-16,5 5 86 15,3 4-17-15,-1 8-7 0,2 7-13 16,5 3-7-16,1 4-4 15,2 0 3-15,2 0 1 16,4 5 5-16,-1-1 6 16,4-2 6-16,-3-1 7 15,3-1 3-15,0 2-3 16,0-2 1-16,0 0-7 0,0 0 0 16,0 2-10-16,3-2-1 31,-1 2-4-31,0 0 2 15,1 1 4-15,1 1 3 0,-1-1-8 16,1 3 0-16,2-2-5 0,1 1 0 0,0-2-1 16,-2 1 0-16,-2-1-1 15,1 1 0-15,-2-4 1 16,-1 2 2-16,1-2 1 16,-2 0 16-16,0 0-5 0,2 0-7 15,-2 0-1-15,0 0-6 16,0 0 1-16,0 0-2 15,0 0 1-15,0 0-2 16,0 0-2-16,0 0 0 16,0 0 2-16,0 0 2 15,0 1-2-15,0 1 2 0,0 0-1 16,0 1 0-16,0 0 0 16,0 2-11-16,4-2-34 15,0 1-10-15,-1-4 2 16,1 0-12-16,1-2 25 0,0-11 42 15,2-4 14-15,-1-5 16 16,1-3-17-16,-2 0-2 16,1 2 4-16,-3 0 13 15,-1-2-7-15,-2 4 2 16,0-4-3-16,0 0-6 16,0 0-3-16,0 2-3 15,0 1-2-15,0 2 1 0,0 7-3 16,0 0-2-16,0 2-3 15,0 4 1-15,0 1 0 16,-2 1-1-16,-1 0-1 16,3-2 1-16,0 1-1 15,0-1 1-15,0-4-3 0,8 2-4 16,4-1-6-16,-2 1 2 16,2 2 1-16,-2-2 3 15,0 3 0-15,2 0 4 16,0-2 3-1,5-4-1-15,4-4 1 16,4-4 1-16,4-7-2 0,1-5 2 0,4-5 0 16,0-5-2-16,2-4 0 15,-4 0 0-15,-1-2 0 16,-1 3 0-16,-3 3 1 16,-7 6-1-16,-4 4 1 0,-6 10-1 15,-3 6 0-15,-4 7 3 16,-3 7-3-16,-5 2-50 15,-15 0-111-15</inkml:trace>
  <inkml:trace contextRef="#ctx0" brushRef="#br0" timeOffset="-117805.93">2339 13057 485 0,'0'-2'-36'0,"0"-2"39"16,0 3-3-16,0 1 1 15,0 0-4-15,6 3 2 16,2 11-1-16,4 4 1 16,0 12 3-16,1 8 0 0,-1 9 1 15,-1-1 0-15,2 5 0 16,-3-6 0-16,-1-8-1 16,2-5 0-16,0-10-1 15,2-4 0-15,-4-8 0 0,3-9-1 31,-1-1 0-31,3-1 5 16,3-14 14-16,2-7 5 0,4-6-8 0,4-3-7 16,4-10-3-16,3 0-2 15,0-2-4-15,2 0 1 0,1 3 1 16,-5 2-18-16,-6-1-71 16,-15-4-171-16</inkml:trace>
  <inkml:trace contextRef="#ctx0" brushRef="#br0" timeOffset="-108119.73">6023 16873 356 0,'-5'-3'-3'16,"-2"-2"9"-16,0 1 11 0,0 0 13 16,2 1-2-16,-3 0 0 15,3 3-13-15,3-4 0 16,2 0-10-16,0 1-2 15,4-6-12-15,9-9-37 16,-10-14-35-16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5:34:34.282"/>
    </inkml:context>
    <inkml:brush xml:id="br0">
      <inkml:brushProperty name="width" value="0.05292" units="cm"/>
      <inkml:brushProperty name="height" value="0.05292" units="cm"/>
      <inkml:brushProperty name="color" value="#FF0000"/>
    </inkml:brush>
  </inkml:definitions>
  <inkml:trace contextRef="#ctx0" brushRef="#br0">20045 7147 579 0,'-27'-44'-191'16,"0"-3"202"-16,1 8-3 15,11 10-3-15,2 4 1 16,7 6 0-16,5 4-4 16,1 4 1-16,1 6-2 15,13 3-5-15,-1 2 4 0,2 0-4 16,1 2-9-16,2 6 3 16,-5 0-3-16,-1 1 7 15,1 0 3-15,1 4 2 16,2-1-2-16,6 1-5 0,3 3-2 15,9-4 3-15,4 4-2 16,7-2 1-16,9-1 1 16,7-1 3-16,8-1 1 15,13 0-13-15,4-2 1 16,6 0-7-16,4 1 1 16,5-3-2-16,-1 3 5 15,-1-4-6-15,5 5-4 0,-5-4-11 16,-4 1 27-16,-3 0 3 15,-3-2 19-15,1 1 0 16,-2-2 10-16,1 1-1 0,0-1-3 16,0-1-7-16,1-1-1 15,4-3 2-15,-3 0 0 16,4 0-1-16,3-2-4 16,1-3 7-16,-3-2-8 15,0 0-5-15,-3 0 2 0,-5-1 1 16,-5 0-4-16,-1 0 6 15,-4-2 0-15,2 1-1 16,1 2 0-16,2-2-2 16,3 0-2-16,0 0 4 15,-2 2-3-15,1 1-13 16,-5-1-8-16,-4 0-4 0,-8 0 11 16,0 0 3-16,-9 0 14 15,-1 0 0-15,-4-1 14 16,-3 3-2-16,-5 0-10 15,1 0 6-15,-4-1-10 16,-2 2 2-16,-1 1 8 0,-8-1-4 16,-1 3 2-16,-5 1 1 15,-1 0-1-15,-5 0 1 16,-4 0-2-16,1 3-6 16,-7 4-1-16,1 4 0 15,-2 3 0-15,-2 1-3 0,0-1-35 16,-1-12-51-16</inkml:trace>
  <inkml:trace contextRef="#ctx0" brushRef="#br0" timeOffset="19393.09">23588 7703 409 0,'0'3'6'0,"0"-3"11"16,0 3-2-16,1 8-12 15,5 11-4-15,-1 7 4 16,-2 14 16-16,4 14 5 15,-4 5-11-15,1 8-2 16,1 5-5-16,3 0-3 0,2 2-3 16,4-4 2-16,3-7-1 15,-2-11-18-15,-2-16-26 16,0-17-7-16,-8-22 8 0,-5-16 66 16,0-22-9-16,-7-10-10 15,-8-9-3-15,-4-7 2 16,-1-4 4-16,-2-4 10 15,3 4-2-15,-1 3-4 16,4 4-4-16,3 7 3 0,2 5 1 16,1 12-7-16,-1 3-4 15,0 12 1-15,0 1-1 16,2 3 4-16,2 2-3 0,2 2-1 16,3-1 0-16,2 5-1 15,2-1-1-15,10 4 1 16,5 7-1-16,2 0 0 15,8 12 2-15,2 10 4 16,5 10 1-16,-2 6 0 0,4 8-2 16,0 4 0-16,2 4-1 15,-2 0-3-15,1 0 3 16,1-6-3-16,2-9 0 16,-4-5 0-16,-6-12 0 15,-1-11-5-15,-7-8 0 16,-8-3 5-16,-4-20 5 0,-4-14 4 15,-2-15 7-15,-1-12-8 16,-1-12-5-16,0-13-1 16,-2-2-2-16,0 6 0 0,0 10 0 15,0 14 0-15,-7 16 0 16,-1 15 3-16,-4 12 7 16,0 10-6-16,2 5-3 15,3 0-2-15,5 5-6 16,2 8-83-1,0-2-68-15</inkml:trace>
  <inkml:trace contextRef="#ctx0" brushRef="#br0" timeOffset="19926.16">24331 7782 349 0,'-2'4'2'0,"2"-4"1"16,0-8 4-16,4-9 3 15,4-10-8-15,2-7-1 0,-3-7 1 16,0-2-2-1,-2 2 2-15,-3 11 13 0,-2 5 23 16,0 11 13-16,0 10-2 16,-5 4-31-16,-2 20-20 15,3 10 2-15,-1 7-1 0,3 10 2 16,2 6-1-16,2 3 1 16,14-1-1-16,4-5 0 15,9-7 0-15,1-12-10 16,4-20-37-16,0-11 30 15,0-25 13-15,-3-19 7 16,-4-18-2-16,-4-8 4 0,-7-8-5 16,1-1 4-16,-7 3 2 15,-3 6-2-15,-3 14 4 16,-4 15 9-16,0 13 5 16,-2 15 15-16,-9 13-20 15,-3 4-21-15,-2 17 3 16,2 10 1-16,-1 10 0 0,6 8-2 15,6 9 1 1,3 4 0-16,9-5-21 16,9-3-37-16,1-10-115 0</inkml:trace>
  <inkml:trace contextRef="#ctx0" brushRef="#br0" timeOffset="20490.06">24618 7666 411 0,'-5'-3'92'16,"1"-3"-90"-16,4-3-1 16,0 0-1-16,2-6 0 15,8-5 5-15,5-7-3 16,5-3 0-16,1-6 1 0,-1 4-3 16,1-2-1-16,-8 9-4 15,-4 6 1-15,-5 6 5 16,-2 7 2-16,-2 6 26 15,0 6-21-15,2 13-10 16,3 6 2-16,4 9 0 16,1 6 0-16,7 5 1 0,3-5 0 15,1-4-1-15,4-7 1 16,-3-11-4-16,-1-10-10 16,-1-8 9-16,-3-12 5 15,-5-12 3-15,0-8 7 0,0-3 7 16,-4-3-5-16,-1 1-4 15,-3 5-6-15,0 9 0 16,-2 5-1-16,0 11-1 16,-2 3 3-16,0 4-1 15,0 7-11-15,3 5 8 16,4 6 1-16,2 0-1 16,7 0-1-16,3-4-1 0,3-7-6 15,0-3 1-15,2-4 3 16,-7-12 7-16,-2-8 2 15,-5-5 9 1,-3-4 10-16,-5 4-2 16,-2 0 3-16,-2 4 7 0,-10 7-3 0,-3 3-20 15,1 6-5-15,0 5-4 16,1 0-2-16,3 0 0 16,8 9-45-16,2 2-29 0,2-1-42 15,14 1-108-15</inkml:trace>
  <inkml:trace contextRef="#ctx0" brushRef="#br0" timeOffset="20833.77">25464 7279 551 0,'-5'-16'7'0,"-5"0"-4"15,-4 9-3-15,1 5-2 16,-2 2-1-16,1 11-1 15,1 10 1-15,2 6 1 0,4 1 4 16,7 3-3-16,0-5 1 16,12-2 1-16,10-6-4 15,3-8 3-15,3-6 0 16,1-4 0-16,-3-7 3 16,-5-13 4-16,-7-5 12 0,-1-4 7 15,-11 1-5-15,-2 0-5 16,-2 2 2-16,-12 8-5 15,-4 4-10-15,-4 7-3 16,-1 7-4-16,-3 0 7 16,2 7-3-16,2 11-1 0,9 2 0 15,8 1-17-15,5 1-57 16,10-3-51-16</inkml:trace>
  <inkml:trace contextRef="#ctx0" brushRef="#br0" timeOffset="21238.73">25739 7201 407 0,'-10'-11'42'0,"5"2"-38"15,3 0 5-15,2 4 15 16,0 3 6-16,2 0-6 15,10 2-17-15,3 0-4 16,5 5 2-16,4 10 11 16,0 3 7-16,2 5-8 15,-5 7-9-15,1 1-4 0,-6 2 0 16,-6-2-2-16,-3-3 3 16,-4-4-2-16,-3-8-1 15,0-9 2-15,0-7 2 16,0-2 5-16,0-16 13 0,0-11-12 15,4-3-7-15,6-5-2 16,5 1-1-16,-3 6 1 16,5 3 0-16,-3 7-1 15,-1 8 0-15,-1 6-1 16,-2 5 0-16,2 1-1 16,0 0-10-16,-2 9-54 0,3 1-35 15,1 5-97-15</inkml:trace>
  <inkml:trace contextRef="#ctx0" brushRef="#br0" timeOffset="21614.96">26274 7125 546 0,'7'-8'21'15,"-1"4"19"-15,4 4-33 16,3 5-4-16,2 10 0 0,0 4 0 15,2 4 1 1,-5 4-4-16,-5 4 1 16,-4 1-2-16,-3 0-15 15,0-2 6-15,-14-3 9 0,-1-4 1 16,0-7 2-16,1-7-2 0,1-5 2 16,6-4 2-16,7-16 9 15,0-9-6-15,9-4-7 16,9-3 2-16,4 2-4 15,4 5 2-15,1 3 0 0,2 12 0 16,-2 4 3-16,2 6 1 16,-1 0 7-16,-1 6 0 15,-1 6 3-15,-5 8 2 16,-6 1-6-16,-5 2-6 16,-7 4-2-16,-3 0 1 15,0 3-18-15,-7-5-59 16,-1-7-162-16</inkml:trace>
  <inkml:trace contextRef="#ctx0" brushRef="#br0" timeOffset="22171.1">27044 7903 260 0,'9'-25'150'16,"1"0"-147"-16,-2 2 5 15,-4-3 0-15,1 4 10 16,-2-6-3-16,-1 5 0 16,-2-1 4-16,-9 1 13 15,-11 3-3-15,-7 6-15 0,-10 5-2 0,-2 6-5 16,-2 3-1-16,3 0 6 16,3 10 1-16,9 8-5 15,11 4-8-15,10 1 0 0,5 5-5 16,14 4 3-16,13-1-1 15,11-1-11-15,5 2-12 16,2-4 8-16,3-6 4 16,-3-1 15-1,-5-3 0-15,-9 0-1 16,-12 1 1-16,-8-1 2 16,-9 4 1-16,-4-2 6 0,-14 4 2 15,-8-2-3-15,-5 1-3 16,-8-2-6-16,3-4 1 15,0-7 0-15,5-5-3 16,7-5-31-16,10-8-27 0,12-20-8 16,2-10-121-16</inkml:trace>
  <inkml:trace contextRef="#ctx0" brushRef="#br0" timeOffset="22491.35">27241 7824 412 0,'13'0'3'16,"-4"3"14"-16,3 8-2 15,-4 1 0-15,3 1-10 16,2 1-3-16,1-2-2 16,6-1 1-16,1-7-1 15,4-1-3-15,0-3-2 16,-1-5-1-16,-7-9-11 16,-2-4 18-16,-4-2 1 0,-8-2 25 15,-3 3 22-15,0 2 0 16,-12 3-15-16,-6 7-8 15,-2 6-22-15,0 1-1 16,-3 7-4-16,7 9-1 0,3 4 0 16,8 3 0-1,5-1 2-15,5 0-3 0,15-2 0 0,4-6-1 16,8-4-9-16,2-7-24 16,2-3-21-16,1-6-55 15,-3-12-222-15</inkml:trace>
  <inkml:trace contextRef="#ctx0" brushRef="#br0" timeOffset="23365.38">27752 7641 453 0,'-4'-10'53'16,"-6"4"-33"-16,-2 6-1 16,0 0-14-16,-1 7-6 15,1 7 0-15,-2 8 0 16,3 5 0-16,2-1 1 15,4 1-1-15,1 2 1 16,4-3 1-16,0-2-2 0,7-1 2 16,5-7 0-16,8-2-2 15,2-6 1-15,5-3 1 16,-1-5-2-16,3-5-15 16,-2-13-11-16,-3-6 25 15,-4-2 4-15,-6-5-1 0,-4 3 2 16,0 1 13-16,-5 6 5 15,0 4 4-15,-3 9-5 16,-2 1 5-16,0 7-8 16,0 3-18-16,0 9-5 15,4 8 6-15,-1 6 1 0,5 0 1 16,1 2-2-16,3-4 0 16,3-5-2-16,0-5-3 15,0-4-1-15,1-10 5 16,1-3 2-16,-7-14 2 15,3-6 1-15,-6-8-3 0,0-6 0 16,-2 1-1-16,-1 1 0 31,-3 4 0-31,1 8 1 16,-2 7 2-16,0 6 5 0,0 5 7 0,0 5-7 16,2 5-14-16,4 8 3 0,1 7 1 15,2 0 3-15,6 5 0 16,0-4-1-16,5-3-14 15,0-4 1-15,0-7 5 16,0-4 6-16,-3-3 0 16,-2-11 3-16,-1-11 2 15,-1-5-2-15,-6-5 1 0,2 0-1 16,-4 0 0-16,1 7 0 16,-2 3 3-16,-4 8 7 15,0 9 6-15,0 5-2 16,0 0-15-16,0 9 0 15,0 9-1-15,0 1 1 0,3 3 0 16,8-1-1-16,3-3-1 16,4-4-12-16,0-5 1 15,1-9 4-15,0 0 5 16,-1-11 6-16,-4-14 1 16,-2-7-1-16,0-5 0 0,-4-9 0 15,-1 1-1-15,1 0-1 16,-3 4-1-16,-3 11 1 15,-2 9 2-15,0 6 17 16,0 14-4-16,-2 1-11 16,-3 10-5-16,-1 10 0 0,4 5 1 15,2 5 0-15,0 4 1 16,5 2 0-16,12-1-1 16,1-1-7-16,2 0-42 15,0-9-58-15,-6-3-84 16</inkml:trace>
  <inkml:trace contextRef="#ctx0" brushRef="#br0" timeOffset="23914.6">28069 7304 586 0,'13'-7'6'0,"-4"-2"-6"16,0 2-2-16,-3 1-25 15,-3 3-41-15,-3-1-6 16,0-1-66-16,0-1-61 16</inkml:trace>
  <inkml:trace contextRef="#ctx0" brushRef="#br0" timeOffset="24197.86">28342 7529 412 0,'-7'0'28'15,"7"0"3"-15,0-5 4 16,6-5-23-16,12-3-4 0,7-4-4 16,8-3 1-16,2-3-4 15,6-1-18-15,3-3-81 16,-1-4-68-16,-8 3-89 16</inkml:trace>
  <inkml:trace contextRef="#ctx0" brushRef="#br0" timeOffset="24569.19">28709 7243 245 0,'7'-7'114'0,"-6"2"-33"0,-1 5-30 15,0 0-8-15,-7 4-16 16,-5 8-12-16,4 6-2 16,-6 5 0-16,6 4-7 15,4-1-3-15,4 1 1 0,0 0-6 16,2-4 1-16,8-7 2 16,7-3-5-16,0-8-3 15,2-5 5-15,0-14 4 16,1-10 2-16,-2-8-1 15,-2-5-1-15,1-2 1 16,-5 5 5-16,-3 5 11 16,-3 10 6-16,-3 8-5 0,-1 6 1 15,0 5-12-15,-2 9-15 16,0 12 0-16,3 8 7 16,4 6 0-16,6 10 0 0,-1 5-1 0,9 0 0 15,-1 2 1-15,4 5-2 16,0-6 2-16,-3 1-1 15,-3-4-2-15,0-5-13 0,-6-7-5 16,2-6-13-16,-8-7-13 16,0-8-14-16,-6-3-43 15,0-7-144-15</inkml:trace>
  <inkml:trace contextRef="#ctx0" brushRef="#br0" timeOffset="25884.12">25308 8401 156 0,'21'-5'3'0,"1"-1"-1"16,1 3-2-16,-1-1 0 16,3 0 1-16,-4 2 2 15,3-1 12-15,0 0 5 16,-2 1 0-16,5-2-2 0,2 3-3 15,5-5-8-15,2 2 2 16,6-1-2-16,-1 0 0 16,4 1-5-16,3-1 0 15,-1 1 0-15,5-1-2 32,0 1 2-32,0-1 0 0,3-2 29 15,3 0-7-15,3 0-9 0,4 0-3 0,4 0 5 16,2-1 1-16,7 1-9 15,-2-2-5-15,2 2-3 0,-1 2 1 16,1-1-1-16,-2 1 1 16,-4 0-2-16,2 1-2 15,-1-1 4-15,1 1-1 16,0 1 9-16,1-3-1 16,-1 1 4-16,1-1 2 15,-1 3-10-15,1-2-3 0,-5-1 0 16,1 3-1-16,-2-1-1 15,-2 0 0-15,-3 1 1 16,2 1-1-16,-5-1 2 16,-1-1 0-16,-1 1 9 15,2-1-5-15,-1 1-4 16,1-3 0-16,0 2-1 16,-2-1-1-16,0 0 1 0,-1 0-1 31,-2-1 1-31,-1 1-1 0,-3-5 0 0,2 4 0 15,-1-3 1-15,-4 0 0 16,5-2 13-16,-1 0 9 0,-4 3-1 16,0-3-5-16,-3 2-10 15,-4 0-3-15,-8 0-3 16,-8 5-2-16,-12 0 2 16,-6 3-1-16,-8 0 0 15,0-3-6-15,-8-5-33 0,-5-10-125 16</inkml:trace>
  <inkml:trace contextRef="#ctx0" brushRef="#br0" timeOffset="26998.51">29723 7645 398 0,'-7'0'6'16,"0"0"16"-16,4-2-1 15,3-2-5-15,0-1-6 16,-3 0-3-16,3-3-5 16,0 3 2-16,0 0 5 15,0-2 0-15,0-2-2 16,6-2-3-16,7 1-2 0,3-3 0 16,5-3 2-16,10-4 3 15,7 1 2-15,5-1 3 16,3 2-5-16,1 4-6 15,-4-1 1-15,-5 8-2 0,-9 4 0 16,-8 3 0-16,-8 0 0 16,-6 0-4-16,-2 0 4 15,-3 0-1-15,-2 0 0 16,0 0 4-16,0 0 0 16,0 0-14-16,0 0-10 15,0 0-12-15,-3-7-23 0,-14-2-153 16</inkml:trace>
  <inkml:trace contextRef="#ctx0" brushRef="#br0" timeOffset="27337.43">29900 7138 256 0,'-4'-13'3'15,"1"3"10"-15,1 1 25 0,2 2-8 16,0 1-10-16,0 1-9 15,5 0-4-15,6 1-5 16,5 1 2-16,2 1-1 16,7 2 3-16,4 0-2 0,3 9-3 15,4 7 0-15,3 9-1 16,3 5-1-16,1 7 4 16,0 8 0-16,-2 2-1 15,-3 3 0-15,-6 3 1 16,-5-1-1-16,-10 1 1 0,-10-3 1 15,-7-2 3-15,-6-1 15 16,-14-6 5-16,-7 0-2 16,-5-6-5-16,0 0-5 15,1-3-9-15,1 0-2 16,1-10-14-16,2-16-206 16</inkml:trace>
  <inkml:trace contextRef="#ctx0" brushRef="#br0" timeOffset="28824.58">30741 6257 427 0,'-8'-11'0'0,"1"6"3"15,-1-1-1-15,4 3 6 16,-1-1-4-16,2 3 3 15,1-1 6-15,0 0 10 16,0 2 6-16,2 0-6 0,0 0-12 16,0 9-8-16,0 12 0 15,7 14 2-15,2 9 12 16,4 16-1-16,1 8-6 16,3 7-1-16,-2 2-2 15,0 3-3-15,-1-1-1 16,-1-4 0-16,-4-8-2 15,-5-9 1-15,-3-14 0 0,-1-16-1 16,0-13 2-16,0-15 2 16,-5-7-13-16,-2-24-29 15,-3-18-34-15,0-18-34 16,3-13-252-16</inkml:trace>
  <inkml:trace contextRef="#ctx0" brushRef="#br0" timeOffset="29039.73">30726 6200 344 0,'-4'-5'165'0,"4"3"-156"16,0 2-14-16,16 5 5 0,8 12-2 15,4 7 6-15,6 12 2 16,6 7-1-16,-1 9-1 16,-2 5 17-16,-5 4-15 15,-2 0-1-15,-5 0 0 16,-5-4-2-16,-4-7-1 0,-5-9-1 15,-2-10 1-15,-8-14-13 16,-1-12-57-16,-1-6-70 16</inkml:trace>
  <inkml:trace contextRef="#ctx0" brushRef="#br0" timeOffset="29701.14">30831 6794 408 0,'31'-4'63'0,"1"-15"-51"15,4-8 17-15,6-7-9 16,1-8-11-16,-3-5-7 16,-3-10 2-16,-4-5-3 15,-9-2-5-15,-4-1-23 16,-8 8 22-16,0 12 6 0,-7 12 2 15,-2 11 25-15,-3 13 9 16,2 9 0-16,0 2-31 16,-1 14-16-16,5 7 12 15,3 9-4-15,0 4 3 0,6 4 0 16,1-4-1-16,0-1 0 16,0-6 0-16,0-12 1 15,-5-8-1-15,-2-9-2 16,0-11 7-16,-4-18 20 15,-1-7-5-15,-2-8-15 0,1 0-3 16,-3 1-1-16,0 9-1 16,0 8 2-16,0 9-1 15,0 7 7-15,0 10-2 16,0 0-9-16,7 7-5 16,5 11 6-16,7 1 1 15,8 6 1-15,5-2 0 16,4-1 0-16,-1-8 0 0,4-10-2 15,-7-4 0-15,-5-11 0 16,-4-18 4-16,-3-10 2 16,-5-13-1-16,-5-9-3 0,-4-4-16 15,-6-5-16 1,0 4 5-16,-2 11 6 0,-9 8 21 16,2 15 16-16,-2 14 21 15,4 13-4-15,0 5-20 0,1 19-17 16,6 8 0-16,0 7 3 15,6 7 0-15,7 6 0 16,8 3 1-16,2 0-1 16,2-2 0-16,-1 0 1 15,-6-7-35-15,-7-9-58 16,-10-11-22-16,-1-11-105 16</inkml:trace>
  <inkml:trace contextRef="#ctx0" brushRef="#br0" timeOffset="29989.03">31627 6139 208 0,'0'0'301'0,"0"-1"-288"16,3-4-23-16,12-5 16 0,6-4 9 15,8-4 9-15,2-5-6 16,-1-4-12-16,1-1-4 16,-4-2-2-16,-5-1 1 15,-7 2 1-15,2 3-1 16,-7 1 1-16,1 3-2 0,-5 8 7 15,-3 3-2-15,3 6-4 16,-5 3-2-16,-1 2-6 16,2 4-1-16,1 5 10 15,3 3-1-15,-3 2-1 0,7 2 1 16,-1 0-24-16,3 0-18 16,-1-3 5-16,-2-4-50 15,-6-4-140-15</inkml:trace>
  <inkml:trace contextRef="#ctx0" brushRef="#br0" timeOffset="30435.39">31907 5742 522 0,'0'-4'23'0,"0"4"6"0,0-2-16 16,0 2-3-16,0 0-5 15,2 0-6-15,1 0-5 16,2 0-2-16,3 4-27 16,3 1-11-16,-2 4-44 15,0 0-103-15</inkml:trace>
  <inkml:trace contextRef="#ctx0" brushRef="#br0" timeOffset="30843.82">32129 5682 583 0,'0'-3'1'0,"0"-6"-2"0,0 0 3 16,0 7 0-16,0 2-3 15,2 2-7-15,8 10 1 0,0 7 4 16,9 6 1-16,0 7 1 16,4 3 1-16,3-1 2 15,1 0-3-15,-6-7 2 16,0-6-1-16,-4-8 0 16,-3-6 3-16,-7-7 3 15,1-2 29-15,-3-16 10 0,-1-7-23 16,-1-9-12-16,1-7-3 15,-3-2-3-15,-1 3-2 16,0 2-1-16,0 8 1 16,-1 6-2-16,-5 10 0 15,5 7-3-15,-1 7-9 0,2 0-44 16,3 7-82-16,9 9 8 16</inkml:trace>
  <inkml:trace contextRef="#ctx0" brushRef="#br0" timeOffset="31015.68">32598 5625 635 0,'0'0'4'16,"0"0"-10"-16,0 10-13 0,8 4 16 15,1 2 3-15,3 5-1 16,3-3-1-16,0-2-53 15,-2-5-19-15,-4-11-93 16</inkml:trace>
  <inkml:trace contextRef="#ctx0" brushRef="#br0" timeOffset="31140.81">32620 5403 445 0,'-7'-17'18'16,"-5"5"32"-16,2 11-21 0,5 1-25 0,3 9-48 15,2 8-33-15,0 4-111 16</inkml:trace>
  <inkml:trace contextRef="#ctx0" brushRef="#br0" timeOffset="31907.58">32947 5765 105 0,'0'-16'454'0,"-4"-8"-457"16,-7-6 0-16,1-8 6 15,-1-4-2-15,0-5-1 0,-1-3 0 16,3 0 1-16,-1 6 2 16,2 8 4-16,-1 8 12 15,-3 8 3-15,6 12-2 16,-3 8-10-16,2 6-11 0,1 17-3 15,2 4 2-15,4 7 1 16,0 4 0-16,8 2-2 16,3-5-13-16,4-9-8 15,4-8 6-15,-1-9 1 16,1-9 4-16,-4-7 19 0,-1-14 6 16,-4-8 3-16,2-3-11 15,-5-4 0-15,-4 1-3 16,-1 2-1-16,-2 3 1 15,0 8 0-15,0 7-1 16,0 5 4-16,-2 9 6 16,-1 1-6-16,3 12-13 0,0 9 4 15,1 3 2-15,11 6 3 16,2 1-1-16,8-5 1 16,-2-5 0-16,4-6-2 15,0-10 1-15,-3-5 1 16,-3-3 2-16,0-17 6 15,1-9 3-15,-2-6-4 0,-1-10-3 16,0-4-2-16,-7-2 0 16,-2 1-1-16,-3 6-1 15,-4 9 2-15,0 8 6 16,-8 9 4-16,-2 7-1 0,-4 5-7 16,1 6-3-16,1 0-2 15,5 12-2-15,7 3 0 16,0 2-26-16,14-5-2 15,13-1 7-15,3-4 0 0,6-8-21 16,0 1 42-16,-2-11 0 16,-4-2 9-16,-6 1-5 15,-9 4 24-15,-8 4 5 16,-7 4 5-16,0 2-2 16,-15 16-25-16,-4 10-2 15,-5 9-8-15,2 10 2 0,3 9 2 16,4 6-3-16,8 2-9 15,7 0-59-15,0 1-19 16,7-7-89-16</inkml:trace>
  <inkml:trace contextRef="#ctx0" brushRef="#br0" timeOffset="32596.12">31320 7318 522 0,'0'-1'0'16,"2"1"-3"-16,6 5 0 0,5 13 0 15,5 12-1-15,0 14 3 16,0 10 2-16,3 10 3 16,1 8 1-16,-2-1 10 15,-2 0-3-15,2-3-7 16,-3-8-2-16,-2-16-1 0,-3-9 0 16,-5-13 0-16,-1-12 0 15,-6-10-4-15,0-10-9 16,-6-19-17-16,-8-10-35 15,-4-11 10-15,-5-9 30 16,0-5-9-16,-1-4 16 0,1 4 22 16,4 3 21-16,2 6 17 15,5 7-16-15,2 9 8 16,7 3-3-16,3 4-8 16,0 0 2-16,3 1 2 15,10 4-10-15,1 3-9 0,6 4-8 16,-1 9 0-16,0 10-4 15,-3 1 0-15,0 16-2 16,-3 14 1-16,-6 9 3 16,-2 9 0-16,-3 8 2 15,-2 6-2-15,0 4-10 16,0-4-44-16,0-8-32 16,4-13-100-16</inkml:trace>
  <inkml:trace contextRef="#ctx0" brushRef="#br0" timeOffset="33159.11">31871 7209 449 0,'-34'-24'3'0,"-3"4"1"0,-5 9 11 15,3 9 15-15,-1 2-5 16,4 20-10-16,10 5-3 15,4 11-7-15,10 1-2 16,7 6 0-16,5 0-4 16,15-4 1-16,4-3 0 15,8-8-1-15,4-10-3 16,-1-9 7-16,1-9-5 0,-2-5 7 16,-2-17 1-16,-7-8-1 15,-5-8 0-15,-3-4-1 16,-5-5-3-16,-6 2 1 15,-1 5-1-15,0 8-1 0,-1 8 2 16,-4 10 14-16,-1 10 3 16,2 4-4-16,2 4-11 15,2 14-5-15,2 5-4 16,11 4 4-16,6 1 1 16,10 1-3-16,1-6 2 15,4-5 2-15,1-11 0 0,-2-7-3 16,-6-11 3-16,-5-17 4 15,-2-12-1-15,-7-10-1 16,-4-6-1-16,-2-9-1 16,-1 1-1-16,-6 2-6 15,0 8-2-15,0 11 9 0,0 10 0 16,-7 15 13-16,1 11 5 16,0 7-6-16,1 7-13 15,5 15-3-15,0 9 0 16,0 6 3-16,10 8 0 15,5 5 0 1,5 2-7-16,-2-2-51 0,-3-2-42 16,-5-9-121-16</inkml:trace>
  <inkml:trace contextRef="#ctx0" brushRef="#br0" timeOffset="33889.6">32065 7174 361 0,'11'-15'101'16,"8"-8"-103"-16,9-5 6 16,2-4 13-16,9-3-1 0,7-3-5 15,-5-5-7-15,-2 0-4 16,-9 0 0-16,-6 5 0 16,-9 3 2-16,-8 5-2 15,-7 10 9-15,0 8 16 16,-13 4 11-16,-1 8-24 0,-3 0-4 15,0 15-2-15,2 7-5 16,6 7-3-16,4 7 3 16,5 2-2-16,3-5 1 15,18 1-2-15,6-9 0 16,5-7 1-16,7-13 1 0,4-5 4 16,1-7-3-16,0-18 2 15,-3-7-3-15,-4-11 1 16,-7-1 0-16,-7-10 0 15,-7 2 0-15,-3 2 1 16,-7 1-2-16,-4 9 2 16,-2 9 2-16,0 7 15 0,0 7 12 15,-5 9-15-15,2 8-7 16,3 0-5-16,0 5-14 16,0 14 3-16,6 4 8 15,6 5-2-15,4 8 1 16,2 2 2-16,6 0-2 0,-1 3 0 15,-2-11 1 1,4-1-2-16,-5-8-9 16,-4-8-3-16,-3-13 5 0,-4 0 8 15,-4-23 6-15,-5-7-2 16,0-8-2-16,0-6 1 0,0-2-4 16,0 5 2-16,0 6-1 15,0 8 0-15,0 10 2 16,2 5 0-1,0 11 5-15,3 1-6 0,3 8-7 16,-1 7 2-16,5 4 4 16,4 4 1-16,4-2 1 15,1-2-2-15,5-6 0 16,1-6 1-16,-2-7 0 0,-1 0 5 16,-3-12 2-16,0-6-3 15,-7-4-1-15,0-3-2 16,-9 6-3-16,-5 0-59 15,-4 9-133-15</inkml:trace>
  <inkml:trace contextRef="#ctx0" brushRef="#br0" timeOffset="34722.51">31369 8749 412 0,'0'9'193'0,"0"7"-194"15,-3 10-4-15,3 7 3 16,0 9-1-16,6 8 3 0,6 4 3 15,9-1 0-15,-1-8 2 16,11-6-2-16,-1-10-2 16,4-13 0-16,3-16-3 15,-3-5 4-15,0-26 8 16,-3-12 4-16,-1-12-3 16,-4-11-5-16,-4-3-4 0,-5-1-1 15,-7 4 0-15,-2 11-1 16,-4 14 1-16,-4 8 0 15,0 14 8-15,0 10 13 16,-4 9-9-16,3 0-11 0,1 18-7 16,0 5 1-16,8 7 3 15,8 4 1-15,4 5-3 16,5-5 2-16,8-1 2 16,-1-8-2-16,-2-6 2 15,1-8-2-15,-8-7 2 16,0-4-2-16,-6-15 2 0,-7-12 4 15,-3-12-1-15,-2-11-2 16,-2-5-1-16,-3-4-3 16,0 4-3-16,0 7 4 15,-3 12 2-15,-2 10-1 16,2 14 2-16,3 7 7 16,0 5-4-16,0 14-13 0,11 11 2 15,3 9 4-15,1 11 1 16,7 10 1-16,2 7 0 15,3 10 0 1,2 3 1-16,1 5 3 16,1 4 2-16,-2 3-4 0,-4-1 0 15,-1 1-2-15,-2-4 0 0,-3-7 3 16,-4-8-17-16,-3-17-22 16,-5-17-74-16,-6-22-79 15</inkml:trace>
  <inkml:trace contextRef="#ctx0" brushRef="#br0" timeOffset="35003.71">32124 8401 508 0,'0'-22'4'0,"7"7"-4"15,6 4 3-15,3 5 8 16,4 6-6-16,2 9-5 0,-6 14-1 16,0 7 1-16,-4 12 2 15,-5 1 5-15,-3 5 2 16,-4 3 1-16,0 3-7 16,-9 0-2-16,0-6 1 15,1-9-48-15,2-16-34 16,0-17-173-16</inkml:trace>
  <inkml:trace contextRef="#ctx0" brushRef="#br0" timeOffset="35396.4">32598 7820 533 0,'0'0'-10'0,"-2"12"5"15,0 13 1 1,2 11 2-16,0 13 1 16,2 9 1-16,8 7 3 0,4 5 3 15,2-1 3-15,2-2-3 0,2-11-2 16,2-9-2-16,-3-12-2 0,-4-13 3 16,-7-9-4-16,-1-13 1 15,-7-5 5-15,0-17 28 16,-10-8-22-16,-7-4-8 15,-4-5-1-15,-2 2-1 16,-4 11-1-16,-2 7 1 16,-3 13 4-16,-1 6 3 15,-1 13 3-15,7 10-7 0,-1 7-3 16,12 7 0-16,5 1-1 16,9-1-1-16,4-2 0 15,14-7-3-15,15-7 1 16,3-6 2-16,10-12-5 0,5-3-40 15,2-10-43-15,2-15-48 16</inkml:trace>
  <inkml:trace contextRef="#ctx0" brushRef="#br0" timeOffset="35909.86">32966 8107 404 0,'-19'-21'168'0,"-3"10"-164"16,0 3 16-16,5 8 17 15,0 0-20-15,2 13-12 16,0 5-2-16,6 3-1 0,6 2-1 16,3 2-1-16,0-2 0 15,7-5-1-15,9-5-3 16,0-6 0-16,4-7 1 16,-1 0 0-16,-2-13-2 15,-2-8 4-15,-3-6 1 16,-5 0-9-16,-7 4-2 0,0 2 9 31,0 5 3-31,-4 5-1 0,-1 6 0 16,1 5 0-16,4 0-3 15,0 10-2-15,0 2 2 0,9 6 1 16,10 4 1-16,1-4 0 16,11-2 1-16,3-7-1 15,3-7 0-15,-3-2 0 0,-2-18 0 16,-5-9 4-16,-4-9 0 15,-8-6-1-15,-7-6 0 16,-8-4-2-16,0 2 0 16,-7 4 0-16,-8 5 1 0,1 8 0 15,-2 12 15-15,0 9 9 16,3 5-3-16,3 7-6 16,3 4-14-16,5 8-6 15,2 11 1-15,0 4 1 16,9 7 2-16,7 2-2 0,7 2-16 15,4 0-27-15,0-3-9 16,-2-5-22-16,-3-9-86 16</inkml:trace>
  <inkml:trace contextRef="#ctx0" brushRef="#br0" timeOffset="36410.88">33339 8000 277 0,'5'-18'131'0,"0"0"-108"15,2 0-4-15,2-3-1 0,4-1-9 16,-1-3-3-16,1 0-2 15,1-1 0-15,-5 1-3 16,-3 1-1-16,-4 7 12 16,-2 1 27-16,0 7 5 0,-5 5-2 15,-3 4-19-15,-5 4-15 16,5 8-6-16,0 8-1 16,6 4-2-16,2-3 2 15,0 2-4-15,13-1 3 16,3-3-2-16,4-4 2 0,1-9-1 15,1-4-7-15,-2-2-13 16,-3-15-4-16,-4-7-2 16,-4-13 16-1,-4-5 10-15,-3-12 2 16,-2-7 1-16,0-2-1 0,0 4 0 0,-7 4 1 16,2 13 8-16,1 10 16 15,1 14 8-15,3 10-1 16,-2 6-6-16,2 18-32 15,0 11-1-15,7 9 5 16,5 10 2-16,8 3 0 0,4 1 1 16,5-6-2-16,3-4 0 15,-3-10 0-15,-3-10 1 16,-3-11-1-16,-6-3 1 16,-6-6 2-16,-5-2 1 15,-4 0 3-15,-2-4 6 16,0-1-7-16,-5 5-6 0,-11 0-17 15,-7 10-26-15,-8 12-35 16,-10 5-50-16,-6 8-196 16</inkml:trace>
  <inkml:trace contextRef="#ctx0" brushRef="#br0" timeOffset="37475.57">30921 10358 255 0,'-8'12'123'0,"1"-4"-121"0,2-5 4 0,5-1-5 0,0 0 0 15,2-2 0-15,9 0 6 16,5 0 7-16,2-7 5 15,8-4 0-15,4-7-7 16,11-7-6-16,11-6 1 16,6-6 1-16,15-8-2 0,12-10-4 15,14-7-1 1,12-8 1-16,18-7 1 0,11-1-3 16,7-4 4-16,9 0 4 15,6-1 4-15,0 7-1 16,-6 2-5-16,6 3 2 15,-1 4 4-15,-5-1-7 0,-5 4-1 16,-20 0 1-16,-9 7-4 16,-22 7 2-16,-29 11 1 15,-25 14-2-15,-20 12-1 16,-21 11-1-16,-10 2-15 16,-29 13-15-16,-9 6-57 0,-8 4-166 15</inkml:trace>
  <inkml:trace contextRef="#ctx0" brushRef="#br0" timeOffset="38225.11">30960 11233 533 0,'-8'0'-10'0,"1"0"12"16,2 16-4-16,5 13 1 15,0 8 0-15,0 12 2 0,8 4 7 16,6 2-3-16,1 3-3 15,4-6 1-15,0-10-1 16,-1-8 0-16,-1-10 0 16,0-12 1-16,0-12 5 15,0-7 31-15,-1-20-8 16,0-11-15-16,0-8-8 16,0-4-6-16,0 0 0 0,-3 5-2 15,-4 6 0-15,-2 11 1 16,-3 10-1-16,-4 5-2 15,2 11 5-15,0 2-6 16,1 10-1-16,6 8 1 16,1 1 2-16,5 6 1 0,3-2-1 15,4-5 1-15,1-7 1 16,-1-7-1-16,1-4-1 16,-5-17 3-16,-4-11 5 15,-3-6 5-15,-2-4-1 16,-2-3 3-16,-4 8-6 0,-3 0-3 15,0 10-2-15,0 5 1 16,0 9-1-16,-7 4-2 16,2 5 0-16,-2 0-2 15,4 5-2-15,3 8-1 16,0 1-36-16,3 5-16 16,11 3-28-16,6-2-56 0,2 1-104 0</inkml:trace>
  <inkml:trace contextRef="#ctx0" brushRef="#br0" timeOffset="38412.6">31727 11264 635 0,'0'-2'12'16,"0"0"-8"-16,0 2-4 16,0 0-4-16,2 9 3 15,0 5 2-15,1 2 1 16,2 0-2-16,0 2 1 0,0-3-1 15,0-6-13-15,-1-7-57 16,-4-2-52-16,0-15-156 16</inkml:trace>
  <inkml:trace contextRef="#ctx0" brushRef="#br0" timeOffset="38537.6">31519 11018 512 0,'-12'-10'39'0,"6"3"-37"15,5 5 3-15,1 2-14 16,5 0-50-16,9 0-16 0,6 4-104 16</inkml:trace>
  <inkml:trace contextRef="#ctx0" brushRef="#br0" timeOffset="38881.61">31830 11081 495 0,'2'17'-2'16,"0"-1"2"-16,1 1 0 16,2 1 0-1,2-3 2-15,5-3-2 16,-3-8 2-16,4-4 2 16,1-2 3-16,1-16 16 0,2-11-11 0,-1-4-7 15,-2-12-3-15,-1 0-2 16,0 1 0-16,-12 5 0 15,8 8 2-15,-7 8 2 0,-2 10 12 16,0 12 7-16,0 1-8 16,0 16-14-16,2 9-1 15,5 3-1-15,4 7 2 16,5 0 1-16,4-1-1 16,3-3 0-16,5-9-1 15,-1-9-2-15,-1-11-40 16,-1-6-26-16,-2-22-57 0,-3-14-40 15</inkml:trace>
  <inkml:trace contextRef="#ctx0" brushRef="#br0" timeOffset="39225.65">32272 10467 406 0,'0'-25'51'0,"0"12"33"16,-2 12-31-16,2 2-37 15,0 22-22-15,0 13 7 16,0 8 0-16,10 10 1 15,5 6-1-15,3 1 2 0,7-2 1 16,-1-6-3-16,3-10 0 16,-3-11 0-16,-4-12-1 15,-5-13 2-15,-8-7-7 16,-5-7-9-16,-2-11-3 16,-7-3-20-1,-10 3-3-15,-8 0 11 0,-2 9 22 16,-1 8 14-16,-5 1 18 15,0 15-1-15,3 9 0 16,5 4-1-16,7 5-10 16,9-4-2-16,6 4-3 15,3-6-5-15,9-6-1 0,11-3 0 16,8-9-4-16,5-6 3 16,3-3-19-16,5-8-64 15,-2-14-121-15</inkml:trace>
  <inkml:trace contextRef="#ctx0" brushRef="#br0" timeOffset="39506.89">32640 10746 351 0,'-4'0'286'16,"-9"6"-287"-16,1 8 0 0,3 4 1 16,1 5-1-16,3-1 4 15,5-2 1-15,0-5-1 16,12-4-1-16,7-7 0 15,3-4-1-15,6-8 3 16,-1-13-1-16,-1-8-1 0,-5-6 0 16,-5-4-2-16,-7-1-3 15,-9 5 4-15,0 3-1 16,-14 9 2-16,-11 6-2 16,-6 14 0-16,-3 3 0 15,0 11 0-15,1 10-10 16,14 0-43-16,6 1-43 0,13-5-87 15</inkml:trace>
  <inkml:trace contextRef="#ctx0" brushRef="#br0" timeOffset="40220.57">32993 10615 630 0,'-5'0'3'0,"-7"0"-5"15,5 10 1-15,1 2 1 16,2 3-1-16,4 1 0 0,0-5 0 16,13-8-3-16,5-1 1 15,7-2 5-15,-1-12 0 16,3-8 1-16,-3-7-2 16,-6-2 1-1,-3-4-2-15,-10 5 0 16,-3 3 2-16,-2 5-1 0,-5 9 6 0,-8 6 16 15,1 5-14-15,0 1-6 16,2 14-2-16,5 3-2 16,5 4 0-16,0 2 1 15,10-3-1-15,10 0 0 0,4-9 1 16,3-2-2-16,5-10 3 16,0 0 1-16,2-18 0 15,-5-7 0-15,-2-7-1 16,-8-9 1-16,-4-5 1 15,-8-2-1-15,-2 0 0 0,-5 3 0 16,0 8 4-16,-5 8 2 16,-4 6 4-16,-2 7-5 15,-1 9-1-15,0 3-4 16,7 4-3-16,2 2 0 0,3 8-3 16,8 3 2-16,13-4-3 15,6 0 3-15,5-5 0 16,2-4 4-16,-2 0-3 15,-1-10 3-15,-8-2-1 16,-11-4 1-16,-2 0 1 16,-8 0 1-16,-2 3-1 15,-8 5-2-15,-6 4 2 0,-6 4-2 16,-3 0-4-16,1 10 1 16,6 7 3-16,7 4-5 15,6 3 4-15,10 0-5 16,16 2-1-16,11 2-7 15,5-1 11-15,5 0 2 0,-5 3 1 16,-3-2-1-16,-7 5 0 16,-14 0 0-16,-13 6 0 15,-4 6-1-15,-25 0 2 16,-15 2-52-16,-11 0-147 16</inkml:trace>
  <inkml:trace contextRef="#ctx0" brushRef="#br0" timeOffset="40699.25">31198 12318 580 0,'-9'26'2'0,"6"7"-5"15,3 9-1-15,7 8 4 16,6 2 1-16,6-2 4 0,4-2 0 16,2-8 3-16,5-12-1 15,-1-12-3-15,5-10 1 16,-1-6 16-16,0-22 8 16,-3-15-12-16,-4-10-1 15,-2-10-8-15,-6-5-3 16,-6 0-1-16,-6 4-1 0,-6 10-1 15,0 11-1-15,-13 12-2 16,-3 14-1-16,-3 11-21 16,-1 1-59-16,6 16-77 31,4 1-173-31</inkml:trace>
  <inkml:trace contextRef="#ctx0" brushRef="#br0" timeOffset="40913.97">31946 12261 377 0,'12'14'239'0,"-7"9"-251"15,-3 11 8-15,3 7 4 16,-2 9-1-16,3 6 13 16,0-1 2-16,2 2-6 15,-1 0-2-15,8 0-4 16,-3 0 2-16,7 0-3 0,-4-3-3 15,-2-10-55-15,-4-10-64 16,-4-16-160-16</inkml:trace>
  <inkml:trace contextRef="#ctx0" brushRef="#br0" timeOffset="41148.31">32038 12204 429 0,'10'-25'188'16,"-2"6"-185"-16,4 6-1 16,7 7 0-16,-2 6 1 15,3 7-7-15,-5 20 4 16,-4 7 0-16,-6 9-1 16,-5 7 3-16,0 3-1 15,-7 1 2-15,-5-2-1 0,4-6-2 16,-3-12-24-16,6-16-63 15,3-18-115-15</inkml:trace>
  <inkml:trace contextRef="#ctx0" brushRef="#br0" timeOffset="41511.39">32474 11704 565 0,'3'6'51'0,"-3"17"-73"16,0 11 16-16,0 10 4 16,0 10 2-16,0 3 2 15,2 4 6-15,10-3-2 0,2-5 3 16,0-7-3-16,2-13-3 16,1-9-1-16,-3-16-4 15,-3-8 4-15,-7-15 4 16,-4-9-1-16,0-1-3 15,-14-1-1-15,-1 2-1 16,-11 10 2-16,-1 10-2 0,-7 6 2 16,2 21 9-16,-2 6-8 15,5 9 0-15,4 1 1 16,9 0-2-16,8-2-1 16,8-6 0-16,17-3-2 15,12-6-3-15,8-11-5 0,10-8-32 16,9-3-25-16,-1-11-16 15,1-16-79-15</inkml:trace>
  <inkml:trace contextRef="#ctx0" brushRef="#br0" timeOffset="42024.77">32873 11938 599 0,'-18'-10'6'15,"-2"2"1"-15,1 8 17 16,-3 13-7-16,4 10-6 15,2 4-7-15,7 4-1 0,5 2 1 16,4-1-2-16,5 0-2 16,14-5 0-16,3-11-2 15,3-5 2-15,-3-11-3 16,4-8 3-16,-1-16-4 16,-5-9-4-16,-4-7-9 0,-3 0-6 15,-6 2 18-15,-7 5 5 16,0 6 2-16,-2 13 0 15,-9 7 7-15,2 7 8 0,-1 2-8 0,4 13-5 16,2 5-1-16,4 3 0 16,0 2-2-16,13-3 0 15,5-2 0-15,5-7-2 16,4-6 0-16,2-7 1 0,0-5 2 16,0-15 1-16,-4-12-1 15,-6-6 0-15,-6-9-1 16,-6-1-7-16,-5-2-9 15,-2 6 9-15,-5 2 4 16,-4 12 2-16,-6 9 1 0,3 6 12 16,-1 10 0-16,4 5-4 15,4 3-5-15,5 14-4 16,0 3-3-16,3 6 5 16,13 1-1-16,4 3 0 0,5-1-2 15,4-4 2-15,5-2-1 16,-5-8-1-16,0-2-5 15,-12-7-60-15,-7-6-119 16</inkml:trace>
  <inkml:trace contextRef="#ctx0" brushRef="#br0" timeOffset="42478.14">33103 11826 566 0,'0'6'2'0,"0"-5"-12"16,9 1 13-16,9-2 1 15,6 0 8-15,4-6 5 16,4-8-6-16,3-5-7 0,-3-6-2 16,-1-5 0-16,-7-8-2 15,0-7 1-15,-6-3-1 16,-1 0-12-16,-5 0 4 16,-4 5 4-16,-4 11 4 0,-4 7 0 31,-5 14 9-31,-14 11 17 15,-3 6-12-15,-2 13 1 0,2 10-6 0,5 1-3 16,7 4-3-16,10-2-1 16,2-7-2-16,16-4 0 15,6-8 0-15,8-6 0 0,2-7 1 16,2-4 3-16,0-12 0 16,-4-5-4-16,0-6 3 15,-5-3-3-15,-5 1 0 16,-6 6 2-16,-5 5-2 15,-4 4 1-15,-5 8 15 0,-2 6 2 16,0 8-23-16,0 10 1 16,0 6 0-16,3 9 6 15,3 2-1-15,3 8-2 16,3 6-25-16,2 4-19 16,-2 4-58-16,-5 6-129 0</inkml:trace>
  <inkml:trace contextRef="#ctx0" brushRef="#br0" timeOffset="43448.44">30411 14000 570 0,'-2'3'1'0,"2"-3"-5"15,6 0 3-15,10 0 0 16,4-5 1-16,5-2 3 16,6-4 0-16,-1 1 1 15,3-5-3-15,4 3 0 0,2-8 0 16,9-1 0-16,5-6 1 15,11-3 1-15,16-10 3 16,13-6 1-16,14-10-5 16,12-4-1-16,20-9 0 15,13-5-2-15,13-8 2 0,11-6 0 16,15 0 0-16,8 1-5 16,4-6 9-16,5 2-5 15,3 2 2-15,-3 0-2 16,-12 3-1-16,-20 9 4 15,-15 9-1-15,-25 8 15 16,-31 8-3-16,-64 11-14 0,-41 7 0 16,0 6 0-16,0 6 14 15,0 8-4-15,0 3-2 16,0 2-3-16,0 2-1 16,0 3 3-16,0 1 17 15,0-2-13-15,0 3-8 16,0 2-3-16,0 0 1 0,0 0-1 15,0 0-1-15,0 0 2 16,0 0-1-16,0 0 0 16,0-2-1-16,0 0 0 15,0 2-2-15,0 0 1 0,0-1 0 16,0 1 2-16,0-3 1 16,0 3-1-16,0 0 1 15,0 0-1-15,0 0 0 16,0 0 0-16,0 0 0 31,0 0 0-31,0 0 1 0,0 0-2 16,0 0 1-16,0 0 0 15,0 0-1-15,0 0 1 16,0 0 0-16,0 0-1 16,0 0 0-16,0 3-3 15,0-3 2-15,0 1 0 16,0-1 0-16,0 0-1 0,0 0 0 15,0 0-1-15,0 0 0 16,0 0 1-16,0 0-2 16,0 0 0-16,0 0-7 15,0 0-11-15,0 0-13 16,0-4-16-16,0-4-58 0,0-2-122 16</inkml:trace>
  <inkml:trace contextRef="#ctx0" brushRef="#br0" timeOffset="44980.99">30160 14707 338 0,'0'-6'30'0,"-4"2"-5"16,-5 4-15-16,-1 0-17 15,-1 0-76-15,-7 4-88 16</inkml:trace>
  <inkml:trace contextRef="#ctx0" brushRef="#br0" timeOffset="45357.75">29869 14596 459 0,'-10'-14'3'0,"0"-2"4"16,1 3 12-16,4-1-6 0,0 3-5 15,-1 4-2-15,2-2 5 16,-1 4 0-16,0 1 9 16,1 2 5-16,1 1-5 15,1 1-1-15,2 0-2 16,0 0-4-16,0 3-13 0,4 13-1 16,6 7 4-16,5 17 4 15,1 6 2-15,4 12 2 16,5 3-3-16,-1 7 3 15,2 3-6-15,-1-5-1 0,0 1 0 16,-1-7-3-16,-5-8 0 16,-6-7 0-16,-2-12-1 15,-6-9 1-15,-2-12 1 16,-1-5-2-16,-2-3-14 16,0-4-12-16,0 0 4 0,-7-2-22 15,-3-11-53-15,-5-10-79 16</inkml:trace>
  <inkml:trace contextRef="#ctx0" brushRef="#br0" timeOffset="45785.9">29659 14546 506 0,'0'9'12'16,"3"-2"-17"-16,10-7 8 15,8-7 2-15,5-4 0 0,4 3-2 16,6 0 0-16,6 5-1 16,6 3 1-16,9 0 2 15,6 5 10-15,2 11-3 16,3 9-5-16,-1 5-2 15,-4 9-4-15,-8 8 2 16,-5 6-2-16,-12 4-2 16,-11 0 1-16,-12 4 3 0,-12 0 1 15,-4-1 9-15,-21 1 7 16,-12 0 2-16,-10-1-6 16,-4 1 1-16,-8-4-6 15,-5-4-3-15,4-4-5 16,-1-6-4-16,10-9 1 15,8-15-29-15,14-14-34 0,9-8-66 0,17-29-351 16</inkml:trace>
  <inkml:trace contextRef="#ctx0" brushRef="#br0" timeOffset="46294.54">30537 14692 522 0,'2'32'0'16,"-2"6"-4"-16,0 4 5 16,2 5 0-16,3-1 5 15,6-5-2-15,3-7-2 0,0-11 0 16,8-7-2-16,0-8 0 15,-1-8 1-15,4-11 0 16,2-13 0-16,-3-8 0 16,-2-8 1-16,-3-7 0 15,-3-3 0-15,-5-3 3 16,-1 3 17-16,-5 7-7 0,0 11-2 16,-3 9 1-16,-1 9 5 15,-1 10 4-15,0 4-6 16,2 11-21-16,3 12 4 15,4 11-1-15,6 10 2 16,4 8-1-16,5 7 0 0,4 5 1 16,1 1-1-16,0 3 0 15,-2-1-1-15,-6 2 3 16,-3-1 0-16,-9-2 2 16,-6-3 6-16,-3-5-3 15,-12 0 2-15,-10-3 1 0,-6-7-5 16,-5-4-1-16,-2-6-3 15,-1-7 0-15,4-13-16 16,3-10-27-16,4-8-63 16,9-26-101-16</inkml:trace>
  <inkml:trace contextRef="#ctx0" brushRef="#br0" timeOffset="46764.82">31184 14619 512 0,'9'23'5'0,"-1"1"-7"15,5 8 1-15,3 6 4 16,1 0-1-16,-3-4-1 15,0-3 1-15,-3-8-2 16,-1-6 1-16,-3-6 1 0,-1-4-2 16,-4-7 1-16,-2 0 4 15,0-20 10-15,-3-9-4 16,-5-7-10-16,-1-12 2 16,0-6-3-16,4 1 1 15,-1 3 0-15,3 3-1 0,-1 10 18 16,4 7-10-16,0 8-1 15,0 4 8-15,0 9 10 16,0 6-5-16,0 3-15 16,4 7-4-16,5 11-3 15,2 7 2-15,1 7 2 16,1 2-2-16,-4 3 1 16,6 2 0-16,-3-3 0 0,3 0-1 15,4-9 0-15,1-4-19 16,1-13-58-16,6-10-12 15,-2-7-49-15,4-19-138 0</inkml:trace>
  <inkml:trace contextRef="#ctx0" brushRef="#br0" timeOffset="47889.85">31634 14358 379 0,'-16'-26'20'0,"-6"5"12"15,-1 4 15-15,-1 7-21 0,3 6-1 16,0 4-7-16,0 6 3 15,8 15-8-15,0 8-8 16,5 8 5-16,7 4-2 16,1 5 2-16,7-1-5 15,9-4-2-15,8-7-2 0,1-7-1 16,7-14-1-16,-1-7 1 16,0-6 0-16,-3-12 0 15,-2-13 5-15,0-7-5 16,-10-6-2-16,-3-6-6 15,-8-1 1-15,-4 2-5 0,-1 4 11 16,0 7 1-16,0 10 0 16,-3 6 1-16,0 9 5 15,1 7 8-15,-2 0-2 16,3 9-17-16,1 9 4 16,0 7 0-16,0 0 1 0,8 3 0 15,9-4-1-15,0-1 2 16,9-10-2-16,-1-5 0 15,2-8-1-15,0-1 2 16,2-19-1-16,-5-7 2 16,2-5-4-16,-6-4-4 0,-5-3 2 15,-2 1-7-15,-11 6 3 16,9 4 8-16,-10 10 2 16,-1 4 0-16,0 7 15 15,0 5 6-15,0 2-11 16,-1 5-12-16,1 9 0 15,0 1 1-15,5 1 1 0,6 2 0 16,5-4-1-16,2-5 1 16,4-4-2-16,1-5 2 15,2-2-1-15,0-10 1 16,2-11 3-16,0-6-2 16,-4-5 0-16,-3-5 0 15,-3 0 0-15,-5 0-1 0,-3 1 0 16,-8 8-2-16,1 8 3 15,-2 6 0-15,0 8 0 16,0 6 6-16,0 2-4 16,0 3-6-16,0 13-2 15,3 2 4-15,6 5 0 16,1 2 1-16,0-2-2 0,7-3 2 16,-2-4 0-16,-1-2 0 15,0-5-1-15,2-7 3 16,-2-2-1-16,1 0-1 15,1-11 1-15,-1-7 1 0,2-1-2 16,0-6 0-16,-3-4-3 16,-1-3-11-16,-1-3 6 15,-2-1 6-15,-2 0-2 16,-3 4 1-16,1 3 2 16,-5 10 1-16,-1 5-2 0,0 5 2 15,0 7-2-15,0 2-1 16,0 12-4-16,0 8 4 15,6 7-1-15,5 3 4 16,5 4 1-16,4-3-2 16,3-3 2-16,0-5-2 15,2-9 1-15,1-1-2 0,1-8 1 16,0-5 3-16,2-2-2 16,-4-12 2-16,4-6 0 15,-5-2-3-15,-2-5 1 16,-4-2-1-16,-6 0 1 0,-5 1 0 15,-5-2 1-15,-2 5-2 16,-3 0 1-16,-6 6 3 16,0 6-4-16,1 7 3 15,3 6-3-15,2 6 0 16,3 13-2-16,0 2 2 16,3 7 1-16,8-2 2 15,5 1-2-15,6-2 0 16,2-4-1-16,-4-3-9 0,1-9-54 15,-8-7-124-15</inkml:trace>
  <inkml:trace contextRef="#ctx0" brushRef="#br0" timeOffset="48030.47">32866 13427 561 0,'-12'0'10'0,"2"0"-10"15,8 0-14-15,2 7-84 16,0-1-115-16</inkml:trace>
  <inkml:trace contextRef="#ctx0" brushRef="#br0" timeOffset="48264.99">33400 13412 599 0,'-35'0'-4'16,"-6"6"1"-16,3 14 0 15,3 8 8-15,6 7 14 16,12-2-4-16,17 5-10 16,7-6-4-16,28-3 0 15,15-8-1-15,11-9 2 0,9-5 0 16,2-3-9-16,-6-4-48 15,-8 0-60-15,-15 0-162 16</inkml:trace>
  <inkml:trace contextRef="#ctx0" brushRef="#br0" timeOffset="48734.77">31645 15166 594 0,'7'0'6'0,"-1"11"-7"15,-1 20 8-15,0 12 20 16,5 12 2-16,-2 12-11 15,4 7-7-15,2 1-4 0,1 2-2 16,5 1-1-16,1-6-1 16,3 1-1-16,-2-8-1 15,-2-4 1-15,2-8-1 16,-2-8 0-16,1-10-1 16,-1-11-2-16,2-11-31 0,-7-13-28 15,-3-10-32-15,-8-22-77 16</inkml:trace>
  <inkml:trace contextRef="#ctx0" brushRef="#br0" timeOffset="49000.84">31742 15098 504 0,'0'-44'3'15,"0"6"23"-15,16 6 11 16,9 7-8-16,6 10-6 15,3 5-12-15,5 10-4 0,1 10-3 16,-4 12-2-16,-2 16-2 16,-9 9 1-16,-7 10 1 15,-12 5 1-15,-6 4 3 16,-12 2 1-16,-9 0-4 16,-4-2 0-16,-2-9-3 15,4-9 1-15,1-14-40 0,8-16-54 16,7-18-39-16</inkml:trace>
  <inkml:trace contextRef="#ctx0" brushRef="#br0" timeOffset="49305.37">32250 15215 541 0,'0'-7'8'15,"3"7"1"-15,-6 23-1 0,-8 9-5 16,-2 7 6-16,3 11 7 0,6 0 5 15,4-2-7-15,2-1-6 16,10-12-1-16,10-5-5 16,2-11 0-16,1-13-3 15,2-6 5-15,-1-10 13 0,-2-17 3 16,-2-7-4-16,-5-7-2 16,-7-5-4-16,-7-2-4 15,-3 3-2-15,-3 4-2 16,-17 9-2-16,-4 10 2 15,-7 10-18-15,-1 12-21 16,2 0-14-16,3 12-46 0,7 5-58 16,12-4-231-16</inkml:trace>
  <inkml:trace contextRef="#ctx0" brushRef="#br0" timeOffset="50031.21">32757 15441 594 0,'0'8'18'16,"7"-7"-18"-16,-7-1 2 15,0-1 1-15,-7-12 23 0,-5-7-13 16,2-7-9-16,-8-10 8 16,2-7 5-16,-2-8-8 15,0-7-3-15,0-4-2 16,-1 5-3-16,4 6-1 15,-5 9-1-15,6 13 1 0,-3 12 2 16,5 9-1-16,2 9-1 16,2 3-1-16,6 14-2 15,2 4 2-15,0 6-2 16,11 1 4-16,5 3-2 16,6-5-1-16,5-2 0 0,2-9 1 15,-1-4-1-15,3-7 1 16,0-4 0-16,-9-4 0 15,0-12 2-15,-5-7 1 16,-5-4 1-16,-5-1-2 16,-2-3 1-16,-5 3-2 15,0-2 2-15,0 1-4 0,0 4 4 16,2 5-4-16,2 6 1 16,-2 5-1-16,1 7 0 15,-1 2-2-15,2 17-1 16,1 4 4-16,2 8 1 15,1 3 1-15,4 0-1 16,3-2-2-16,6-3 2 16,0-12-3-16,6-5-1 15,6-10 1-15,-3-2 2 16,1-20 2-16,-2-8 0 0,-5-5 0 16,-6-8 1-16,-7-4-2 15,-7-5 1-15,-4 1 2 16,-8-3-2-16,-6 2 0 15,-2 7 1-15,-2 3-2 0,3 10 1 16,2 9-2-16,3 9 8 16,1 8 24-16,4 6-18 15,0 11-14-15,3 9-2 16,2 10 3-16,0 8 5 0,7 3 2 16,10-2-2-16,9 0-1 15,9-1-3-15,6-8-1 16,3-5 0-16,5-5 0 0,3-8-2 15,-2-5-27-15,-5-5-18 16,-9-2-62-16,-12-8-73 16</inkml:trace>
  <inkml:trace contextRef="#ctx0" brushRef="#br0" timeOffset="50203.1">33146 14792 564 0,'0'-3'13'0,"15"-12"-13"16,12-4 1-16,10-4 8 16,9-5 3-16,10-6-2 0,2 1-3 15,-1 0-3-15,1-2 0 16,-12-1-13-16,-12 10-132 16</inkml:trace>
  <inkml:trace contextRef="#ctx0" brushRef="#br0" timeOffset="51298.92">30626 17129 572 0,'-1'-6'2'0,"-10"6"7"0,2 0 4 16,0 0 1-16,-2 0-5 16,1 13-4-16,3 3 0 15,-1 11-1-15,3 11 6 16,1 15-2-16,3 14-1 16,1 10 0-16,1 7 2 0,10 4 1 15,7-7-4-15,7-2-3 16,6-14-2-16,5-11 0 15,1-13-3-15,4-17 4 16,-1-19-4-16,1-10 3 16,-5-30 3-16,-2-12 0 0,-5-16-1 15,-6-6 1-15,-6-11-1 16,-10-1-3-16,-7-1 1 16,0 3-1-16,-15 8 1 15,-6 6-1-15,-7 11 0 16,-5 15 0-1,-1 12 0-15,-4 11-2 0,2 12 3 16,5 4-1-16,1 11-1 0,6 8 0 16,9 10 0-16,6 3-3 15,9 6 2-15,2 2-2 16,15 2 2-16,10-1 2 0,7-2-1 16,4-11-1-1,7-7 1-15,1-17 0 0,5-4 1 16,3-22 0-16,-2-14 0 15,2-14 1-15,-7-7 0 16,-8-8 0-16,-5-2 2 16,-9-3-3-16,-8 0 2 0,-8 8 0 15,-6 7-3-15,-3 8 3 16,0 10-1-16,0 10 0 16,0 9 7-16,0 7 6 15,-2 4-1-15,2 7-5 16,0 0-9-16,0 16-7 15,6 11 4-15,4 18 2 0,7 10 2 16,1 14 1-16,5 6 0 16,4 6 4-16,0-1-1 15,2 2 4-15,-1-4-4 16,1 1-1-16,-2-1-1 0,-3-1-1 16,0-4 0-1,-6-3 0-15,-2-8 1 0,-3-5-4 16,-6-11-6-16,0-6-4 15,-2-10-13-15,2-12-10 16,-4-16-21-16,-1-13-60 0,-2-28-108 16</inkml:trace>
  <inkml:trace contextRef="#ctx0" brushRef="#br0" timeOffset="51597.06">31449 16797 518 0,'0'-22'0'15,"7"1"3"-15,6 0 11 0,4 1 23 16,5 2-6-16,4 6-14 16,2 6-7-16,5 6-6 15,-1 0-5-15,-1 20 2 16,-4 10-1-16,-8 11 1 15,-4 4 2-15,-8 9-1 16,-7-1 7-16,-2 0 2 0,-10 1-4 16,-7-6 3-16,-4-5-5 15,-2-6-2-15,-2-10 0 16,2-5-1-16,0-12 1 16,1-10-28-16,10-3-53 0,3-22-75 15</inkml:trace>
  <inkml:trace contextRef="#ctx0" brushRef="#br0" timeOffset="52520.14">32033 16790 493 0,'3'0'6'0,"7"3"-8"15,-7 1 4-15,-1-4-1 16,0 0 0-16,-2-11 3 15,0-8 8-15,0-10-3 16,0-7 3-16,0-5 13 0,0-1-5 16,-5 4-13-16,-3 4 2 15,-1 11 8-15,0 5 13 16,-4 11-1-16,-1 7-7 16,-2 3-10-16,2 15-12 0,-3 9-1 15,3 7-2-15,4 7 4 16,3 7-1-16,7 1-1 15,0-1 1 1,14-9-2-16,5-2 1 16,4-12-1-16,6-12-1 0,3-9 0 15,2-6 4-15,0-20-1 0,0-10 0 16,0-9-2-16,-7-9-5 16,1-3-4-16,-8-1-7 15,-6 2 14-15,-3 11 5 16,-4 5-1-16,-4 11 1 15,-1 11 9-15,0 5 2 0,0 9 4 16,-2 0-8-16,1 8-9 16,1 7 2-16,1 7 0 15,2 1-1-15,0 0 1 16,4 1-1-16,0-7 0 16,4-2-1-16,4-9 0 0,2-4 0 15,1-2 1-15,4-15 1 16,3-10 1-16,-3-11 0 15,4-7-1-15,-4-3-3 16,-5-1-4-16,-4 6 1 16,-8 7 3-16,-4 9 2 15,-1 9-1-15,-2 8 4 0,0 8 0 16,0 0-4-16,0 11-1 16,0 5 0-16,5 1 0 15,9 3 3-15,-1-6-2 16,8-2 1-16,4-3 0 15,-2-7-1-15,8-2 1 0,0-9 1 16,1-11 0-16,-2-6-1 16,1-3 3-16,-2-9-3 15,-5 1 0-15,-2-2 0 16,-4 0 1-16,-4 0-1 16,-3 3 0-16,-4 4 0 0,-5 4 2 15,-2 7-2-15,0 8 2 16,0 4 4-16,0 6 4 15,-3 3 4-15,1 12-13 16,2 7 0 0,0 6 0-16,3 6 7 0,8 1-1 15,7-1-2-15,3-3-3 0,6-4 0 16,4-2 0-16,3-6-2 16,4-7 2-16,0-4-1 15,1-5 0-15,-2 0-6 0,1-5-25 16,-1-10-3-16,-5-6-21 15,0-2-34-15,-5-10-140 16</inkml:trace>
  <inkml:trace contextRef="#ctx0" brushRef="#br0" timeOffset="74836.5">29230 15284 312 0,'5'-26'-12'0,"-2"-3"25"0,-1 1 1 16,-2 1-5-16,0 0-3 16,0 0 1-16,0 1 3 15,-5-3-5-15,-2 3-3 16,-4 0-2-16,0 1 2 0,1 2-1 15,-4 5 0-15,-1 0 1 16,-5 5 0-16,-1 5 0 16,-5 4 0-16,-4 4-2 15,-2 0-1-15,-6 9 1 0,4 7 0 16,-1 6 0-16,5 4 0 16,5 12 0-16,5 3 1 15,5 9 1-15,7 7-2 16,4 6 0-16,4 0 1 15,0 6-3-15,12-2 3 16,7 1-1-16,1-6-1 0,5-5 2 16,1 1 1-16,5-5-3 15,-1-3-1-15,1 0 3 16,-2 2-1-16,3-1 0 16,-3 4 0-16,-4 7-2 15,-1 0 3-15,-3 5-1 16,-3 3 0-16,-5 0 1 0,-6 2 1 15,-4-2 0-15,-3 3-1 0,-3-3 0 16,-14 5 0-16,-4-2-1 16,-6 4 1-16,-3-4-3 0,-4 0 1 15,0-8-3 1,1-10 2-16,0-9 2 0,4-12 0 16,-1-11 0-16,2-9 1 15,1-8 0 1,-3-6 5-1,-3-7 8-15,1-15 3 0,3-8-3 0,2-7-4 0,5-8-4 16,8-2-2-16,6 3-5 16,8 1 20-16,0 2-5 15,14 7 2-15,9 0-8 0,8 4-5 16,4 5-1-16,6 0-2 16,0 5-1-16,3 8 0 15,-1 1-5-15,0 8-7 16,-2 3 6-16,-3 10 6 15,-1 10 1-15,0 10-1 0,-6 10-1 16,-9 10-1 0,-2-1-1-16,-7 9 2 0,-2 1 2 15,-4-3 0-15,-4 0 0 16,3-3 0-16,-1 1 0 16,-3-4 1-16,4 1-1 15,-3 2-1-15,2-2 2 16,-3 4-1-16,0 0 0 0,-2-1 0 15,0 1 0-15,0 1 1 16,2-3 1-16,-1-5-2 16,5-2 2-16,2-6 5 0,2-5-1 15,0-6-2-15,5-3-3 16,1-2 0-16,1-1 2 16,0-2-1-16,5-1 1 15,0-2-2-15,-2 0-2 16,4-2 1-16,3-2 2 15,2 0-3-15,5-1 0 0,0-4 3 16,6-4-5-16,5-3-5 16,5-2-5-16,3-3-3 15,7-10 11-15,4-1 2 16,-1-6-6-16,0 0 6 16,-2 1 4-16,-2-1 2 0,-8 2 8 15,-4 4 6-15,-6 2-7 31,-3 5 1-31,-8 1-3 16,-10 2-4-16,-6 1 2 0,-2 3 4 0,-9 0 6 16,-3 0 6-16,0 0-13 15,0 3-8-15,-8-3-49 0,-2-32-179 16</inkml:trace>
  <inkml:trace contextRef="#ctx0" brushRef="#br0" timeOffset="104062.69">31356 18097 342 0,'-9'-7'3'16,"2"4"0"-16,-1-3 19 15,5 1 6-15,-3-1-6 16,5 3-3-16,-3-1-8 15,2 1-9-15,1-1 2 0,-1 3-2 16,2-1-1-16,0 0 2 16,0 2-2-16,0 0 1 15,0 0 3-15,0 0 3 16,0 0 2-16,-2 0 4 16,2 0 3-16,0 0-3 15,-3 0-6-15,-2 0-2 16,4 2-3-16,-6 1-2 0,0 4 0 15,1-3-2-15,-1 3 1 16,0 0 1-16,0 2-11 16,0 4-21-16,-5-3-13 15,2 1-25-15,-2 0-94 16</inkml:trace>
  <inkml:trace contextRef="#ctx0" brushRef="#br0" timeOffset="104615.33">31042 18371 198 0,'-4'5'195'0,"2"-2"-185"16,-1-3 24-16,1 0-14 0,2 0-15 15,0 0-4-15,0 0 1 16,0-3-1-16,5-5 6 16,2-1-2-16,2-3-1 15,6-4-5-15,4-4 2 16,3-5 0-16,5-3-2 0,7-8 1 16,5-3 2-16,7-7-3 15,8-8 2-15,7-7 2 16,5-5 1-16,6-5-2 15,7-3 2-15,-1 4-2 16,4-2 0-16,0 6-1 0,-5 5-2 16,-2 3 3-16,1 4-3 15,-3 1 0-15,0 1 1 16,2 0 1-16,4 1-1 16,7-3 0-16,2 1 0 15,5-3 1-15,2 1 4 16,3-1 0-16,4 1 3 0,2 2-1 15,4-2-5-15,-4 1 1 16,-7 4-2-16,-9 4-1 16,-18 8 1-16,-21 13-1 15,-19 9-1-15,-8 7 1 16,-15 7-14-16,-5 2-16 0,-2 2 22 16,0 7 0-16,-7 2-27 15,-8 1-50-15,1-1-112 16</inkml:trace>
  <inkml:trace contextRef="#ctx0" brushRef="#br0" timeOffset="106391.61">31535 18368 215 0,'2'0'169'16,"2"-3"-167"-16,-1-4 9 0,4-2-5 15,-1-2-4-15,3 0 1 16,0-1 1-16,0-2 4 15,3-1 4-15,2-4-6 16,5-1-3-16,3-5-1 0,6-4 2 16,8-6 4-16,9-8-1 15,10-5-1-15,6-6-1 16,9-8 1-16,8-4 1 16,2 1-2-16,3 0-1 15,2 2 0-15,-4 8-3 0,-1 6 0 16,0 5-1-1,-4 3-1-15,0 7 4 16,-10 2-3-16,1 3 0 16,-8 0 0-16,-1 0 1 0,-1 1 3 15,0-2 5-15,4 4 4 0,-2 3-9 16,-1 2-1-16,-6 4-3 16,-13 5 1-16,-10 3-1 15,-9 5 0-15,-6 3 0 16,-10 1 0-16,2 0 0 15,-3 0 0-15,1 0 0 0,-1 0 0 16,4 0 1-16,-3 0-1 16,1 0 0-16,0 0 0 15,0 0 0-15,0 0 0 16,0 1 1-16,0-1-2 16,-1 2 1-16,2-2 1 0,-2 0-2 15,1 2 2-15,-2 0-1 16,-1-2 0-16,0 4-1 15,-1-4 0-15,3 3-3 16,-4-3-1-16,0 2 1 16,2 0 0-16,-2-1 2 15,0-1 1-15,0 2 0 0,0 0 0 16,0-2-1-16,0 0 2 16,0 0 0-16,0 2 0 15,0-2 0-15,0 0 0 16,0 0 0-16,0 0 0 15,0 0 1-15,0 0-1 0,0 0 0 16,0 0 0-16,0 0 1 16,0 0-1-16,0 0 0 15,0 0 0-15,0 0 0 16,0 0-1-16,0 0 2 0,0 0-1 16,0 0 0-16,0 0 0 15,0 0 0-15,1 0 0 16,-1 0 1-16,0 0-1 15,0 0 2-15,0 0 2 16,0 0 1 0,0 0-4-16,0 0 0 0,0 0 1 15,0 0-1-15,0 0 0 0,0 0-1 16,0 0 1-16,0 0-1 16,0 0-1-16,0 0 2 15,0 0 0-15,0 0-2 16,0 0 2-16,0 0-1 15,0 0 0-15,0 0 1 0,0 0 0 16,0 0-1-16,0 0 2 16,0 0-3-16,0 0 3 15,0 0-2-15,0 0 0 16,0 0 1 0,0 0-1-16,0 0 0 0,0 0 0 15,0 0 0-15,0 0 1 16,0 0 3-16,0 0-1 15,0 0 2-15,0 0-2 16,0 0 0-16,0 0-2 0,2 0 0 16,-2 0 0-16,0 0-1 15,0 0-1-15,0 1 1 16,0-1 0-16,0 0 0 16,0 0 0-16,0 0 1 0,0 0-2 15,0 0 2-15,0 0-1 16,0 0 0-16,0 0 0 15,0 0 0-15,0 3-1 16,2-2-3-16,-2 2-22 16,0 3-7-16,0-2-21 15,0 3 11-15,0 0-17 0,0-3-32 16,0-1 26-16,0 1 23 16,0-4 40-16,0 0 14 15,0 0 26-15,0 0-21 16,0 0-5-16,3-2-4 0,-2 0 0 15,-1 2 5 1,0 0-5-16,0 0-3 0,0 0-4 16,0 0-1-16,0 0 2 15,0 5 1-15,0-1-1 0,0 5-2 16,0-3-5-16,-1 0-7 16,-2 1-12-16,3 0-4 15,0-2 6-15,-2 0 16 16,0-4 5-16,1 1 2 0,-3 0 1 15,1 0 0-15,-4 2 1 16,2 0-2-16,-2 1 1 16,-1 3-1-16,-1-1-1 15,0 2-2-15,0-2-4 16,0 3-8-16,2-2-3 16,3-1 6-16,3-1 9 0,-1 1 3 15,2-2 0-15,0-2 2 16,0 1-2-16,0 2-16 15,0-5-57-15</inkml:trace>
  <inkml:trace contextRef="#ctx0" brushRef="#br0" timeOffset="106500.99">33380 17442 107 0,'3'4'11'16,"1"-1"-2"-16,-1 0-4 15,1 0-4-15,-1 1 1 16,3-2-5-16,-4-1-46 0</inkml:trace>
  <inkml:trace contextRef="#ctx0" brushRef="#br0" timeOffset="-200784.26">22593 11514 191 0,'11'1'94'0,"-6"-1"-88"0,2 0 0 31,2-5 7-31,-2 0 7 0,-1-1 5 0,-3 3-2 16,1-1-3-16,1 3-9 0,-1 1-8 16,3 0-6-16,5 3 3 15,7 6 1-15,3 3-1 16,7 1 1-16,6 1-1 16,8-2-3-16,8-1-14 0,0-4-10 15,5-3 13-15,5-2-2 16,5-2 15-16,7 0 2 15,5-4 0-15,8-1 2 16,6-2-5-16,0-1 4 16,3 1 1-16,0 1-3 15,3-2 0-15,-1-1 2 0,-1 2 2 16,1 0-2-16,2 0 3 16,1-2-1-16,-5 2-3 15,4-2 4-15,0 0 2 16,0 0 1-16,1 0 3 15,0 2-3-15,2-2-1 16,-4 2-5-16,-1 1 2 0,2 3-1 16,-3-2-2-16,-1 3 2 15,1 0-1-15,1 1-2 16,-3 1 1-16,-4 0 0 0,-2 0-1 31,-5 0-1-31,2 0 1 16,-6 0 0-16,0 0 2 0,-1 0-2 0,2 0 1 15,-3 0-2-15,0 0 1 16,-3 0 1-16,-2 0-1 16,-8 0 0-16,-4 0 0 0,-10 0-1 15,-5 1 3-15,-6-1-3 16,-4 2 0-16,-7-2 4 16,-1 0 0-16,-5 0-3 15,0 2 3-15,-7-1-3 16,-3-1 0-16,-4 2 1 15,-2 0-1-15,-1-2 0 16,-5 0 0-16,2 0 3 0,-2 0 14 16,0 2 1-16,0-2-8 15,0 0-6-15,0 0-4 16,0 0 0-16,0 0-3 0,0 0 3 16,0 0 1-16,0 0-1 15,0 0 0-15,1 0 0 16,-1 0 2-16,0 0 0 15,0 0 1-15,0 0 2 16,2 0-1-16,-2 0-2 16,0 0 1-16,0 0-2 0,0 0 0 15,2 0 0-15,-2 0-1 16,0 0 1-16,0 0 1 16,0 0 2-16,0 0 0 15,0 0-2-15,0 0 0 16,2 0-2-16,0 0-2 0,0 0 1 15,0 0 0 1,1 0 2-16,-1 0-1 0,0 0 0 16,1 0 1-16,-3 0 1 15,2 0-1-15,-2-2 1 16,0 0-1-16,2 0 1 0,-2 2-2 16,0-1 0-16,0 1 0 31,0 0-3-31,0 0 3 15,0 0-2-15,0 0 1 0,0 0 0 0,0 0-1 16,0 0 2-16,0 0 0 16,0 0-1-16,0 0-1 0,0 0-5 15,0 5-12-15,0 4 0 16,-2-6-48-16,-5-4-121 16</inkml:trace>
  <inkml:trace contextRef="#ctx0" brushRef="#br0" timeOffset="-199188.82">8147 11376 168 0,'-11'0'1'0,"-2"0"8"15,4 0 8-15,2-1-1 16,2-5-3-16,1-1 8 15,2 0-7-15,2 0-9 16,0 0-5-16,0-1 6 0,4 3-4 16,-1 3-1-16,1 2-5 15,-2 0-1-15,1 0 2 16,1 5 3-16,2 5 0 0,1-2 1 16,3 3 1-16,3 2-2 15,1 3 0-15,4 2 1 0,0 1-1 16,-2 2 0-16,5 1-1 15,-4 3 1-15,3-2 0 16,1 1 0-16,-1-5 0 16,2-1 0-16,1-4 0 0,2-2 1 15,2-2 3-15,0-3-1 16,3-4 6-16,4-3 5 16,4 0 2-16,4-3-3 15,4-8-7-15,5-3-3 16,8-8 0-16,4-1 1 0,7-6 1 31,11-4 3-31,1-5-4 16,9-3-2-16,1-4-2 15,3 1 1-15,-7 4-1 0,-3 2 1 16,-7 0 1-16,-9 8-2 16,-8 4 0-16,-11 7 0 15,-8 5 0-15,-12 3 0 16,-10 4 0-16,-5 5 0 15,-9 2-5-15,-6 0 0 0,0 2 3 16,0 5 1-16,-3 6 10 16,-4 2-40-16,-4 3-54 15,0 2-5-15</inkml:trace>
  <inkml:trace contextRef="#ctx0" brushRef="#br0" timeOffset="-198720.19">9337 11826 129 0,'27'-12'14'16,"2"-5"1"-16,3 2 14 15,0-3-23-15,-1 1 6 16,-1 3 0-16,-1 3-8 0,-2 0-1 16,-1 4 1-16,1 2-1 15,0 2-2-15,8-2 3 16,3-3 11-16,10 3-4 16,4-4 11-16,9-6-8 15,6 2-5-15,-1-6-4 16,5-2 0-16,-2-1-5 0,-1 3 3 15,0 0 0-15,-7-1-5 16,-10 2-51-16,-15-4-85 16</inkml:trace>
  <inkml:trace contextRef="#ctx0" brushRef="#br0" timeOffset="-176789.76">19249 16328 340 0,'11'0'31'16,"-3"-2"-31"-16,-5-9 1 0,2-4 8 15,0-5 15-15,-3-10-3 16,-2-12 6-16,0-10 6 16,-8-8 7-16,-7-14 4 15,-8-11-22-15,-6-4-17 16,-6-9-6-16,-7 2-3 0,-1 8-9 15,-3 15-7-15,7 16 14 16,3 20 14-16,8 21 14 16,4 16-3-16,8 10-11 15,5 19-8-15,6 6 0 16,5 10-2-16,2 3 4 0,16-1-4 16,9-1 1-16,10-3-1 15,8-10-15-15,6-8-7 16,3-12-22-16,-5-13 7 15,-5-2 25-15,-7-22 11 16,-8-10 4-16,-7-6 1 16,-4 3 13-16,-5 3 1 15,-8 10-2-15,0 11 4 0,0 13-6 16,-1 6-13-16,1 25 5 16,5 8 16-16,0 9-7 15,7 6-3-15,0 1 3 16,7 2-9-16,3-2-2 0,0-5-1 15,2-7-2-15,-1-8-30 16,-5-14-15-16,-3-14-39 16,-6-11 5-16,-4-26-32 15,-3-11 52 1,-6-15 13-16,-1-6 150 0,0-4-39 16,0 4-28-16,0 5-20 0,-1 10-2 15,-1 9 16-15,0 17 1 16,2 9 9-16,0 12-9 15,0 8-24-15,0 14-5 0,0 8-1 16,7 8-1-16,8 4 1 16,4 3-1-16,5-2 2 15,3 0-4-15,2-9-7 16,-1-9-7-16,-1-11 4 16,-6-14 10-16,-1-7 1 15,-9-22 6-15,-8-10 24 0,-3-9-4 16,-1-8-1-16,-13-1-6 15,-6 2-15-15,0 7-1 16,-3 11-2-16,-1 14 0 0,2 13-1 16,2 10 3-16,-2 16-7 15,0 11 2-15,6 5-35 16,5 3-13-16,7-5-114 16</inkml:trace>
  <inkml:trace contextRef="#ctx0" brushRef="#br0" timeOffset="-176244.72">19882 15445 582 0,'-12'0'-36'0,"0"20"2"0,4 6 30 15,1 8 2-15,7 3 3 16,0 6-1-16,8-1-1 15,10-7 4-15,5-6-3 16,4-9 1-16,0-12-1 16,0-8-2-16,-2-14-3 0,-3-17 8 31,-6-11 0-31,-7-11-1 0,-7-7 10 16,-2 2 9-16,0 0-4 0,-2 8 1 15,-3 13-9-15,-2 10 0 16,6 11 9-16,-3 14 7 15,4 2-9-15,0 20-18 0,8 8 1 16,6 6 2-16,8 9-1 16,5-2 0-16,4-1 0 15,4-12-5-15,3-14-14 16,-4-12 7-16,-5-7 7 16,-4-24 6-16,-9-13 4 0,-9-12 4 15,-7-8 10-15,0-12-6 16,-9-6-5-16,-5-2-1 15,-1 7-5-15,3 6-2 16,1 15 1-16,0 18-1 16,6 17 3-16,0 15 5 15,3 8-8-15,2 22-2 0,0 12 2 16,3 12 0-16,17 9 0 16,5 6-1-16,7 5 1 15,6-2-20-15,2-9-71 16,-11-7-79-16</inkml:trace>
  <inkml:trace contextRef="#ctx0" brushRef="#br0" timeOffset="-175772.89">20352 15239 463 0,'0'-12'6'0,"9"-7"-6"15,6-5 1-15,4-4 2 16,4-8 1-16,3-1-3 15,-3-4-1-15,-2 0-13 16,-10 3-38-16,-7 2 36 16,-4 10 20-16,-10 4 46 15,-4 12 15-15,-2 6-1 0,2 4-23 16,3 11-24 0,2 15-13-16,7 9-4 15,2 5 1-15,0 7-2 0,15 3-2 0,4-6 5 16,8-8-6-16,2-9-22 15,1-19-8-15,1-8 13 16,-2-21 10-16,-4-14 11 16,-5-14 2-16,-6-4 0 0,-9-9 0 15,-3-3 6-15,-2 3 3 16,0 6-5-16,-7 9 3 16,0 9 5-16,2 15 14 15,-1 14 9-15,2 9-5 16,1 18-31-16,1 14-3 0,2 7 1 15,9 7 0-15,11 1 0 16,12-1 0-16,7-3-2 16,12-11 0-16,3-7 4 15,5-7-5-15,4-9-21 16,-5-7-2-16,-7-2-15 16,-12-11-45-16,-15-6-173 0</inkml:trace>
  <inkml:trace contextRef="#ctx0" brushRef="#br0" timeOffset="-174007.91">19283 17045 516 0,'-8'-20'12'15,"-4"8"-4"-15,2 7-4 16,-2-1 5-16,-2 6-6 16,0 0 21-16,0 6 5 0,1 6-7 15,6 8-10-15,7 10-5 16,0 9-7-16,14 7-3 15,10 8 6-15,6 7-2 16,6 1-1-16,8-2 1 16,0 0-1-16,5-4 1 15,1-2 0-15,1-2 0 0,-4-4-2 16,-3 2 1-16,-3-6 0 16,-3-1-26-1,-10-5-55-15,-6-10-49 16,-11-8-99-16</inkml:trace>
  <inkml:trace contextRef="#ctx0" brushRef="#br0" timeOffset="-173836">19411 17742 602 0,'-4'-16'3'0,"2"-7"-4"16,2-10 11-16,4-4-2 15,7-10-5-15,3-9-4 16,-2-8-81-16,-2 0-99 0</inkml:trace>
  <inkml:trace contextRef="#ctx0" brushRef="#br0" timeOffset="-173520.56">19609 17013 226 0,'17'7'359'0,"0"2"-369"15,5 5 10-15,10 8 1 16,4 6 2-16,5 6 1 16,-1 7-3-16,1 5 0 15,-12 4 2-15,-7 3-4 16,-10 0 2-16,-12 1 0 0,0-4 2 16,-19-8-3-16,-3-9 2 15,-2-13 3-15,-1-13 17 16,-2-9 4-16,5-23-6 15,1-15-16-15,6-8-1 16,8-8-1-16,5 3-1 16,2-1-2-16,7 8 0 0,7 5 1 15,6 9-3-15,2 3-50 16,2 6-33-16,2 4-44 16,1-1-161-1</inkml:trace>
  <inkml:trace contextRef="#ctx0" brushRef="#br0" timeOffset="-173022.36">20055 16967 655 0,'0'0'3'0,"0"-2"-1"16,-1 4-1-16,1 19-4 16,0 8 5-16,11 4-2 0,3 5-2 15,6-4 4-15,6-6-5 16,3-10 6-16,1-14-7 15,-3-4-16-15,-1-20-3 16,-8-12 19-16,-9-8 9 0,-7-7-2 16,-2-3 7-16,-7-2 11 15,-8 2-3-15,1 9-9 16,-1 7-7-16,1 11 0 16,4 10 6-16,-2 13 5 15,5 0-10-15,0 20-2 0,4 7-3 16,3 5 3-16,0 0-3 15,7 2-11-15,7-6-3 16,8-8 0-16,1-11-13 16,4-9-1-16,-4-11-6 15,-3-15 9-15,-4-9 28 16,-3-2 3-16,-3-2 1 0,-2 5 23 16,-5 7-6-16,1 9-1 15,-2 8-5-15,-1 6 0 16,1 4-7-16,3 5-5 15,1 10-3-15,5 1 0 0,3 0 0 16,3-4 0-16,3-5-1 16,6-7-2-16,-1-3-10 15,-1-13-19-15,-1-8-29 16,-5-6-12-16,-5 0-6 16,-5-4-54-16</inkml:trace>
  <inkml:trace contextRef="#ctx0" brushRef="#br0" timeOffset="-172397.65">21066 15445 462 0,'-18'-6'75'16,"-3"6"-70"-16,-6 0 16 0,0 15-4 15,-3 8-2-15,-1 4 0 16,6 1 5-16,6 1-5 16,4-3-10-16,13-4-4 15,2-2-3-15,17-6-3 16,15-3-8-16,11-3 0 0,12-4 2 16,7-2 11-16,0 0-1 31,-1 1 3-31,-8 5-2 0,-11 2 0 15,-9 8 0-15,-11 4 0 0,-12 6 15 16,-8 2 13-16,-2 6-10 16,-4 0-2-16,-6 3-8 0,-7-2-8 15,0-1 1-15,0-7-15 16,5-5-31-16,-1-13-27 16,6-11-42-16,3-19-158 15</inkml:trace>
  <inkml:trace contextRef="#ctx0" brushRef="#br0" timeOffset="-172085.18">21440 15457 501 0,'3'-10'93'0,"-3"4"-93"0,0 6-2 16,0 16 0-16,0 11 1 16,8 7 0-16,3 3 0 15,6 1 1-15,3 0-1 16,4-8 1-16,3-10 1 15,0-10-2-15,-1-10-1 16,-1-4 0-16,-3-21 4 0,-2-12 3 16,-11-11 1-16,-4-6 11 15,-5-4-2-15,-7 4 7 16,-11 4-11-16,-5 10-8 16,-4 16 2-16,-5 13-2 15,3 11-4-15,-5 9 1 0,5 17-14 16,2 9-15-16,11 2-10 15,7-3-29-15,9-6-33 16,7-4-167-16</inkml:trace>
  <inkml:trace contextRef="#ctx0" brushRef="#br0" timeOffset="-171176.77">21704 15279 609 0,'-9'0'4'0,"0"7"-7"0,7 13 2 16,2 7-2-16,0 5 2 16,2 0 2-16,11-2-2 15,6-3 0-15,3-9 0 16,3-13-2-16,2-5-22 16,-2-20-12-16,-2-10 8 15,-3-14 15-15,-6-6 0 0,-6-4 13 16,-6 1 2-16,-2 3-1 15,0 7 1-15,0 12 13 16,-5 6 22-16,2 13-3 16,1 8 3-16,1 4-18 0,1 15-13 15,0 11-9-15,1 6 3 16,11 6 1-16,3 1 1 16,5-1-2-16,4-10 2 15,0-10-21-15,2-11-10 16,-3-7 15-16,-1-14 11 15,-10-16 6-15,-3-10 2 0,-6-8 4 16,-3-7-1-16,0-4-6 16,-7 1 1-16,-5 4-1 15,-1 7-1-15,-1 10 0 16,6 10 4-16,-4 10 10 16,5 15 9-16,4 2-7 15,1 12-15-15,2 6-2 0,0 7 0 16,5 1-2-16,7-1 4 15,5 0-1-15,3-9-3 16,-1-5-13-16,3-9 2 16,-4-2 3-16,-2-16 6 0,2-13 5 15,-9-3 0-15,-4-9-1 16,-1-3-3-16,-4 1 1 16,0 6 3-1,-2 6 0-15,-5 8 2 16,0 11 11-16,-2 11 4 15,-2 1-6-15,4 11-3 0,2 10-4 0,5 4-5 16,0 1-1-16,9 3-1 16,9-4 3-16,5-5-2 15,0-6 1-15,6-11-14 0,-4-3-5 16,1-17 12-16,-6-13 2 16,-3-8 9-16,-1-11 1 15,-7-2 0-15,-3-7 0 16,-5 4 3-16,-1 6-3 15,0 7-1-15,0 9 3 0,-7 7 9 16,-1 9-2-16,2 7 0 16,-5 7-2-16,6 2-4 15,1 13-5-15,4 8-3 16,0 6 1-16,2 7-2 16,12 0 1-16,6 0 1 0,7-2 0 15,4-6-1-15,1-2 1 16,4-6-1-16,0-5 2 15,-1-1-2-15,-1-4 1 16,-1 2 0-16,-1 1 0 16,-7 4-14-16,-3 3-61 15,-12 3-70-15</inkml:trace>
  <inkml:trace contextRef="#ctx0" brushRef="#br0" timeOffset="-170724.68">22044 15886 622 0,'7'-27'5'0,"5"7"-4"16,11 6 2-16,8 11-2 16,5 3-3-16,4 19 3 15,2 12-1-15,1 6 0 16,3 8 3-16,-5-1 0 16,-2 1-1-16,-2-7-1 0,-7-6 0 15,-3-7-1-15,-9-8-54 16,-5-5-25-16,-13-7-63 15</inkml:trace>
  <inkml:trace contextRef="#ctx0" brushRef="#br0" timeOffset="-170394.6">22127 16484 490 0,'-5'-1'7'0,"3"-10"6"0,2 1 8 15,4 0-1-15,9 5-3 16,6 5-14-16,6 0-2 16,8 11 3-16,-1 10 0 15,5 7 2-15,2 3 0 16,0 3-4-16,2-2-2 0,3-1 2 16,-5-10-4-16,-2-5 3 15,-3-11 0-15,-6-5 3 16,-3-23 31-16,-3-12 8 15,-7-15-6 1,4-17-9-16,-4-8-15 16,2-8-4-16,0-3-3 0,-5 9-6 0,-2 12 0 15,-5 15 2-15,-5 14-4 16,0 14 2-16,-8 19-22 16,-8 4-53-16,-1 19-85 15</inkml:trace>
  <inkml:trace contextRef="#ctx0" brushRef="#br0" timeOffset="-169159.65">23306 16851 495 0,'-5'-47'7'0,"-12"2"2"32,8 5-3-32,4 4-2 0,-1 7 6 15,1 10 16-15,1 8 9 0,4 11 8 0,0 3-21 16,9 22-19-16,6 18-5 15,7 14 4-15,4 15-1 16,3 8 0-16,3 4 0 16,3 0 0-16,-1-8 0 0,2-6-1 15,-4-13 1-15,-7-13 0 16,-6-15 0-16,-9-11-2 16,-10-18 1-16,-8-7 2 15,-16-22-2-15,-11-9-9 0,-6-4-5 16,-4 0 4-16,0 6 8 31,-1 12 2-31,-1 16 0 16,6 8 0-16,1 21 0 0,7 11 0 0,9 15 3 15,7 0 7-15,12 6-9 16,5-1 1-16,7 0-1 16,15-4-3-16,7-3 2 15,5-9 0-15,1-10-3 16,3-9 0-16,2-17-17 0,-8-4 4 15,-3-27 15-15,-8-12-4 16,-4-9 2-16,-9-5 2 16,-6-5 2-16,-2 11 0 0,0 8 0 15,-7 13 1-15,0 14 13 16,5 12 9-16,2 6-4 16,0 21-15-16,2 8-3 15,10 6-1-15,3 5 1 16,3-2-2-16,3-4 1 0,5-8-2 15,-1-8 0 1,1-11 0-16,-1-9-1 0,2-5-2 16,-3-20 1-16,-7-12 4 15,0-8-1-15,-10-12 0 16,-2-6 5-16,-5-5-5 16,0 2 2-16,-7 2-1 15,-1 5 1-15,-4 7-2 0,0 13-1 16,0 13 3-16,-1 13-2 15,-1 13 3-15,-5 5 0 16,6 18-3-16,-2 6 2 16,6 3 2-16,9 2 0 0,0-6-4 15,10-4-1-15,10-6 0 16,8-10 0-16,2-8-2 16,4 0-3-16,0-6 2 15,2-7 2-15,-2 2-4 16,-5 4 4-16,-4 7 2 0,-5 2-1 15,-6 18 0-15,-7 6 3 32,-3 5 12-32,-2 4-1 15,-2-1-6-15,0 0-5 0,0-5 2 0,0-10-4 16,0-3-1-16,-2-6 3 0,-2-7-2 16,-1-3-5-16,0-18-3 15,-2-9-9-15,1-12-7 16,0-11-17-16,6-13-22 15,0-2 2-15,0-5 10 16,8-2 14-16,-1 5 22 0,0 4 14 16,-4 3 10-16,-3 6 24 15,0 9 15-15,0 8 10 16,-1 9 3-16,-4 8-14 16,1 7-12-16,1 10-4 15,1 3-5-15,2 16-23 0,0 11-4 16,2 10-1-16,10 7 3 15,6 6-3-15,6 2 4 16,6-4-2-16,4-1-2 16,2-6 3-16,0-6-9 15,-1-8-38-15,-7-11-39 0,-10-10-75 16</inkml:trace>
  <inkml:trace contextRef="#ctx0" brushRef="#br0" timeOffset="-168893.87">23876 16956 440 0,'0'5'97'15,"0"-5"-98"-15,4-7 3 16,13-11 1-16,3-10 12 16,4-10 23-16,5-8-8 0,3-11-3 15,2-8-18-15,1-1-8 16,-4 0-2-16,-1 8-32 15,-9 0 17-15,-4 16 16 32,-7 10 1-32,-5 10-2 15,-1 8 3-15,-4 7 9 0,1 4 0 0,-1 3-6 0,0 0-5 16,3 0-2-16,-3 6-60 16,0 3-35-16,0 4-131 15</inkml:trace>
  <inkml:trace contextRef="#ctx0" brushRef="#br0" timeOffset="-167813.32">24295 16422 528 0,'0'-5'3'0,"0"1"-1"15,0 3 0-15,0 1-2 16,0 0 7-16,0 5 2 15,0 5 17-15,0 1 0 0,0 0-7 16,0 0-7-16,0-4-6 16,0-2-2-16,0-5-4 15,0 0 2-15,0-7-7 16,0-9 9-16,0-6-11 16,0-3-25-16,0 1 9 0,0 2 20 15,-3 6 3-15,1 6 10 16,0 4 27-16,2 6-9 15,0 2-14-15,0 10-13 16,0 5 2-16,0 6-3 16,4 1 1-1,1 4 1-15,2-2-2 16,0-1 1-16,4 0 0 0,1-4-1 0,5-3 0 16,0-4 0-16,4-6 0 15,0-6-1-15,0-2 0 16,-1-10-7-16,1-2-20 15,-6-2-11-15,-2-2-1 0,-2 1 9 16,-6 3 20-16,0 3 12 16,-3 0 1-16,0 2 4 15,-2-4-3-15,1-3-1 16,-1-2-1-16,2-9-1 0,-2-5-1 16,0-6-3-16,0-2 3 15,0 1 1-15,0 1 0 16,0 4 0-16,-2 9 1 15,-3 11 5-15,0 3 8 16,0 9 26-16,1 2-13 0,-1 13-13 16,-1 12-6-16,4 5-5 15,2 2 0-15,0 4-1 16,0-8-2-16,8-2 1 16,6-6-1-16,3-12-1 15,2-6-2-15,1-4-7 16,-3-14-4-16,0-13 5 0,-5-7-2 15,-4 1 7-15,-8-5 5 16,0 2-1-16,-5 6 4 16,-5 5 8-16,1 8 11 15,2 6-2-15,1 4 7 0,4 4-8 16,2 3-4-16,0 0-14 16,8 3-7-16,3 3 4 15,7-2-1-15,5-2 2 16,4-2 0-16,2-6-5 15,1-14-11-15,-3-6-1 16,-3-7-9-16,-9-5 5 0,-3-5 14 16,-12-1 9-16,0-2-2 31,-12 0 3-31,-5 6 16 16,-1 6 6-16,0 9-10 15,3 9 5-15,3 7 9 0,1 9-12 16,9 2-13-16,2 12-3 15,0 9-4-15,10 2 3 16,7 5-2-16,5 3-47 16,0-3-30-16,0-2-61 15,-5-1-165-15</inkml:trace>
  <inkml:trace contextRef="#ctx0" brushRef="#br0" timeOffset="-167524.6">24650 16019 572 0,'0'-14'14'16,"0"-5"-12"-16,8-8-1 16,8-7 0-16,2-4-3 15,6-5-21-15,0-3 9 16,1 2 15-16,-1-1 0 16,-4-2-50-16,-4 8 11 0,-6 7 35 15,-2 7 19-15,-4 9 42 16,-3 7 10-16,-1 9-8 15,2 6-29-15,2 11-26 16,3 8 1-16,2 8 8 16,3 2-8-16,4 1-4 15,2 0 2-15,-1 1-5 0,2-3 1 16,0 2-19-16,-4-4-27 16,-3-6-46-16,-5-11-57 15</inkml:trace>
  <inkml:trace contextRef="#ctx0" brushRef="#br0" timeOffset="-167392.65">24713 15577 653 0,'-5'-4'9'0,"5"1"-1"16,0 1-7-16,2-4-12 0,7 1-92 15,5-7-194-15</inkml:trace>
  <inkml:trace contextRef="#ctx0" brushRef="#br0" timeOffset="-167017.72">25028 15493 447 0,'-15'9'291'0,"3"0"-290"15,-1 5-5-15,8 6-3 16,1 7-7-16,4 1 3 0,0 1-2 15,9-4-5-15,9-6-9 16,2-8 0-16,3-11-15 16,6-3 16-16,0-16 9 15,-2-12 14-15,-7-7 2 16,-5-3 0-16,-3-4 7 16,-9 3 21-16,-3 6 6 15,0 7 8-15,-3 10-7 0,-5 6-1 16,-1 8-2-16,0 5-14 15,4 3-10-15,2 10-8 16,3 3 1-16,0 2-1 16,10-4-1-16,12-2 0 0,1-6-3 15,9-6-3-15,2-7 11 16,6-13-2-16,1-5-7 16,-2-5-3-16,0 0-9 15,-9-3-27-15,-9 4-76 16,-9 7-127-16</inkml:trace>
  <inkml:trace contextRef="#ctx0" brushRef="#br0" timeOffset="-166328.81">23649 18211 574 0,'10'2'10'16,"3"-2"-10"-16,1-2 2 0,6-5-1 16,4-2 0-16,-1-3-1 15,4-2 0-15,0-2 4 16,1-8 2-16,5-2-2 15,3-12 0-15,4-5-3 16,6-10 0-16,5-15 0 16,8-9-2-16,7-16 2 0,11-10 2 15,9-9 17-15,11-4 4 16,10-7-5-16,3 5-9 16,2-1-5-16,-3 6-1 15,1 6-1-15,-5 4-2 0,-1 3 1 16,-6 3-2-16,1 1-1 15,-3 0 3-15,0 2 0 16,0 4-1-16,-4 1-1 16,-6 9 0-16,-6 9-1 15,-16 13-5-15,-16 12-9 16,-11 14-1-16,-18 13 10 0,-7 9 6 16,-9 3 3-16,-3 7 28 15,0 0 1-15,-3 0-16 16,-4-1-5-16,4 1-5 0,-1 0-4 15,3 0-1 1,1 0-2-16,0-2-25 0,0-9-38 16,0-13-124-16</inkml:trace>
  <inkml:trace contextRef="#ctx0" brushRef="#br0" timeOffset="-160168.18">18628 16620 345 0,'-5'0'19'0,"3"-9"-11"15,2-1-4 1,0-3-3-16,9 4-2 0,-2-3-1 16,1 1 0-16,0 2 2 15,-2 2 1-15,-1 0-1 16,0 3 1-16,0 0-6 0,5 1 7 16,0 0-3-16,1-1 2 15,4-1 0-15,-1 1 0 16,0 2-1-16,-1 2-2 15,-2 0-1-15,-4 0-1 0,0 2 5 16,0 4 0-16,0 1 2 16,3-4 4-16,-2 2 1 15,4 1 4-15,9-6 2 16,-1 0 5-16,8 0-8 16,5 0 0-16,6-4-4 15,8-6-5-15,3 1 1 16,2-4-2-16,2-1-1 0,-2-2 0 15,2-2-4-15,0-1 8 16,0-6-1-16,1-2-1 16,4-6-1-16,2-2 1 15,0-6 0-15,4-2 1 16,1-2-2-16,3-2 3 0,-1 0 2 16,0-1 1-16,0 2 2 15,0 3-6-15,0-2-2 16,-6 4 1-16,1 2-2 15,0 0 1-15,-5-3-1 0,1 3 1 16,0-4-1-16,-2-3 1 16,0 0-1-16,1-1 0 15,-2 1 0-15,-7 3 0 16,-3 2-1-16,-7 6-4 16,-5 0 4-16,-3 5 2 15,-6 3 0-15,-3-1-1 0,-2-2 3 16,-1-1 2-16,3-3 4 15,-6 0-5-15,2 1-3 16,-3-1-1-16,-5-2 1 16,-4 4-1-16,-5 2 1 15,-1-2 0-15,0-1 0 0,-5 1 1 16,-2 0 0-16,-3-1 1 16,2-2 1-16,-1 3-3 15,-2 0 0-15,2 4-1 16,-5-2 0-16,-3 3-2 0,-2 2 3 15,-4 2 1-15,-6 1-2 16,-3 2 1-16,-2 3-1 16,0-3 2-16,-3 2-2 15,-1-2 1-15,1 5 2 16,-2-5-2-16,-3 4 0 0,1 2-1 16,-4-1-1-16,0 3 2 15,-3 3-2-15,-6 0 0 16,-2 2 1-16,-5 5 0 15,0 2-2-15,-7 0 0 16,2 0-2-16,-5 7-2 16,-2 4-2-16,3 3-3 0,-3 3 9 15,2 0 3-15,-1 4-4 16,0 4-10-16,-1 6 10 16,-1 1-4-16,2 4 2 15,0-1 0-15,1 3 2 0,2 3 3 16,4-2 1-16,2 5-1 15,1-1 0-15,4 4 0 16,5-3 0-16,1 4 1 16,-1 2-2-16,7 2 2 15,-1 1-1-15,6 4 0 16,3 3-1-16,2-2 2 0,5-3-2 16,7 3 1-16,0-3 0 15,4 2 0-15,1 2 0 16,2 0 0-16,-1 1 0 15,4 3 1-15,0 3-1 16,1 0-1-16,4 2 1 16,-2 1 0-16,2-4 0 15,1 1 0-15,2-8 0 0,3-1 0 16,3-7 0-16,0-5 0 16,3-4 0-16,11-4 1 15,5-1 2-15,1-2 1 0,6 2 0 16,1 1-4-16,5-1 1 15,0-2-1-15,2 0 1 16,5-4 1-16,2-3-1 16,0-4 1-16,6-5-1 15,4-4-1-15,0-7-3 16,-2-7-55-16,-6-30-322 0</inkml:trace>
  <inkml:trace contextRef="#ctx0" brushRef="#br0" timeOffset="-158165.42">20873 16267 90 0,'-17'2'260'0,"0"-2"-252"16,0 0 11-16,5 1 19 15,1 5-28-15,2 1 2 0,4 2-6 16,1 0-4-16,1 5-1 16,3 2-2-16,0 2 1 15,0 2 1-15,0-1 0 16,7 3-1-16,5 1 0 16,3-2-2-16,4 6 5 15,6 4 15-15,4 1-8 0,5-1-5 16,8 0 0-16,4 3-2 15,1-2 3-15,3 2 0 16,2-2-5-16,1 2 0 16,-5 1-1-16,-3 5 2 0,-4-2-3 15,-4 2 1-15,-8 2 2 16,-5 2-1-16,-10-1-1 16,-6 0 1-16,-8 0 0 15,0-4 1-15,-12-1 0 16,-9-5-2-16,-6-1 2 15,-5-2 0-15,-2-5-1 0,-3-1 1 16,3-6 3-16,4-7 10 16,4-7-10-1,7-4 7-15,1 0-3 16,9-3-4-16,2-11-5 0,6-2-5 16,1-1-11-16,0 0 9 0,12-2-5 15,3 3 17-15,2 1-5 16,0 5 1-16,2 4-5 15,1 0 5-15,2 6 1 16,2-1-1-16,5 1-2 0,3 0 2 16,3 7 0-16,1 5-1 15,-2 7-1-15,0 8-1 16,-4 6 0-16,-2 5 4 16,-3 2 0-16,-6 4-1 15,3-1 1-15,-7 1-1 16,2-2-3-16,1-1 4 15,-2 0-1-15,2-2 5 0,0 0-3 16,5-1 1-16,-1-2-2 16,1-4 0-16,2-2 0 15,1-3 0-15,-1-2-1 16,-2-2 0-16,0-4 0 16,1-1-1-16,-3-3 0 0,3-1 1 15,-3 1-1-15,1-3 1 16,1 2-1-16,1-2 2 15,-2 3-3-15,4-4 1 16,-1 1 1-16,2-1-3 0,0 0 2 16,0-3 1-16,-1 2-1 15,3-2-1-15,2 1 1 16,-2-2 0-16,3 1 0 16,-2-3 0-16,3 0-1 15,2-1-1-15,-3 0 3 0,4-4 0 16,-2 0-1-16,3 0-1 15,2-8 2-15,5-2-2 16,-1-5 2-16,2-2-1 16,3-1 3-16,-1-6-9 15,1 3 10-15,-2-2-5 16,-2-1 5-16,-2 1-3 16,-3 0 3-16,-7 1 0 0,-1 5 3 15,-7-1-4-15,-5 3 1 16,-3 3 2-16,-3 1 14 15,-7 2-2-15,1 4-5 0,-4 4-6 16,-1-1-4-16,-2 0 0 16,0 2-1-16,-4 0 0 15,-5 0 1-15,-10-16-47 16,-15-39-121-16</inkml:trace>
  <inkml:trace contextRef="#ctx0" brushRef="#br0" timeOffset="-156241.02">21197 14840 459 0,'-10'-8'3'0,"-5"-5"4"0,3 2 3 15,3 0-1-15,2 3-4 16,-1-1 2-16,1 1-3 15,0 1-2-15,4 6 0 16,1-1 1-16,2 0 0 16,0 0 1-16,12 1-8 0,10-5 1 15,9-3 6-15,10-1 0 16,8-8-2-16,5-4 1 16,4-4 0-16,3 0 1 15,0-6 0-15,5 0 1 16,0-5 4-16,2 1 8 0,2 1-2 15,1-3-5-15,0 2-2 16,-5 5-4-16,-3 0 2 16,-5 6-5-16,-9 4 0 15,-7 6 0-15,-8 3 2 16,-7 3-2-16,-8 2-1 16,-5 3 0-1,-4 2-32-15,-6 1-20 16,-4-5-66-16,-7-3-141 0</inkml:trace>
  <inkml:trace contextRef="#ctx0" brushRef="#br0" timeOffset="-156053.53">22057 14230 546 0,'-1'2'9'0,"1"-2"-5"16,11 2-17-16,15 1 9 0,18 6 4 15,10 0 2-15,16 5-2 16,8 8 2-16,9 10-2 16,-10 9-3-16,-9 8-77 15,-14 6-119-15</inkml:trace>
  <inkml:trace contextRef="#ctx0" brushRef="#br0" timeOffset="-154317.58">23819 14762 457 0,'4'24'0'16,"2"0"-5"-16,4 6 5 0,5 6 7 16,4 3-1-16,-2 2 2 15,2-2-1-15,1 2 0 16,-5-1 1-16,-1-1-6 16,-4-3 1-16,-6-1-2 15,-4-6 0-15,0-5-2 16,-7-9-20-16,-4-8 13 15,-7-7 8-15,-3-5 2 0,3-18 2 16,-3-11-3-16,2-7 0 16,1-8-2-16,4-4 0 15,3-1 2-15,-2 3 0 16,7 1 0-16,-4 5 0 0,5 8 13 16,-2 5 0-16,1 3 11 15,3 7-12-15,0 1-6 16,3 4-1-16,0 5 0 15,0 1-4-15,5 1-1 0,9 7-2 16,4 3-1-16,5 0 1 0,4 14-3 16,1 11 0-16,0 10-1 15,2 1 5-15,-3 7 0 16,4 0 2-16,1 1-2 0,2 1 0 16,0-6 1-16,0 1-1 15,3-3 0-15,-5-2 1 31,-3 0-1-31,-3-7 0 0,-6-1-1 16,-5-7 1-16,-6-8-4 16,-6-3 4-16,-3-9 0 15,0 0 5-15,0-9 3 0,-5-7-3 16,-2-7-1-16,1-4 1 16,2-5 3-16,4-2-5 15,0-2-3-15,0 4 0 16,2 4 0-16,3 6-1 15,1 4 0-15,-2 8 1 16,-1 2-1-16,-1 3 0 0,0 3 0 16,1 2-2-16,1 0-1 15,1 11-5-15,5 2 3 16,0 6 4-16,5 1 2 16,2 3 0-16,5-2 0 0,-1-7-2 15,1-4 2-15,1-9-6 16,-1-1 3-16,-6-11 5 15,-1-6 1-15,-5-8 7 16,-5-4 0-16,-3 0 2 16,-2-4-5-16,-5 1-5 15,-7 1-2-15,-5 3 0 0,-3 8 2 16,-1 5 3-16,-1 8 4 16,-1 7-2-16,2 7-7 15,-1 12-2-15,2 9 1 16,4 6 0-16,3 4-1 15,8 2 0-15,5 2-3 0,0-3-7 0,11-9-7 16,8-3-1-16,5-11 3 16,5-12-1-16,0-4 10 15,1-23 8-15,2-8-1 0,-3-6 0 16,-2-4 1-16,-6-6 0 16,1 3 0-16,-8 5 1 15,-1 7 5-15,-6 3 17 16,-3 11 7-16,-3 7 0 15,-1 4-5-15,2 7-5 16,1 0-18-16,0 17-9 16,4 5 3-16,0 6 5 0,4 5 0 15,3 3 0-15,-1 0-1 16,1-4-16-16,2-7 4 16,1-7 4-16,-2-10 2 15,0-8 1-15,1-7 11 0,-1-16-3 16,-1-12 0-16,1-8-1 15,-3-11 1-15,-4 0 0 16,0 0-2-16,-2 0 0 16,-3 12 0-16,-3 10 2 15,0 8 14-15,0 9 8 0,0 12-12 16,0 3-8-16,0 3-9 16,0 15-2-16,2 11 5 15,5 9 1-15,6 4 0 16,3 6 1-16,5 4-1 15,5-5 0-15,1-3 0 16,-3-5-34-16,0-10-44 0,-8-14-59 16,-3-12-190-16</inkml:trace>
  <inkml:trace contextRef="#ctx0" brushRef="#br0" timeOffset="-153728.56">24861 14879 552 0,'0'4'29'0,"0"-4"-16"16,3 0-20-16,14 0 8 15,6-7 9-15,6-9-3 0,9-7-3 16,4-7-3-16,0-11-1 16,-1-1-32-16,-5-2-45 15,-9 3-39-15,-5 6 3 16,-12 7 76-16,-8 10 85 15,-2 8 89-15,0 10-40 16,-2 7-43-16,-6 16-38 0,-2 6-6 16,1 12 1-16,4 1-1 15,5 7-6-15,0-2-3 16,5-11 1-16,10-2-2 16,1-13-1-16,4-10-20 15,1-11-10-15,0-9 22 0,1-18-6 16,0-6 6-16,-1-4 10 15,-1-6-1-15,-2 2 0 16,-4 7 2-16,-3 9-1 16,-3 5 18-16,-1 11 14 0,-2 9-13 15,0 2-17-15,2 16-2 16,5 7 0-16,0 3 2 16,3 4-2-16,2-2-1 15,3-6 1-15,4-4-4 16,-2-14-25-16,0-6 13 15,-4-3 9-15,-2-17 5 16,-5-8 4-16,-4-2 2 0,-1-8 9 16,-5 2 3-16,-1 3 0 15,0 2-2-15,0 6-5 16,-5 6 4-16,-8 8 5 16,-3 5-14-16,-5 6-6 0,-6 0-4 15,1 10-32-15,5 1-43 16,1 1-22-16,12-2-212 31</inkml:trace>
  <inkml:trace contextRef="#ctx0" brushRef="#br0" timeOffset="-153413.35">25795 14537 709 0,'2'-5'6'16,"-2"3"-7"-1,0 2-3 1,0 0 0-16,0 7-17 0,0 13 15 0,0 6 4 16,-5 6 0-16,2 7-7 15,1-4-10-15,2 0-12 16,0-11-2-16,2-7-14 16,7-13 19-16,4-4 15 15,2-21 20-15,-3-8 0 16,-2-7 14-16,-2-3 8 0,-6 2 0 15,-2 1-2-15,-8 5-4 16,-10 10 1-16,2 5-6 16,-8 11-8-16,3 5-6 15,0 0-3-15,3 10-11 0,7 7-50 16,2-6-76-16,7 1-272 16</inkml:trace>
  <inkml:trace contextRef="#ctx0" brushRef="#br0" timeOffset="-153050.81">26010 14437 500 0,'7'-1'238'16,"-1"-3"-237"-16,4 4-5 15,5 0-3-15,2 14 6 0,3 8-13 16,-1 4-5-16,-5 10-4 15,-4 7-12-15,-8 3-16 16,-2 1-8 0,-5 3 32-16,-13-1 21 15,-4-4 6-15,1-11 2 0,-2-9-2 0,3-11 5 16,3-10 32-16,9-4 36 16,2-17-12-16,6-9-33 0,0-8-13 15,7-6-9-15,10 2-4 16,4-4-1-16,2 9 0 15,1 4-2-15,0 8 1 16,-4 3-1-16,1 9-24 16,-3 2-22-16,-1 3-26 0,2-1-42 15,0-1-123-15</inkml:trace>
  <inkml:trace contextRef="#ctx0" brushRef="#br0" timeOffset="-152582.19">26467 14346 685 0,'2'-10'6'0,"-2"2"-2"15,5 8-3-15,2 4-4 16,-2 14-2-16,4 12 4 0,-1 13 1 16,-2 9 0-16,0 9 1 15,-6 7-15-15,0 0-15 16,-2-1-21-16,-11-5-26 15,-5-9 5-15,0-12 4 16,1-14 44-16,0-15 26 0,5-12 25 16,0-3 39-16,9-18-26 15,3-10-29-15,0-4 7 16,8-5 4-16,8 0 1 16,7-4-12-16,6 6-3 15,5 1-2-15,5 6-4 16,7 4-1-16,0 5-2 0,3 5 0 15,-7 8 0-15,-4 6 0 32,-8 3-2-32,-11 14-1 15,-14 9-2-15,-5 8 4 0,-12 7 2 0,-8 6 0 16,-6 0 2-16,3-4 10 0,7-3 9 16,9-8-2-16,7-9-8 15,18-7-10-15,16-8 3 16,16-3-3-16,13-2-2 15,7-4-28-15,1-14-60 16,5-7-163-16</inkml:trace>
  <inkml:trace contextRef="#ctx0" brushRef="#br0" timeOffset="-152363.4">27872 14275 666 0,'0'-4'10'0,"0"4"11"16,0 7-23-16,0 13 0 15,-7 10 2-15,-6 11 1 0,-1 9 0 16,-6 7 1-16,1 3-11 16,-3 0-11-16,0-1 3 15,3-6-3-15,4-6-15 16,6-13-47-16,1-11-87 15</inkml:trace>
  <inkml:trace contextRef="#ctx0" brushRef="#br0" timeOffset="-152144.37">27405 15072 619 0,'0'9'20'0,"0"-7"-23"16,11-2 2-16,16 0 3 31,9-11 13-31,11-7-2 0,16-7-7 16,6-7-4-16,5-4 0 0,3-9-1 0,-5-2-19 16,-11-7-117-16,-9-3-223 15</inkml:trace>
  <inkml:trace contextRef="#ctx0" brushRef="#br0" timeOffset="-151925.63">27303 14526 590 0,'-4'14'4'16,"10"-6"-16"-16,25-5 14 15,13-3-2-15,14-11 3 16,13-14 4-16,17-12-18 16,6-9-36-16,-1-8-29 15,4-5-109-15</inkml:trace>
  <inkml:trace contextRef="#ctx0" brushRef="#br0" timeOffset="-151738.13">28471 14150 682 0,'-5'23'4'0,"-3"2"-4"15,2 11-2-15,1 12 2 16,-3 9 1-16,1 5-1 0,-2 10 0 16,3-1-2-16,-6 5-21 15,3-2-33-15,-3-3-10 16,-3-3-3-16,-2-11-59 15</inkml:trace>
  <inkml:trace contextRef="#ctx0" brushRef="#br0" timeOffset="-151433.95">28471 14393 509 0,'37'-30'5'0,"4"-1"1"15,10 0 8-15,5 5-4 0,10 6-3 0,0 4 3 0,0 9 2 32,-4 7-4-32,-12 5-5 15,-12 19-1-15,-21 9-3 16,-17 14-4-16,-16 8-7 0,-26 9 14 15,-16 6 1-15,-11 5-1 16,-8-2 0-16,-2 0 1 16,2-5-2-16,3-6 0 0,3-6-50 15,-1-12-61-15,1-6-234 16</inkml:trace>
  <inkml:trace contextRef="#ctx0" brushRef="#br0" timeOffset="-150829.72">26440 16062 583 0,'-24'11'9'0,"7"-8"-7"16,11-3-2-16,6 0-8 15,5 0-33-15,15-3 30 16,3-6 9 0,10-4-9-16,6-4-19 15,4-3 12-15,6-1 7 0,5-4 11 16,5-4 0-16,7-1 0 15,9-6 2-15,3-1 8 16,10-5 7-16,9 2 1 16,5-3 1-16,8-2-12 15,1-3-3-15,6 0-1 0,-1 0-2 16,1-1 0-16,-1 1 1 16,3 2 14-16,-2 1 2 15,-2 2 3-15,-1 3-10 16,-4-2-3-16,-6 5-4 15,-3-1-1-15,-7 6-3 0,-11-1 0 16,-7 3 1-16,-9 4-1 16,-10 3 0-16,-11 2 4 15,-5 3-1-15,-9 1-2 16,-5 5 0-16,-10 3-1 16,0 0 1-16,-8 3 0 15,-4 5-1-15,-3-2 1 0,-2 3 7 16,0 0 11-16,0 0-6 15,0 0-7-15,-2 0-7 16,-2 0 1-16,-3 0-17 16,-1 0-45-16,-4-18-77 0</inkml:trace>
  <inkml:trace contextRef="#ctx0" brushRef="#br0" timeOffset="-129833.05">7660 12605 364 0,'0'-5'18'15,"0"-2"-7"-15,0 1-3 16,0 1-6-16,0 2-3 15,0-1 2-15,0 2 0 0,0 0 0 16,0-2 0-16,0 4 0 16,0 0-1-16,0 0-3 15,0 0 1-15,2 4 3 16,0 7-1-16,-1 1 3 16,1 3-2-16,0 1 0 0,1 2 0 15,3 1-1-15,1 1 1 16,2 3-2-16,3-1 3 15,3 4-2-15,1-4-1 16,2 3 2-16,1 0-1 0,0-2-1 16,3-2 1-16,-3 0 0 15,4-3 0-15,3-1 0 0,4-5 0 16,4-5-3-16,5-7 3 16,12 0-2-16,10-16 2 15,9-12-1-15,13-10 3 16,8-10 1-16,10-6-1 0,7-8 0 15,-1-1-2-15,3 3 1 16,-6 1 1-16,-4 9 1 16,-12 3 7-16,-12 14-8 15,-11 9 6-15,-16 6 3 16,-10 6 4-16,-13 7-2 16,-8 3 1-16,-5 2 0 0,-4 0-2 15,-4 0-1-15,1 0-9 16,-1 4 2-16,6 4-3 15,-4-4 1-15,-5-8-45 16,-9-33-192-16</inkml:trace>
  <inkml:trace contextRef="#ctx0" brushRef="#br0" timeOffset="-128116.09">17934 15746 327 0,'-37'-28'5'0,"-6"4"-3"16,0 12 0-16,-4 5 7 15,2 7 9-15,-1 0-2 0,-3 14-8 16,6 6-3-16,2 7-1 15,4 5-2-15,9 11 1 16,3 8-2-16,4 13-1 16,-1 12-3-16,3 15 2 15,-2 6 0-15,5 7-6 16,5 3-5-16,4 2 9 0,7-2 3 16,0-2-1-16,13-2 3 15,7-1 3 1,7-7-1-16,3-9-2 15,8-15 3-15,3-7 8 0,6-17-3 0,7-15-2 16,1-13-2-16,2-14 9 16,3-5 3-16,3-12 0 15,-4-8-7-15,-3-4-5 16,-4-2-3-16,-9 5 0 0,-9 3-6 16,-10 7 3-16,-9 2-7 15,-7 1-33-15,-8-7-93 16</inkml:trace>
  <inkml:trace contextRef="#ctx0" brushRef="#br0" timeOffset="-125115.88">5996 14284 17 0,'0'-9'37'0,"0"0"3"0,0 2-6 16,0-1-8-16,0 3 4 16,0 0 0-16,0 3 0 15,0 0-25-15,5 2-5 16,2 0 0-16,0 0 0 0,1 0 1 16,-1 4-11-16,1 3 8 15,-1 2-2-15,-2 0 4 16,5-2 1-16,-3 0-1 15,2-1 1-15,-1-5-2 16,2 1-3-16,-1 0 4 16,0-2 1-16,0 2 13 0,0-1-9 15,0 1 0-15,2-2 3 16,1 2 0-16,3-2 2 16,6 0-1-16,4-5 3 15,9-10 0-15,10-4-2 16,7-11-4-16,12-12 1 0,6-8-4 31,4-5-1-31,4-2-2 0,-3 0 2 16,-4 5-4-16,-5 4 0 0,-11 12 0 15,-12 7 3-15,-13 10-2 16,-9 5 4-16,-7 7 2 0,-7 5 9 16,-5 2 14-16,-1 0-18 15,0 9-7-15,0-6-42 16,0-6-167-16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5:40:11.610"/>
    </inkml:context>
    <inkml:brush xml:id="br0">
      <inkml:brushProperty name="width" value="0.05292" units="cm"/>
      <inkml:brushProperty name="height" value="0.05292" units="cm"/>
      <inkml:brushProperty name="color" value="#FF0000"/>
    </inkml:brush>
  </inkml:definitions>
  <inkml:trace contextRef="#ctx0" brushRef="#br0">24728 12714 185 0,'2'-5'20'0,"-1"-3"-3"0,-1 3 22 15,0-2 15-15,0 0-16 16,0 3-17 0,0-1 1-16,0 3-5 15,0 0-5-15,0 2-4 0,0 0-9 16,0 0 0-16,0 0 0 15,0 0 1-15,0 0 1 16,0 0 2-16,0 0 1 0,0 0-1 16,0 0 2-16,2 0 1 15,0 0-3-15,3-2-9 16,1 1-44-16,-4-1-118 16</inkml:trace>
  <inkml:trace contextRef="#ctx0" brushRef="#br0" timeOffset="531.15">24723 12591 142 0,'1'-4'158'15,"-1"2"-159"-15,2 2 5 16,-2-3 6-16,0 1 23 16,0-3 23-16,0-3-18 0,0 0-16 15,-5-3-3-15,-3 2 5 16,-1-1 1-16,-1 2-7 16,-3 1 5-1,1 4-2-15,-1 3-7 16,-3 3-3-16,2 15-7 0,-3 9-1 15,3 12-3-15,1 9-1 0,6 13-1 16,7 12 1-16,0 9-1 16,14 6 3-16,12 4-1 15,6-4 1-15,8-6 0 16,4-11-1-16,5-15-1 16,3-19-4-16,2-17-35 0,2-20-22 15,-4-10-47-15,-4-24-134 16</inkml:trace>
  <inkml:trace contextRef="#ctx0" brushRef="#br0" timeOffset="901.69">25100 12693 440 0,'-11'8'1'0,"3"5"2"0,8 8-4 15,0 10 2-15,0 8 3 16,8 9 7-16,4 7 12 16,7 2-6-1,3-1-5-15,5-3-2 0,2-9-5 16,2-11-3-16,-1-10-1 16,-1-12-1-16,-4-11-1 15,-3-6 2-15,-3-16 4 0,-7-11 9 16,-4-8 22-16,-6-5-15 15,-2-6-12-15,-3 0-4 16,-8 4-1-16,-4 8 1 16,0 7 0-16,-4 12-2 0,-1 13 4 15,1 8-3-15,-1 4-6 16,6 14-20-16,4 0-29 16,9 0-22-16,1-4-77 15</inkml:trace>
  <inkml:trace contextRef="#ctx0" brushRef="#br0" timeOffset="1626.96">25415 12680 587 0,'-5'0'2'16,"2"0"-2"-16,3 5-11 15,0 13 1-15,3 6 10 16,8 7 0-16,3 5 0 15,0 5 1-15,7-1-1 16,-5-3 0-16,3-3-2 0,1-3 2 16,-2-7 0-16,-3-8 0 15,-5-5 0-15,0-7 1 16,-7-4-1-16,-3-15 30 16,0-12 0-16,-6-13-24 0,-3-7-4 15,2-5-3-15,0 1-17 16,2 6-3-16,2 7-1 15,3 14 13-15,0 9 8 16,0 10 0-16,10 5-1 16,-3 11-3-16,7 12 1 0,-1 7 3 15,5 8 1-15,2 6-1 16,-4 2 1-16,3 1 1 16,0-6-1-16,-5-5 0 15,-5-10 0-15,-2-9 0 16,-5-14 1-16,-2-3 3 15,0-23 37-15,0-14-27 16,0-13-12-16,0-8 0 0,0-4-2 16,0 3-8-16,4 4-18 15,4 10 15-15,4 11 11 16,-4 13 1-16,-1 9 13 16,5 12-2-16,-2 0-11 0,2 19 0 15,5 8 3 1,0 3 0-16,7 6-3 15,-1 0-1-15,5-3 2 0,-3-4-2 16,-6-4-1-16,-1-9-38 16,-7-13 3-16,-3-3-5 0,-5-21 40 15,-3-9 16-15,0-11 4 16,-3-9-10-16,-2-2 1 16,2 7-6-16,-2 6-1 15,-1 11 20-15,5 12 7 16,1 9-10-16,0 7-9 0,0 19-17 15,0 10 5-15,5 10 2 16,3 9 0-16,6 11 0 16,-2 5 0-16,8 2-1 15,1 6 1-15,6 6-1 0,-2 2-20 16,0-3-104-16,-3-9-39 16</inkml:trace>
  <inkml:trace contextRef="#ctx0" brushRef="#br0" timeOffset="1906.04">25933 12535 478 0,'1'-26'88'0,"14"-3"-89"0,6 3 8 16,10 1-5-16,1 7 2 15,2 9-4-15,-3 9 0 16,-3 14-2-16,-9 22 2 16,-12 12-2-16,-7 13 3 15,-4 8-2-15,-11 10 4 0,-7 1 0 16,3-4-2-16,7-8 0 16,5-12-35-16,3-24-112 15</inkml:trace>
  <inkml:trace contextRef="#ctx0" brushRef="#br0" timeOffset="3127.69">26318 12273 589 0,'-21'-11'7'0,"1"4"-4"16,5 4 3-16,-4 3-5 15,4 14-2-15,-5 13-2 0,6 12 0 16,-1 11 4-16,3 9-3 16,4-2 2-16,8-1 0 15,0-7-1-15,9-9 0 0,7-14-1 16,4-10-3-16,4-12 0 0,0-6 6 16,0-21 6-16,-3-13-4 15,-5-12 1-15,-3-9-1 16,-4-4-1-16,-7 3-3 15,-1 2 3-15,-1 13 0 16,0 11 6-16,0 11 13 0,0 12 3 16,0 9-6-16,0 1-14 15,-1 17-9-15,1 10 5 16,0 5 3-16,0 6-2 16,8 4-1-16,7-4-1 15,1-4 2-15,2-7-1 0,1-8-13 16,0-12-6-16,-3-8 2 15,-2-6 12-15,-2-19 6 16,-5-10 3-16,0-7-3 16,-2-6-2-16,-2 1 4 15,1 6-4-15,0 7 2 0,-2 9 0 16,0 11 0-16,-1 7 12 16,3 7-6-16,-2 0-9 31,3 9 1-31,0 7 2 15,7 2 0-15,1 1 0 0,4-2-1 0,0-3 0 16,4-11-1-16,-4-3-2 16,3-5 5-16,-3-17 3 15,-5-8-4-15,0-4 0 16,-2-3 0-16,-3-1-1 16,-4 8 1-16,-1 5-1 0,-2 9 1 15,0 7 5-15,0 9 12 16,-5 0-12-16,3 16-8 15,0 5-2-15,2 6 2 16,-2 3 2-16,13 1 0 16,4-1-1-16,2-6 1 0,7-7-6 15,-2-8 1-15,0-5 3 16,-2-4 0-16,2-13 3 16,-8-12 2-16,-1-9-1 15,-8-9 1-15,-1-2-2 16,-4-4 1-16,0 8-2 0,0 9 1 15,-2 8 0-15,-3 9 13 16,0 7 9-16,-2 8-4 16,2 0-15-16,4 15-5 15,1 7-1-15,0 0 0 16,3 10 3-16,7-4-1 16,4 0-1-16,1-5-13 0,2-7-3 15,1-5 10-15,-4-11 3 16,-2-3 5-16,-2-18 1 15,-3-11 4-15,0-9-3 16,-2-7-2-16,0 2 0 16,0 2-1-16,-2 7 0 0,-1 9 1 15,0 11 3-15,-1 6 13 16,3 11 3-16,1 9-19 16,0 15-9-16,5 15 7 15,2 12 3-15,7 13-3 16,3 11 3-16,7 14-1 15,6 9 0 1,1 7 0-16,1 0-1 0,1 1 1 0,-8-4-6 16,-6-6-1-16,-12-11-7 15,-10-10 7-15,-4-10 5 0,-23-13 1 16,-11-15 1-16,-10-10 4 16,-10-17 1-16,-2-10-2 15,-1-14-1-15,5-19-1 16,11-17-2-16,9-13-3 15,16-12-1-15,16-9-6 16,4-4 7-16,23-1 4 16,6 2-3-16,8 3 2 0,1 6-1 15,1 8-16-15,-7 4-48 16,-2 5-85-16,-6 4-227 16</inkml:trace>
  <inkml:trace contextRef="#ctx0" brushRef="#br0" timeOffset="4659.46">27502 11804 528 0,'7'17'-6'0,"3"0"-5"16,-3-12 12-16,1-5-2 16,5 0 1-16,-4-2 8 0,2-4 17 15,2-8 7-15,-1-6-3 16,0-2-13-1,1-6-10-15,-2-2-4 16,-4-2 0-16,1-3 0 0,-7 7 1 16,-1 3 15-16,0 7 13 15,-3 7 7-15,-5 10-10 0,1 1-16 16,0 7-12-16,0 18-1 16,3 14-1-16,2 10 1 15,2 7 1-15,0 11 1 16,6-2-2-16,6-3 2 0,7-6-1 15,0-9 0-15,4-9-6 16,1-16-1-16,1-12 3 16,-2-10 1-16,1-16 5 15,-4-12-1-15,-5-10 2 16,0-6-5-16,-6-1-3 0,0 1 1 16,-3 3 3-16,-1 11 1 15,-2 6 0-15,-1 10 0 16,0 7 0-16,-2 7-2 15,3 3-6-15,-1 14-3 16,5 2 9-16,0 5 2 16,3 1 1-16,0-2-2 0,1-3-3 15,0-10-15-15,-4-6 7 16,2-4 9-16,-1-10 3 16,0-15 3-16,-1-7 0 15,2-8-1-15,1-3-2 16,-3 1 1-16,1 5-1 0,-3 7 0 15,0 10 0 1,-2 8-1-16,-1 7 2 0,0 5-4 16,1 1-3-16,6 12 1 15,4 3 5-15,5 0 0 16,0 2 0-16,6-6-13 0,-2-5-6 16,0-3 8-16,-2-4 7 15,-6-13 5-15,-2-6 0 16,-2-6 4-16,-3-2 2 15,-2 2 5 1,-2 6 1-16,-3 2-3 16,0 10 2-16,0 4 3 0,0 3-5 0,0 1-10 15,0 12-6-15,6 6 5 16,5 3 1-16,3 1 0 16,6 0-1-16,5-3 0 15,4-6-10-15,2-5-21 0,-1-9-18 16,3 0-17-16,-3-11-7 15,-1-12 40-15,-3-5 28 16,-2-9 13-16,-4 0 20 16,-6-2 0-16,-5-2 10 15,-4 4 8-15,-5 4-11 16,-3 3-5-16,-12 5-1 0,-1 6-11 16,-4 1-5-16,-2 9-5 15,2 5-7-15,-2 4-1 16,2 11-3-16,2 14 1 15,3 7 2-15,7 7 1 0,2 2-1 16,6 3 1-16,4-7 0 16,8-7 0-16,6-7 0 15,1-12-1-15,-2-11-1 16,5-4 4-16,-3-20 1 16,-2-11-1-16,-2-5 1 15,-1-8-1-15,-6 1-2 0,-2 2 0 16,-3 9 0-16,0 8 2 15,-3 8 5-15,0 10 10 16,0 5-3-16,0 5-7 16,0 5-13-16,0 7 1 15,0 8 3-15,3 1 1 0,9 4 2 16,3-1-2-16,4-3-1 16,7-5 4-16,-3-9-6 15,4-7 8-15,-4-4-3 16,1-19 4-16,-4-12 2 0,-5-10-1 31,-2-10-3-31,-4-15-1 16,-4-5-1-16,-5-5-1 0,0 2 0 0,0 6 0 15,-1 11 0-15,-10 16 1 16,2 15-1-16,-4 13 0 16,1 12 7-16,-3 5-4 15,5 15-5-15,1 16 1 0,6 6-2 16,2 10 3-16,7 4 0 15,11 2-2-15,5 0 2 16,9-7 0-16,4-4-1 16,1-8 2-16,0-7-2 15,1-9 1-15,-3-9 2 0,0-7-1 16,-6-2-9-16,0-8-19 16,-6-11-8-16,-2-4-38 15,-4-5-76-15</inkml:trace>
  <inkml:trace contextRef="#ctx0" brushRef="#br0" timeOffset="4841.85">28172 10971 625 0,'18'0'-31'16,"0"-5"-54"-16,4-13-178 15</inkml:trace>
  <inkml:trace contextRef="#ctx0" brushRef="#br0" timeOffset="6271.39">25060 14607 256 0,'18'16'-28'16,"2"-3"-34"-16,0-1-1 16,-1-3-28-16</inkml:trace>
  <inkml:trace contextRef="#ctx0" brushRef="#br0" timeOffset="6506.74">25205 14600 248 0,'6'-36'49'15,"-6"-3"9"-15,-9-4-12 16,-7 2-4-16,-4 0-3 16,-4 10 11-16,3 5-14 15,-2 8-5-15,-1 7 18 0,5 8-20 16,3 3-13-16,-3 7-13 16,7 14-5-16,-2 13 2 15,4 11-3-15,5 10 3 16,3 12-1-16,2 9 1 0,9 6-1 15,11 3 0-15,9-3 3 16,9-3-2-16,5-8 0 16,7-12-2-16,6-15-31 15,1-19-34 1,-1-23-42-16,-3-18-151 16</inkml:trace>
  <inkml:trace contextRef="#ctx0" brushRef="#br0" timeOffset="7756.02">25663 14330 488 0,'-5'-16'13'16,"-11"7"4"-16,0 5 11 15,-3 4-15-15,-3 0-6 16,2 12-1-16,-2 11-5 16,3 10 4-16,0 12 1 15,7 10-1-15,5 12 8 0,7 5 3 16,0 3-4-16,7-1-2 15,9-9-1-15,2-8-8 16,6-12 0-16,0-15-1 16,1-10-2-16,-1-18 0 15,-2-2 5-15,-1-25 1 16,-3-14 2-16,-6-15-5 0,1-12 3 16,-6-10-3-16,-3-7-2 15,-4-4 3-15,0 5-1 16,-5 5-1-16,-8 15 0 15,-2 12 0-15,0 16 1 16,-2 16 13-16,-1 11 3 0,6 7-6 16,-1 9-11-16,2 14-3 15,8 15 0-15,1 8 0 16,2 11 2-16,5 4 1 16,12-1 0-16,0-4-4 15,8-7-7-15,-1-10-2 0,1-18 4 16,-1-13 5-16,-2-8 4 15,0-13-2-15,-2-13 6 16,-2-14-2-16,-5-9-1 16,1-5 1-16,-1 1-2 15,-1 1 0 1,2 9 0-16,-1 9 0 16,-1 8 0-16,3 8 0 0,-3 9-1 0,2 7 0 15,-4 2 0-15,2 4-3 16,1 14 2-16,1 3 1 15,-1 4 0-15,-2 4 2 16,-1-1 0-16,2 1-1 0,-5-6 2 16,0-7-2-16,-4-2 0 31,1-10 0-31,-4-4 0 0,0-7 3 16,1-13 3-16,-1-9-4 15,0-4-1-15,0-7-1 16,2 3-1-16,0-1 0 15,2 6 0-15,-2 9 1 0,1 3 0 16,1 8-1-16,-4 8 2 16,2 4-2-16,-1 0-5 15,5 15-2-15,-3 4 8 16,5 4 0-16,2 3 1 16,3 0-2-16,7-1 1 0,-5-7 0 15,7-7-4-15,2-8-13 16,-1-3 9-16,0-18 4 15,-1-10 5-15,-4-8 4 16,0-9-5-16,-7-8 2 0,-4-8-3 16,-5 1 3-16,-2-3 0 15,0 4-2-15,-5 9 1 16,-5 9 1-16,-1 9 13 16,1 11 4-16,-3 8 0 15,2 8-4-15,4 5-8 16,4 2-3-16,3 14-12 0,0 8 4 15,14 11 6-15,8 6-3 16,3 7 2-16,6 5-3 16,8 4 2-16,-3-1 2 15,3 4-4-15,-2-2 4 16,-7-1-1-16,-7 0-2 16,-5-6 1-16,-11-1-1 0,-5-7 0 0,-2-9 0 15,0-9-1-15,-6-11-2 16,-2-10 0-16,-2-4 3 15,3-18-2-15,2-14-8 0,0-13 6 16,5-3 1-16,0-4 0 16,7 1 1-16,11 2 3 15,3 9 0-15,6 6 0 16,2 0 1-16,0 5 7 16,-2 6-3-16,-4 7-1 0,-5 4-4 15,-4 8-1-15,-1 4 0 16,-5 14-1-16,2 9-2 15,-3 8 3-15,0 3 2 16,0 5-1-16,3-2 1 16,-2-1 0-16,3-4-1 15,-3-9 1-15,-1-8-3 0,-4-14-48 16,-3-4-53-16,-3-22-41 16</inkml:trace>
  <inkml:trace contextRef="#ctx0" brushRef="#br0" timeOffset="7896.63">26667 13850 398 0,'-16'-16'217'16,"4"4"-174"-16,-1 5 6 15,4 1-35-15,3 2-9 16,3 4-5-16,3 0-45 16,0 0-58-16,2-2-141 0</inkml:trace>
  <inkml:trace contextRef="#ctx0" brushRef="#br0" timeOffset="9023.34">27003 13590 658 0,'0'-10'4'0,"0"6"-2"15,0 4 1-15,-2 0-4 0,1 12-5 0,1 9-2 16,0 8 7-16,5 6-1 15,4 7 2-15,7 1 0 16,5-3-2-16,1 0 3 16,3-6-1-16,1-6-1 15,1-5 0-15,-1-5 1 16,-1-11-1-16,-3-3 1 0,-4-4-4 16,-11-2-5-16,-7-12 1 15,0-7 5-15,-18-6 7 16,-9-2-2-16,0 0-2 15,-1 4 2-15,-3 8 5 0,3 6 9 16,4 11-8-16,-1 0-8 16,3 18 1-16,3 9-2 15,4 6 1-15,3 5 0 16,5 1 0-16,5 0-4 16,2-1 4-16,5-6 0 15,9-5-3-15,4-8 2 0,6-10-3 16,4-7 1-16,7-2 4 15,-1-16-2-15,-2-9 0 16,-3-5-7-16,-6-8 6 16,-7-3 3-16,-5-4 0 15,-8 1-1-15,-3 1 1 0,0 7 0 16,0 4 0-16,-3 7 4 16,-1 11 5-16,1 3 5 15,1 10 0-15,0 1-5 16,2 9-15-16,0 7 5 0,0 7-1 15,2 4 1-15,7-2 1 16,6-2-2-16,4-3 1 16,6-8-1-16,2-7-2 15,2-5 2-15,0-9 1 16,-4-14 0 0,-4-9 2-16,-6-8-1 15,-7-4-1-15,-4-6 1 0,-4 4-2 0,0 3 2 16,-7 7 0-16,0 10-1 15,-2 11 1-15,0 8 1 16,2 7 3-16,0 5-5 16,1 13-2-16,5 7 1 15,1 7 1-15,0 4 0 16,10-2 0-16,4-2-2 0,3-3 0 16,5-8-4-16,0-5 0 15,0-7 0-15,0-9 3 16,-1 0 2-16,-5-14 0 15,-2-9 0-15,-4-8 1 0,-3-4-3 16,-4-3-3-16,-3 2 1 31,0 4 3-31,0 9 3 0,0 5-2 16,0 9 2-16,0 5 2 16,0 4 2-16,4 0-8 15,1 11 1-15,3 0 3 0,2 2 0 16,3-2-1-16,1-3-1 15,4-2 2-15,2-6-2 16,-2 0 0-16,3-13 3 0,-2-6-3 16,-1-10 0-16,-4-6 2 15,-6-9-1-15,-2-5 1 16,-4-5 0-16,-2-1-1 16,0 3 0-16,0 6 2 15,-6 10 8-15,3 10 7 16,-1 8-1-16,3 9 12 15,-3 9-4-15,2 5-20 0,2 15-8 16,0 8 4-16,0 10 0 16,7 5 0-16,4 3 1 15,2-2-1-15,4-1 1 16,0 0-28-16,1-8-29 16,-6-6-7-16,1-8-74 15,-10-10-187-15</inkml:trace>
  <inkml:trace contextRef="#ctx0" brushRef="#br0" timeOffset="9304.59">27823 13350 501 0,'8'-17'16'0,"4"-2"2"16,5-5-11-16,6-2-6 16,-2-5 0-16,3-2-2 15,-2-3-9-15,-5 2-22 0,-2 0-4 16,-6 5 31-16,-6 4 13 15,1 8 41-15,-3 6 6 16,-1 7-2-16,2 4-9 16,2 2-29-16,2 14-18 15,3 6 3-15,-1 6 3 0,4 4 1 16,2 4-2-16,-1 1-1 16,-1 1 1-16,0-6-9 15,-5-2-59-15,-5-9-59 16,-2-11-133-16</inkml:trace>
  <inkml:trace contextRef="#ctx0" brushRef="#br0" timeOffset="9429.59">27899 12937 561 0,'-3'-7'31'15,"1"2"-2"-15,2 3-18 0,0-2-12 16,2 0-92-16,8-4-219 15</inkml:trace>
  <inkml:trace contextRef="#ctx0" brushRef="#br0" timeOffset="10181.08">28321 12917 445 0,'-4'-16'13'0,"-1"0"14"15,1 0 7-15,1 5 8 0,-2 3-3 16,-1 3-3-16,-2 5-5 15,-2 0-13-15,1 10-10 16,1 12-6-16,-2 6-2 16,1 6 0-16,4 5 0 0,3 0 0 15,2-5-1-15,0-2 1 16,14-8 0-16,1-9-3 16,-1-7 0-16,6-8 1 15,-2-6 4-15,-2-17 1 16,-2-7-1-16,-3-8-1 0,-5-3-4 15,-5-3 1-15,-1 4 3 16,0 5 0-16,-7 8-1 16,2 8 3-16,-1 6 8 15,3 7-1-15,-1 6-4 16,4 4-9-16,0 9 0 16,0 7 3-16,7-1-1 15,8 4 1-15,4 0-1 0,6-6-1 16,2-4 2-16,6-9-4 15,1-4-1-15,-4-7 7 16,-1-16-1-16,-4-13 1 16,-6-7 2-16,-9-10 5 0,-8-10-3 15,-2-3-4-15,-9 0-4 16,-7 2-11-16,-4 8 3 16,0 8 7-16,-1 11 3 15,5 14 0 1,3 8-1-16,4 10 7 15,4 5 0-15,3 9-10 0,2 15 2 0,0 2 2 16,11 8 0-16,3 3 1 16,7-1 0-16,6 2 0 15,2-6 1-15,5-2-2 0,4-5 1 16,2-4 0-16,1-3-2 16,-4-5-36-16,2-2-36 15,-5-4-21-15,-4-7-21 16,-4 0-79-16</inkml:trace>
  <inkml:trace contextRef="#ctx0" brushRef="#br0" timeOffset="10321.69">28991 12505 598 0,'-14'-7'58'16,"3"-2"-25"-16,2 5-13 0,-4 1-11 15,0-2-1 1,-1 1-3-16,2-2-4 0,-3-2-42 15,7-4-103-15</inkml:trace>
  <inkml:trace contextRef="#ctx0" brushRef="#br0" timeOffset="13966.23">28655 13847 349 0,'-6'-17'6'0,"-2"2"12"15,-1 0 11-15,-1-1 13 16,2-2-6-16,-3 2-2 15,-2-4 7-15,4 5-10 16,1 2-1-16,-5 4-6 16,2 2-2-16,1 7-5 15,-2 0-6-15,-2 14-1 16,1 13-4-16,1 11-4 0,2 13 4 16,2 12 4-16,6 5-4 15,2 5-1-15,11 0-2 16,10 3-1-16,6-4-1 15,6-2 0-15,3-12 0 16,4-8-1-16,-5-14-7 0,-1-13-9 16,-1-15 6-16,-5-8 10 15,-2-28 2-15,-4-11 0 16,-5-12-1-16,0-14 4 16,-9-9-5-16,-6-9-7 0,-2 0-21 15,-9 4 23-15,-7 10 3 16,-11 11 3-16,0 17-3 15,-6 15 4-15,1 16 12 16,0 10-8-16,-1 0-2 16,5 18-4-16,7 6 0 0,2 9-1 15,11 5-1-15,2 6 1 16,6 5 0-16,11 2 0 16,7-2 1-16,10-3-1 15,7-9 1-15,3-10-3 16,3-12-6-16,2-15 4 0,2-4 5 15,-4-21 0 1,-1-11 0-16,-6-5-10 0,-4-3-76 16,-7-4-59-16,-5-2-181 15</inkml:trace>
  <inkml:trace contextRef="#ctx0" brushRef="#br0" timeOffset="14294.89">29046 13334 500 0,'-12'-4'11'0,"1"4"34"0,4 0-14 15,0 0-5-15,2 10-12 16,-1 6-7-16,6 8-3 0,0 11 4 15,0 8 3-15,0 7 5 16,9 7 4-16,3 5-9 16,1 2 1-16,3 3-5 15,2-7-1-15,-2 4-3 16,2-5-1-16,0-5 0 0,-3-4 1 16,-3-6-3-16,-4-6-24 15,-6-8-27-15,-2-10-74 16,-8-11-137-16</inkml:trace>
  <inkml:trace contextRef="#ctx0" brushRef="#br0" timeOffset="14654.18">28943 13993 489 0,'19'-25'3'0,"4"-7"0"0,6-7-2 16,5-3 8-16,2-4-6 15,2-5-4-15,0-9-18 16,-1-2-2-16,-3-6 14 16,-5-3 6-16,-5 0 2 15,-9 3 1-15,0 6 1 0,-8 8 22 16,-5 12 10-16,-2 11 22 16,0 12-3-16,-7 6-8 15,-2 8-16-15,-2 5-13 16,0 3-13-16,-2 19-9 15,3 11 3-15,-1 12 0 0,4 9 4 16,1 7-2-16,6 1-3 16,0 3 3-16,12-2 0 15,3-5 3-15,7-4-1 16,4-6-1-16,2-5-1 16,-1-6 0-16,4-10-18 15,-1-5-29-15,-9-10-56 0,-4-6-66 16</inkml:trace>
  <inkml:trace contextRef="#ctx0" brushRef="#br0" timeOffset="15327.33">29360 13768 482 0,'21'-5'1'0,"0"-13"1"16,12-7 3-16,-1-4 1 15,4-6-2-15,-2 1-1 0,-6-8-10 16,-4 3-5-16,-10-1 4 16,-4 1 9-16,-9 4 0 15,-1 5 4-15,0 5 15 16,-8 9 19-16,1 4 8 16,-1 8-7-16,-1 4-9 15,-1 10-27-15,5 9-4 0,2 9 0 16,1 8-1-16,2 3 1 15,0 4 0-15,10-2 0 16,7-6 0-16,4-3 0 16,2-10-3-16,6-11-8 15,-2-11 1-15,0-6 7 0,-3-19 4 16,-5-9 0-16,-6-6 0 16,-2-7 0-16,-4-3 0 15,-2-2-1-15,-2 8-2 16,-3 5-1-16,0 7 3 0,0 10-1 15,-3 8 3-15,-2 9 5 16,1 5 2-16,1 0-7 16,3 0-3-16,0 7-2 15,0 0-9-15,12-2-10 16,1-2-3-16,7-3 0 16,-2 0-4-16,2-4 22 15,-1-4 6-15,-1 2 1 0,-7 2 1 16,0 4 7-16,-6 1 16 15,-3 16 3-15,0 3 2 16,1 8-12-16,1-1-10 16,3 3-4-16,4-2-2 0,3-3 0 15,4-1 1-15,1-9-4 16,5-4-8-16,-2-9-1 16,3-2 5-16,-4-8 7 15,3-8 0-15,-4-8 3 0,-1-6-4 16,-1 2 0-16,-1-6-5 15,-5 4-21-15,2 0-31 16,-4 3-97-16</inkml:trace>
  <inkml:trace contextRef="#ctx0" brushRef="#br0" timeOffset="16376.06">30507 13330 492 0,'0'-21'3'0,"0"-12"5"16,3-10 11-16,6-12 7 16,-2-11-1-1,0-13-12-15,-1-10-4 16,-4-4-5-16,-2-7-3 0,0 2 0 15,-4 7-1-15,-7 14 1 0,-6 15-1 16,-5 16 4-16,-2 17 36 16,2 11-9-16,0 13-8 15,3 5-5-15,9 2-13 16,0 19-8-16,9 10 0 16,1 7 0-16,1 14 4 15,11 4-1-15,5 4-1 0,5 1 1 16,1 0 0-16,6-8-2 15,5-5 1-15,0-10-2 16,2-9-4-16,3-15 0 16,0-13 3-16,-4-1 1 15,-2-21 4-15,-4-9 0 0,-6-11-2 16,-7-2 1-16,-3-5-5 16,-8 0 4-16,-5 5-1 15,0 6 2-15,0 8 3 16,0 9-2-16,-2 6 3 15,-1 9 8-15,0 5-5 0,3 3-11 16,0 15 1-16,0 5 1 16,8 7 1-16,3 4 1 15,5 0 2 1,3-3-4-16,5-4 1 0,3-8-2 0,0-6-6 0,2-12 3 16,-5-1 1-16,1-17 3 15,-1-10 5-15,-6-11-1 16,-4-3 0-16,0-3-1 15,-8 1 0-15,-4 3 0 16,-2 8 0-16,0 9 4 16,0 7 3-16,0 9 0 15,0 3 6-15,0 4-12 0,0 7-8 16,0 9 6-16,9 3-1 31,6 0 1-31,2-1 0 16,8-5-2-16,-1-10 0 0,3-3-1 0,-3-11 5 15,0-16 0-15,-4-10 1 16,-2-9-2-16,-7-6 2 16,-4-5-1-16,-7-2-1 15,0 5 0-15,-9 1 0 16,-7 8 0-16,-4 12 1 0,0 10-2 16,0 10 6-16,1 10-3 15,2 3-3-15,2 20 0 16,5 4-4-16,8 8 1 15,2 8 3-15,6 2-2 0,12-3-2 16,6 0 6-16,1-4-2 16,-1-7-1-16,3-5 1 15,-1-7 0-15,-6-4-39 16,-3-6-54-16,-7-4-125 16</inkml:trace>
  <inkml:trace contextRef="#ctx0" brushRef="#br0" timeOffset="16662.41">31308 12266 523 0,'1'-23'-2'16,"8"-4"9"-16,5-7-6 15,3-1-1-15,-2-10 2 16,0-5-2-16,-1-2 0 0,-1-1 1 16,-6 3 0-16,-2 4 0 15,-3 6 11-15,-2 12 27 16,0 6-1-16,0 12-6 15,0 8-7-15,4 2-4 0,2 20-23 16,3 7 0-16,3 9 3 16,4 3 1-16,5 5-1 15,3 6 1-15,3 0-3 16,0-1 3-16,-2-2-1 16,-6-6-20-16,-5-5-51 0,-9-8-47 15,-5-14-148 1</inkml:trace>
  <inkml:trace contextRef="#ctx0" brushRef="#br0" timeOffset="17251">31424 12150 549 0,'6'-14'0'16,"4"-4"2"-16,8-3 0 15,4-4 1-15,1-4-2 0,1 0-2 16,3-6 1-16,-10-3-20 15,2 3-27-15,-7-3 34 16,-5 2 14-16,-4 1 2 16,0 5 29-16,-3 7 13 0,0 8-4 15,0 5 4-15,0 8-8 16,0 2-20-16,-3 16-17 16,1 5-3-16,2 10 2 15,0 5 2-15,0 4-1 16,7 0 0-16,6-5 0 15,4-3-1-15,4-10 1 16,4-12-4-16,2-7 1 0,4-8 3 16,1-15 4-16,-1-17-3 15,-4-5 1-15,-4-10-2 16,-4-5 1-16,-4 0-1 16,-4 0 1-16,-6 2 0 15,-3 8 1-15,-2 10-1 0,0 10 0 16,-4 8 18-16,-3 6 2 15,2 7-10-15,2 6-8 16,1 0-6-16,2 9-1 16,0 9 3-16,9 4-1 0,4 4-3 15,9 5-15-15,2 1 5 32,3 0 4-32,2-2 5 0,-2 1 6 15,-3-5 1-15,0-4 0 16,-4-1 5-16,-5-3 3 15,-1-4 1-15,-6-1-9 0,1-6 2 16,1 1-3-16,0-5 1 0,6-3-1 16,7 0-25-1,11 0-7-15,8-6-23 0,3-4-36 16,2-1-51-16,-4 0-103 16</inkml:trace>
  <inkml:trace contextRef="#ctx0" brushRef="#br0" timeOffset="22402.45">25259 16360 142 0,'-5'0'50'16,"-2"0"-36"-16,2 0 18 16,-3 0 1-16,1 0-7 0,-2 3-12 15,1 1 6-15,-2-1-7 16,1 1-3-16,2 0 8 15,-1-2 2-15,1 1-1 16,0-2 2-16,2 2-2 16,2 0 2-16,-2 1 2 0,-2 1-5 15,2 1-5-15,2 1-3 32,-4-2 4-32,3 2-5 0,-1-4-4 15,3 1-2-15,2-1-1 16,0 0-2-16,0-2 0 15,0-1 0-15,0 2 0 16,2-2 1-16,5 0-1 0,3 0 1 16,7-6 3-16,12-11 5 15,5-10 4-15,14-14-2 16,16-11-4-16,16-15-1 16,13-12-4-16,19-12-1 0,10-3 2 0,10-3-3 15,6 0 3-15,1 2-3 31,-5 2 2-31,-8 13-1 0,-14 7 0 16,-17 8-2-16,-20 15 3 16,-18 13-1-16,-16 10-2 15,-17 11 3-15,-9 7-3 0,-8 2 2 16,-4 7-4 0,-3 0-31-16,-5 6-27 0,-12 7-20 15,-17 9-135-15</inkml:trace>
  <inkml:trace contextRef="#ctx0" brushRef="#br0" timeOffset="22835.05">25011 16462 579 0,'2'0'5'0,"0"0"-11"15,5 10 2-15,10 10 2 16,4 7 4-16,6 6-2 15,4 10-2-15,3 9 4 0,3 10-1 16,-1 8 2-16,0 8 2 16,1 8 2-16,0 6 6 15,1 3 0-15,3 4 2 16,4 1 4-16,3 0 0 16,4-3-2-16,2 1-7 15,1-3-5-15,-1-9-3 0,-3-10-1 0,-5-12 0 16,-4-10-2-16,-4-15 2 15,-8-14-2-15,-1-14 0 16,-4-11-29-16,-7-27-49 0,-5-30-127 16</inkml:trace>
  <inkml:trace contextRef="#ctx0" brushRef="#br0" timeOffset="23367.93">26133 15779 556 0,'-15'3'1'0,"4"-1"0"15,6-2-1-15,5 0 0 0,0 0-11 16,9 0 3-16,10-9 9 16,8-9-1-16,11-7 6 15,10-8-6-15,12-14 10 16,9-8-3-16,11-10-5 0,5-2 0 16,4-5-2-16,-1 0 1 15,0 9 0-15,-9 9-1 16,-11 11 0-16,-9 16 1 15,-8 17 1-15,-10 10 2 16,-5 15 0-16,-6 20-1 16,1 7 2-16,-1 13 1 15,4 12-2-15,4 10-3 0,2 7 1 16,-1 10-1-16,2 13 0 31,3 9 0-31,-5 4 0 16,0 2 1-16,0 1-1 0,-3-7-1 0,-4-8 3 0,0-14 9 15,-3-9 3-15,-2-15-6 16,-3-5-5-16,-2-14-4 16,-5-6 0-16,-5-6 2 15,-5-8-24-15,-7-7-44 0,-5-8-69 16</inkml:trace>
  <inkml:trace contextRef="#ctx0" brushRef="#br0" timeOffset="23820.68">25710 18292 386 0,'26'-15'137'0,"4"-15"-137"16,11-11 7-16,13-14 0 0,13-15 4 15,14-14 8-15,9-10 1 16,15-13 10-16,12-11-16 16,7-2-8-16,7-4-3 15,3 1 0-15,0 5-2 16,-7 9-2-16,-8 15 2 16,-14 8-1-1,-18 17-25-15,-16 9 4 16,-20 16 6-16,-14 8-5 0,-17 8-17 0,-13 5-45 15,-7 1-104-15</inkml:trace>
  <inkml:trace contextRef="#ctx0" brushRef="#br0" timeOffset="24352.95">25367 16956 334 0,'0'5'71'0,"0"-3"-69"16,0-2 4-16,0 0 10 16,9 0 1-16,3-2 11 15,5-7-10-15,5-3-3 0,0-5-4 16,11-4 6-16,5-8-8 16,7-6 3-16,9-10 0 15,14-7 1-15,9-6 0 16,11-12 1-16,15-5 0 0,7-9-3 15,11-3-3-15,4-2 1 16,4-1 1-16,-5 3-5 16,-8 5 0-16,-10 13-1 15,-14 6-3-15,-16 15 2 16,-11 3 2-16,-6 10 0 16,-12 5 5-16,-7 6 6 0,-6 5-4 31,-4 5-7-31,-8 1-4 15,-6 8 0-15,-1 1-1 0,-10 4-3 0,-4 0-26 16,-1 14-25-16,-12 3-19 16,-13 4-42-16,-9 4-152 0</inkml:trace>
  <inkml:trace contextRef="#ctx0" brushRef="#br0" timeOffset="25650.43">25785 17091 411 0,'-8'-9'8'16,"-3"0"26"-16,1 3 22 15,4 0-18-15,-1 0-13 16,0 3-2-16,-1 3 2 0,1 0-7 16,3 9-10-16,1 12-4 15,3 8-4-15,0 8 4 16,0 2 2-16,0 6 0 15,3-4 1-15,1-3-3 16,1-8-2-16,1-7 2 16,-2-7-4-16,-1-6 2 15,-3-10-2-15,0-6 1 0,0-17 4 16,0-8-3-16,-2-7-10 16,-3-7-4-16,1-7 7 15,-3 7 5-15,3 6 1 16,3 7-1-16,-3 8 1 15,2 12 7-15,2 5 2 16,0 7 0-16,9 7-11 0,4 11-1 16,6 5 4-16,5 8 0 15,5 2 0-15,-2-1-1 16,3 5-1-16,-3-6 2 0,-2-2-22 16,-9-1-34-1,-9-6-48-15,-7-7-94 0</inkml:trace>
  <inkml:trace contextRef="#ctx0" brushRef="#br0" timeOffset="25978.91">25671 17414 152 0,'-4'3'445'16,"4"-3"-439"-16,0-5 12 16,8-9-11-16,7-5 2 0,5-8 1 15,6-3-2-15,1-5-3 16,-3-2-3-16,0-1-6 15,-8 1-84-15,-4 2-52 16,-5-1-25-16,-7-1 104 16,0-1 65-16,-1 6 42 15,-6 2 74-15,1 4-30 16,5 7-9-16,-1 5-24 0,2 6-13 16,0 6-18-16,5 2-15 15,9 11-8-15,3 9 4 16,0 7-2-16,3 5-3 15,0 7-1-15,-2 4 0 16,-2-2 1-16,-2 0-2 0,-2-3-43 16,-7-3-31-16,-5-8-49 15,0-6-131-15</inkml:trace>
  <inkml:trace contextRef="#ctx0" brushRef="#br0" timeOffset="26275.77">25845 17270 570 0,'3'-12'1'16,"7"-3"1"-16,4-3 6 16,2-3 3-16,3-3 3 15,2-2 0-15,-6-3-7 16,2-3-6-16,-9 0-44 0,-1-2-56 16,-4-2-10-16,-3 1 39 15,0 1 75-15,0 5 37 16,-3 8 22-16,2 3 11 15,1 11 1-15,0 1-26 0,0 6-23 16,9 6-17-16,2 8 2 16,4 6-3-16,0 8-6 15,5 4-2-15,1 2 1 16,-1-1 0-16,1-1-2 16,-2-4 0-16,-4-5-24 15,-5-3-56-15,-8-9-48 0,-2-6-174 16</inkml:trace>
  <inkml:trace contextRef="#ctx0" brushRef="#br0" timeOffset="26417.81">26060 17120 551 0,'0'0'13'16,"9"-11"-4"-16,7-5-1 16,3-4-6-16,5-3 0 15,0-5-3-15,3 1-28 16,-4-1-114-16,1-1-183 0</inkml:trace>
  <inkml:trace contextRef="#ctx0" brushRef="#br0" timeOffset="27058.94">26337 16774 214 0,'0'-9'334'0,"0"3"-284"16,0 6 7-16,-7 0-31 0,0 6-23 16,-1 12 0-16,-1 5-3 15,2 6 0-15,2 3-1 16,5 1 1-16,0-2 1 15,0-6-2-15,3-6-7 16,6-8 1-16,0-7-13 0,2-4-1 16,0-11 15-16,-3-12 1 15,2-4-3-15,-5-7 6 16,0 4-1-16,-3 1 2 16,0 4 2-16,-2 7 1 15,0 6 17-15,0 6 2 16,2 5-7-16,-1 1-9 0,3 5-9 15,0 9 5-15,3 2 0 16,0 0 2-16,4 0-2 16,4-3 0-16,-2-6-7 15,6-7-14-15,-4 0-2 16,0-14-1-16,-1-6-7 0,-4-5 1 16,-3-2 10-16,-4-1 15 15,-1 5 5-15,-2 0 2 16,0 7 17-16,0 3 5 15,0 6 3-15,0 7 2 16,2 0-22-16,3 4-12 16,3 6 3-16,2 3 1 15,6 1 0-15,-1-1 0 0,5-8 0 16,-3-5 0-16,0 0-14 16,-3-7-5-16,-4-15 10 15,-2-3 0-15,-6-3 7 0,-2-3 2 16,0-1 0-16,-10 5 6 15,2 4 9-15,-1 4 13 16,2 6 10-16,4 4-4 16,0 8-3-16,3 1-17 15,0 1-19-15,10 13 4 0,3 3 2 16,8 1-1-16,0 2 0 16,4 2 3-16,0-4-6 15,0 0-19-15,1-6-5 16,-1-4-21-16,-4-8-60 15,-1-4-253-15</inkml:trace>
  <inkml:trace contextRef="#ctx0" brushRef="#br0" timeOffset="27872.54">27384 15819 444 0,'-9'4'5'0,"2"-2"-4"16,1-2 4-16,4 1-1 15,-2-1 6-15,3 0 16 16,1 0 7-16,0 0-5 15,0 0-15-15,0 0-5 0,11 0 3 16,3-4-3-16,8-7-5 16,3-4-2-16,8-4-1 15,2-3 0-15,4-2 1 16,10-5 0-16,3-3 2 16,5-6 13-16,8-5 2 0,9-3 0 15,6-6-3-15,8-3-1 16,4-4-4-16,7-5 0 15,5 0-2-15,7-2 0 16,6-1 0-16,3 3-3 16,3 0-1-16,-1 3-4 15,0 3 1-15,-5 1-1 0,1 2-2 16,-7-1 4-16,3 5-1 16,-7 1-1-16,-2 5 0 15,-9 2 1-15,-2 6-1 16,-13 5-1-16,-13 7 2 15,-7 3-1-15,-15 6 2 0,-15 5-1 16,-9 8 0-16,-10 0-2 16,-6 3-4-16,-4 0 3 15,-2 0-1-15,0 0-21 16,0 5-16-16,-6 2-28 0,-5-2-58 16</inkml:trace>
  <inkml:trace contextRef="#ctx0" brushRef="#br0" timeOffset="28263.12">29954 14291 195 0,'3'-9'111'0,"-1"0"-53"16,3 0 14-16,4 0-23 15,6 2-17-15,10-2-10 0,6 2 4 16,8 0-6-16,9 7 1 16,1 0-6-16,1 11 1 15,-5 14-8-15,-4 10-4 16,-11 12-4-16,-13 8 1 15,-12 7 3-15,-5 6 4 0,-20-2 1 16,-9 4 4-16,-3-4 4 16,-7-4-2-16,-2-7 0 15,-3-4-3-15,3-4-11 16,-3-8 2-16,5-10-5 16,7-11-59-16,8-18-108 15</inkml:trace>
  <inkml:trace contextRef="#ctx0" brushRef="#br0" timeOffset="29405.92">31174 13509 218 0,'0'-23'225'0,"-5"2"-215"0,-4 0 39 16,4 3-8-16,-1 3-12 16,-1 5-11-16,3 3 6 15,-3 5-5-15,4 2-2 16,1 9-7-16,2 17-10 15,0 18-2-15,7 9 5 0,9 14 3 16,7 8 1-16,3 9 6 16,3-2-7-16,-1-1-4 15,1-7-1-15,-2-2 1 16,-8-10-1-16,-6-10-19 16,-4-16-16-16,-9-15 5 15,0-14 27-15,-14-7 10 0,-6-21-5 16,20 21-8-16,-50-77 0 15,22 24-2-15,-2-10 5 16,-2-5-8-16,-1-3-4 16,1-4 0-16,2 0 8 0,-1 2 3 15,8 3 3-15,0 6 2 16,8 9 4-16,5 5 2 16,6 11 2-16,4 6 0 15,4 4-4-15,14 8-2 16,8 1 4-16,4 12-4 0,7 7 0 15,-4 1-2-15,-5 16-2 16,-5 11 2-16,-5 9-1 16,-7 0 0-16,-4 11 1 15,-5-3 1-15,-2 5-2 16,0-3-1-16,0 0 1 16,0-6-10-16,2-3-35 0,7-10-18 15,1-9-73-15</inkml:trace>
  <inkml:trace contextRef="#ctx0" brushRef="#br0" timeOffset="30366.53">31527 13561 488 0,'-12'11'-7'0,"2"-3"5"16,1 0 3-16,1-3 1 0,3-3-2 15,0-2 2-15,0-5 11 16,1-13 10-16,1-4-15 16,-3-8-4-16,4 0-2 15,-2 1 0-15,1 4-1 16,-1 8 4-16,3 4 12 0,-3 9 24 16,4 4-20-16,0 10-20 15,0 14-6-15,0 6 2 16,0 8 5-16,5 8-2 15,6-5 2-15,4 4-12 16,0-6-3-16,5-5 3 0,6-9 3 16,-3-7 0-16,3-12 2 15,-2-6 0-15,1-11 3 16,-3-16 1-16,0-9 5 16,-6-5-1-16,-4-7 1 15,-4 4 0-15,-1-1 1 16,-7 10-3-16,0 4 1 0,0 10 6 15,0 8 3-15,-9 7-1 16,-1 3 1-16,2 3-12 16,-3 9-2-16,3 6 1 15,3 4 1-15,5 2-1 16,0-2-3-16,2 1-15 16,13-11 0-16,0-6-3 15,5-3 8-15,2-3 10 0,1-15 2 16,2-4 1-16,-5-3 3 15,0 0-1-15,-6 0-1 16,-2 5 1-16,-4 5 2 16,-4 6 2-16,-2 3 6 0,-2 4 10 15,0 2-5-15,0 12-19 16,1 6 2-16,3 7 1 16,3 5 0-16,2 5 0 15,2 0 0-15,3-3 0 16,2-2 0-16,0-6-4 0,1-9 3 15,3-9-2-15,-3-6 0 16,3-13 5-16,-2-16 3 16,2-7-1-16,0-10-4 15,-3-7 2-15,0-5 0 16,-3-3-2-16,-1-1 1 16,-6 8 0-16,-4 6 0 0,-3 12 0 15,0 8 3-15,-7 10 15 16,-6 11 3-16,-2 7-16 15,1 0-6-15,2 10-1 16,4 8 1-16,4 7 0 0,4 0-2 16,4-1-5-16,11 1-14 15,11-4 0-15,4-3 6 16,6-2 7-16,6-6 8 16,-3 5-1-16,-3-3 1 15,-7 4 2-15,-9 0-3 16,-8 2 6-16,-10 0 13 15,-2 2 4-15,-9-2-5 0,-6-1-12 16,3-2-1-16,-3-3-3 16,8-7-5-16,3-5-68 15,4-2-20-15,0-19-171 16</inkml:trace>
  <inkml:trace contextRef="#ctx0" brushRef="#br0" timeOffset="30654.76">32467 12982 529 0,'0'-4'11'16,"-5"4"31"-16,-2 4-23 16,0 12-18-16,-4 7-1 15,0 9 0-15,2 5 1 16,0 6-2-16,7 0 1 16,2-1 2-16,0-6-1 15,17-6 0-15,3-10-1 0,8-10-1 16,2-10 1-16,1-10 4 15,-3-20-1-15,-1-5 0 16,-6-8 3-16,-8-3 2 16,-3 1 3-16,-8 5 6 15,-2 7-3-15,-12 6 0 0,-7 9-4 16,-2 8-9-16,-7 6-14 16,1 4-37-16,4 0-33 15,-1 7-65-15,7 0-207 16</inkml:trace>
  <inkml:trace contextRef="#ctx0" brushRef="#br0" timeOffset="31031.4">32647 12978 572 0,'7'-3'8'16,"-5"1"4"-16,4 2 5 15,1 7-9-15,0 9-6 0,0 5 1 16,-2 4-1-16,3 4-1 15,-8 0 1-15,1-3-1 16,-1-2-1-16,0-6 0 16,0-7 0-16,0-5 2 15,-1-6-1-15,1-2 8 0,0-13 2 16,0-11-9-16,8-8-2 16,5-5 0-16,0-5 0 15,1-1 1-15,2 2-1 16,-2 7-1-16,-2 8 1 15,-2 10 3-15,-1 11 9 0,-2 7 1 16,-1 3-7-16,-1 19-4 16,0 5 0-16,2 5-2 15,-2 5 2-15,7 1 1 0,-2-5-4 16,7-2-19-16,6-6-25 16,5-2-32-16,8-9-71 15,3-8-234-15</inkml:trace>
  <inkml:trace contextRef="#ctx0" brushRef="#br0" timeOffset="31563.95">33247 12848 491 0,'-15'-34'4'0,"-5"11"5"16,1 9 26-16,-8 10-8 16,2 4-14-16,-1 14-4 15,-3 13-3-15,5 5-6 16,1 5 0-16,9 1 2 15,9-2-1-15,5-6 0 0,9-9-1 16,14-7-1-16,8-11-1 16,3-3-3-16,4-17 4 15,0-13-1-15,-6-11 0 16,-5-6 3-16,-9-8-1 0,-2-2 1 16,-9 2 2-16,-7 5 4 15,0 9 1-15,-1 10 3 16,-10 10 20-16,0 12-5 15,0 9-8-15,-1 0-8 0,4 18-10 16,3 5 0 0,5 8 1-16,0 1-1 0,9 2 0 15,11-2-1-15,7-6 2 16,3-4-2-16,4-11-10 16,0-11-10-16,0-6 3 15,-8-19 14-15,-4-11 5 16,-9-6 1-16,-9-8-1 0,-4 0 1 15,0-4 3-15,-9 4 1 16,-13 6-1-16,-5 6 1 16,-2 12 2-16,-4 9 2 0,0 14-2 15,7 3-1-15,4 18-2 16,9 14-3-16,8 6-1 16,5 9 0-16,10 9-1 15,12 6 1-15,7 10-2 16,5 4-3-16,0 3-37 15,-2-3-60-15,-10-1-124 0</inkml:trace>
  <inkml:trace contextRef="#ctx0" brushRef="#br0" timeOffset="33236.35">31761 14532 457 0,'4'0'11'16,"0"0"2"-16,7 0-2 15,1 0 16-15,3-4-1 16,8-10 2-16,2-7-14 0,3-10 2 16,-1-6-10-1,-3-8-1-15,-8-1 0 16,-7-2-2-16,-9 5 9 0,0 7 9 15,-13 6 5-15,-4 8 5 16,-5 10 3-16,-2 6-21 0,-3 6-7 16,1 16-7-16,-2 15-1 15,-5 17 2-15,8 9 0 16,5 12 1-16,4 6 0 16,10 7-2-16,6 1-1 15,10-3 4-15,10-7-4 0,9-12 2 16,12-17-8-16,-1-12-12 15,5-19 3-15,-1-13 9 16,-5-7-7-16,-7-22-1 16,-5-12 8-16,-8-9 6 15,-9-4 0-15,-3-4 2 16,-2 4 1-16,-3 6-1 0,2 11 1 16,-2 8-1-16,2 11-1 0,-3 10 1 15,3 8 3-15,3 0-3 16,-4 14 0-16,4 11 1 15,1 5 3-15,1 6 0 16,-1-2-4-16,4 3 1 16,-2-9-1-16,1-3 1 0,2-6 1 15,-4-9-4-15,3-8 2 16,1-4-1-16,-3-16 4 16,5-10-1-16,-3-2-1 15,-1-6-2-15,-3 4-1 16,-3 5 2-16,-5 8 0 0,0 6 0 15,0 5-1-15,0 8 2 16,-2 0-2-16,0 3-3 16,2 7 3-16,0-1 2 15,2 4-2-15,9-3 1 0,-1-5-2 16,7-4-12-16,-2-1 7 31,4-6 4-31,1-14 2 16,-6-5 2-16,2-3 1 0,-5-6-1 15,-3 6 0-15,-1 1 6 16,-6 9 7-16,1 7 5 0,-2 6 2 16,0 5 5-16,0 2-24 15,0 12-2-15,-2 2 1 16,2 7-2-16,0-1 2 16,0-3 0-16,11 1-12 15,3-4-17-15,6-4-12 16,3-2-2-16,6-3-27 0,2-7-27 15,3 0-21-15,-2-20-19 16,0-9 29-16,-5-10 118 16,-7-2 95-16,-6-5-18 15,-7 1-11-15,-5 4 16 16,-2 9-36-16,-16 9-9 16,0 3 2-16,-3 11-18 15,-1 9-16-15,1 0-11 0,2 11-4 16,4 14-1-16,1 5 0 15,8 4 1-15,2 4-1 16,2-3-1-16,9-1 2 0,9-7-2 16,8-9-1-1,3-11-7-15,8-7-9 0,-1-13-11 0,-1-13 12 16,-2-8 5-16,-8-7 10 16,-8 2 3-16,-3 3-1 15,-9 7-1-15,-5 8 7 0,0 8 8 16,0 10 1-16,0 3 4 15,-4 3-16-15,-1 13-4 16,5 7 1-16,-3 2 0 16,3 4 0-16,0 0 0 0,7-2 0 15,5-10-1-15,4-4-2 16,4-10 3-16,3-3 1 16,4-14 0-16,-2-11 2 31,1-11 0-31,-7-5-2 15,-6-5 5-15,-6-2 6 0,-5 0-5 0,-2 1 1 16,-7 6 1-16,-8 5 3 16,1 6-2-16,-4 7 4 15,4 9-3-15,-3 5 0 16,3 9-7-16,-1 2-4 0,5 17-2 16,3 6 2-16,3 9-2 15,4 2 3-15,0 3-3 16,20 0 4-16,5-5-5 15,7-5 2-15,4-11 2 16,9-8-1-16,-2-10 0 0,-2-5 1 16,-2-17-4-16,-7-8 2 15,-10-6 3-15,-3-4-2 16,-7 2 2-16,-4 2-2 16,-5 8 1-16,-3 6 1 15,0 10 0-15,0 5-2 16,0 7 1-16,-3 0-5 15,-1 16 1-15,0 3 0 0,-1 8-30 16,3 4-22-16,0 3-15 16,-1-1-27-16,-4-2-50 15,-5-1-98-15</inkml:trace>
  <inkml:trace contextRef="#ctx0" brushRef="#br0" timeOffset="33416.1">32409 13973 650 0,'14'-2'-7'0,"-2"-3"5"15,1 0-62-15,-4 1-150 16</inkml:trace>
  <inkml:trace contextRef="#ctx0" brushRef="#br0" timeOffset="34783.45">29878 14241 179 0,'-22'0'4'0,"5"0"-4"16,0 0 1-16,3 0-1 0,1 0 1 15,-1 0 2-15,2 0 12 16,0 0 5-16,4 0 12 16,1 0 13-16,-1-2-12 15,3 0 0-15,3 1-13 16,-3-1-9-16,1 0-3 0,-1 2 2 16,-2-2 1-16,-3 2 3 15,0 0 2-15,-2 0-5 16,-1 0 3-1,2 2 4-15,0 0 0 16,2 1-1-16,2-1-3 0,2 0 0 16,3 0-2-16,2 1-6 0,0 1-6 15,2 1-1-15,7 3 0 16,3-3 1-16,8 2 2 16,2-2 0-16,5 1 0 15,7-1 3-15,5-2-4 0,8 3 3 16,8-1-4-1,8 1 2-15,4-1-2 0,1 2 0 16,4-2-1-16,-4-1 3 16,-4-2-3-16,-3-2 1 15,-5 0-1-15,-9 0 1 16,-11 2 0-16,-7-1 1 0,-10 1-1 16,-6 3 0-16,-6 2 0 15,-7 5-2-15,0 1 2 16,-10 2 1-16,-7 8 1 15,-8 0-1-15,-6 9 0 16,-5 4-1-16,-8 5 2 0,-7 7-4 16,-5 9 3-16,-3 4 0 15,0-1 0-15,-1 5 12 16,2-1 7-16,9-2-9 16,10-3-9-16,10-5-1 15,6-15-23-15,10-21-213 0</inkml:trace>
  <inkml:trace contextRef="#ctx0" brushRef="#br0" timeOffset="37582.55">26145 16148 291 0,'0'0'-14'0,"0"0"19"15,0 0-4-15,0 0-1 16,0 0 1-16,0 0-1 0,0 0 1 16,0 2 0-16,0 3 3 15,0-2 1-15,0 2 1 0,0 4 20 16,0-1-9-16,0 0 2 0,0-2-9 16,0 1-2-16,0-2 0 15,0 1-3-15,0-1 2 16,0 1-1-16,0 1-3 15,0 1-2-15,-5-4-14 16,-9-4-153-16</inkml:trace>
  <inkml:trace contextRef="#ctx0" brushRef="#br0" timeOffset="39100.71">27202 17781 237 0,'4'2'121'16,"-3"-2"-119"-16,-1 0-16 15,3 0-4-15,-1 0 6 16,1 0 9-16,1 0 3 0,-1 0 5 16,-1 0 0-16,1-2-1 15,1 1 0-15,-2 1 4 16,-1-2 1-16,3-2 6 16,-1 3 4-16,0-5-2 15,1 0-2-15,1 0-6 0,0-3 4 16,2-2-2-16,3-1-3 15,-2 1-3-15,1-3-3 16,0 3-1 0,4-2-1-16,-3 3 1 15,2-1-1-15,-2-1 1 16,4-1 0-16,-1-1-1 0,-1-2 1 0,3-2 1 16,-1 0-1-16,-1-6 0 15,1 2 0-15,-2 0 1 16,0-2 0-16,-2 6-1 0,-3-2 0 15,1 2-1-15,-3 2 1 16,-1 2 5-16,1-1 4 16,-2 1-1-16,1 0-1 15,4 0-1-15,-3-2-4 16,0-3 0-16,4 0 0 16,2 0-1-16,-4-1-2 15,4-2 2-15,-1 0-1 0,3 0 0 16,1-5 0-16,1 1 0 15,3-1-1-15,0-2 0 16,4 0 1-16,-3 3-1 16,4-3 0-16,-1 2 1 15,-3 2-1-15,3 0 0 0,-2 2 1 16,-2 0-2-16,0-2 2 16,2 4 0-16,-4-2-2 15,4-1 2-15,-1 1-1 16,5-2 1-16,-1 0 0 0,3 0-1 15,-1 2 1-15,1 0 0 16,1 0 1-16,0 3-3 16,0 0 1-16,0 2 1 15,0 3-1-15,0-3 1 16,-2 1-2-16,3 2 2 16,-4-3 0-16,7 1-1 0,-3 0 1 15,1 1-1-15,2-1 0 16,-6 3-1-16,2-4 3 15,-3 4-2-15,2-2 0 16,-3 2 0-16,3 0 0 16,-1-2 0-16,2 0 1 0,-1 2-2 31,5 0 3-31,-4 3-3 16,1 0 0-16,-6 4 2 0,0 0-1 0,-6 1 0 0,-5 4 1 15,-4 0-1-15,-2 2-1 16,-1 0 1-16,-2 0 0 15,-2 0 0-15,1 0-1 16,-1 2-17-16,0 6-32 16,0-4-33-16,-1 0-72 15</inkml:trace>
  <inkml:trace contextRef="#ctx0" brushRef="#br0" timeOffset="39616.64">28759 16023 211 0,'-7'-5'166'16,"-2"-2"-152"-16,2 1 8 15,2 3-6-15,1 1-2 16,4 2-6-16,0 0-4 16,0 0-4-16,9 0-2 0,1 0 4 15,3 5 1-15,5 2-3 16,-2 4-1-16,5 3 2 16,-4-1-1-16,1 3 0 15,1-1 1-15,-2 4-1 16,0-1 0-16,0 1 1 15,-3 2-2-15,-3 2 1 0,0 4 0 32,-6 3 0-32,-3 5 0 15,-2 0 1-15,0 1 1 16,-12 3-2-16,-1-2 1 0,-3-1 1 16,-4-2 2-16,1 1 1 0,-2-3 0 0,0-1-1 15,0-2 2-15,-5-4 1 16,1-2 8-16,0-3 2 15,-2-6-1-15,1-2 4 16,-1-4-8-16,-2-2-3 0,3-6-6 16,1 0-1-16,3-1-26 15,1-21-92-15,-4-15-308 16</inkml:trace>
  <inkml:trace contextRef="#ctx0" brushRef="#br0" timeOffset="41334.08">30536 15438 491 0,'-15'-15'-13'15,"1"1"9"-15,-1 5 6 16,6 2-4-16,-2 2 1 15,0 1-4-15,1 1 2 0,-3-1 4 16,-1 4-1-16,-4-2 2 16,0 2 2-16,-2 0 1 15,-2 0 4-15,3 0 0 16,-1 2-3-16,3 2 0 16,0-1-1-16,0 4-4 15,2 1 1-15,-5 2-1 0,2 4 0 0,-5 4-1 16,-3 2 0-16,1 3 0 15,-6 4 1-15,1-1-1 0,-2 5 0 16,-2-2 1-16,-2 3-1 16,2-2 0-16,-2 2 2 15,2 0 3-15,4 0 7 16,3 4-1-16,5 3-3 16,2 3-4-16,6 4-1 15,-3 5-2-15,3 6 0 0,-2 11 1 16,0 3-2-16,-2 2 1 15,0-1-1-15,1-4 1 16,2-6 0-16,5-3 0 16,3-6-1-16,4 1 1 15,1 1-1-15,2 6 1 0,0 5 0 16,0 5-1-16,0 6 2 16,0 4-1-16,3 0-1 15,1 0 1-15,1-5-2 16,3-1 0-16,3-7 3 0,1-7-2 15,3-11 0-15,0-15-2 16,0-24-59-16,-4-20-83 16</inkml:trace>
  <inkml:trace contextRef="#ctx0" brushRef="#br0" timeOffset="42325.24">29700 15739 321 0,'0'0'158'0,"9"0"-163"16,4-3 4-16,3-1 1 15,5-3 1-15,6-2-1 16,4 2 0-16,1-3-1 16,5-2 0-16,5-2 3 0,1 2 2 15,3-4 0-15,0-2 3 16,3-2-4-16,2 0 5 16,1-3 1-16,4 0-2 15,2 0 3-15,1-4 2 0,1 4-2 16,1 0-2-1,1 0-5-15,-2 0-1 0,-1 3-1 16,-1-1-1-16,2-1 2 16,-1 1 1-16,4-1 4 15,-2 0 1-15,3 2 2 0,1-4-3 16,-1 3-2 0,0-1-1-16,-1-3-3 0,-3 2 3 15,-6 2-4-15,2 1 1 16,-2 1 1-16,1-1-2 15,-6 2 3-15,2 2 0 16,1-2 2-16,1 6-2 16,1-3-1-16,1 4-1 0,-5 3-1 15,-4-2 2-15,2 6-4 16,-8-2 5-16,-4 1-4 16,-2 3 1-1,-1 2 0-15,-1 0 1 16,-3 6-1-16,-2 2 0 0,-2 5 0 0,-3 5 0 15,-1 3 0-15,2 4 0 16,1 5 1-16,1 6 0 16,-1 2-1-16,4 4 1 15,-1 3-2-15,0 3 2 0,-2 2-1 16,-1 5-1-16,-7 4 1 31,0 4 1-31,0 4-3 0,-2 3 4 16,-3 4-2-16,5 4 0 15,0-4 0-15,1 3 0 16,6-3 0-16,-1 0 2 16,-2-2-3-16,3-3 1 15,-7 4 1-15,2-1 1 0,-7 0-1 16,-1 6-1-16,-2-4-1 16,-5-3 2-16,2 1 0 15,2-10-1-15,1-2 4 16,3-16-3-16,3-3 0 15,3-10 0-15,-2-15-18 0,-7-16-61 16,-9-10-176-16</inkml:trace>
  <inkml:trace contextRef="#ctx0" brushRef="#br0" timeOffset="42946.78">29745 17833 448 0,'4'4'7'16,"1"-4"-10"-16,4 0 7 16,4 0-2-16,4-4-4 15,5-3 1-15,2-2 5 16,8-5 5-16,5-2 9 0,9-6-3 16,2-2-2-16,11-9 1 15,7-5-6-15,12-4-1 16,7-8 0-16,10-9 2 0,7-1-1 15,13-3 19-15,1-1-8 16,6-1-2-16,2 3-6 16,-2 4-3-16,-3-1-5 15,-4 6-1-15,-3 1 0 16,-9 2 2-16,-2 3 0 16,-3 4-1-16,-2 2-1 15,-9 6-1-15,-7-1-1 0,-5 4 0 16,-11-2 1-16,-9 4-3 15,-14-4-37-15,-18-8-83 16</inkml:trace>
  <inkml:trace contextRef="#ctx0" brushRef="#br0" timeOffset="43805.06">30241 16340 315 0,'-5'32'175'16,"-2"2"-178"-16,0 11 4 0,6 10-3 15,1 9 3-15,3 6 0 16,10 5 1-16,3 1 3 16,6 0-1-16,5-5-2 15,-2-7 0-15,2-8-1 16,-4-12 0-16,-3-12 1 16,-6-8-1-16,-5-15 0 0,-7-9-5 15,-2-12 8-15,-5-16 2 16,-10-11-3-16,-4-9-5 15,-5-9-9-15,1-4-7 16,-3-4 16-16,1 3 3 16,1 3-1-16,2 4 1 15,-2 5 7-15,7 5 0 0,0 8 1 32,5 3-3-32,1 6 1 15,7 3 3-15,3 5-1 16,1 2-3-16,5 0 0 0,10 2-3 15,2 7-1-15,5 2-1 0,7 7-1 0,0 0-1 16,5 13 1-16,3 12-2 16,5 7 4-16,-3 8-2 15,-1 13 0-15,3 4 1 16,-3 3 0-16,-4 5 1 0,0-9-1 16,-5-7-1-1,-4-8 0-15,-7-15 1 0,-2-8 0 16,-7-12-1-16,-2-6 2 15,-4-4 9-15,-3-19 38 16,0-11-16-16,-1-13-25 16,-6-11-4-16,-2-8-3 15,-1-6-1-15,0 1 1 0,-1 5-2 16,0 9 1-16,1 12 2 16,-1 10-2-16,6 11 0 15,-3 12-1-15,6 8-21 16,2 4-45-16,0 0-84 0,2 5-128 15</inkml:trace>
  <inkml:trace contextRef="#ctx0" brushRef="#br0" timeOffset="44493.3">30986 16565 445 0,'1'5'33'0,"-1"-5"-55"16,0 0 8-16,0-11 15 0,0-4 5 15,0-10-3-15,-3-10 7 16,-6-2-1-16,-2 0-6 16,-3 1 2-16,-3 9-1 15,0 8 12-15,-1 10 5 0,2 9-8 31,-1 5-11-31,3 18-2 16,7 5-1-16,1 5 0 0,6 6 2 0,0 2 0 16,12-2 0-16,5-3-1 15,8-5 0-15,4-8 1 16,2-9-2-16,1-14-2 0,-1 0 0 16,-4-24 1-16,-4-8 3 15,-5-10-1-15,-4-12-6 16,-7-5-7-16,-5-6-7 15,-2 0 15-15,0 5 5 16,0 5 1-16,-5 13 25 0,1 14 7 16,-2 7 3-16,1 15-7 15,3 6-12-15,2 2-10 16,0 20-8-16,0 9-2 16,13 11 1-16,5 8 3 15,5 3 1-15,4-1-4 0,4-4 4 16,1-7-2-16,-5-13-2 15,-3-13-9-15,-5-14-8 16,-1-6 17-16,-5-23 4 16,-4-18-1-16,0-5-3 15,-6-9-15-15,-3-3 1 16,0 3 7-16,-1 6 9 0,-6 10 0 16,-3 14 7-16,3 8 24 15,0 15-6-15,2 7-9 16,-2 7-14-16,7 16-5 15,0 12 3-15,3 7-1 0,10 6 1 16,3 5 1-16,5 2-2 16,3-1-28-16,-6-8-50 15,-6-10-39-15</inkml:trace>
  <inkml:trace contextRef="#ctx0" brushRef="#br0" timeOffset="45259.71">31345 16242 654 0,'11'0'0'15,"2"-9"-11"-15,1-2 9 16,6-5-31-16,-3-3-34 16,2-5 23-16,-6-2 32 15,-3-5 14-15,-5 0 0 16,-1 0 8-16,-2 5 2 15,-2 4 2-15,0 7 2 0,0 10-6 32,-4 5 1-32,4 2-6 15,0 14-7-15,11 6 2 16,5 5-1-16,7 3 2 0,4-1-2 16,3-3 1-16,3-6-1 15,-3-10 0-15,2-8 2 16,-3-4 0-16,-2-19 0 15,-1-10 3-15,-5-3-4 16,-3-8 2-16,-3 3-1 0,-7 2-1 16,-2 5 1-16,-5 6 0 15,1 6 1-15,-2 8 16 16,0 7 9-16,0 5-8 16,0 0-12-16,0 9-9 0,4 1 1 15,5 6 1-15,5 1-3 16,3-3 3-16,2-5-1 15,1-6-1-15,-2-3 0 16,-2 0 1-16,-3-9 1 16,-6-1 2-16,-2-7-1 15,-3 3-1-15,-2 3-11 16,0 8-2-16,-2-8 9 0,-5 11 0 16,2 2-1-16,-3 14 1 15,7 8 3-15,-1 2 0 16,2 8 1-16,2 0-1 15,11-2 1-15,1-2 0 16,2-9-10-16,2-8-7 0,-2-11 6 16,0-2 1-16,-5-20 11 15,0-5 3-15,-6-4-3 16,-2-4 0-16,-3 0 3 16,0 3-4-16,0 4 1 15,0 6 0-15,0 4 1 16,0 7 8-16,0 5 13 15,0 4-9-15,0 0-15 0,4 0-1 16,2 0 2-16,-1 6 0 16,2-1 0-16,2 1 0 15,-4 2 0-15,1 0 0 16,0 1-7-16,-1-2-47 16,-3-2-49-16,-2-3-338 0</inkml:trace>
  <inkml:trace contextRef="#ctx0" brushRef="#br0" timeOffset="45571.75">32178 15668 437 0,'0'-6'229'0,"0"1"-229"16,2 3-4-16,5 2-15 15,2 4-9-15,4 10 20 16,3 7 5-16,5 10 2 0,1 3 1 15,2 7 0-15,-3 3 1 16,-1-2-1-16,-3-5 0 16,-5-9-2-16,-2-6-35 15,-1-15 24-15,-3-7 12 16,1-11 16-16,2-17 16 16,1-9-13-16,3-10-3 0,1-1-1 15,-1-2-6-15,-1 5-2 16,3 8 0-16,-4 7-3 15,-4 6 0-15,-4 10-1 16,-3 7-16-16,-3 2-112 0</inkml:trace>
  <inkml:trace contextRef="#ctx0" brushRef="#br0" timeOffset="46773.55">30831 18017 479 0,'0'14'-5'15,"0"-3"4"-15,0 3 2 16,7-3 1-16,1 1 0 0,-3-1 3 16,1-2 5-16,1-4 1 15,1 1 1-15,0-5-2 16,-1 1-4-16,4-2 0 15,0 0-1-15,-4-14 13 16,0-11 20-16,0-9-3 16,-2-14-12-16,1-14-12 0,-4-10-8 15,-2-8-1-15,0 0-1 16,0 10-3-16,-5 9 3 16,-8 17-2-16,-3 15 0 15,-4 19 4-15,-2 10 1 16,3 8-4-16,1 16 0 0,5 9-2 15,7 6 1-15,6 4 1 16,8 4-1-16,11-5 0 16,8-1 0-16,4-4-2 15,6-9-1-15,5-6 0 16,1-9-1-16,4-1 4 16,-1-7 1-16,-4 2 1 0,-6 0-1 15,-4 2-1-15,-11 5 2 16,-6 1-1-16,-10 0 0 15,-5 1 1-15,0 1 0 16,-7-2 1-16,-9 3 7 0,-5-3 6 0,-6-1 2 16,-2-3-4-16,0-4-10 15,2-5 0-15,4-2-1 0,10-9-27 16,8-12-29-16,5-16-81 16,14-7-178-16</inkml:trace>
  <inkml:trace contextRef="#ctx0" brushRef="#br0" timeOffset="47054.78">31658 17476 675 0,'-9'0'-5'15,"-4"0"6"-15,1 0 0 16,3 11-3-16,-3 1-1 15,0 6 0-15,-1 7 1 16,4 6 2-16,1 2 2 16,2 5 5-16,5 1 4 15,1 1-3-15,0-3-3 0,7-3-1 16,7-4-4-16,6-6-1 16,2-5-1-16,4-5 0 15,2-8-14-15,6-6-43 0,1-4-56 16,-1-19-78-16</inkml:trace>
  <inkml:trace contextRef="#ctx0" brushRef="#br0" timeOffset="48060.74">31943 17400 586 0,'-18'-13'27'15,"-3"6"11"-15,2 6-12 0,0 1-12 16,-1 11-11-16,2 10-2 0,4 10-3 15,2 9 0-15,2 1 1 16,8 5 1-16,2-1-1 16,5-4 0-16,10-8-1 15,9-4 0-15,-2-13-1 16,5-8-2-16,0-8-9 16,-3-13 1-16,-7-16 8 0,-2-8 5 15,-4-9-11-15,-8-3 7 16,-3 2 2-16,0 7 3 15,0 8-1-15,-1 8 5 16,-3 11 7-16,2 10 0 16,2 3-5-16,0 16-11 0,0 9 4 15,12 8-2-15,-2 4 2 16,6 5 2-16,4-4-2 16,0-1 0-16,1-9-2 15,1-9 1-15,-2-8-1 16,-3-11 0-16,-2-9 0 0,-4-20 3 15,-1-10 3-15,-2-8-2 16,-5-7 0-16,1 0-2 16,-1 3 0-16,3 4 1 15,-1 12 0-15,1 10-2 16,-1 12 1-16,2 9-1 16,2 4-4-16,-1 13 3 0,0 10 2 15,5 8 1-15,1 5 0 16,2-2-1-16,1 3 0 15,0-7 0 1,0-9 0-16,-3-5-1 16,-1-8-3-16,-4-8-6 15,-4-13 6-15,-4-14 5 16,1-7-1-16,-2-8-4 0,0 1-5 0,2-1 1 16,-2 9 5-16,0 6 3 15,2 11 0-15,-2 7 2 16,1 9 1-16,6 2-4 15,0 14-5-15,3 6 3 16,3 3 3-16,3 0 1 16,4 0-2-16,4-5 1 15,-2-5-3-15,0-9-6 0,-2-6-7 16,-6-4 9-16,-5-16 9 16,-8-6 0-16,-1-7 1 15,0-1-1-15,0-2-2 16,-3 6 1-16,-1 7 0 15,1 3 2-15,1 13 9 16,0 5 5-16,-1 4-8 0,3 13-12 16,0 7 2-16,2 6 0 15,10-2 0-15,10 0 0 16,5-6-1-16,2-5 0 0,3-8-6 16,-3-7-2-16,-1-4 0 15,0-12 11-15,-11-8 1 16,-4-11-1-16,-6-2-1 15,-7-4-5-15,0 2-1 16,-7 1 1-16,-4 10 6 0,-2 6 3 16,3 12 14-16,0 10 6 15,3 7-13-15,4 18-12 16,1 7-1-16,2 2 2 16,9 3-2-16,11-3 2 15,4-3-2-15,2-10-1 16,6-9-17-16,3-6-12 15,-3-5-31-15,-1-15-45 0,3-16-243 16</inkml:trace>
  <inkml:trace contextRef="#ctx0" brushRef="#br0" timeOffset="48448.44">33164 16479 621 0,'0'-2'20'16,"0"4"-1"-16,0 25-19 15,-2 12 0-15,2 13-2 16,0 10 2-16,4 4 2 16,6 4-4-16,9-2 2 15,3-2 0-15,2-10-1 0,3-6 2 16,0-12-1-16,2-11-2 16,-7-9 1-16,-5-14-4 15,-4-4-11-15,-11-11 15 16,-2-9 6-16,-5-3-3 15,-12-2-1-15,-5 4 3 16,-2 7 6-16,-5 4 1 0,-3 9 0 16,1 1-4-16,-1 16-1 15,7 6 3-15,5 6-3 16,13 0-2-16,5 1-4 16,2-6 0-16,19-4-5 15,12-8 4-15,14-7 4 0,3-4-3 16,8-12 2-16,5-8-5 15,-7-7-27-15,-10-3-44 16,-15 0-126-16</inkml:trace>
  <inkml:trace contextRef="#ctx0" brushRef="#br0" timeOffset="49152.54">31104 18872 374 0,'0'6'0'0,"0"-6"0"16,7-5 134-16,8-8-133 15,3-6 0-15,7-4 5 0,5-5 12 16,6-2 1-16,4-3 1 16,10-4-3-16,6-1-5 15,7-1-9-15,5-4 0 16,8-4-1-16,4-4 0 16,10-8-1-16,8-5 6 0,9-9 10 15,15-8 1-15,9-6-4 16,9-10-1-16,5 1-9 15,-3 1 0-15,-2 3-4 16,-1 2 3-16,-3 13-3 16,-12 6 0-16,-11 4 0 0,-11 8 0 15,-6 4 0-15,-4 7 0 16,-10 5 1-16,-10 5-1 16,-6 6-1-16,-11 9 1 15,-38 6 0-15,-17 6 0 16,0 5 0-16,0 6 1 0,0 0-2 15,0 0-12-15,0 2 4 16,0 3-1-16,0 1 13 16,0-1 3-16,0 1-4 15,0-3 0-15,0 2 0 16,0 1-2-16,0-3-1 16,0-3 3-16,-27-5-19 0,-4-17-40 15,-8-13-36-15,0-12-164 16</inkml:trace>
  <inkml:trace contextRef="#ctx0" brushRef="#br0" timeOffset="54827.42">28968 14536 264 0,'-8'-4'75'0,"3"-2"-56"0,1-1 9 16,4-2-21-16,0 0-7 15,6 1-23-15,3-3 1 16,0 0 5-16,1 0-17 16,-3 4 22-16,1 0 11 0,-1 2 1 15,-2-3 1-15,2 3 7 16,1 2 16-16,3-4-9 16,-1-1-5-1,5-4 3-15,1 1-3 0,2-1 14 16,-1 0-11-16,5-5-5 15,2 3-4-15,-2 0-3 16,0-3 5-16,4 2 2 0,2-5 1 16,1 2-2-16,5-4 5 15,4-3-4-15,2 1-2 16,4-7 2-16,4 1-4 16,3-2-1-16,3-2-2 15,-3-2 1-15,2 1 0 16,-1 3 2-16,-5 0 0 0,0 3 1 15,-2 0-3-15,3 1 1 16,2-3-2-16,5 1 0 16,3-5 0-16,9-1-1 15,3-7 0-15,0 2 1 0,4-4 0 16,-3 1-2-16,-1 3 1 16,-3-2 1-16,-3-1 5 15,-1 2 11-15,0 0 7 16,2-6-9-16,0 3-3 15,5-2-2-15,1 1-5 16,5-3-3-16,-3 0-1 0,3 1-1 16,-1-2 0-16,-3 2 1 15,-2-1 0-15,-2 1-1 16,-1 6 1-16,-4-1 0 16,-6 0-1-16,1 2 1 15,-4 0-1-15,-5-4 1 16,0 0 0-16,1 1 0 0,-1-3-1 15,0 3 0-15,-3-1 1 16,3 1-1-16,-3-1 1 16,-2-1-1-16,-7 1 1 15,1 2-1-15,-9-1 1 0,-4 0 0 16,-6 6-1-16,-4-4 1 16,-5 0 0-1,2 2-1-15,-4-4 2 16,1 3-2-16,-4 4 2 0,1-1-2 15,-2 5 2-15,-4-2-2 0,0 5 0 16,0 2-2-16,-2-1 2 16,-7 4 2-16,-4-2-2 15,-1 4 0-15,0-2 0 16,-1 0 0-16,-3 2 0 0,0 2 0 16,-1 1-5-1,-1 1 1-15,-2 2-3 0,-2 5-1 16,0-3 1-16,-3 3-1 15,-2 2 2-15,-1-2 5 16,-3 4 0-16,3 1 1 16,3-1 1-16,-4 3-2 0,6 1 1 15,0 1 1-15,2 1-1 16,-4 2-1-16,0 0 2 16,0 0-2-16,-7 0 1 15,0 7-2-15,-4 4 2 16,-4 0-1-16,-2 3 1 0,-2 0-1 15,4 0 1-15,1 1 1 16,2-1-1-16,4 1 0 16,1-3 0-16,3 6 0 15,2 0 0-15,-3 3 0 16,0 6 0-16,-4 1 0 0,0 3-1 16,-7 2 1-16,2 1 1 15,-5 2-2-15,0-4 2 16,2 1-1-16,-5-1-1 15,3 0 2-15,0-2-2 16,5-3 1-16,-1 2 0 0,1-3 0 16,-2 1 0-16,3-2 1 15,1 0-1-15,-2 1 0 16,1 3 0-16,-1 1 0 16,3 3 0-16,-4 0 0 15,3 3 0-15,0 2 0 16,-2-4 0-16,-3 4 1 15,0-2-2-15,0-2 1 0,-2 1-1 16,-1 0 2-16,-3-2-1 16,1 1 0-16,-3 2 0 15,2 0 0-15,-2-1 0 16,-1-1 0-16,2 0 0 0,-1 0 0 16,-2-4 0-16,-1 1 1 15,1 1-2-15,-1 0 2 16,-2 3-2-16,-2 3 1 15,-3 1 0-15,1-1 1 16,0 3-1-16,-1-4-1 0,0 1 1 16,3-5 1-16,0 3-2 15,-2-4 2-15,1 2-1 16,1 0-1-16,1 0 1 16,-2 2 0-16,5 0 0 15,0 0-1-15,1-3-3 16,3 2-11-16,-2-3 1 0,3-2 7 15,0 2 5-15,3-1 2 16,-1-2-1-16,4 0 2 16,3-3-1-16,4-1 0 15,2-2 0-15,11-3 1 0,0-2-1 16,7-2 1-16,4 0-1 16,2-2 1-16,1-3-1 15,3 2-1-15,1-1 2 16,-1-2-1-16,0 0-1 15,0 0 1-15,2-1 0 16,0 0 1-16,2 0-1 0,1-4-1 16,2 3 0-16,0 2 0 15,0 1 1-15,7 1 0 16,3 6 1-16,3 0 1 16,1 5 0-16,5 6 0 15,-2-1-1-15,3 8 0 16,2 1-1-16,0 1 0 15,2 0 1-15,3 1-1 0,2-2 0 16,1 4 1-16,1 0-1 16,1 4 1-16,2 5-1 15,0-2 1-15,0 4-1 0,2-3 0 16,-1 1 1-16,1 0-1 16,0-5 0-16,-8-8 1 15,1-2-1-15,-4-9 1 16,-4-4 1-16,1-10 5 15,4-3-4-15,2-9-2 0,3-4-34 16,-1-24-74-16</inkml:trace>
  <inkml:trace contextRef="#ctx0" brushRef="#br0" timeOffset="66774.75">33758 14539 66 0,'-1'0'93'0,"-3"0"-89"15,4 0-4-15,0 0 2 32,0 0-1-32,0 0 8 0,0 0 1 0,0 0 6 0,-2 0 4 15,2 0-4-15,0 0-5 16,-5 0-10-16,0 1-14 16,-1 1-55-16</inkml:trace>
  <inkml:trace contextRef="#ctx0" brushRef="#br0" timeOffset="66918.45">33704 14589 112 0,'0'1'54'16,"0"-1"-41"-16,0 0-14 0,0 0 5 16,0 0 2-16,0 0-4 15,2 0-4-15,-2 0 3 16,0 0-41-16,0-7-95 15</inkml:trace>
  <inkml:trace contextRef="#ctx0" brushRef="#br0" timeOffset="73453.77">27095 17945 372 0,'10'0'-45'16,"-3"-8"48"-16,-7 1-2 16,4-4 0-16,-4 2 0 15,2 0-1-15,0-4 1 0,-2 3 0 16,0 1 0-16,2 0 7 16,-2 4 17-16,2 3-2 15,-1-2-11-15,1 3-6 16,0 1 8-16,0-2 14 15,1-1-8-15,-1 3 8 16,0-1 2-16,-1-1-4 0,1 2-10 16,-2-2-4-16,0 1-1 15,0 1-3-15,0 0 0 16,0 0-2-16,0 0-1 16,0 0 1-16,0-2-2 15,0 0-2-15,0 2 0 16,0-2-1-16,0 1-1 15,0 1 0-15,0-6-27 16,0-19-75-16,-10-26-215 0</inkml:trace>
  <inkml:trace contextRef="#ctx0" brushRef="#br0" timeOffset="88452.61">24587 6612 298 0,'-1'-3'27'0,"1"-7"3"16,0 3-5-16,0-1-13 0,11-2-8 16,3 1-1-16,6 3-1 15,4-4-1-15,8 3 2 16,7 0-7-16,9 2 2 15,6 0 7 1,11 1-5-16,7 0 1 16,5 2-1-16,2 2-9 0,3 0-5 15,1 0 9-15,-2 2 5 0,3 3-1 16,-3 3 1-16,6 1-1 16,-1-1 3-16,4 1-3 15,3-1 1-15,6-1 0 16,3 0-1-16,0-1-1 15,1-1 4-15,-1-4-3 16,-3-1 2-16,-6 0 2 0,-1 0-3 16,-8-6 7-16,-1-2 7 15,-11-1-2-15,-1 1 6 16,-10 1-4-16,-3 1 3 16,-9 0-4-16,-5 0-1 15,-10 2-2-15,-3 2-5 0,-4 2-1 16,-4 0-3-16,-3 4 0 15,3 11-3-15,-1-3-16 16,-4-12-102-16</inkml:trace>
  <inkml:trace contextRef="#ctx0" brushRef="#br0" timeOffset="90689.42">22113 6700 207 0,'22'-8'4'15,"1"0"0"-15,4-2-2 16,3 3 0-16,7 0 1 15,2 4-3-15,6-4 1 0,5 6 0 16,5-2-2-16,-1 3 0 16,2 0 0-16,2 0 1 15,-2 0 0-15,0 0 0 16,1 0 0-16,4 0 0 16,7 0 1-16,5-2-1 0,12-3 10 15,7 1 3-15,6 1 3 16,4-3-6-16,1 2-8 15,-2 3-2-15,-11-2 1 16,-9 3-4-16,-12 0 4 16,-11 0-1-16,-8 0 0 15,-5 0 1-15,-11 0 1 0,2-1 8 16,-7 1-3-16,0-2 11 16,-2 2-13-16,0 0-1 15,3 0 0-15,1 6-3 16,1 1 0-16,-3-1-3 15,1-5-131-15</inkml:trace>
  <inkml:trace contextRef="#ctx0" brushRef="#br0" timeOffset="155782.51">11738 15818 227 0,'-9'0'22'0,"2"0"8"15,-1 0-25-15,1-6-95 0</inkml:trace>
  <inkml:trace contextRef="#ctx0" brushRef="#br0" timeOffset="156391.73">13368 13451 455 0,'-5'-5'0'0,"0"0"7"16,1 5 4-16,4 0-1 15,0 11-15-15,4 16 4 16,1 14-4 0,6 16 6-16,2 16 0 15,1 18 6-15,7 18 1 0,1 14 2 16,4 11 8-16,8 10-3 0,5 6 3 15,2 4-5-15,4-5-8 16,3-6-2-16,1-11-1 16,-3-22 0-16,-2-25-2 15,-7-32-9-15,-6-31-35 16,-9-28 9-16,-10-36 19 0,-9-23-82 16,-3-17-136-16</inkml:trace>
  <inkml:trace contextRef="#ctx0" brushRef="#br0" timeOffset="157026.97">13402 13791 415 0,'-39'0'-4'0,"5"0"6"16,7 0 0-16,9 0 4 0,7 0-4 15,4 0 0-15,2 7-1 16,5 0-2-16,0 3 0 16,0 2-2-16,10-3 1 15,6 0-1-15,11-7 7 16,15-2 6-16,13-15 10 0,19-17-4 16,20-16-1-16,17-14 0 15,13-15-2-15,16-10 3 16,5-10-5-16,8-3-7 15,-2 0-3-15,-6 3 0 16,-5 2 0-16,-7 6 1 0,-8 8 4 16,-8 10 5-16,-10 7-4 15,-5 5-1-15,-9 9-3 16,-10 4-1-16,-8 8-2 16,-7 4 1-1,-8 6 0-15,-12 8-1 0,-7 7 1 16,-7 8-1-16,-10 3-1 0,-4 2 1 15,-6 6-4-15,-2 5-1 16,1 8 5-16,-2 6 2 16,5 6-3-1,0 6 1-15,4 6 1 0,4 3 0 16,1 6-1-16,6 5 1 16,-2 4 1-16,4 3 2 15,3 5 0-15,2 8 1 16,-3 6 0-16,8 3-1 15,4 7 0-15,6 7 1 0,4 5-2 16,9 2 2-16,4 2-1 16,3 2 1-16,-2-8-5 15,-3-10 1-15,-8-11-1 16,-13-9 1-16,-6-16-1 16,-12-10 0-16,-14-6-1 0,-11-9-32 15,-11-9-63-15,-22-9-113 16</inkml:trace>
  <inkml:trace contextRef="#ctx0" brushRef="#br0" timeOffset="157833.16">13054 14066 457 0,'5'-9'5'16,"1"7"5"-16,5 2-6 15,1 9-2-15,7 13 2 16,1 6-1-16,2 13 0 16,5 9 1-16,0 11 0 15,1 14-1-15,0 9 0 0,0 10-2 16,4 6 1-16,2 1 1 16,-2 1-2-16,4 0 1 15,-2 0-1-15,0-4 1 16,-4-1-1-16,1 3-1 15,-2-3 1-15,-4-2-1 16,2-8 1-16,-1-6-2 0,1-16 3 16,2-9-2-16,0-12 4 15,3-14 7-15,4-10-1 16,4-12-1-16,3-8 2 16,6-6-5-16,2-17 3 15,8-6-6-15,6-10 0 0,11-9-1 16,7-9-1-16,13-11 0 15,13-11 0-15,15-6-2 16,10-10 1-16,14-5 1 16,8 1-2-16,10-3 1 15,2 2 0-15,7-2-1 16,-1 7 1-16,-2 4-1 0,-10 5 2 16,-8 4-1-16,-13 10-1 15,-18 9 3 1,-21 10-3-16,-15 9 1 15,-17 8 0-15,-20 11 1 0,-17 9-2 0,-25 5-25 16,-11 9-80-16,-31 2-181 16</inkml:trace>
  <inkml:trace contextRef="#ctx0" brushRef="#br0" timeOffset="158255.01">14051 14071 513 0,'-2'8'0'0,"2"16"-8"15,0 14 5-15,13 17 2 16,3 18 0-16,5 15 3 15,12 12 8-15,1 12 3 0,5 6-5 16,5 2-3-16,-2-5-3 16,-1-4-2-16,-1-15-20 15,-7-17-26-15,-6-21-35 16,-13-22-43-16,-9-29-17 16</inkml:trace>
  <inkml:trace contextRef="#ctx0" brushRef="#br0" timeOffset="158550.64">14315 15015 237 0,'-42'-77'8'0,"-1"-3"-5"0,1-2 0 16,0 1 0-16,6 2 0 16,2 3 0-16,3 11 1 15,4 4 37-15,4 8 8 16,2 6-23-16,1 4 5 0,9 8-10 16,2-1 0-16,7 4-7 15,2-2-8-15,10 0-3 16,7 0-2-16,10 4 4 15,7 1 1-15,8 8 9 16,2 6 0-16,7 14 0 0,-3 4-4 16,-4 26-8-16,-10 14-3 15,-9 14 4-15,-15 18-2 16,-10 9 2-16,0 6 2 16,-7 2-4-16,-4-3-2 15,6-9 1-15,3-20-72 16,2-18-124-16</inkml:trace>
  <inkml:trace contextRef="#ctx0" brushRef="#br0" timeOffset="159333.57">14724 14948 473 0,'-10'0'3'0,"3"-24"-6"16,-3-10 6-16,0-12-1 16,-1-12-2-16,0-14-10 15,-1-3-9-15,0-6-34 16,2 10 25-16,1 10 20 16,-2 15 14-16,4 12 49 15,1 16-18-15,-1 15 8 0,6 3-4 16,-1 18-36-1,2 10-4-15,0 9-2 16,7 8 1-16,7 5 2 0,4 0-2 16,4-9 2-16,-1-9-5 0,2-13-8 15,1-10-5-15,-4-12 6 16,-4-18 10-16,-4-13 2 16,-1-5 0-16,-2-4-1 15,-5 0 0-15,-3 5-1 16,1 8 1-16,-2 10 1 0,0 6 11 15,0 9 4-15,0 5-5 16,4 0-11-16,2 5-2 16,1 8 2-16,3 1 1 15,7 0-1-15,0-1-1 16,5-6 0-16,-2-7-17 16,-1 0-9-16,0-9 3 0,-6-11 1 15,-3-1 19-15,-6-2 7 16,-1-2-3-16,-3 6 0 15,0-1 16-15,0 9 6 16,0 2-4-16,0 5-2 16,0 4-13-16,2 0-4 0,3 7-2 15,2 6 3-15,3 3 3 16,4 0-2-16,2 0-1 16,2-3 0-16,2-5 0 15,-3-8-1-15,-2 0-1 16,-3-8 1-16,-4-10 3 0,-6-11 5 15,-2-3-4-15,-2-7-2 16,-9-6-2-16,0 1 0 16,-2 1-1-16,-1 7 2 15,2 6-1-15,4 10 7 0,5 9 11 16,3 11-3-16,0 0-13 16,1 17-7-16,11 8 6 15,5 5 8-15,3 2-5 16,7 7-3-1,2 1 3-15,3 0-4 16,-1 0-11-16,-9-5-70 0,-3-6-89 0</inkml:trace>
  <inkml:trace contextRef="#ctx0" brushRef="#br0" timeOffset="159521.06">15191 13953 539 0,'0'0'43'0,"0"4"-30"16,5 7-10-16,8 3 14 0,1 4 0 15,4 3-5-15,4 1-8 16,-3 3-2-16,1 2-41 16,1-3-61-16,-9 3-83 15</inkml:trace>
  <inkml:trace contextRef="#ctx0" brushRef="#br0" timeOffset="159708.56">15236 14230 612 0,'-8'0'6'0,"3"-4"3"15,5-8-7-15,0-6-1 16,8-5 0-16,6-11 1 15,6-3-15-15,-1-6-54 16,5-3-65-16</inkml:trace>
  <inkml:trace contextRef="#ctx0" brushRef="#br0" timeOffset="160067.76">15649 13559 596 0,'-22'0'1'15,"-2"0"0"-15,0 13-5 16,0 12 4-16,1 3 0 16,2 5-4-16,4 2 3 15,7-1 1-15,6-6-1 0,4-6-4 16,9-4-19-16,13-6-2 15,9-4 11-15,3-5 13 16,6-1 3-16,1-2 1 16,0 0-1-16,-7 2 0 0,-6 5 3 15,-8 4 3-15,-7 4 12 16,-11 5 2-16,-2 7 1 16,-4 5-7-16,-11 0-5 15,-4 4-6-15,-1-1-2 16,0 1 0-16,-1-9-26 0,1-8-84 15,3-11-185-15</inkml:trace>
  <inkml:trace contextRef="#ctx0" brushRef="#br0" timeOffset="160351.24">15713 13818 581 0,'15'0'29'0,"-4"0"-25"16,5 0-2-16,0 4 1 15,1 1-5-15,-2-3-18 16,-3-2-29-16,-5 0 0 0,-4-7 33 16,-3-10 15-16,0-4 3 15,-2-2 1-15,-3-4 9 16,-1 4 6-16,2 2 9 16,1 4 4-16,3 5 2 15,0 9-2-15,2 3-15 16,6 5-14-16,0 11 2 0,4 5 1 15,3 2-2-15,-1 4-2 16,1 2-8 0,1-5-58-16,-3-4-37 15,-4-3-107-15</inkml:trace>
  <inkml:trace contextRef="#ctx0" brushRef="#br0" timeOffset="160663.73">15842 13684 542 0,'7'-18'13'0,"1"2"7"0,4 0-14 16,3 4-1-16,4 1-1 15,3 6 0-15,5 5 3 16,0 0-2-16,1 9-3 16,-3 12-2-16,-6 6 1 0,-2 7-8 15,-7 2-1-15,-3-1 6 16,1-5 5-16,-5-6-4 15,-1-5 3-15,0-8-2 16,-2-11 2-16,0 0 10 16,0-16 25-16,0-9-30 0,-5-6-6 15,-3-4 0-15,2-2-2 16,1-5 2-16,-2 5-14 16,4 1-23-16,-3 5-10 15,2 3-74-15,1 5-255 16</inkml:trace>
  <inkml:trace contextRef="#ctx0" brushRef="#br0" timeOffset="161078.77">16125 13568 556 0,'9'12'-7'0,"1"6"14"15,5-1-5-15,-1 1-1 16,1-4 1-16,-3-3-13 15,2-6-25-15,1-5 8 32,-3 0 19-32,1-16 14 0,-2-9 1 15,-3-9 17-15,2-3 9 16,-5-5-13-16,0 4-3 0,-3-3 2 0,-2 11 3 16,0 2-4-16,0 12 15 15,0 2 4-15,-7 8-18 0,2 4-8 16,0 2-11-16,-1 5-1 15,2 2 1-15,4 6 1 16,0-3 0-16,0 0-12 16,13-3-9-16,3-3 3 15,2-4 12-15,8 0 0 16,0-13 3 0,3-2 3-16,1-1 0 0,1-2 1 15,-1-1-1-15,-1 4 0 16,-5 5 1-16,-8 4-2 15,-5 6-58-15,-10 0-56 16,-1 2-185-16</inkml:trace>
  <inkml:trace contextRef="#ctx0" brushRef="#br0" timeOffset="161631.54">14611 15345 402 0,'0'-4'9'16,"6"-3"-1"-16,2 0 2 15,8-5 14-15,4-4-5 16,6-6-1-16,6-4-3 0,4-10-7 15,9-5-3-15,10-7-2 16,8-8-1-16,11-6 0 16,12-6 2-16,6-6 16 15,10-3 4-15,3-4-16 16,5-1-5-16,4-2-3 0,0-1 1 16,1 3 0-16,6-2 0 15,-1-4-1-15,2 3 5 16,2 1 0-16,0 0 4 15,-4 6 1-15,-3 1-4 0,-6 7 4 16,-11 6-3 0,-5 9-2-16,-15 7-5 0,-12 6 1 15,-16 14-1-15,-19 12-30 16,-20 13-48-16,-14 3-84 16</inkml:trace>
  <inkml:trace contextRef="#ctx0" brushRef="#br0" timeOffset="162492.91">9836 17055 203 0,'3'0'169'0,"0"0"-166"15,1 0 9-15,3-5-1 0,-1 0 3 16,6-2-4-16,0-2-5 16,5 2 0-16,2-7 8 15,4-3 4-15,4-4 1 16,9-8-3-16,10-8 4 16,12-10 0-16,13-11-6 0,7-10 2 15,14-9-7-15,13-8-5 0,9-12 1 16,11-1-2-16,3-7 1 15,10-2 4-15,5-3-1 16,0 1-3-16,4 5 11 31,-1 1-2-31,-5 3-6 0,-4 7-3 16,-9 5-2-16,-6 6-1 0,-7 2 1 0,-3 5-1 16,-7 6 0-16,-3 3 1 15,-9 5-1-15,-8 9 1 16,-13 6-2-16,-15 9 1 15,-14 6 1-15,-13 11 0 16,-13 3-1-16,-13 5 1 0,-10 9 0 16,-22 3-34-16,-18 8-68 15,-10 2-107-15</inkml:trace>
  <inkml:trace contextRef="#ctx0" brushRef="#br0" timeOffset="162758.51">12262 14948 490 0,'0'-22'5'0,"0"0"2"16,9-1 16-16,14 0-12 0,8 2-8 16,8-1-1-16,7 5-1 15,4 11 1-15,2 6-1 16,-4 12 0-16,-7 20-1 15,-10 13-2-15,-9 21 1 16,-15 14 1-16,-7 15 1 0,-24 16 1 16,-12 5-2-16,-16 3-7 15,-12-1-37-15,-15-7-28 16,-9-14-108-16</inkml:trace>
  <inkml:trace contextRef="#ctx0" brushRef="#br0" timeOffset="163397.56">7077 16722 398 0,'-12'-37'-20'0,"2"3"33"16,3 10-1-16,3 4-1 16,3 8 4-16,-1 5 8 15,0 5 11-15,2 2-10 16,0 0-13-16,4 2-4 0,8 14-4 16,6 9 2-16,6 11 7 15,5 12 3-15,8 14 0 16,2 12-3-16,2 6 2 15,1 8-5-15,2-5-4 16,-1-1-2-16,3-5-3 16,0-11 2-16,1-12-2 0,-1-14-6 15,-4-11-45-15,-4-18-12 32,-11-11-50-32,-8-27-148 15</inkml:trace>
  <inkml:trace contextRef="#ctx0" brushRef="#br0" timeOffset="164228.54">7638 16533 419 0,'-28'-31'5'16,"-8"8"38"-16,2 7-3 15,0 7-8-15,1 6-10 16,5 3 11-16,2 5-14 15,8 14-17-15,6 12-3 0,5 8-2 16,7 8 2-16,0 8 1 16,16 2-1-16,5 2 0 15,8-5 1-15,3-10 0 16,6-10-1-16,1-12 0 16,1-17-1-16,0-5 1 15,-8-24 1-15,-3-13 3 16,-8-7 0-16,-7-12 0 0,-8-1-2 15,-6-3 1-15,-7 4-1 16,-13 8 0-16,-5 5 0 16,-2 11-1-16,2 11 0 15,-2 8 1-15,1 6 1 16,9 7-1-16,2 0-2 0,6 0-1 16,8 0 0-16,1 0-3 15,8 0-22-15,13-2 7 16,4-12 8-16,9-4 0 15,2-10-13-15,5-8 9 0,1 0 1 16,4-9 16-16,1 5-1 16,-1 2 2-16,-3 14 12 15,-6 11-1-15,-7 13-3 16,-6 8-6-16,-7 23-4 16,-7 13 0-16,0 6 4 15,-1 0-3-15,1 4 0 0,3-9 0 16,5-8-1-16,4-12 0 15,-2-9-3-15,-1-11-2 16,1-5 2-16,-3-11 4 16,2-11 2-16,-3-13 1 15,-3-8 0-15,-7-8 0 0,-2-7-2 16,-4-2 0-16,-10 0 0 16,-11 6 0-16,-3 11-1 15,-9 11 1-15,-3 12 3 16,0 14 3-16,1 6 3 15,-1 0-5-15,5 2-1 0,8 8-4 16,4 0-1-16,9-2 1 16,5-4-3-16,5-4-4 15,5 0-32-15,13-3 17 16,5-12 20-16,6-5 0 16,3-4 0-16,-2-9 1 15,3 3 0-15,0-3 0 0,-2 8 0 16,-7 6 19-16,-2 10-9 15,-4 9-8-15,-9 9-6 16,-4 18 2-16,-5 10 3 16,0 4 3-16,-5 3-3 15,-6-3 1-15,-4-13-29 0,0-20-421 16</inkml:trace>
  <inkml:trace contextRef="#ctx0" brushRef="#br0" timeOffset="164650.51">8704 15754 396 0,'0'-2'264'0,"3"2"-267"0,16 0-4 16,10 20 4-16,7 13 3 16,7 12-1-16,4 16 2 15,3 11-1-15,-1 9-6 16,-3 3-14-16,0-4-20 16,-9-11-12-16,-6-14-65 0,-12-17-104 15</inkml:trace>
  <inkml:trace contextRef="#ctx0" brushRef="#br0" timeOffset="164899.49">8889 16028 410 0,'-44'-56'-7'0,"5"-2"15"0,5 5 13 16,3 8 15-16,4 4-23 16,5 5 16-16,5 4-8 15,4 2-7-15,9 0-6 0,4-3-3 16,4 1-2-16,16 2-3 15,9 1-2-15,8 5 1 16,4 11 0-16,3 13 1 16,-5 5 1-16,-3 26-4 15,-6 9 1-15,-3 14 2 0,-3 9-2 16,-4 2-21-16,4 2-17 0,0-10-41 16,1-14-82-16</inkml:trace>
  <inkml:trace contextRef="#ctx0" brushRef="#br0" timeOffset="166182.94">9379 15356 583 0,'-33'-31'-11'0,"-7"6"11"15,-1 9 2-15,-1 9 0 0,3 7 3 16,0 7-4-16,8 15 0 15,6 11-2-15,5 9 3 16,11 6-3-16,9 4 1 16,2 3-1-16,16-5 0 15,8-4 1-15,3-8 0 16,1-11-1-16,2-12-15 0,-3-13-6 16,-5-2 18-16,-3-21 6 15,-5-10 0-15,-9-6 2 16,-5-4-1-16,-2 0 9 15,0 2 13-15,-9 7-8 16,-2 5 4-16,2 13 7 0,-1 5-6 16,3 9-6-16,2 0-16 15,5 16-3-15,0 3 1 16,5 6 2-16,14 4-1 16,10-1-11-16,6-1-27 0,8-7-33 15,4-7-27-15,2-13-78 16,-4-6 66-16,-6-25 77 15,-1-9 42-15,-10-14 32 16,-6-7 49-16,-7-8 32 16,-8-4-62-16,-7-3-10 15,-5 5-20-15,-16 11-5 0,-2 10-13 16,-2 16 0-16,-6 11 9 16,3 17 3-16,-1 6-17 15,-1 11-2-15,6 14-3 16,4 10 0-16,6 10-2 15,11 7 1-15,3 5-1 0,7 0 1 16,13-3-1-16,6-12 0 16,3-7-11-16,-2-16-20 15,0-15 10-15,-7-8 17 16,-4-21 7-16,-7-14 5 0,-5-6-4 16,-4-8 8-16,0-1 9 15,-8 2-8-15,-1 4 3 16,-1 9-1-16,0 5 1 15,5 12 0-15,1 8 0 16,3 9-4-16,1 5-5 0,1 7-11 16,13 16-2-16,5 11 6 15,6 11 2-15,5 12 0 16,8 7-1-16,-4 4-7 16,6 3-11-16,-8 1 7 15,1-5 8-15,-11-2 1 0,0-12 2 16,-9-6 0-16,-2-15 1 15,-6-9-1-15,-3-11-1 16,-2-10 2-16,0-2 3 16,0-17 1-16,-5-16-2 15,-2-9-3-15,-2-18-8 16,1-5-3-16,4-12-14 0,-1-7 4 16,5 2 4-16,0-2 14 15,0 5 3-15,5 8 0 16,1 5 9-16,0 11 1 15,-3 10-5-15,-3 13 0 0,0 7 0 16,0 11 0-16,0 10 4 16,0 4-1-16,-1 4-11 15,-6 20 0-15,6 8 2 16,-1 6 0-16,2 8 1 16,0 4 2-16,2-3-2 0,7-6-1 15,4-8 1-15,0-8-1 16,2-13 1-16,-1-10-2 15,-1-6 3-15,0-19 3 16,-4-11 2-16,-2-11-3 16,-7-9 0-16,0-8-1 15,-2-8 0-15,-11 1 0 16,-1 5 0-16,-2 7-3 0,-2 13 3 16,0 13 4-16,-1 13 3 15,1 17 0-15,-3 1-11 16,4 21 4-16,4 9-5 15,6 12 3-15,7 5-1 16,5 7 1-16,17-3-1 16,9-1 0-16,4-8-11 0,8-7 3 15,2-8 8-15,2-6 1 16,-2-1 1-16,-2-6-1 16,0 2 4-16,-9 1 5 15,-7 2-1-15,-9 1-3 16,-7 6-2-16,-11 6-4 0,-1 8-8 15,-20 3-45-15,-6 1-126 16</inkml:trace>
  <inkml:trace contextRef="#ctx0" brushRef="#br0" timeOffset="166700.29">8490 17430 409 0,'29'-32'87'0,"10"-11"-87"16,5-3 1-16,12-9 1 16,7-9-4-16,5-4 4 15,6-9-1-15,8-7-1 0,3-5-1 16,5-8-3-16,8-3 1 15,7-3 3-15,6-7 0 16,4-3 1-16,7-2 1 16,2 3 0-16,0-4 4 15,-4 10-1-15,-5 4 12 16,-11 8 6-16,-9 6 6 16,-10 9-4-16,-15 10 2 0,-14 10-7 15,-12 11-7-15,-14 10-4 16,-11 12-5-16,-10 6-2 15,-9 1 1-15,0-1-29 16,-13-10-192-16</inkml:trace>
  <inkml:trace contextRef="#ctx0" brushRef="#br0" timeOffset="169890.5">19052 12832 267 0,'21'-18'-19'16,"1"-2"16"-16,0 6 5 15,-3 0 8 1,-1 3-7-16,-4 2 1 0,-1 2 5 16,-4 1 4-16,-4 5 10 0,-3-1 1 15,0 2-12-15,-1 0-11 16,-1 0-2-16,3 0 2 15,-1 0 0-15,0 0 1 16,-2 0 0-16,0 0 16 16,0 0 38-16,0 0 15 15,0-3-33-15,-12-3-10 0,-4-3-17 16,-11 4-5-16,-5-2-2 16,-12 0-2-16,-7 5-2 15,-10 2 2-15,-5 0-1 16,-9 5-1-16,-3 6 0 15,-1 5 1-15,-8 4-2 16,7 3 1-16,-5 4 1 0,2 3-1 16,3 2-1-16,1 6 1 15,-2-3 0-15,6 6 1 16,5-2-1-16,-1 3 0 16,5 0-1-16,1 3 1 15,2 0 0-15,2-5 0 0,6 2 0 16,5-9 1-16,8-4-2 15,8-4 2-15,5-5-1 16,7-5 0-16,0 0 0 16,5-4 1-16,0 3-2 0,2-4 1 15,3 1-13-15,1 0-22 16,3-3-15-16,3-3-55 16,3-4-72-16</inkml:trace>
  <inkml:trace contextRef="#ctx0" brushRef="#br0" timeOffset="170423.29">17235 13044 387 0,'-6'0'6'0,"4"-4"16"16,2 4-1-16,0 0-15 0,0 0-5 15,0 0-1-15,0 0-1 16,0 10 1-16,-2 0 1 15,0 8 5-15,1 4 7 16,-4 6 4-16,-2 4-1 16,-2 9-1-16,-3 2 4 15,2 3-7-15,-5 4 0 0,3 2-3 16,2 3-3-16,2 4 3 16,1 0-4-16,1 1-4 15,5-6 0-15,1-3-1 16,1-6 1-16,12-11-2 15,3-3-2-15,6-12 1 0,7-10 2 16,3-5 1-16,6-4 0 16,3-9 5-16,2-9-1 15,2-2-3-15,-3 0 1 16,-3 3 1-16,-9 2-3 16,-7 7 0-16,-8 2 0 15,-5 2-1-15,-6 4-1 0,-4 0-35 16,0-3-78-16,-14-6-226 15</inkml:trace>
  <inkml:trace contextRef="#ctx0" brushRef="#br0" timeOffset="171440.36">17210 14774 429 0,'-12'-34'0'0,"2"8"9"0,1 4 33 15,-2 8 0-15,7 5-6 16,1 4-20-16,3 3-3 15,0 2-4-15,0 13-9 16,5 16-6-16,10 12 5 0,2 15-1 16,5 12 4-16,5 10-1 15,0 4 3-15,2-3-3 16,-2-3 1-16,-6-9-2 16,-5-14 1-1,-5-14 0-15,-11-14-1 16,-2-14 3-16,-17-11 3 0,-3-7-1 0,-1-15-2 15,-6-8-3-15,2-7 1 16,1-10 0-16,4-8-1 16,0-6-3-16,-2-3-3 15,5 0 2-15,3 3-2 0,0 6 2 16,3 8 3-16,6 10 1 16,2 9 0-16,5 6 0 15,0 4-4-15,1 8 4 16,10 1-2-16,5 1 1 15,2 5 0-15,2 3 0 0,7 1 1 16,-3 18-1-16,3 11-2 16,2 8 3-16,2 2-1 15,-2 8 2-15,1-2-1 16,1-1 1-16,-3-8-1 16,3-4 1-16,-4-8 0 15,-3-5-1-15,-3-10 1 16,-5-2-1-16,-6-8 1 0,-2 0-1 15,-2-6 4-15,-6-12 14 16,0-7 4-16,-4-7-3 16,-7-7-10-16,-1-11-6 0,-2-8-2 15,-5-6 0-15,3-5 0 16,2 1-1-16,-1 8 0 16,1 8 0-16,4 14 0 15,2 16-1-15,2 9 0 16,5 11-1-16,1 2-20 0,0 9-55 15,7 7-29-15,4 4-101 16</inkml:trace>
  <inkml:trace contextRef="#ctx0" brushRef="#br0" timeOffset="172238.84">17707 14848 573 0,'2'-9'4'16,"-1"-4"5"-16,3-3-6 15,-1-5 6-15,-3-4-5 0,0-6-1 16,0-5-1-16,-3-1-2 16,-6-3 1-16,-6 6 0 15,3 6 5-15,-2 7 11 16,-1 9 3-16,5 8-7 16,3 4-4-16,1 15-6 0,4 11-4 15,2 8-1-15,0 7 2 16,2 8 1-16,11 2 0 15,6-2-2-15,4-8 2 16,1-6-2-16,0-11 0 16,0-13-5-16,-2-11 0 0,-2-14 5 15,-4-21 3-15,0-9 1 16,-7-13-1-16,-2-7-3 16,-5-4-5-16,-2 4 5 15,0 7-1-15,-4 11 2 16,-5 11 2-16,1 11-2 0,3 8 11 15,-3 9 3-15,6 7-5 16,0 0-6-16,2 7-7 16,0 11-2-16,12 7 4 15,3 5 2-15,7 4 0 16,5 1 1-16,5 0-1 0,1-7-2 16,1-6 2-1,-4-12-5-15,-1-10-2 16,-8-5 3-16,-3-22 6 15,-7-12 1-15,-2-9-2 0,-5-7 0 16,-4-5 0-16,0 2-1 0,-7 3 0 16,-5 8 1-16,2 8-2 15,-3 10 2-15,2 10 1 16,3 8 0-16,2 9 5 16,0 2-5-16,3 14-7 0,3 11 0 15,0 7 5-15,0 11-1 16,3 5 1-16,9 4-1 15,2 1 1-15,4 1 1 16,2-2-2-16,-1-9-23 16,1-4-36-16,-6-12-25 0,-1-10-78 15</inkml:trace>
  <inkml:trace contextRef="#ctx0" brushRef="#br0" timeOffset="172816.9">17992 14515 474 0,'0'-8'5'0,"0"-8"4"16,5-6-4-16,10-6-1 16,4-8-1-16,5-1-2 15,1-6-1-15,-1 0 0 0,-5 2-14 16,-1 5 7-16,-7 8 5 15,-3 6 2-15,-3 8 2 16,-3 7 22-16,-2 7 15 16,1 2-25-16,1 14-18 15,3 7 6-15,2 3 2 0,5 7-1 16,3 2-1-16,5-1 0 16,2-3-2-16,1-7 0 15,2-9-1-15,-3-8-1 16,-2-7 1-16,-1-11 4 15,-2-14 0-15,-5-6 1 0,-3-7 0 0,2-3 4 16,-4 0 2-16,-2 5-9 16,-3 6 2-16,0 8 5 15,-2 6 8-15,0 9-2 16,0 7-1-16,2 0-17 0,-1 11-1 16,4 5 4-16,0 4 2 15,5 1-1-15,1 2 1 16,5-9-2-16,2 0-8 15,2-4-2-15,-2-10 6 16,-2 0 4-16,-1-11 3 16,-3-9 1-16,-5-7 5 0,-1-8 5 15,-6-1 2-15,0 1-2 16,-8 1 0-16,-4 5-3 16,-6 6 4-16,-3 10-2 15,-1 8-3-15,-2 5-11 0,-3 0 1 16,2 7-26-16,4 9-44 15,4-2-74-15,9-3-254 16</inkml:trace>
  <inkml:trace contextRef="#ctx0" brushRef="#br0" timeOffset="173129.61">18737 13865 583 0,'0'-6'5'16,"0"6"-5"-16,0 2-3 16,-5 14-4-16,1 9 4 0,-1 7 2 15,5 2-4-15,0 0 7 16,4-4-3-16,8-9 2 16,4-5-3-16,-2-10 2 0,3-6 0 15,-5-16 16-15,1-9 17 16,-6-7-10-1,-5-6-6-15,-2 4 0 0,0 1-3 0,-10 4 0 16,-5 6-5-16,-3 7-3 16,0 5-4-16,1 6-4 15,-2 5-7-15,7 0-30 0,-1 2-31 16,9 6-49-16,4 1-131 16</inkml:trace>
  <inkml:trace contextRef="#ctx0" brushRef="#br0" timeOffset="173426.45">18811 13768 116 0,'6'-18'430'0,"0"1"-428"15,4 4 21-15,4 2 1 16,0 8 6-16,1 3-20 16,-3 3-8-16,1 15-6 15,-2 13 3-15,-4 2-4 0,-6 12-13 16,-1 5-9-16,0 0 0 15,-7-6 17-15,-3-6 10 16,3-13 1-16,-1-15 1 16,5-10 29-16,3-17 29 15,0-17-39-15,1-9-13 0,6-7-6 16,6-6-1-16,0 1-1 16,1 0 0-16,2 5-1 15,-1 0-31-15,-1 4-57 16,1 1-109-16</inkml:trace>
  <inkml:trace contextRef="#ctx0" brushRef="#br0" timeOffset="173848.34">19068 13265 511 0,'1'-14'22'0,"3"7"13"16,4 7-21-16,2 0-8 0,4 20 3 15,5 5 12-15,2 10 6 31,2 9-4-31,1 7-14 0,-3 7-5 16,1 5-4-16,-3 3-32 0,0 0-6 16,-7-4-14-16,-1-12-17 15,-5-16 27-15,-5-12 44 0,-1-19 4 16,0-6 91-16,-7-24-56 16,-1-13-18-16,-2-8-13 15,3-5-4-15,4-4-2 16,1-2-3-16,2 3 1 15,0-4-1-15,9 10 1 0,3 2-2 16,4 10 0-16,-2 8 0 16,3 9 0-16,-5 15 6 15,-1 6-4-15,-5 18-3 16,-6 14 5-16,0 5 6 16,0 8-2-16,0 3-2 0,0 2-3 15,0-3-1-15,7-3-1 16,7-1 1-16,6-9-3 15,3-6-23-15,3-4-20 16,-6-10-38-16,-6-5-38 16,-7-2-195-16</inkml:trace>
  <inkml:trace contextRef="#ctx0" brushRef="#br0" timeOffset="174537">18057 15379 442 0,'1'-14'103'0,"-1"-1"-100"0,0 4-1 16,0 6 18-16,0 2 13 15,4 3-19-15,2 0-1 16,3 8-3-16,3 16-1 16,8 10 3-16,2 10-2 15,5 8 6-15,2 5-4 0,0 2-7 16,3-2-5-16,-6-7 1 16,-1-4-13-16,-12-3-49 15,-9-9-84-15,-4-5-242 16</inkml:trace>
  <inkml:trace contextRef="#ctx0" brushRef="#br0" timeOffset="174723.64">17987 16283 580 0,'-14'23'32'16,"4"-12"-31"-16,7-4-3 0,3-5-2 15,5-2-1-15,12-6 4 16,4-12 7-16,10-14 15 15,10-10 5-15,7-19-7 16,11-4-10-16,1-9-7 16,-5 0-13-16,-9-4-149 15</inkml:trace>
  <inkml:trace contextRef="#ctx0" brushRef="#br0" timeOffset="174926.75">17797 15755 584 0,'0'0'3'0,"0"-6"-14"16,20-14 13-16,8-12 2 0,14-13 15 16,7-16-2-16,9-8-12 15,3-8-4-15,0-7-2 16,-7 0-129-16</inkml:trace>
  <inkml:trace contextRef="#ctx0" brushRef="#br0" timeOffset="175102.72">18398 14984 631 0,'11'27'0'16,"3"7"1"-16,8 15 14 15,3 9-1-15,6 13-6 16,-1 6-7-16,1 6 2 15,1-5-2-15,2-5-1 0,-3-12-7 32,-3-15-56-32,-4-17-76 0,-7-20-240 15</inkml:trace>
  <inkml:trace contextRef="#ctx0" brushRef="#br0" timeOffset="175352.72">18511 15277 528 0,'-20'-28'0'0,"4"-1"5"16,3 2 5-16,6-3 20 16,7 3-19-16,0-1-1 15,15 1-1-15,8 2-4 16,4 7 0-16,5 9-3 0,3 9-4 16,-1 5 0-16,-8 24-1 15,-7 10 2-15,-9 11-5 16,-4 7 2-16,-4 4 6 15,-2 2-2-15,3-3 2 16,4-14-14-16,4-12-82 0,5-19-269 16</inkml:trace>
  <inkml:trace contextRef="#ctx0" brushRef="#br0" timeOffset="175820.43">19465 14994 657 0,'1'3'18'0,"-1"1"-19"15,-8 1-6-15,-11 2-3 0,-9 2-20 16,-10-2-10-16,-6-2 26 16,-17-5 8-16,-7 0 6 15,-1-15 3-15,-3-10 11 31,8-10-3-31,4-9-3 16,11-11-2-16,14-8 0 0,9-4-4 16,18-1-1-16,8 6 2 15,8 4-4-15,18 10 3 0,8 9-2 0,3 10 3 16,5 13 6-16,-1 9-3 16,-2 7-3-16,0 22-6 15,-11 21 0-15,-8 17 1 0,-12 19 3 16,-5 11 1-16,-3 11 6 15,-10 3 4-15,-4-2-4 16,1-9-3-16,3-14 0 16,5-16-3-16,5-16 2 15,0-15-2-15,5-12-2 16,11-11-2-16,4-9 7 0,7-8 2 16,1-15 2-16,6-7-3 15,2-7-3-15,3-8-3 16,-2-5-17-16,-5-2-73 15,1-3-159-15</inkml:trace>
  <inkml:trace contextRef="#ctx0" brushRef="#br0" timeOffset="176054.81">19662 14264 711 0,'4'0'4'0,"3"2"-11"16,9 18 4-16,-1 10 2 16,2 12-1-16,5 14 3 15,2 10-1-15,-3 7 2 0,0 4-1 16,6-2-1-16,0-4 1 16,4-7-1-16,-2-10-23 15,-2-14-50-15,-8-13-94 16,-6-18-244-16</inkml:trace>
  <inkml:trace contextRef="#ctx0" brushRef="#br0" timeOffset="176319.28">19583 14318 483 0,'-23'-38'16'0,"3"6"44"0,8 2-19 16,10 3-9-16,2 0-31 15,7-1 3-15,9 1-5 16,10 4 2-16,0 0-3 16,9 5 1-16,-1 9 2 15,0 9-2-15,-4 5 0 16,-4 17 0-16,-7 10 6 0,-12 10 1 16,-7 8 6-16,0 7-3 15,-12 2-3-15,1 4-3 16,1-3-4-16,5 0 4 15,5-13-46-15,0-11-86 16</inkml:trace>
  <inkml:trace contextRef="#ctx0" brushRef="#br0" timeOffset="176789.22">19897 14234 696 0,'0'14'-1'0,"4"4"-5"16,7 12 4-16,1 8 2 16,2 6-1-16,5 3-1 15,3-3-17-15,3-3-16 16,-2-11 1-16,2-8-19 0,-2-13 10 16,1-9 16-16,-3-11 24 15,-3-17 12-15,-2-8 9 16,-5-7 10-16,-2 0 8 15,-6 1-10-15,1 4-4 16,-2 11-6-16,-2 8 2 0,0 10 4 31,0 7-7-31,0 2-14 16,0 13-4-16,6 4 3 0,1 3-1 0,2 3 2 16,5 0-16-16,6-6-14 0,3-9-2 15,1-8 6-15,0 0 21 16,-2-19 8-16,0-13 8 15,-7-8 31-15,-3-8-7 16,-5-6-14-16,-7-1-3 16,0 2-1-16,-11 5-3 0,-9 6-4 15,-3 10 6-15,-1 9-10 16,-2 9-5-16,2 3-4 16,3 8-24-16,10 3-50 15,6-2-71-15,5-1-225 16</inkml:trace>
  <inkml:trace contextRef="#ctx0" brushRef="#br0" timeOffset="177006.09">20471 13782 686 0,'0'-14'21'0,"0"5"15"0,1 3-26 15,5 6-7-15,-1 6-7 16,3 14-1-16,4 8 3 15,0 10 4-15,5 8 0 16,4 6 0-16,2 0-4 16,6-2-14-16,1 0-18 15,3-8-7-15,-3-2-43 0,-4-14-61 16,-5-8-172-16</inkml:trace>
  <inkml:trace contextRef="#ctx0" brushRef="#br0" timeOffset="177336.53">20444 13780 394 0,'-19'-32'56'0,"7"4"-2"16,7 3-20-16,5-2 3 0,2 2-12 0,17 0-10 0,9 0-9 15,18 2-4-15,7 0 3 16,11 2 1-16,9 4 0 15,4 9 1-15,2 7-4 0,1 1 4 16,-7 11-3-16,-7 14-1 16,-10 11-1-16,-15 12-2 15,-14 5-1-15,-20 12 2 16,-9 6-5-16,-27 6 2 31,-10-4 3-31,-11 0 0 0,-5-7 0 0,-3-9 0 0,-1-11 0 16,8-10 0-16,8-12-1 15,8-12-6-15,11-10-33 16,14-6-51-16,10-19-274 16</inkml:trace>
  <inkml:trace contextRef="#ctx0" brushRef="#br0" timeOffset="179025.67">14349 16044 341 0,'-4'-3'23'16,"1"1"9"-16,-1 0 17 15,-2 2-6-15,1 0-13 16,0 0 1-16,-2 0 0 16,0 7-4-16,-1 1-6 0,1 8-2 15,2 3-9-15,1 7-2 16,4 12-6-16,0 7-1 15,16 9 3-15,6 6 0 16,7 4 1-16,6 0 2 16,6 2 0-16,3-3-4 0,2-5-2 15,3 2 0-15,-4-4 1 16,-2 2-2-16,-5-3-32 16,-9-5-30-16,-11-11-53 15,-11-14-113-15</inkml:trace>
  <inkml:trace contextRef="#ctx0" brushRef="#br0" timeOffset="179525.69">14218 16915 426 0,'-11'5'3'0,"4"0"-2"16,0 1 14-16,2-2 8 15,-2 1 0-15,6-4 12 16,1 1-2-16,0-2 6 16,0-3-13-16,14-14-11 0,8-9 1 15,11-12-6-15,8-14-6 16,11-8-2-16,6-4-1 16,4-4-1-16,-1 4-25 15,-11 1-94-15,-8 5-145 16</inkml:trace>
  <inkml:trace contextRef="#ctx0" brushRef="#br0" timeOffset="179746.03">14625 15941 463 0,'-8'-13'14'16,"2"10"9"-16,4 3 6 0,2 0-13 15,8 11-17-15,9 12 1 16,5 9 9-16,10 10 22 15,6 14-11-15,1 6-11 16,5 4-5-16,0 1 0 0,0-2-3 16,0-2 1-16,0-8-4 15,-3-7-44-15,-4-12-40 16,-3-13-126-16</inkml:trace>
  <inkml:trace contextRef="#ctx0" brushRef="#br0" timeOffset="180403.15">15370 15955 577 0,'-32'-1'3'16,"-4"1"-3"-16,4 0 3 15,-2 14-1-15,2 7-4 16,3 8 5-16,2 11 1 15,5 4 0-15,5 9 0 0,4 0-2 16,9 1 0-16,4-6-1 16,4-9-1-16,12-5 0 15,5-12-1-15,3-8 1 16,6-13 0-16,1-1-1 16,3-19 2-16,0-13-2 0,0-13-16 15,-7-3 2-15,-5-6 12 16,-6-5 2-16,-7 8-1 15,-4 7 3-15,-5 9 0 16,0 8 9-16,0 14 17 16,0 9 5-16,0 4-11 15,0 16-22-15,0 9 0 0,0 5 3 16,2 8-1-16,5 1-1 16,4-4 1-16,0-2-1 15,1-10 0-15,3-7 0 16,-1-12-12-16,2-7-6 15,-2-20 7-15,-1-19 15 0,-2-10-4 16,-1-8-2-16,-5-8 1 16,-5 2 3-16,0 5-2 15,-5 13 6-15,-9 9 2 16,1 10 11-16,-4 11 1 0,0 13-14 16,-2 5-3-16,1 7-3 15,2 11 1-15,3 9-1 16,4 3 0-16,6 2 0 15,3 2 0-15,12 0-1 16,8-4-1-16,7-1-1 16,2-8 3-16,1 1-1 0,-1-3 2 15,-2-4 1-15,-6 1-2 16,-4-4 1-16,-3 1 0 16,-5-5-3-16,-5-1-32 15,-1-7-52-15,-1 0-42 16</inkml:trace>
  <inkml:trace contextRef="#ctx0" brushRef="#br0" timeOffset="180808.31">15543 15405 523 0,'-15'-24'64'16,"5"8"-51"-16,1 7 11 15,5 5-13-15,2 4-7 16,2 0-4-16,2 14-8 15,11 11 5-15,9 11 2 16,4 10 1-16,9 6 1 0,2 5-1 16,4 0 1-16,3 1-1 15,0-5-1-15,-3-9 4 16,-7-6-3-16,-7-13-6 16,-3-14 1-16,-9-11 1 15,-8-11 5-15,-7-17 6 16,0-12-4-16,-2-6-1 0,-8-6-2 15,-2 2 0-15,2 2 0 16,0 10 0-16,3 10 0 16,6 12 8-16,1 12 13 15,0 4-7-15,6 22-17 0,9 4 5 16,9 6 7-16,4 8-1 16,7 1-3-16,4-2-3 15,5 0 1-15,4 4-8 16,-9-3-44-16,-7-3-80 15,-12-5-249-15</inkml:trace>
  <inkml:trace contextRef="#ctx0" brushRef="#br0" timeOffset="181245.84">15211 17182 672 0,'-17'4'0'0,"2"1"2"16,1 4 1-16,9 9-2 0,2 11-2 15,3 8 0-15,0 13 1 16,5 10 1-16,8 5-1 15,3 2 1 1,4 1 0-16,3-7-1 16,6-8 1-16,5-10-2 15,5-11-15-15,6-14-42 0,2-16-63 16,-2-11-107-16</inkml:trace>
  <inkml:trace contextRef="#ctx0" brushRef="#br0" timeOffset="181952.31">15719 17147 558 0,'-20'-9'3'0,"-1"5"11"16,0 4 14-16,4 0-12 16,0 11-11-16,2 9-2 15,5 6-2-15,5 10-1 0,5 7 1 16,0 6-1-16,15 2 1 15,4-1-1-15,5-6 1 16,1-7-1-16,2-12-1 16,-2-9 0-16,-2-10-1 0,-3-6-3 15,-3-16 4-15,-9-13 2 16,-4-7 4-16,-4-4-3 16,-2-7-1-16,-7 1 1 15,-6 4-3-15,1 8 3 16,3 10-1-16,2 7 6 15,4 8 14-15,2 6-1 16,3 3-9-16,0 13-15 0,1 9 2 16,8 5 2-16,6 4 1 15,4 5-1-15,1-4 0 16,4-2-6-16,0-7-2 16,3-6 1-16,0-11 1 15,-3-6-4-15,-4-5-1 0,-3-18 7 16,-5-7 5-16,-7-10-2 15,-5 4-3-15,-2-5-1 16,-13 4 6-16,-2 7-2 16,-3 7 1-16,-4 8 0 15,-1 8 0-15,2 6 3 0,3 1 7 16,5 4-5-16,1 3-4 0,6-4-1 16,3-1-2-16,5-2-2 15,0-2-31-15,3-12-9 16,9-4 31-16,1-3 5 15,1 1 5-15,3 0 4 16,-1 8-1-16,-2 4 3 16,2 8 9-16,1 0 0 0,0 15 6 15,3 6 3-15,-1 5-11 16,3 0 3-16,2 1-6 16,-1-2-2-16,-2-2-3 15,1-1-2-15,2-7 3 16,-3 0-2-16,-1-8-7 0,0-2-25 15,-5-5-27 1,2-7-26-16,-5-14-144 0</inkml:trace>
  <inkml:trace contextRef="#ctx0" brushRef="#br0" timeOffset="182388.08">16096 16572 474 0,'-15'-38'70'16,"3"10"-46"-16,3 16 0 15,9 5 5-15,0 7-17 16,6 1-9-16,8 15 9 0,6 9 0 16,3 9-5-16,2 10-2 15,4 8-3-15,-1 8 0 16,5 4-2-16,1 0 2 16,-4-3-5-16,2-4 0 15,2-9 3-15,0-9-1 16,-5-9-2-16,-3-12 4 15,-6-7-5-15,-4-7 0 0,-7-4-1 16,-5-6-1-16,-4-8 6 16,-2-2-6-16,-11-2-8 15,-3 2-10-15,-6 6-6 16,1 5 12-16,-2 5 9 0,-1 13 2 16,1 14 6-16,2 5 6 15,2 7-1 1,5 0 7-16,6 3-3 15,5-9 8-15,3-6 4 0,13-7-10 16,6-11-8-16,8-9 2 16,2-6 4-16,3-12-3 15,1-10-2-15,-1-6-1 0,-2-4-1 16,-2-2-18-16,-8-5-60 16,-8-3-128-16</inkml:trace>
  <inkml:trace contextRef="#ctx0" brushRef="#br0" timeOffset="-209975.1">18967 16222 78 0,'4'-22'279'0,"-4"3"-291"15,0 7-7-15,0 1 19 16,0 5 1-16,0 2 6 16,0 2 13-16,-2 0-8 0,0 2 2 15,2 0 9-15,0 0-19 16,0 2-4-16,6 7 2 15,4 3-2-15,3 5 2 16,3 5-1-16,4 5 0 16,0 0-1-16,4 3 2 0,0-3-3 15,1-2 3-15,1-2-2 16,-3-4 0-16,-2-6 0 16,3-4-1-16,-1 0 0 15,3-7 2 1,2-2 2-16,6-2 0 15,2-12 5-15,9-9-3 0,5-11 3 0,6-5-6 16,5-11 0-16,5-4 0 16,1-7 1-16,2 1 4 0,1-1-1 15,-4 4-3 1,-3 2 4-16,-4 5-3 0,-9 7-4 16,-8 8 2-16,-7 6-1 15,-9 10 0-15,-7 4 0 16,-6 10 1-16,-8-1 2 15,-3 3 6-15,0 3 8 0,-2 0 6 16,0 0-3-16,0 0-10 16,0 0-3-16,0 0-5 15,0 0 0-15,0 0-5 16,1 0-9-16,5 3-60 16,-5-3-76-16</inkml:trace>
  <inkml:trace contextRef="#ctx0" brushRef="#br0" timeOffset="-188360.31">24424 8364 368 0,'-3'-27'-106'0,"3"-3"120"16,0 2-1-16,0 3-2 0,5 3 3 15,2 0-12-15,3 2-2 16,-3-1 7-16,1 3 0 15,4 2-2-15,-4 2 2 16,5 3 1-16,2 4-9 16,4 2 1-16,6 1-5 0,7 2 5 15,7 2 1-15,3 0-10 16,6 0 9-16,6 4 5 16,4 0-6-16,5 0-1 15,5-1 4-15,10 2-1 16,-2-3 0-16,12-1 0 15,8-1-1-15,7 0 0 0,6 0 0 16,7 0 1-16,3-5 1 16,7-2-1-16,1-2 1 15,0 1-2-15,6-2-2 16,4-1 5-16,-4 3-2 16,2-1 1-16,1 0-1 0,0 2-2 15,1-1 1-15,-1-4 0 16,10 3 2-16,5 1 2 15,8-4 0-15,4 6-3 16,7-1 0-16,2 1 2 16,-1 0-1-16,-3 5 0 0,-6-2-1 0,-4 1-1 15,-5 0 0-15,-6 0-1 16,-7-1 3-16,-9-3 0 16,-3 0-1-16,-10 1 7 15,-5-2-1 1,-11-2-1-16,-4 0 6 0,-14 2-7 15,-5 0 4-15,-13-2-1 0,-8 4 8 16,-12 0-6-16,-9 3-4 16,-7 2-1-1,-7 0-3-15,-1 2-3 16,-8 11 1-16,-5 11-34 16,-5 5-8-16,-4 6-38 0,-22-3-77 15</inkml:trace>
  <inkml:trace contextRef="#ctx0" brushRef="#br0" timeOffset="-187497.72">7535 8627 242 0,'27'-7'-54'16,"-7"0"60"-16,2 0 1 16,2 5-1-16,-3 2-2 15,2 0 0-15,-1 0-2 16,3 4 0-16,3 5 0 16,6 0-1-16,0 5 0 15,3 0 0-15,6 1-1 16,4-1 2-16,1 0-2 0,6-3 0 15,4-2 2-15,4-6 4 16,6-3 4-16,12 0-3 16,4-14 0-16,10-4-4 15,3-5 1-15,3-2-1 0,0-4-1 16,-3-5-3-16,-12-12-103 16</inkml:trace>
  <inkml:trace contextRef="#ctx0" brushRef="#br0" timeOffset="-185921.94">23812 12202 38 0,'-22'0'333'0,"-2"0"-329"0,0 0-3 15,1 0 0-15,1 0 0 16,1 0-1-16,-1 9 1 16,0 3 0-16,3 8-1 15,1 10 1-15,6 9 0 16,2 13 2-16,3 13-1 0,3 6-2 15,4 11 1-15,0 9-1 16,0 5 0-16,0 10 0 16,0 9-2-16,0 9-4 15,0 12 0-15,-5 10-11 16,-5 14 11-16,0 7 1 16,1 10 2-16,8 7 2 0,1 5 5 15,10 4-2-15,12 1 1 16,7 6 3-16,6 9-3 15,1 5 5-15,2 8-3 16,2 10-4-16,-4 4 3 16,-6-1-5-16,-3 1 8 0,-6-6 0 15,3-19 16-15,-4-21 9 16,5-17 11-16,2-17-4 16,5-23-5-16,8-14-6 15,8-6-11-15,6-8-9 0,7-10-6 16,7-8-1-16,1-14-22 15,-1-10-15-15,-7-19-26 16,-9-19-74-16</inkml:trace>
  <inkml:trace contextRef="#ctx0" brushRef="#br0" timeOffset="-184491.19">23327 12712 453 0,'-12'-16'-43'0,"3"-3"45"15,2 3-2-15,4 3 2 0,3 2-4 16,0 1 1-16,12-3-1 16,0-1 0-16,8-7 6 15,4-3-5-15,8-2 1 16,4-7 3-16,8-1-10 0,12-6 12 16,5-3-5-16,9-4 0 15,9-3-13-15,8-5 18 16,6 0-6-16,7-3 1 15,6-4 7-15,9 4-3 16,0 4-1-16,4-1-1 16,3-1 1-16,0 1 2 0,7 0-2 15,2-2-1-15,6-4-1 16,6-1 4-16,11-8-1 16,10-2 1-16,8-2 1 15,15-3-2-15,9-5-2 16,3 4-4-16,3-1 3 0,2 2 0 15,-3 1-11 1,-3 4 2-16,-10 2 4 16,-3 5 0-16,-2 4-12 0,-7 5 23 15,-7 4-6-15,2-2-1 0,2 0 1 16,0-1-1-16,0-2 4 16,3-2-6-16,5-4 4 15,0 0-2-15,-5 0 1 16,-3-2-2-16,-5 3 1 15,-8 7 0-15,-9 0 1 16,-10 7 0-16,-9 8 0 16,-13 6 0-16,-4 5 4 0,-10 7-4 15,-6 2 1-15,2 3 3 16,-4 7-2-16,-4 3-1 16,-3 5-1-16,0 2 0 15,-1 4-3-15,-4 10 3 16,-1 4-1-16,3 5 0 0,-9 4-1 15,5 5-1-15,-10 4 2 16,2 5-1-16,-11 7-1 16,-3 5-3-16,-1 8 3 0,-9 5 2 15,5 4 1-15,0 4 0 16,0 7 0-16,3 0-1 16,2 4 0-16,3 7 0 15,1 1 0-15,-2 4 0 16,0-3 0-16,-4 4 0 15,-3-1 2-15,-2-1-3 16,-1 4 2-16,-1 1-2 0,1 1 1 16,0-4 0-16,3-2 1 15,3-3-1-15,-5-2 0 16,4-1 0-16,-7 0 0 16,2 3 0-16,-6 0 0 15,-3-1 1-15,-6-2 0 16,-3-3-2-16,-6-3 0 0,2-2 2 15,-1 0-1 1,-3 0 1-16,4 2 1 0,1 0 1 16,2-6-1-16,-3 3 2 15,6-5-4-15,-27 1 0 0,-10-2 0 16,0 5 1-16,0 0 1 16,0 6-2-16,0 3 0 15,0-2 2-15,0 1-2 16,0-4 0-16,0-2 1 15,0-7-2-15,0-2 2 16,0-4-2-16,0-1 2 0,0-2-1 16,0-1 0-16,0-3 0 15,0-6 1-15,0-3 1 16,0-5 2-16,0 1 7 16,0-7 3-16,0-4-2 15,0 4 1-15,0-3-5 0,0 0-3 16,0-5-3-16,0-2-1 15,0-1-2-15,0-8 2 16,0-3 1-16,0-4-2 16,0-6 1-16,0-1-2 0,0-9 4 0,0-13-3 15,0-38 2 1,0-32-4-16,0-48-44 0,-27-37-269 16</inkml:trace>
  <inkml:trace contextRef="#ctx0" brushRef="#br0" timeOffset="-183247.07">25719 18588 473 0,'-7'0'-11'16,"-2"0"14"-16,3 0 0 15,6-2-2-15,0 2-3 16,0 0-2-16,15 0 3 16,5 4-3-16,6 1 5 0,13 6-2 15,3-1 3-15,13 3-2 16,4 3-1-16,5 0-3 16,8 0-2-16,-1 4 5 15,7-4 0-15,5 1-6 16,-1 0 11-16,8-5-3 0,5 2-2 15,8-5 3-15,8-1 0 16,6-1-5 0,8-2 5-16,6-4-2 0,4 2 1 15,3 0-1-15,1 0 1 0,0 1-3 16,0 2 2-16,-1 0 0 16,-3 0 1-16,-4-2-1 15,2 3 0-15,-3-7 1 16,1 0-1-16,-1 0-5 15,1 0 8-15,3-7-1 16,-3 3-2-16,-1 0 1 0,1 1 0 16,1-2 0-16,-1 1 2 15,-5 1-2-15,1-2-1 16,0 1 1-16,-3 1-1 16,2 0 0-16,1-2 1 15,1 0 0-15,0-1-1 16,-1-1 0-16,1-2 0 0,-1-3 0 15,0 6 1-15,1-4-1 16,-5 0 0-16,1 3 0 16,-2-3 0-16,1 2 2 0,-5 1-6 15,1 0 8-15,-4-2-4 16,-1 3 0-16,2-4 0 16,-3 2 0-16,-7-2 0 15,2 2 5-15,-1-3 4 16,-1-2-4-16,2 1-5 15,0 2 0-15,-6-1 0 0,-7-2 5 16,-5-1-3-16,-14 2-1 16,-12-1 0-16,-9-2 0 15,-7 7 0-15,-9-3-1 16,-9 4 4-16,-8 0 5 16,-8 3 2-16,-1-1-5 15,-4 1 1-15,-4 0 0 0,5 1 0 16,-2-1 0-16,-4 1-1 15,-4 1-1-15,0-3-1 16,0 5-3 0,0 0 0-16,0-4 0 0,0-14-1 15,-10-33-3-15,-53-53-25 0,-10-65-54 16,-58-71-157-16</inkml:trace>
  <inkml:trace contextRef="#ctx0" brushRef="#br0" timeOffset="-160598.79">15202 10497 114 0,'19'-7'102'0,"3"-4"-103"16,3-5 7-16,1 2 15 0,3 1 2 16,-2 1-1-16,2 1-2 15,3 2-12 1,5 1 0-16,4 0-3 15,5 3-3-15,5 1-2 0,3 0 0 16,5 3 0-16,1 1-3 16,3 0-18-16,-2 0 5 15,1 1 9-15,1 5 1 16,4 1 4-16,-1 2 0 16,4 2 6-16,6-2-7 0,-1 2 5 15,7-1-3-15,3 1 2 16,7-2-2-16,-1-2 1 15,3 2-8-15,-3-3-3 16,1 0 12-16,-5-2 1 0,-1-1-1 16,1 1 0-16,-3-2 7 15,5-1 2-15,-1-1 1 16,-3 0-1-16,1 0-4 16,-1 0-3-16,0 0 1 15,-2 0-3-15,-3 0-2 16,-3 0 2-16,-5 0 0 0,-4-1 0 15,-7-1 2-15,-3 1 9 16,-6 1-1-16,-4-3 2 16,-1 3-5-16,-6 0-2 15,0 0-5-15,-1 0 0 16,0 0 0-16,-5 0 0 0,3 0 0 16,-4 0 0-16,3 0-1 15,-2 0 1-15,1 0 0 16,2-1 0-16,-4-1-1 15,3 2 1-15,-2-2-1 0,4-1 0 16,-1-2 1-16,-1 3-1 16,1-2 0-16,-1-2 0 15,0 3 2-15,4-2-3 16,1 1 2-16,1-3-1 16,-1 4 0-16,4-1 2 15,2-2-4-15,2 5 2 16,3-1 0-16,-2-2 0 0,0 0 2 15,3 1-4-15,2 1 2 16,-3-1-1-16,-1 1 0 16,2 2 1-16,2-2 1 15,-1 0-1-15,3 2 1 16,4 0-2-16,5 0 0 0,0 0 2 16,1 0-8-16,4 4-4 15,-3-2 9-15,2 3 1 16,-1-3 1-16,1 2 0 0,0 1 0 15,-1-3 0-15,5 1-1 16,-3 1 1-16,2 0 1 16,0-1-2-16,-1 0 2 15,0 1-1-15,1 0 0 16,1-1 0-16,-1 1 1 16,3 1-2-16,3 1 2 0,0-1 1 15,1-2-4-15,-1 1 2 16,3 2 0-16,-2-3 2 15,-4 0-2-15,4-1-2 16,0-1 4-16,0 4-2 16,-2-5 0-16,5 1 1 0,-5 1 7 15,2-2-3 1,0 0-1-16,0 2 0 0,-3-2-2 16,2 2 1-16,-5-2-4 15,4 0 2-15,-2 0 1 16,-3 0-3-16,-1 1 2 0,2 1-6 15,-4 2 17-15,1-3-10 16,2 2-2-16,-5-1 0 16,3 3 1-16,-1-4-2 15,0-1 2-15,-1 0-1 16,-2 0 0-16,3 0-1 16,-3 0 1-16,-2 0 1 0,0 0 0 15,2 0-3-15,1 0 4 16,-2 0-4-16,2-4 2 15,-1 2-7-15,3 1-1 16,-3-3-4-16,4 1 1 16,-6-1 2-16,0-1 5 0,2 2 2 15,-2-5 4-15,-2 3-2 16,3-2-1-16,-1 3 1 16,0 1 0-16,2-2 0 15,0 1-2-15,-6-2 1 16,1 1-1-16,-3 2-9 0,-1-1 9 15,-4-2 2-15,-1 2 0 16,0-2-4-16,-2 1 5 16,5-1-1-16,-5 2 0 0,8-1 2 15,-3 2-6-15,1-3-1 16,-2 3 0-16,-1-1-1 16,2 0 1-16,-1 3 3 15,0-2 3-15,-2 0-1 16,-1 2 1-16,1 1-1 0,-3-2-1 15,-3 0 1 1,-1 2 0-16,-3-2 2 0,4 1-2 16,-4 1 0-16,5-2 0 15,-1 0 0-15,4 2 0 16,1 0 1-16,-1-2 1 16,3 2-2-16,1 0 0 15,1 0 1-15,-1 0-1 0,3 0 1 16,-3 0-1-16,-1 0 1 15,-1 0 0-15,0 0 2 16,1 0 1-16,-1 0 4 16,4 0-1-16,-2 0 3 0,3 0-8 15,-1 0 0-15,3 0 0 16,-2 0-4-16,1 6-6 16,-1-3-57-16,4-3-72 15</inkml:trace>
  <inkml:trace contextRef="#ctx0" brushRef="#br0" timeOffset="-148336.9">2673 16025 66 0,'-32'-42'115'16,"0"-7"-109"-16,0-5 5 15,1 3 7-15,1-3 9 16,6 8 5-16,4 6 24 15,4 10-21-15,3 3-3 16,-1 4-6-16,4 1 2 0,-2 5 3 16,2 1-13-16,1-1-2 15,1 7 0-15,3-1 2 16,0 4-4-16,5 3-4 0,-2 3-5 16,0-1-3-16,2 2-3 15,0 0 0-15,-1 0 2 16,1 0-3-16,-2 0 2 15,-2 2 0-15,3 3 5 16,-4 1-3-16,-2-1 4 16,-1 0-4-16,-3-1 3 0,-2-1 2 31,-4-3 0-31,0 0-2 0,-1 0-2 16,-2-1-2-16,4-8-3 15,0 2 1-15,3-1 1 16,3 1 1-16,4 4 0 0,5-1 1 15,-1 4 2-15,0 0-4 16,2 0 0-16,-2 0-2 0,2 0 2 16,-1 0 2-16,-2 0-1 15,0 0 1-15,1 0-2 16,0 0 1-16,0 0 0 16,2 0-1-16,0 4-3 0,4 8-2 15,11 8 2-15,6 6 1 16,9 14 1-16,12 12 1 15,6 10 2-15,8 11 1 16,3 11-1-16,6 11 1 16,1 8-1-16,1-4-1 15,-2 1 0-15,-4-7 2 0,-2-11-3 16,-9-13 0-16,-5-9 0 16,-7-14 1-16,-6-10-3 15,-7-11 1-15,-11-9-8 16,-9-9 7-16,-5-7-3 15,-19-11 13-15,-19-16-6 0,-12-7-10 16,-13-7-8-16,-11-6 12 16,-1-6 3-16,-2 2 2 15,2 1-1-15,1 1 1 16,4 3 4-16,7-2 4 0,3-2-3 16,6 3-1-16,5-7-3 15,9-1-2-15,5-1 2 16,9 0-3-16,8-2 3 15,6 3-3-15,8 3-1 16,4 4 0-16,2 7 2 16,8 5-2-16,3 8-1 15,2 5-2-15,-3 4 4 16,4 11 0-16,0 3-2 16,2 5 0-16,6 0-1 15,8 10 2-15,9 8 2 16,10 5 0-16,6 6 0 0,11 4 0 0,4 4 1 15,4 7 0-15,-3 2-1 16,-3 4 0-16,-4-2-2 16,-3-1 4-16,-12-3-2 15,-4-3-3-15,-8-4 3 0,-5-6-2 16,-5-2 2-16,-2-7-34 16,-8 0-16-16,-6-7-53 15,-11-9-46-15</inkml:trace>
  <inkml:trace contextRef="#ctx0" brushRef="#br0" timeOffset="-147742.69">2636 16512 309 0,'-4'0'4'0,"2"0"-3"16,0 0 3-16,2 0 2 16,0 0-4-16,0 0-2 15,0 0-1-15,0 0-12 0,0-10 21 16,8-8 16-16,1-4-3 16,3-16 0-16,3-12-4 15,2-14-5-15,0-9-2 16,2-2 4-16,-1 2-4 15,1 3-6-15,-2 6 2 0,3 9-6 16,-6 10 6-16,1 9-3 16,-1 4-2-16,-1 9-1 15,-4 5-10-15,-1 4-100 16,-1 1-117-16</inkml:trace>
  <inkml:trace contextRef="#ctx0" brushRef="#br0" timeOffset="-146820.31">2474 15316 596 0,'-9'-3'-9'0,"2"-2"11"15,3 5-2-15,4 0-5 16,11 0-2-16,9 15 0 16,9 12-8-16,8 9-1 15,9 12 5-15,12 9 5 16,5 6 5-16,3-1 1 16,7 1-5-16,-2-6 6 0,-1-4-12 15,-3-5 9-15,-10-7 2 16,-10-5-18-16,-11-11 11 15,-11-8 8-15,-11-5 1 16,-8-8-2-16,-6-4 10 16,-15 0 77-16,-15-17-35 0,-11-6-62 15,-15-8 14 1,-9-6-21-16,-1-5-7 16,-5-8-5-16,7 0 13 15,3 0 35-15,9-2-22 16,7 2 10-16,7 0-8 15,6 2 2-15,3 1-2 16,11 1 1-16,4 3 0 0,5-5-2 16,5 1 1-16,4-1-4 15,6 2 3-15,8 3 0 16,8 4 1-16,7 8-1 16,1 12 0-16,4 12 0 0,2 7-6 15,-2 25-22-15,-5 18 10 16,-4 14 7-16,-11 14 8 15,-3 9 5-15,-9 2-2 0,-2-1 8 16,0-12 9-16,0-15 2 0,-2-12 2 16,2-11-9-16,6-17-5 15,14-9-4-15,6-5-5 16,14-8 2-16,6-12 7 16,8-5-10-16,4 0-70 15,-2 0 44-15,-1 3-87 0,-3 5 7 16,-5 6-48-16</inkml:trace>
  <inkml:trace contextRef="#ctx0" brushRef="#br0" timeOffset="-146679.72">3361 15504 33 0,'29'0'96'16,"-6"9"-31"-16,-5 5 12 16,-5 4 9-16,-8 3-27 15,-2 4-7-15,-3 6-17 0,-3 4-9 16,-9 1-9-16,-3 7-4 16,1 1-6-16,-4 6-7 15,2-2 1-15,3 0-21 16,2-6-27-16,3-14 9 15,-2-18-13-15,1-16-113 16</inkml:trace>
  <inkml:trace contextRef="#ctx0" brushRef="#br0" timeOffset="-146352.36">3135 14619 606 0,'-15'-4'3'0,"-2"4"-3"16,0 4 0-16,5 17-5 16,-1 9-19-16,6 14 11 0,5 11 10 15,2 13 2-15,9 8 1 16,14 12-1-16,6 2 0 16,7 3-2-1,6-6 2-15,4-11 0 16,5-14-2-16,3-19 1 15,-3-22-1-15,0-19 1 0,-5-16 2 16,-2-27 3-16,-9-20 3 0,-1-14 8 16,-5-8-7-16,-2-10-4 15,0-2-1-15,-6 6-1 16,-1 9-32-16,-6 12-98 16,-8 12-182-16</inkml:trace>
  <inkml:trace contextRef="#ctx0" brushRef="#br0" timeOffset="-145084.44">3336 14200 518 0,'-2'-2'3'0,"-5"2"-2"15,3-2 0-15,3 2 1 16,1 0-4-16,0 0-1 15,8 7-2-15,12 9 1 16,8 6 2-16,9 13 2 0,7 12-1 16,5 6 1-16,7 4-1 15,-3 1 1-15,3-1 1 16,0-7-1-16,2-4 1 16,-3-8-1-16,-5-6-2 0,-8-9-48 15,-13-13-71-15</inkml:trace>
  <inkml:trace contextRef="#ctx0" brushRef="#br0" timeOffset="-144709.19">3106 14244 331 0,'-2'-25'181'0,"2"-12"-201"15,11-9 12-15,18-6 7 16,10-7 2-16,10-3 0 16,10 1-1-16,4 4 0 0,7 3 1 15,2 15-2-15,-4 14-3 16,-7 16-20-16,-3 11 0 15,-15 26 9-15,-11 19 2 16,-12 15 17-16,-11 11 17 16,-9 10 17-16,-4 2 2 0,-11 4 1 15,-2 4-7-15,0-2-10 16,7 2-16-16,3 0-8 16,5-5-6-16,-4-5-106 15,-1-10-352-15</inkml:trace>
  <inkml:trace contextRef="#ctx0" brushRef="#br0" timeOffset="-144179.02">2899 17574 484 0,'4'6'5'16,"4"-6"-18"-16,2-2-20 15,8-12 35-15,3-9 0 16,8-7-2-16,0-8 3 0,3-5-2 0,4-7-2 16,0-5 1-16,1-4 1 15,0-3 0-15,4-6-8 16,0-5 7-16,4-4 0 16,2-5-1-16,3-7 2 0,3-4-2 15,-2-2 1-15,5-3 4 16,3-6 3-16,1-6-4 15,1-4 1-15,7-4 2 16,-6-3-2-16,6 0 13 16,-2-2-17-16,-1 5 1 15,-3 4 1-15,-2 5-3 0,1 0 2 16,-5 9 0-16,-3 4 1 16,-6 8 2-16,-3 8-3 15,-3 9 0-15,-9 8-2 16,-6 12 2-16,-9 7-7 15,-12 9-48-15,-5 10-90 0,-18 8-128 16</inkml:trace>
  <inkml:trace contextRef="#ctx0" brushRef="#br0" timeOffset="-143647">1279 16133 351 0,'-8'15'4'0,"4"-3"-2"15,4 4-3-15,4 2-2 16,9 5 3-16,4 5-3 15,3 7 3-15,7 5-1 16,4 9 0-16,5 4 2 0,3 6-2 16,6 5 0-16,5 6 2 15,2 5-3-15,6 3 2 16,3 5 0-16,0-1 4 16,5 2-1-16,2-4 0 15,0-4 1-15,3-2 5 0,1-10-3 16,-6-9-3-16,-2-4 0 15,-1-6-2-15,-5-8 3 16,-8-10-2-16,-7-7-16 16,-12-18-53-16,-16-8-37 15</inkml:trace>
  <inkml:trace contextRef="#ctx0" brushRef="#br0" timeOffset="-142959.84">1415 15900 478 0,'-19'-16'23'0,"9"0"-22"15,3-4-6-15,7-3 4 0,0-6 0 16,14-1 1-16,8-7 0 16,1-3-3-16,8-2-7 0,4-8-1 15,1-6-5-15,3-4-3 0,3-10 12 16,1-10 1-16,0-10 4 16,4-4 2-16,2-9 1 15,2-10 0-15,3-2 0 16,4-4 0-16,3 2-1 0,5-5 1 15,2 7 0 1,2 1 1-16,3 1-2 0,0 6 0 16,-1 1 0-16,0 5 2 15,3 7-2-15,-3 8-1 16,-2 9 1-16,2 12-1 16,-3 9 1-16,0 11 1 0,-1 12-2 15,-5 9-2-15,0 10-2 16,-4 9-3-16,-3 5 1 15,0 12 3-15,-3 13-2 16,3 7 3-16,2 5 2 16,1 8 1-16,0 5 1 0,4 5-2 15,3 8 1-15,6 1 1 16,2 5-1-16,1 3 1 16,4 1-1-16,-2 0 0 15,-1-1 2-15,-1-1-2 16,-2-3 0-16,-5-1 0 15,-4 0 0-15,-5-3 1 0,-4-3 0 16,-4-3 0-16,-2-4 3 16,-5-2 1-16,2-5 5 15,-5-7 1-15,1-1-1 16,0-3-4-16,-1-1-2 16,0 1-4-16,-4 0 0 0,-6 3-48 15,-12 0-83-15</inkml:trace>
  <inkml:trace contextRef="#ctx0" brushRef="#br0" timeOffset="-142521.22">3347 17430 356 0,'10'-16'24'16,"3"-7"-22"-16,7-10-2 16,5-8 3-16,7-9-2 0,4-8-1 15,9-6 2-15,5-9 1 16,6-9 0-16,7-8-1 16,3-6-2-16,7-7 0 15,2-10 0-15,7-8-4 0,4-13 6 16,5-11 1-16,9-9 4 15,7-11-5-15,8-10-1 16,6-6-1-16,6-5-54 16,-3-10-147-16</inkml:trace>
  <inkml:trace contextRef="#ctx0" brushRef="#br0" timeOffset="-140476.22">5965 14423 509 0,'0'-10'-47'0,"0"0"51"15,-2 8-2-15,2 1-1 16,0 1-2-16,9 0-1 15,11 0 1-15,8 0-2 0,14 0 4 16,6 13-1-16,9 6 3 16,8 13 1-16,2 12-1 15,3 13 2-15,-2 17-3 16,4 7 0-16,2 15-1 16,-1 12-10-16,-2 4-25 15,-8 3-8-15,-7-3-8 0,-16-7 12 16,-11-12 32-16,-18-11 56 15,-11-14 19-15,-6-11-11 16,-15-7-11-16,-13-7 5 16,-7-6-15-16,-10-3-14 0,-1-11-13 15,-8-9-5-15,-1-11-2 16,0-13-1-16,-4-23-17 0,1-19-63 16,-6-20-60-16,0-11-221 15</inkml:trace>
  <inkml:trace contextRef="#ctx0" brushRef="#br0" timeOffset="-140219.29">5555 15022 562 0,'8'-25'-11'15,"-1"-6"-11"-15,7-8 16 16,11-9 6-16,6-11 2 16,8-7-2-16,5-12 0 0,5-9 1 15,5-6-1-15,6-5-3 16,4 0-11-16,1 1-3 16,-1 5-19-16,-1 8-35 15,-9 10-97-15</inkml:trace>
  <inkml:trace contextRef="#ctx0" brushRef="#br0" timeOffset="-139783.06">6922 14473 447 0,'25'32'5'16,"6"2"-5"-16,6 5-1 16,4-1 5-16,3 3-4 15,-3-4 2-15,0-5-1 16,-3-7 1-16,-3-10 0 0,-5-5-2 15,-4-10-2-15,-6-2 4 16,-8-15-5-16,-2-14 1 16,-10-9 12-16,-2-9 10 15,-18-12 10-15,-9-8 2 16,-6-5-11-16,-11 2-3 0,0 2-5 16,-3 11-7-1,1 13-2-15,-1 17 6 0,7 18-2 16,1 11-7-16,2 18-1 15,5 14 2-15,5 9-13 16,10 2-34-16,1-4-43 16,7-7-153-16</inkml:trace>
  <inkml:trace contextRef="#ctx0" brushRef="#br0" timeOffset="-138937.33">6734 13590 145 0,'0'0'449'0,"0"0"-448"16,7 1-14-16,10 9-14 0,14 4 28 15,5 11-4-15,10 8 3 16,3 12-8-16,1 9-15 15,2 6-3-15,-1 8-5 16,-5 3-1-16,-4 1-7 0,-1 1-10 16,-7 2 13-16,-7-2-6 15,0-3 40-15,-9-10 5 16,-5-11-1-16,-6-12 6 16,-6-16 21-16,-1-14 21 15,-1-7 32-15,-10-22-45 16,-5-14-25-16,-3-13-5 15,0-6-3-15,3-4-3 0,3 1 2 16,5 4-3-16,3 6 0 16,5 10 0-16,0 8 0 15,15 7-1-15,1 8 0 16,6 8-1-16,5 7-2 16,1 0 4-16,5 15-3 0,1 6 4 15,-2 4 1-15,-1 0-2 16,-4-4-6-16,-6-1 2 15,-7-6 4-15,0-3 1 0,-9-8-1 16,-5-3 2-16,0-1 27 16,-7-17 10-16,-8-5-33 15,-1-8-6-15,0-6-1 16,0-1 2-16,3 3-2 16,4 4 1-16,6 10 0 0,3 7 1 15,0 9-4-15,1 3-1 16,12 2-3-16,3 5 3 15,7 6 3-15,6 3 0 16,6-4-6-16,0 0-6 16,5-5-6-16,-5-5-14 15,-2-4-27-15,-6-12 26 0,-11-9 24 16,-5-7 23-16,-10-7 31 16,-1-2 6-16,-1 0-11 15,-10 1-10-15,2 8-3 16,-2 6-3-16,4 10 3 15,4 5-4-15,3 6-10 0,0 5-13 16,3 0-7-16,9 7 7 16,12 0 1-16,7 0 1 15,4-5-11-15,6-2-16 16,5-7-17-16,-5-19-3 16,1-6 4-16,-8-10 12 15,-6-3-21-15,-7 0 46 0,-8 1 9 16,-6 6-4-16,-3 10-1 15,-4 11-56-15,-11 12-132 16</inkml:trace>
  <inkml:trace contextRef="#ctx0" brushRef="#br0" timeOffset="-137086.55">7022 15855 497 0,'-20'13'6'15,"1"-1"-2"-15,-1-1-3 16,10-2-1-16,-4-2 0 0,8-2 0 16,-1 1 0-16,3-5 0 15,2 2-1-15,1-2-6 16,1-1-7-16,0 0-8 15,0 0 1-15,1-4 19 16,6-4 2-16,2-7 2 0,2-5-4 16,2-2 1-16,2-10 2 15,7-4 6-15,3-6-3 16,6-5 1-16,5-3-3 16,1-10-1-16,9-2 1 15,0-8-2-15,4-4 0 0,6-7 2 16,2-3-3-16,3-5 3 15,3-2-1 1,5-5-1-16,0-4 0 16,5 2 1-16,-4-2 0 0,2-2-1 15,-4 8 0-15,-3 1 3 16,-2 6 11-16,-6 5 3 16,-1 3-5-16,-4 3 0 15,0 2-6-15,-5 5 4 0,-2 3 1 16,-4 5 1-16,-2 2 0 15,-5 7-3-15,-5 6-1 16,-4 3 1-16,-3 8-3 16,-6 11-2-16,-1 1-2 15,-7 11-1-15,-4 5 0 0,-2 1 0 16,-2 6-1-16,0 0-1 0,0 0-5 16,1 0-21-16,1 4-23 15,-2-4-35-15,0-4-153 16</inkml:trace>
  <inkml:trace contextRef="#ctx0" brushRef="#br0" timeOffset="-85094.55">8497 14580 257 0,'-22'-9'0'16,"0"2"18"-16,3 0 5 0,4 1 9 16,3-1-5-16,1 2 4 15,4-1-25-15,1 3-2 16,3 1-1-16,3 0-1 15,0 2-1-15,0 4-3 0,0 12-1 16,0 11 3-16,5 7-1 16,0 9 2-16,3 1-1 15,1 4 2-15,3-1-2 16,3-10-2-16,4-11 1 16,12-8-1-16,4-12-7 15,9-8 4-15,10-25 15 16,6-18 0-16,4-17-2 0,4-16 2 15,2-15-5-15,2-5 0 16,-7 2-2-16,-2 7 3 16,-6 8-6-16,-7 15 3 15,-13 14-3-15,-3 13 1 0,-10 9 0 16,-4 9-3-16,-3 1 2 16,-5-2-53-16,-5-4-154 15</inkml:trace>
  <inkml:trace contextRef="#ctx0" brushRef="#br0" timeOffset="-84300.28">10691 13743 177 0,'-9'0'-1'0,"2"0"23"15,-1-2 3-15,3-1 1 16,0-2-6-16,0-3 2 0,-1 1 18 16,5 0-21-16,-3-4 4 15,4-1-15-15,0-6-2 16,12-2-3-16,10-3-2 15,9-6 0-15,11-7-3 0,13 1 1 0,7-2 4 16,10-2-5-16,6 0 5 16,-2 6-2-16,2 5 1 15,-6 1-1-15,-6 7 0 16,-3 0-2-16,-11 4 0 0,-1 1 1 16,-7 2 0-16,-5 2 0 15,-3 3 0-15,-5 1-8 16,-6 3-30-16,-3 0-15 15,-8 2-15-15,-6-1-11 0</inkml:trace>
  <inkml:trace contextRef="#ctx0" brushRef="#br0" timeOffset="-84050.29">11451 13078 265 0,'-15'-14'18'16,"3"1"-17"-16,5 2 49 15,3 3-21-15,4 4-2 16,0-2-18-16,4 6-12 16,11 0 3-16,9 0-3 15,3 8 3-15,5 9-1 0,4 8 2 16,0 8 0-16,0 12-1 16,-4 5-1-16,-2 4-5 15,-6 6 6-15,-4 0 0 16,-8 6 0-16,-5 2-1 0,-7 0 3 15,-7-3-3-15,-23-8-85 16</inkml:trace>
  <inkml:trace contextRef="#ctx0" brushRef="#br0" timeOffset="-6852.7">19723 18031 605 0,'-2'-14'-7'0,"-7"3"7"16,4-2 1-16,-2 0 0 15,-2-2 0-15,0-7 0 16,2-4 0-16,-2-11 0 0,1-17-2 15,-2-16 2-15,-1-16 0 16,0-15-1-16,-5-10 0 16,0-10-1-16,-2 2-36 15,-2 5-1-15,-2 18 2 0,3 19 14 16,3 19 15-16,-3 25 8 31,-2 20 25-31,-2 13-3 0,-2 22-22 16,-1 14-4-16,7 14 2 15,3 8-1-15,7 8 3 16,9 2 4-16,9-2-1 16,18-4-2-16,12-8-2 15,13-9-1-15,11-8-6 0,9-14-16 16,7-7 3-16,2-10-9 16,1-2-16-16,-8-4-45 0,-6 4-72 15</inkml:trace>
  <inkml:trace contextRef="#ctx0" brushRef="#br0" timeOffset="-6743.35">20131 17532 187 0,'5'42'128'15,"-5"7"-38"-15,-13 4-37 16,-4 6-3-16,-5-2-13 16,5-1-9-16,-2-6-12 15,4-6-7-15,5-8-8 0,1-13-14 16,2-16-59 0,-6-12-123-16</inkml:trace>
  <inkml:trace contextRef="#ctx0" brushRef="#br0" timeOffset="-6462.07">19964 16970 668 0,'15'3'-7'15,"-2"9"-41"-15,15 12 42 16,6 17 6-16,8 17-1 0,9 18-3 15,3 19 3-15,4 10 0 16,-3 7-1-16,0-2 1 16,-4 3 1-16,-4-12-7 15,-4-6-9-15,-7-17-10 0,-9-16 7 16,-7-24-2-16,-10-18-1 16,-10-20-4-16,-5-26-11 15,-22-24-63-15</inkml:trace>
  <inkml:trace contextRef="#ctx0" brushRef="#br0" timeOffset="-6148.88">19965 16897 590 0,'-7'-40'10'0,"2"-4"-8"0,5-1-3 0,4-1 1 16,16 3-1-16,1 4 0 15,9 8 0-15,4 14-3 16,3 15-13-16,-1 9-26 16,-2 29 6-16,-5 19 2 0,-8 16 2 15,-7 15 20-15,-5 7 12 16,-7-1 5-16,-2 0 16 16,0-10 10-16,-5-9-6 15,-2-10-8-15,3-17-11 16,2-15-3-16,2-12 0 0,13-19-15 15,8-12-21 1,6-20-3-16,4-12-29 0,3-7-65 16,-3-12-34-16</inkml:trace>
  <inkml:trace contextRef="#ctx0" brushRef="#br0" timeOffset="-5506.51">20503 16865 261 0,'12'-80'110'0,"-8"2"-55"0,-4 2-7 15,0 8-3-15,-11 11-5 16,-7 9-5-16,-1 15-9 15,-1 10 2-15,1 15-3 16,4 8-5-16,2 11-18 0,4 17-4 16,7 13 0-16,2 12 2 15,0 12 0-15,13 13-3 16,4 4-14-16,11 6-8 16,4-8-14-16,2-10-7 15,-2-19-25-15,-3-22-23 16,-6-24-9-16,-7-15 93 0,-8-32 73 15,-8-14-3-15,-3-9-24 16,-11-4 17-16,-1 3-25 16,-2 8-6-16,5 14 3 15,1 12-5-15,7 12 4 16,4 14-9-16,0 6-15 16,10 10-5-1,7 13 4-15,8 11 3 0,6 9 0 16,5 3-7-16,5 4-21 0,-1-9-12 15,-1-10-21-15,-3-18-26 16,-4-13 34-16,-5-25 26 0,-8-21 27 16,-9-13 9-16,-3-10 28 15,-5-1 0-15,-2 4 5 16,0 7-18-16,0 15-5 16,0 11 8-16,0 16 1 0,1 12-3 15,11 6-23-15,2 23 0 16,4 8 7-16,9 10-3 15,4 6-6-15,3 2-1 16,2-5-1-16,-1-11-15 16,-4-18-19-16,-4-16 8 15,-5-22 13-15,-10-22 13 0,-5-17 1 16,-5-15 2-16,-2-13 8 16,-2-6 6-16,-7-2-1 15,-1 6-13-15,0 6 1 16,0 20-2-16,-3 16 0 15,4 17 21-15,0 14 15 16,4 13-5-16,1 5-20 0,4 0-14 16,0 7-14-16,13 9-27 15,0 4-41-15,4-1-139 16</inkml:trace>
  <inkml:trace contextRef="#ctx0" brushRef="#br0" timeOffset="-5006.71">21266 17486 585 0,'-27'-34'-20'0,"14"12"35"0,10 11-15 16,3 8 0-16,0 3-1 15,5 0-1-15,10 0-1 16,6 8 2-16,12 14-1 15,6 8 0-15,5 13 5 16,7 16-5-16,0 7 1 16,0 10-3-16,-4 2 1 0,-6 0 2 15,-5-5 2-15,-9-3-1 16,-12-6 14-16,-10-7 0 16,-5-4 6-16,-18-4 3 15,-11-7-1-15,-10-5-2 16,-7-7-8-16,-3-9-8 15,-7-9-2-15,-2-8-1 0,1-4-14 16,5-23-11-16,2-11-26 16,7-14-39-16,3-11-102 15,11-4-108-15</inkml:trace>
  <inkml:trace contextRef="#ctx0" brushRef="#br0" timeOffset="-4866.09">21083 17674 523 0,'0'-32'38'0,"0"-4"-32"16,9-4-3-16,6-7 1 16,6-3-3-16,2-2 0 0,4-1 0 15,4 3-1-15,-4 0 0 16,-3 6-89-16,-6 6-182 16</inkml:trace>
  <inkml:trace contextRef="#ctx0" brushRef="#br0" timeOffset="-3786.38">21479 17484 739 0,'3'-2'-35'15,"2"2"-24"-15,5 2 20 16,7 13 30-16,2 14 1 15,5 7 6-15,1 5 2 16,6 3 1-16,1-1-2 0,5-5 0 16,-3-10-29-16,2-12-20 15,-5-16-16-15,-3-5-11 16,-9-26-28-16,-5-9 23 16,-9-9 58-16,-5-2 41 15,-4-3 45-15,-11 6 16 16,0 6-8-16,-2 8-20 0,0 14 10 15,7 7 3-15,4 12-17 16,5 2-16-16,1 16-21 16,8 8-10-16,11 0 1 0,5 1 0 15,8-1-2-15,3-6-21 16,6-7-15-16,-5-12-13 16,1-6-12-16,-4-16 5 15,-6-12 14-15,-9-3 21 0,-7-4 35 16,-10 0 10-16,-1 8 30 15,0 3-1-15,0 11 8 16,-1 7 13-16,1 9-10 16,0 3-29-16,0 3-22 15,10 8-7-15,7 4 0 32,4-2-2-32,2 1-1 0,4-6-2 15,0-8 1-15,-2-5-19 16,-4-15-5-16,-8-18-4 15,-7-12-5-15,-6-11 4 0,-9-10 5 0,-13-11 14 16,-8-5 10-16,-10-3 0 16,3 5 2-16,-1 9 8 0,6 14 12 15,5 16 20-15,7 16 5 16,8 12-5-16,4 12-15 16,6 6-18-16,2 17-12 15,2 15 1-15,15 10 1 16,6 19 1-16,9 16-1 15,6 5 0-15,5 3-4 0,0 3 0 16,-2-9 1-16,0-10 4 16,-7-10 0-16,-1-8 0 15,-8-11 0-15,-3-5 2 16,-7-6-4-16,-7-6 3 16,-4-3 0-16,-4-10 0 0,0-2 1 15,-11-6 1-15,-4-2 0 16,-6-17-11-16,-6-9-19 15,-3-8 0-15,-1-11-5 16,3-5 15-16,-1-3 4 16,3-3 2-16,8 3 9 0,6 0 3 15,3 1-2-15,3 0 1 16,6 4 0-16,2 1-1 16,9 3 0-16,7 6 0 15,2 3 2-15,2 11-2 16,1 6 0-16,-2 16 0 15,-1 6-3-15,-3 25-6 0,-3 14 8 16,-6 15 4-16,-6 12-2 16,-2 2 4-16,0 3 14 15,-3-11 0-15,-4-9 6 16,0-14-3-16,2-14 3 16,5-8-5-1,0-10-11-15,5-5-9 16,5-4-3-16,8 0 9 15,3-7-2-15,6-13-1 0,2-8-33 0,3-12-17 16,1-10-30-16,-4-10-97 16</inkml:trace>
  <inkml:trace contextRef="#ctx0" brushRef="#br0" timeOffset="29195.72">29341 3990 411 0,'-16'-9'3'0,"-2"0"2"15,7 0 1-15,0-2 1 0,3 1 4 16,0 2 6-16,1-1 14 16,3 2-4-16,1 6 10 15,3 1-25-15,0 10-15 16,0 17-6-16,9 12 7 0,5 14 1 15,2 14 0-15,3 11 1 16,4 6 2-16,0 7-2 16,4 6 2-16,0 4-2 15,2 3 1-15,-1 1 1 16,3-3-1-16,-4-6 1 0,-2-14-5 16,-6-9-18-16,-2-21-11 15,-3-14-3 1,-9-22 7-16,-5-16-22 15,0-11 5-15,-15-34 17 0</inkml:trace>
  <inkml:trace contextRef="#ctx0" brushRef="#br0" timeOffset="29993.59">29284 4109 425 0,'0'0'6'0,"0"-2"-6"0,0-3 1 0,-6-4 1 16,-1-3-3-16,1-5 2 16,-1-4 6-16,0-8 1 15,0-1 3-15,3-9 0 0,4 4 4 16,0-1-8 0,4 2 6-16,10 11-4 0,5 2-4 15,2 12-4-15,7 9-3 16,5 3 0-16,2 21 1 15,11 12 2-15,-2 13-1 16,9 12 1-16,-1 10 0 0,-2 9 0 16,-1 4-2-16,-10 0 3 15,-5-2 0-15,-9-2-2 16,-6-5 2-16,-9-7-1 16,-7-4 1-16,-3-3-1 15,0-6 1-15,-12 2 4 0,-8-3 0 16,-5 3 10-16,-7-2 1 15,-2 2-9-15,-7 1-2 16,3-4-2-16,1-4-3 16,10-10-1-16,6-13-26 15,11-22-39-15,6-18-52 16</inkml:trace>
  <inkml:trace contextRef="#ctx0" brushRef="#br0" timeOffset="30384.01">30208 3899 512 0,'-20'6'-1'0,"3"3"2"15,2 15-4 1,5 8-2-16,1 18 5 15,1 9 0-15,3 11-1 0,-2 5 2 0,2 0 0 16,5-6-1-16,0-8 1 16,3-13-1-16,8-11-1 15,0-10-1-15,3-11-1 16,4-9 0-16,-2-7 1 0,4-9 4 16,-4-14 11-16,4-12-6 15,-6-15 11-15,-3-8-2 16,-2-10-6-16,-6 3-8 15,-3 2 0-15,0 7 0 0,-5 14 3 16,-5 14 12-16,-4 10 2 16,1 12-7-16,-6 6-10 15,2 11-20-15,2 5-67 16,3-2-18-16,4-3-293 16</inkml:trace>
  <inkml:trace contextRef="#ctx0" brushRef="#br0" timeOffset="31697.38">30582 3960 343 0,'-7'30'-3'0,"0"5"2"15,4 7 1-15,3 2-1 16,0 1 4-16,3-1-1 15,4-3-3-15,0-5 4 0,-2-6 3 16,-1-6 0-16,-1-10 0 16,-1-5-4-16,-2-7 2 15,0-2 24-15,-2-19 40 16,-3-11-59-16,-2-13-12 16,0-10 8-16,5-8-4 15,2-1 2-15,0 3-6 0,0 4-7 31,2 10 11-31,7 9-1 16,1 10 1-16,3 8 0 0,-2 6 0 0,2 6 1 16,2 6-2-16,5 0-3 0,1 15 2 15,1 13 1-15,0 6-1 16,0 4 1-16,-5 11 0 16,-2 1 0-16,-6-2 1 15,-4-5 0-15,-3-7 0 16,0-13 1-16,-2-9-3 0,0-14 3 15,0-3 6-15,0-22 0 16,0-11-10-16,0-13 2 16,0-9-2-16,3-8-2 15,5 2-11-15,4 2-2 16,-1 8 8-16,2 10 9 16,-1 9 3-16,-2 10-1 0,0 11 1 15,-3 7 8-15,0 6-4 16,0 1-5-16,1 8 1 15,-3 11-4-15,4 8 2 16,-1 9 0-16,0 4-1 16,-2 7 3-16,0 2-1 0,1-1-2 15,1-7 1-15,1-4 0 16,3-9-1-16,3-6 0 16,2-11 2-16,7-9-3 15,3-2 1-15,5-11-1 16,2-13 2-16,2-8 1 0,2-8-3 15,-3-9-1-15,-11-6-8 16,0-5 2-16,-8-5 8 16,-5-6 1-16,-8 2-1 15,-3 1 4-15,0 9 7 16,-9 11 6-16,-5 12 10 16,-6 13-8-16,-1 16 1 0,-3 7-11 15,-1 16-9-15,2 16-1 16,1 14-2-1,7 13 2-15,7 8 0 16,8 9 1-16,1 1 0 0,18 0-1 0,6-10 2 16,4-10-2-16,1-20 1 15,-1-17-2-15,0-20-3 16,-5-11 1-16,-4-24 11 0,-1-15 3 16,-5-9-6-16,-2-7-2 15,-2-5-1-15,-3 3-3 16,-4 7 2-16,-1 11 3 15,-2 11-4-15,0 12 2 16,0 12 1-16,-5 7 9 0,-2 8-2 16,3 4-9-16,0 15-2 15,4 8-1-15,0 7 1 16,9 3-1-16,7 5 2 16,8-5 0-16,3-1-1 15,5-11 1-15,0-5 2 16,-1-8-2-16,-3-10 0 0,-6-2-1 15,-3-17 7-15,-4-9 3 16,-3-8 5-16,-5-11 1 16,1-3-10-16,-2-6-2 15,-3 1-1-15,-1-1 0 16,-2 6-1-16,0 6 1 0,0 2 0 16,-7 6-2-16,-3 8 2 15,1 4 0-15,1 8-2 16,3 3 1-16,1 8 2 15,4 3 0-15,0 7-9 16,9 11-1-16,6 10 8 0,7 8-1 16,7 7 1-16,0 3-1 31,3 1 1-31,-1-3 0 16,-4-3 2-16,-5-7-2 15,-5-6-1-15,0-6 2 16,-7-6-1-16,0-7 0 0,-2-7-17 15,-8-2-50-15,0-22-90 16</inkml:trace>
  <inkml:trace contextRef="#ctx0" brushRef="#br0" timeOffset="31837.99">31432 3014 597 0,'-12'6'4'15,"7"-1"-9"-15,5 0-90 16,2-3-60-16</inkml:trace>
  <inkml:trace contextRef="#ctx0" brushRef="#br0" timeOffset="32354.85">31990 2920 419 0,'2'23'-13'0,"-2"12"1"16,1 3 9-16,17 5 2 16,-2 1 1-16,3 3-2 0,-2-10 4 15,0-8-3-15,-5-10-3 16,-2-6 0-16,-3-13 21 15,-2-7 59-15,-3-18 15 16,3-14-61-16,-3-13-22 0,-1-12-6 16,4-4-1-16,1-4 0 15,2 4-1-15,-3 8 0 16,0 12 0-16,0 12 0 16,0 13 2-16,2 12 6 15,0 11-2-15,0 9-17 16,1 20 10-16,7 10 0 15,3 9 3 1,7 7 0-16,2 6-1 16,2-7 1-16,0-8-1 0,-2-12-2 0,-4-14 2 15,-5-20-2-15,-2-9 9 0,-2-27 13 16,1-12 6-16,-1-11-14 16,8-6-9-16,-3 1-4 15,1 7 1-15,0 9-1 16,-4 13 2-16,0 10-8 15,-4 10-2-15,2 13-5 16,-2 2-13-16,-4 15-16 0,4 12-20 16,-3 6-12-16,-2 12-88 15</inkml:trace>
  <inkml:trace contextRef="#ctx0" brushRef="#br0" timeOffset="33158.3">30999 4841 646 0,'-3'1'2'0,"3"3"-12"16,6 5-5-16,13 13 19 0,9 11-4 15,4 16 3-15,4 12-4 16,0 10 3-16,-2 9-2 31,-1 7 1-31,-5-2-1 16,-3-6 2-16,-3-8-1 0,-2-10-1 0,-6-20 0 15,-5-13-3-15,-5-16-17 0,-4-12-13 16,-4-20 40-16,-12-21-32 16,-4-15-20-16,-9-15 7 15,-2-8 2-15,1-3-20 16,-1 6 17-16,2 5 58 15,3 13-10-15,3 14 36 0,3 9 3 16,4 9-1-16,3 7 4 16,4-1-21-16,4 0-10 15,3-1-12-15,2-2-1 16,2-2-4-16,12-2-3 16,8 6 3-16,3 1-4 15,2 10-1-15,2 6 0 0,0 4 1 16,-5 18-1-16,-4 12 1 15,-2 6 2-15,-5 8 2 16,-6 6-1-16,0-7 0 16,-1-2 0-16,-3-9-1 0,4-8 0 15,4-10 0-15,5-10-6 16,4-4-1-16,5-6 6 16,3-9-2-16,5 1 3 15,1-1-1-15,-1 4 0 31,-4 4 0-31,-3 7 0 0,-4 0 0 16,-10 14-1-16,-6 9 0 0,-6 4 1 16,0 6 5-16,-11 2 4 15,-5 3 11-15,-6 4-6 16,0 0-10-16,1-2-2 16,3-1-2-16,2-6-15 15,7-9-55-15,4-16-41 0,5-11-76 16</inkml:trace>
  <inkml:trace contextRef="#ctx0" brushRef="#br0" timeOffset="33384.56">31609 4605 493 0,'-13'-2'6'16,"1"2"0"-16,1 0-5 15,2 11 2-15,6 10 0 16,3 10-1-16,0 10-2 0,7 12 6 15,13 10 5-15,4 5 1 16,5 1-3-16,8-3-5 16,0-3-2-16,2-6 1 15,4-9-3-15,-4-11-3 16,-4-10-65-16,-4-14-110 0</inkml:trace>
  <inkml:trace contextRef="#ctx0" brushRef="#br0" timeOffset="33808.58">32046 4589 495 0,'-26'-3'4'0,"-4"-12"0"16,1 15 21-16,0 6 12 15,2 19-26-15,5 8-2 16,3 11-2-16,10 6-3 0,5 1-3 15,4-1 1-15,13-3-2 16,12-7-2-16,2-9 0 16,3-9 1-16,1-14 1 15,3-8-2-15,-5-5-2 16,-8-20 12-16,1-11-1 0,-6-6-2 16,-6-11-1-16,-3 0-2 15,-6 1-2-15,-1 8 0 16,0 10 0-16,0 10 1 15,-3 12 3-15,-1 12 17 16,-2 2-20 0,3 17-4-16,1 7 0 15,2 4 3-15,0 2 0 0,8 0-1 0,4-4 1 16,8-6-1-16,4-8 0 16,9-5 1-16,7-9-1 15,1-2 0-15,3-10-2 16,2-9-66-16,-7-6-91 0</inkml:trace>
  <inkml:trace contextRef="#ctx0" brushRef="#br0" timeOffset="34058.57">32438 4224 625 0,'-17'-8'5'16,"0"8"-4"-16,7 0-1 15,-2 13-2-15,2 12 0 0,5 7 2 16,1 9 0-16,4 0 3 16,0 4 0-16,12-5-1 15,7-2 1-15,3-10-4 16,4-6-2-16,3-10 1 16,7-6 1-16,0-6 0 15,0-7 1-15,0-18-63 0,-8-9-42 16,-9-12-122-16</inkml:trace>
  <inkml:trace contextRef="#ctx0" brushRef="#br0" timeOffset="34479.47">32533 3805 71 0,'-15'-35'391'16,"2"18"-323"-16,6 6-3 16,5 9-24-16,2 2-28 15,0 13-19-15,2 12 0 16,11 10 2-16,6 8 3 0,4 13 1 15,10 2 1-15,1 4-2 32,5 1 4-32,-1-2-3 15,0-4 0-15,-8-4 0 0,-4-10 0 0,-9-9 0 16,-7-11 1-16,-8-8 0 16,-4-12 0-16,-17-3-2 15,-6-13 0-15,-7-10 0 0,-6-7 1 16,8-4 0-16,1-4 1 15,9-2-5-15,8 2 10 16,8 2 3-16,4 3-6 16,4-3 2-16,4 5 2 15,7 5-2-15,1 1 3 0,2 6 4 16,0 6-4-16,0 6-3 16,1 7-6-16,0 0-4 15,-4 12 1-15,-2 9 3 16,4 6 2-16,-5 5-1 15,0 1 1-15,2 4 1 16,-2-2 1-16,3 3-5 0,0-2-8 16,0 1-62-16,-4-5-71 15</inkml:trace>
  <inkml:trace contextRef="#ctx0" brushRef="#br0" timeOffset="35136.91">32068 6241 585 0,'-1'2'3'31,"1"0"-10"-31,0-2 0 0,0 0 6 16,3 0 0-16,5 0-1 0,1-11-4 0,-1-12 19 16,4-15 2-16,-2-15 5 15,-1-12-7-15,-2-11-8 16,-4-8-3-16,2 4 0 15,-5 7-2-15,0 15 1 16,-6 16 0-16,-1 15 15 0,-2 14 11 16,0 13-18-16,0 2-10 15,2 17-1-15,0 13-1 16,3 12 2-16,4 7 0 16,0 10 0-16,11 1 1 0,7-1 1 15,5-4-3-15,7-14 1 16,7-11-1-16,-1-14-1 15,3-18 0-15,2-7 0 16,-4-25 3-16,-5-11 1 16,-8-13-3-16,-5-4-3 15,-11-3 3-15,-4 5 1 0,-4 8 1 16,0 10 3-16,0 14-3 16,-2 6 3-16,0 13 16 15,1 7-1-15,1 1-17 16,0 18-5-16,0 9 1 15,5 6 2-15,8 7-1 0,6 3 2 16,5 3 2-16,3-4-4 16,7-6 2-16,-2-3 0 15,2-7-21-15,-7-15-55 16,-9-12-84-16</inkml:trace>
  <inkml:trace contextRef="#ctx0" brushRef="#br0" timeOffset="35293.25">32430 5529 640 0,'-7'0'4'0,"0"0"-4"0,4 2-32 0,3 3-12 0,0 1-19 16,10-1-9-16,9-2-31 15,4-1-1-15,10-2 8 16</inkml:trace>
  <inkml:trace contextRef="#ctx0" brushRef="#br0" timeOffset="35574.51">32715 5443 504 0,'-2'-3'69'0,"-15"-6"-45"16,-3 9-10-16,-2 0 12 16,3 7-9-16,0 5-9 0,5 5-4 15,5 1-7-15,9 1 0 16,0 1 3-16,15 1-5 15,5 2 1-15,8-3 4 16,2 3 0-16,1-2 0 16,-4-1 0-16,-7 3 0 15,-8 1 2-15,-7 4-2 0,-5 2 4 16,0 5 9-16,-10 2 4 16,-2 0-7-16,-3-3-6 15,6-3-2-15,0-12-2 16,3-10-17-16,-1-11-30 15,-2-26-24-15,4-19-85 0</inkml:trace>
  <inkml:trace contextRef="#ctx0" brushRef="#br0" timeOffset="35760.51">32694 5376 327 0,'2'-22'72'0,"-2"11"18"31,1 6-20-31,-1 3-15 16,0 2-26-16,4 6-21 0,-1 6-9 0,8 8 6 15,0 9 5-15,5 4-2 16,4 3-5-16,4 5-2 16,0 0 0-16,3-2 1 15,-3 3-9 1,-4-9-63-16,-10-6-85 16</inkml:trace>
  <inkml:trace contextRef="#ctx0" brushRef="#br0" timeOffset="35997.11">32913 5550 501 0,'10'-37'3'16,"4"-6"-2"-16,10-1 1 16,1-8 7-16,-1 1 4 15,-5 1-9-15,-1 3-4 16,-6 10-11-16,-5 8 10 0,-7 10 5 16,0 7 42-16,0 9 12 15,0 3-48-15,0 6-15 16,7 11 0-16,3 8 3 15,3 5 2-15,3 2 1 16,4 2-1-16,3-2 0 0,5-3 1 16,-1-2-1-16,-1-6-5 15,-6-7-69-15,-8-8-84 16</inkml:trace>
  <inkml:trace contextRef="#ctx0" brushRef="#br0" timeOffset="36153.38">33059 5007 631 0,'-8'-4'7'16,"3"0"-1"-16,3 3 7 15,2 1-9-15,3 0-8 16,12 1-9-16,4 7 6 0,10 1-69 16,7 1-15-16,4-1-81 15</inkml:trace>
  <inkml:trace contextRef="#ctx0" brushRef="#br0" timeOffset="36421.83">33410 4970 525 0,'0'-8'53'0,"-15"5"0"31,-4 3-11-31,-3 0-31 16,-3 5-6-16,4 9 3 0,3 2-6 15,11 4-3-15,7 3-2 16,17 2-4-16,19 0 1 15,11 4 2-15,7-3-13 16,4 2-9-16,-5-2 9 16,-8-2 16-16,-11 0-1 15,-10-1 3-15,-10 4 7 0,-14 0 28 16,0 8 2-16,-12 2-13 16,-12 5-17-16,-3 4-3 15,-7 0-5-15,0 2-54 16,-5-5-131-16</inkml:trace>
  <inkml:trace contextRef="#ctx0" brushRef="#br0" timeOffset="36966.91">31641 7406 539 0,'-5'5'5'15,"5"-5"-7"-15,0 0-18 16,16-2 17-16,8-12 1 16,5-7 0-16,13-10 2 15,8-8 3-15,9-9-1 16,9-11 0-16,5-5-1 16,13-9 10-16,11-8 4 0,12-6 2 15,11-6 0-15,14-3-3 16,9-4 1-16,11 0 0 15,12 3 4-15,-4 1-9 16,-6 6-4-16,-5 6-2 16,-22 9-3-16,-17 10-1 15,-29 10 2-15,-22 14-2 0,-44 13 0 16,-17 10 0-16,0 9 0 16,0 5 0-16,0 4 0 15,0 0 2-15,0 0 0 16,0 4 6-16,0 6-3 0,0 7-4 15,0-1-1-15,0-4-6 16,0-5-28-16,-24-7-51 16,-8-10-21-16,-5-15-350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5:49:09.579"/>
    </inkml:context>
    <inkml:brush xml:id="br0">
      <inkml:brushProperty name="width" value="0.05292" units="cm"/>
      <inkml:brushProperty name="height" value="0.05292" units="cm"/>
      <inkml:brushProperty name="color" value="#FF0000"/>
    </inkml:brush>
  </inkml:definitions>
  <inkml:trace contextRef="#ctx0" brushRef="#br0">24307 11976 188 0,'0'-6'154'0,"0"2"-116"0,0-2-5 16,0 0-4-16,0 1-3 15,0-3-9-15,-1 5 9 16,1 0-3-16,0 0 2 16,0 0 2-16,0 2-5 0,0 1-6 15,0 0-10-15,0 0-6 16,0 0-5-16,0 10-3 16,1 8 3-16,5 9 2 0,0 10 3 15,1 13 0-15,-2 7 3 16,2 7-2-16,1 7-1 15,-1 8 1-15,2 3-2 16,-1 2 2-16,0 9 0 16,-1 1-2-16,-3 6 2 15,-3 4 0-15,1 6-1 0,-2 4 0 16,0 3 1-16,0 3 0 16,-5 1 0-16,-4 5-1 15,1 1 0-15,-4 1 1 16,3 0-1-1,-4-1 2-15,3 0-3 16,-1-1 2-16,0-4-1 0,2-5 1 16,-1-3-2-16,0-7 4 15,3-3 5-15,-3-8-1 0,2-5 0 16,1-2 0-16,2-7 0 16,1-3-1-16,1-8-4 15,3-7 0-15,0-8 1 16,0-10-4-16,3-6 4 15,4-8-3-15,-2-9 1 0,-3-7-1 16,0-5-15 0,-2-8-20-16,0-3-52 0,0-18-24 15</inkml:trace>
  <inkml:trace contextRef="#ctx0" brushRef="#br0" timeOffset="657.83">25013 12047 401 0,'-14'-27'-10'16,"3"7"29"-16,0 6 13 0,5 6-3 15,0 2-10-15,3 2-7 16,0 4-4-16,0 0-4 15,1 0-2-15,2 14-3 16,0 4 2-16,0 14 4 16,3 4 3-16,7 11 0 0,2 8 4 15,0 7-2-15,3 8-4 16,-1 5 4-16,-1 5 3 16,-2 7-1-16,-3 3-4 15,0 8 2-15,1 3-1 0,1 3-2 16,0 9 3-16,2 1-1 15,3 0-5-15,-3 4 2 16,2 1-2-16,1-1-2 16,1-1-1-16,-1 1 0 15,-1-2 0-15,-3 0-1 16,-2-2 0-16,-1 0 1 0,-1-3-3 16,-4 1 5-16,2-3-3 15,-3-4 2-15,0-4-1 16,0 2-2-16,-1-7 2 15,1-7 0-15,0-4-1 16,1-6 1-16,1-8 0 0,1-11 0 16,3-9-1-16,1-10-1 15,-1-9-19-15,4-10-37 16,-4-13-27-16,-2-9-109 16</inkml:trace>
  <inkml:trace contextRef="#ctx0" brushRef="#br0" timeOffset="1298.58">23796 15739 398 0,'0'5'3'0,"0"0"-13"16,5 1 15-16,1 1-3 15,1 4 6-15,0 0 8 16,2-1 11-16,0 3-2 0,6-4-9 16,6 0-2-16,11-2-4 15,10-5-3-15,13-2 4 16,17-5-6-16,15-13-3 15,11-4 1-15,4-3-1 16,7 0 3-16,-4 0 1 16,-10 0-4-16,-8 4-2 0,-16 0 2 15,-6 1-3-15,-13-2 4 16,-11-2-3-16,-3-8-33 16,-7-6-56-16,-9-12-137 15</inkml:trace>
  <inkml:trace contextRef="#ctx0" brushRef="#br0" timeOffset="1926.73">23939 12198 306 0,'-5'7'1'16,"3"-1"-1"-16,2-2-5 15,0-1 8-15,4 2 12 0,3-1 9 16,2-1 9-16,2-1-5 16,4 0-6-16,4 0-4 15,13-2-3-15,10 0-3 16,13-6 3-16,16-6-3 16,12-1-4-16,9-4 3 15,11 1 0-15,-1-2-5 0,-5 0-1 16,-9 0 5-1,-13 4 7-15,-11 0-2 16,-18 3 12-16,-12 2 0 16,-9 4-6-16,-11 1-10 15,-4 1-6-15,-7-1 0 0,-3 0 1 0,0 1-1 16,0-6-12-16,-7-11-89 16,-6-10-276-16</inkml:trace>
  <inkml:trace contextRef="#ctx0" brushRef="#br0" timeOffset="2896.7">19711 12387 399 0,'-33'-32'2'16,"1"0"1"-16,5 3 8 0,5 3-1 16,3 2-5-16,3 5-3 15,-2 5-1-15,2 1 0 16,-3 6 1-16,4 4-1 16,-7 3-1-16,3 2 1 15,-5 10-1-15,-1 1 0 16,1 2 1-16,3 2-1 0,1 1 1 15,5-3-1-15,5 3 2 16,6-2-1-16,4 4-1 16,2-2 0-16,15 2 5 15,4-3-4-15,9-1 5 16,10-4-1-16,8-2 5 16,12-2-1-16,9-6 1 0,14-2 2 15,9 0-4-15,15-12-3 16,12-2-2-16,13-6 1 15,9-1-2-15,5-5 3 16,3 2-5-16,0-3 0 0,-1 0 0 16,0-1 1-16,-3-1 6 15,1 2 5-15,-1-3 1 16,-3 0-6-16,0-1-1 16,-6 1 4-16,-5 4 0 15,1-1-5-15,-6 5 1 16,-4 2-2-16,-6 3-4 0,-8 3 1 15,-10 3 0-15,-13 3-1 16,-15 6 0-16,-19-1-3 16,-21 3-28-16,-23 0-54 15,-12 0-126 1</inkml:trace>
  <inkml:trace contextRef="#ctx0" brushRef="#br0" timeOffset="3567.27">19090 12429 420 0,'7'-18'67'0,"-4"0"-62"16,0 7 15-16,-1 6 11 0,0 3-16 16,2 2-12-16,-2 2-9 15,-2 10 2 1,2 11 2-16,0 6 2 16,-2 7 1-16,0 8 0 15,0 4 1-15,-10 6-3 0,3 5 1 16,0 5 0-16,-2 4 0 15,0 7 1-15,0 7-1 16,0 11 0-16,4 5 2 16,2 4-4-16,-2 10 2 0,5 5 2 15,0 8-4-15,0 5 4 16,0 4-2 0,0 7-2-16,0 0 4 0,-2 2-2 0,-1-2 0 15,1-6 6-15,0-2 0 16,2-4 9-16,0-5-3 0,0-7-4 15,0-6-2-15,0-4-3 16,0-4-1-16,0-6 0 16,-3-6-1-16,1-5 0 15,2-5 0-15,0-4 0 16,2-4-1-16,15-7 0 0,9-11-1 16,12-16-34-16,8-28-59 15,14-25-145-15</inkml:trace>
  <inkml:trace contextRef="#ctx0" brushRef="#br0" timeOffset="4193.68">22775 11888 493 0,'-3'11'11'0,"3"-6"-14"0,0 9 1 16,0 4 0-1,0 7 2-15,4 5 2 0,-2 11-2 16,-2 4 0 0,0 11 1-16,0 4 0 15,-3 9 3-15,-7 8 4 0,0 7 0 0,-5 4 0 16,-3 6-4-16,-2 8-1 15,1 5-2-15,-1 6 0 16,-2 4 0-16,5 4 0 16,-5 3-1-16,0 5 1 0,3 3 0 15,-3 1 0-15,2 4 2 16,1 4 8-16,-1 3-1 16,-2 2 3-16,1 1-1 15,-3-3-1-15,3 1-1 16,-1 0 0-16,3-7 4 15,0-2-2-15,4-6-3 16,2-5 0-16,4-4-1 0,2-6-3 16,2-7-1-16,0-9-1 15,3-7 0-15,-3-8 0 16,2-8-3-16,-2-4 2 16,-1-12-2-16,-3-10 1 15,-2-10-6-15,-7-18-50 0,-6-22-91 16</inkml:trace>
  <inkml:trace contextRef="#ctx0" brushRef="#br0" timeOffset="4716.76">19247 16044 391 0,'40'-10'5'0,"3"4"1"15,9-3 14-15,11 4 5 16,11-3-13-16,10 2-1 15,10-5 2-15,8 0-1 16,7-1 7-16,8-4 10 16,1-4-4-16,3 4-12 0,-4-5-7 15,-7 1-3-15,-3 1 1 16,-12 2-4-16,-9-1 1 31,-12 3-1-31,-13-2 1 0,-9 2-1 16,-14-5-6-16,-15-7-95 15,-16-11-193-15</inkml:trace>
  <inkml:trace contextRef="#ctx0" brushRef="#br0" timeOffset="5867.74">19655 14196 243 0,'-5'-10'-35'15,"-1"1"22"-15,5-2 10 16,1 2 7-16,-2 2 14 16,0 0 24-16,2 3 21 15,0 4-8-15,0 0-27 16,0 14-26-16,0 13 8 0,4 11 5 15,-1 13-3-15,2 16-6 16,1 7-5-16,2 14 2 16,0 6-2-16,3 3 0 15,-3-3-2-15,2-7 1 16,-5-9 1-16,-3-20-3 0,-2-19 0 16,0-14 2-16,0-18 2 15,-9-7 33 1,0-21 16-16,-4-9-29 15,-3-10-19-15,0-13-2 0,1-10-20 0,0-6-5 16,2-6-5-16,2-1 8 16,2-3-3-16,2 8 20 15,1 4 6-15,4 14-2 0,1 5 7 16,1 9 4-16,0 7-11 16,0 5 1-16,3 4 0 15,3 5-1-15,0 4 3 16,-1 1 7-16,2 6 9 15,0 3-4-15,1 4-10 16,-1 2-5-16,3 14-1 16,1 11 1-16,2 10 2 0,2 15 0 15,0 10 1-15,9 10-2 16,-1 6-2-16,10-1 2 16,-1-1 2-16,4-14-1 15,-1-8-2-15,-2-9 1 16,-3-15-1-16,-6-9 0 0,-5-8 2 15,-6-6-2-15,-4-7 11 16,-2-5 28-16,-4-16-1 16,0-12-8-16,-1-11-19 15,-2-13-9-15,1-9-1 0,-1-4-1 16,4 3-1-16,-2 4-1 16,-1 10 2-16,3 12-2 15,-4 11 4-15,0 10-5 16,0 7 6-16,0 6-5 15,2 7 0-15,-1 0-27 16,3 5-72-16,-2 5-45 0</inkml:trace>
  <inkml:trace contextRef="#ctx0" brushRef="#br0" timeOffset="6397.51">20215 14619 414 0,'0'11'1'16,"0"-4"0"-16,0-4-1 0,6-3-4 16,3 0 4-16,-2-14 35 15,1-7 1-15,0-9-24 16,-2-9-8-16,-3-3-4 15,-3 1 0-15,0 6 2 16,-2 3-3-16,-3 10 3 0,-5 8 1 16,2 14 14-16,-3 1-7 15,2 21-12-15,-3 12 1 16,1 9 0-16,0 10 1 16,5 6 1-16,6 5 0 15,0-7 0-15,17-3 0 0,6-14-3 16,10-13 2-16,3-16-15 15,5-11 2-15,0-23 6 16,1-14-2-16,-3-11 6 16,-5-11 4-16,-5-9 0 15,-8-4 1-15,-5 5 1 0,-6 4 2 16,-5 10 6-16,-5 10 16 16,0 12 1-16,-2 14 3 15,-4 12-5-15,-3 5-16 16,2 5-10-16,0 16-1 15,2 15-1-15,1 12 1 0,2 7 1 16,2 8 0-16,6 1 0 16,8 1-7-16,3-7-32 15,-2-13-27-15,2-12-67 16</inkml:trace>
  <inkml:trace contextRef="#ctx0" brushRef="#br0" timeOffset="6980.51">20544 14536 466 0,'-2'10'2'0,"2"-3"-3"16,0 0 2-16,11-2-4 16,2-5-2-16,4 0 5 15,1-14-4-15,1-5-31 16,0-8 16-16,-2-3 2 0,-5-2 20 15,1 7 8-15,-6 3 22 16,-2 6 9-16,-3 9-2 16,-2 7-14-16,2 2-24 15,-2 14-6-15,1 6 5 16,3 2 0-16,1 7 2 16,3-1-3-16,2-5 1 0,3-9-3 15,3-4-24-15,0-8 5 16,4-4 16-16,-2-11 5 15,-2-8 2-15,1-8 1 16,-4-2 16-16,1 1-2 0,-7 6-2 16,-2 3 0-16,-2 6-1 15,-3 8 3-15,0 5-7 16,0 1-12-16,0 12-1 16,0 5 2-16,2 1 2 15,3 3-1-15,3-2 0 0,-1-6-2 16,5-5-18-16,1-7 9 15,0-2 11-15,-1-13 2 16,1-8 12-16,-4-8 7 16,-1-1 0-16,-6-2-8 15,-2 1 1-15,-2 5-3 16,-12 2-2-16,-4 8-3 16,-5 7-5-16,-2 8-4 0,0 1 2 15,1 3-1-15,9 15-21 16,5 0-46-16,10 0-45 15,6-2-184 1</inkml:trace>
  <inkml:trace contextRef="#ctx0" brushRef="#br0" timeOffset="7297.3">21334 14221 606 0,'0'-7'3'0,"-11"4"-4"15,-1 3-29-15,-7 14 13 16,-1 9 6-16,-2 7 9 16,3 10 2-16,2 3 1 15,5-4-1-15,11-2-1 0,1-8-4 16,1-12-8-16,14-9-1 16,4-8 8-16,0-9 11 15,-1-15 5-15,1-6 18 16,-5-2-2-16,-6-3-4 15,-6-1-4-15,-2 5-3 0,-10 5-3 16,-9 6-7-16,-6 8-4 16,1 8-1-16,-5 4-4 31,5 2-17-31,6 8-41 0,7 1-46 16,8 2-342-16</inkml:trace>
  <inkml:trace contextRef="#ctx0" brushRef="#br0" timeOffset="7602.89">21426 14251 361 0,'12'-15'249'16,"1"-2"-246"-16,1 5-2 16,5 1-2-16,-4 6 0 15,0 5 0-15,-3 0-2 16,-7 18 1-16,-5 9-5 15,0 10-15-15,-10 8-7 0,-7 3 9 16,-5 2 13 0,2-9 7-16,3-5 0 0,5-14 0 0,5-14 2 15,5-8 38-15,2-23 26 16,11-13-51-16,5-12-10 0,7-5-4 16,7-5 1-16,3 1-2 15,1 4-14-15,2 3-16 16,-2 3-28-16,-3 4-50 15,-2 6-235-15</inkml:trace>
  <inkml:trace contextRef="#ctx0" brushRef="#br0" timeOffset="8009.74">21784 13882 128 0,'0'2'433'0,"0"9"-436"16,4 5-2-16,4 9 7 0,2 5-2 15,2 7 0-15,0 7-2 16,-2 0 1-16,-3 6-1 16,-1-2-7-16,-4 2-41 15,-2-3-14-15,0-7-7 0,-10-5 28 16,0-13 35-16,-4-11 8 16,1-9 5-16,4-2 46 15,2-18 13-15,3-10-19 16,4-6-15-16,0-6-15 15,11 1-5-15,1-2 1 16,5 2-8-16,2 5 4 16,-2 7 3-16,3 6-9 0,-3 5 4 15,0 10 2-15,-1 6 10 16,-5 6-1-16,-7 15 0 16,-4 6-4-16,-7 7-7 15,-8 4 4-15,-4-1-5 16,5-2-1-16,4-6-3 0,10-6-1 15,10-12-1-15,19-11-18 32,14-7-1-32,13-20-57 15,7-9-116-15</inkml:trace>
  <inkml:trace contextRef="#ctx0" brushRef="#br0" timeOffset="9058.9">19528 13278 370 0,'0'2'-21'0,"0"2"-46"16,6 2 66-16,4 4 1 16,-3-2 1-16,2-2-1 15,-2-1 1-15,-4-3 0 16,3-1 12-16,-2-1 54 0,-1 0-17 15,1 0-1-15,-1 0-2 16,1 0-4-16,-2-3-1 16,-1 2-16-16,1-3-13 15,2-1-4-15,-2 0-7 16,-2-2-1-16,0-3 1 16,0-5-1-16,0-1 0 0,0 0 0 15,-2 0 0-15,-2 2 0 16,1 4-1-16,-3 4-2 15,5 2 3-15,-3 4 0 16,4 0-1-16,0 0-3 16,0 0-1-16,0 6 4 0,-2 1-1 15,2-4 3-15,0 1-2 16,-1 0 0-16,1-4 0 16,-2 1 2-16,0 2-1 15,-1 0 1-15,-2 4-4 0,-2 5 1 16,0 6-1-16,-3 8 0 15,-2 8 3-15,2 4-3 16,1 7 1-16,3 5 4 16,4 1-5-16,2 5 3 15,7-5-3-15,7-6 0 16,6-9-10-16,0-15-13 16,1-16-5-16,2-6 21 0,2-28 9 15,-2-14 6-15,1-10-2 16,-2-8-1-16,-7-6 2 15,0 2 0-15,-8 7-1 16,-7 2-1-16,-7 12 7 16,-15 8-1-16,-7 11 5 0,-12 11-4 15,-7 14-10-15,-4 0 0 16,0 18 1-16,3 8-2 16,10 6 1-16,13 4-26 15,14-4-63-15,9-7-88 0</inkml:trace>
  <inkml:trace contextRef="#ctx0" brushRef="#br0" timeOffset="9496.35">19943 13074 546 0,'7'4'7'15,"3"-4"-17"-15,10 5 11 16,6 4 0-16,0 7-1 0,4 6 0 16,-3 5 0-16,4 6 0 15,-6 12-1-15,-5 0-1 16,-8 8 0-16,-8-2-34 15,-4 3-47-15,-12-8-35 16,-12-4 11-16,-3-9 104 16,-2-12 41-16,2-6 63 15,3-12 0-15,4-3-33 0,6-14-7 16,4-8-20-16,10-6-16 16,2-6-14-16,15-7-6 15,3 0-3-15,8-6-2 16,0-2 1-16,5 6-1 0,-1 1-3 15,-5 5-6 1,0 2-57-16,-5 5-39 0,0 3-117 16</inkml:trace>
  <inkml:trace contextRef="#ctx0" brushRef="#br0" timeOffset="10075.32">20612 12971 326 0,'-19'-13'350'0,"-1"1"-354"16,1 8 5-16,-2 4-2 16,0 15-8-16,-6 10-13 0,-2 12 12 15,0 9 2 1,0 7-7-16,7 1-9 15,1 0-11-15,11-6-3 0,6-13-4 16,4-11 2-16,4-17 16 16,12-7 12-16,6-25 26 15,5-10-7-15,1-5 10 16,3-4 4-16,1-2 11 0,-3 1 10 16,-3 9-2-16,-2 11-4 15,-4 6-8-15,0 11-5 16,-3 8-18-16,0 18-7 15,-2 18 0-15,4 12 2 0,-2 15 2 16,2 9-1-16,-5 14-6 16,-3 8-34-16,-4 5 0 15,-7 4-31-15,-2-3 71 16,-16-6-23-16,-9-11 19 16,-4-19 6-16,-6-14 5 15,1-18 34-15,4-12 20 0,3-17-16 16,7-3-10-16,8-19-1 15,9-14-19-15,5-13-11 16,2-11-4-16,15-11-8 16,12-11-9-16,3-3 0 15,5 0 3-15,0 2 8 0,1 5 5 16,-1 6 1-16,-3 10-1 16,-1 6 1-16,-1 10 0 15,-2 6-7-15,-1 5-98 16,0 3-70-16</inkml:trace>
  <inkml:trace contextRef="#ctx0" brushRef="#br0" timeOffset="10825.51">21045 13083 675 0,'-7'-11'9'15,"1"3"10"-15,3 4-16 16,-2 4-4-16,-3 7-8 15,-1 15-14-15,-3 11 16 16,-1 9-1-16,-1 4 0 16,5 6-22-16,1-5-3 15,7-6-15-15,1-15-8 0,5-12 5 16,8-14 21-16,4-6 30 16,5-20 6-16,-2-10-2 15,-2-6 13-15,2 1 0 16,-6-1 6-16,-1 7 3 15,-5 6 2-15,-2 11-5 16,0 6 5-16,-4 9-13 0,3 3-10 16,-2 15-13-16,1 9 6 15,3 6 2-15,6 7 0 16,-1-3-39-16,6 0-10 16,5-8-20-16,1-11 11 0,3-11 0 15,0-4 44-15,2-13 57 16,-2-10 3-16,0-6 0 15,-3 1-5-15,-2-1-10 16,-2 4-5-16,-6 6-7 16,-3 5 6-16,-2 7-5 15,-4 5-12-15,-1 2-8 0,-3 7-2 16,-1 9 1-16,2 7 2 16,0 1 0-16,1 0 0 15,2-2 0-15,2-8-1 16,0-6 0-16,1-8-11 15,4-6 11-15,-2-16 2 16,2-8-1-16,0-4 0 0,0-7 0 16,1 0-1-16,-2 5 0 15,-3 6 1-15,-1 9 1 16,-2 4 17-16,-4 12 3 16,-1 5-9-16,0 7-11 0,-6 16-3 15,-1 6 1-15,0 7 1 16,0 6 0-16,2 0-1 15,5-5 0-15,2-5 0 16,12-9-2-16,6-8 1 16,5-12 0-16,6-3 3 0,-2-16 0 15,0-5-2-15,0-6 3 16,-4 0-3-16,-3-1 1 16,-8 5-2-16,-3 1 4 15,-11 2-5-15,0 7-29 0,-15-4-82 16,-10 3-182-16</inkml:trace>
  <inkml:trace contextRef="#ctx0" brushRef="#br0" timeOffset="10981.8">21253 12921 262 0,'-5'-2'415'15,"-10"-2"-406"-15,12-1-7 16,3-2-36-16,0-6-138 16</inkml:trace>
  <inkml:trace contextRef="#ctx0" brushRef="#br0" timeOffset="11249.44">21808 13290 648 0,'-5'0'111'0,"3"-16"-111"16,2-11-8-1,16-1 0-15,9-2-42 0,7-1-16 16,2 3-35-16,7 5-31 16,-1 5-90-16</inkml:trace>
  <inkml:trace contextRef="#ctx0" brushRef="#br0" timeOffset="11507.33">22078 13085 117 0,'12'20'86'0,"-9"7"-27"0,-3 6 44 0,-10 5-31 16,-10 3-14-16,-3 2 2 15,-2-2-11-15,-1 0-13 16,3-2-18-16,6-1-13 15,0-7-2-15,6 0-1 16,4-5-1-16,7-2-26 0,0-3-29 16,0 2-8-16,0-5 7 15,0 0 22-15,0-2 30 16,0 0 5-16,0 2 32 16,-9 3 21-16,-7 3 9 15,-11 2-13-15,-3 5-11 0,-8-1-6 16,-4 3-6-16,-1 0-9 15,-2-1-12-15,4-2-7 16,5-5-21-16,7-9-57 16,9-12-99-16</inkml:trace>
  <inkml:trace contextRef="#ctx0" brushRef="#br0" timeOffset="12812.11">26701 12073 522 0,'2'-1'8'16,"7"-6"-7"-16,-9 7-1 15,0 8-1-15,0 17 1 16,0 12-1-16,2 12 0 16,5 19 1-16,2 17 0 0,0 13 0 15,1 11 1-15,-2 16 4 16,-1 11 4-16,-2 9-2 16,1-3 5-16,-2 6-1 15,0-4 0-15,2-2-5 16,3-5 2-16,4-2 0 0,-1 1-1 15,7-4 4-15,-3 2 1 16,-2-2 5-16,-1-4-7 16,0-6-6-16,-1-7 0 15,-3-5-3-15,-2-13-2 16,0-7 2-16,0-10 1 0,2-20-2 16,3-18-24-16,7-34-34 15,2-29-42-15,3-48-51 16</inkml:trace>
  <inkml:trace contextRef="#ctx0" brushRef="#br0" timeOffset="13579.51">26888 12429 344 0,'-25'-36'19'16,"-1"5"37"-16,6 8-10 15,3 4-20-15,5 6-17 0,3 4-7 16,1 2-1-16,5 6-2 16,-1 1 0-16,2 0 1 15,2 3-2-15,0 8 0 16,2-1 1-16,9-1 0 0,7 0 1 15,9-2 0-15,12-7 5 16,14 0 16 0,11-7-4-16,16-11 1 15,15-6-11-15,10-5-3 0,10-3-1 0,11-4-2 16,7-2 1-16,7-1-5 16,0-2 4-16,5 2 0 15,1 0-2-15,1 2 2 16,3-3-1-16,-4 2 0 15,3-8 1-15,2 2-1 16,-1-4 0-16,-1 0 1 0,-8-1 0 16,-2 3 0-16,-8 7 1 15,-8 3 1-15,-4 4-1 16,-15 5 0-16,-6 4-3 16,-6 3 2-16,-11 5-1 15,-9 2 0-15,-6 4 1 0,-10 7-1 16,-5 2 1-16,-7 4-3 15,-4 12 2-15,-6 1 0 16,-2 10-1-16,-1 5 1 16,-6 6 1-16,-4 8-2 15,-4 8 2-15,-5 6-1 0,-5 10 1 16,-1 10-1-16,-1 9 2 16,-3 13-1-16,3 7 0 15,2 12 3-15,3 9-4 16,0 11 1-16,-3 5-1 15,2 10 1-15,-3 1 0 16,-4-5-1-16,-2-1 0 0,0-8 1 16,0-8 5-16,0-10 13 15,0-11-6-15,0-5-4 16,0-11-4-16,0-5-2 16,-8-7-2-16,-1-8 0 15,-3-3-1-15,-8-7-4 0,-4-6-42 16,-8-10-51-16,-9-11-114 15</inkml:trace>
  <inkml:trace contextRef="#ctx0" brushRef="#br0" timeOffset="14142.08">27070 15525 451 0,'71'-23'-6'15,"7"-2"10"-15,15-3-3 16,9-3 1-16,12-1-2 16,15-4 8-16,11-3 8 15,10-6 7-15,14-3 3 0,11-4-5 16,10-1-5 0,7-1-4-16,-1 3-6 0,5 2-1 15,-2 2 5-15,-9 1 10 16,-11 2-1-16,-10 8-5 15,-21-3-8-15,-21 6-3 16,-20 2-3 0,-17 3 0-16,-22 1-27 0,-18-1-21 15,-22-3-64-15,-17-6-229 0</inkml:trace>
  <inkml:trace contextRef="#ctx0" brushRef="#br0" timeOffset="14758.07">27728 12957 295 0,'-19'1'5'0,"-1"1"19"16,0 2 18-16,-1 3-12 15,1 5-17-15,0 8-6 16,2 7 6-16,0 8-2 0,2 8 1 16,5 7-2-16,2 7 7 15,6 6-10-15,3 1-2 16,7 0-1-16,13 2-3 15,5-11 2-15,7-5-3 0,6-14 0 16,3-13-3-16,3-19 3 16,0-8 14-1,1-24 10-15,-2-14-1 16,-2-9-3-16,-7-8-8 0,-5-9-5 16,-9-1-1-16,-13-3-2 15,-7 4-1-15,-19 4 2 0,-13 11 6 16,-14 8-4-1,-6 13 5-15,-5 12-8 16,-2 12-3-16,3 8-4 0,2 16 3 0,9 12-41 16,7 11-39-16,12 3-43 15</inkml:trace>
  <inkml:trace contextRef="#ctx0" brushRef="#br0" timeOffset="15054.95">28181 12992 458 0,'5'-3'0'0,"0"3"2"16,2 7-10-16,-2 18 8 0,0 12 1 15,2 15 5-15,3 12-3 16,5 9 0-16,4 9 0 15,-2 1 0-15,8 2 2 16,2-6-4-16,0-5 1 16,1-1-1-16,0-6 1 15,-3-9-2-15,-3-9 0 16,-4-14-20-16,-6-17-48 0,-5-15-43 16,-7-9 31-16,-5-25-11 15</inkml:trace>
  <inkml:trace contextRef="#ctx0" brushRef="#br0" timeOffset="15322.59">28439 13820 7 0,'-37'-59'17'0,"-8"-4"50"15,-5 1-23-15,2-2-38 16,-3 0-14-16,8 2 3 0,7-1 6 31,5 2 0-31,10 1 2 16,8 2 2-16,6 1 15 0,7 6 20 0,0 2 8 16,10 3 29-16,12 5-10 15,7 2-28-15,9 5 2 16,5 5-3-16,7 10-12 15,1 7-14-15,-1 12-6 16,-5 10 0-16,-11 20-5 16,-12 18-1-16,-15 17 2 0,-7 13-4 15,-22 14-1-15,-9 2-3 16,-6 2-4 0,1-7-16-16,5-12-22 15,11-24-14-15,12-22-38 16,8-24-6-16</inkml:trace>
  <inkml:trace contextRef="#ctx0" brushRef="#br0" timeOffset="15955.61">28621 13124 349 0,'6'-10'75'16,"-3"1"-58"-16,-1 9 15 15,-2 3-27-15,0 15-6 16,0 9 5-16,0 3 0 15,0 8-4-15,0-6 0 16,0-2 1-16,9-10-4 0,5-9 3 16,4-11-2-16,2-10 3 15,3-15 7-15,-3-7 7 16,2-3 2-16,-8-1-8 16,-1 2-1-16,-6 7 0 15,-6 6 11-15,1 10 7 0,-2 6 2 16,0 5-12-16,0 7-18 15,0 13 1-15,7 7 1 16,6 3 0-16,5 4 0 16,7-2-2-16,4-9-10 15,5-9-11-15,0-10 3 16,2-4 17-16,-4-22 5 0,-3-4 0 0,-4-8 1 16,-3 2-3-16,-5-2 2 15,-4 2-1-15,-6 8 1 16,-2 9 7-16,-3 4 10 15,0 7-3-15,-2 4-5 0,0 15-17 16,0 6 7-16,6 4-2 16,3 5 2-16,6-3-2 15,4-4 0-15,1-10 0 16,1-8-1-16,1-5 2 16,-2-9 2-16,-1-12 0 15,1-8 1-15,-4-10 0 0,0-6 2 16,-4-5 2-16,2 2-5 15,-9 3 0-15,-3 6 2 16,-2 13 8-16,0 6 19 16,-2 11 1-16,-7 9-17 15,-1 9-13-15,2 13-4 0,3 10-3 16,1 6 7-16,4 11-1 16,0 4-2-16,12 8-44 15,3 3-13-15,-1 0-67 16,-7 2-144-16</inkml:trace>
  <inkml:trace contextRef="#ctx0" brushRef="#br0" timeOffset="16315.15">27492 14503 544 0,'5'9'6'0,"0"15"-14"15,7 15 7-15,2 12 1 16,5 13-2-16,-1 8 0 16,6-1 1-16,-1 4 1 15,0-2 3-15,0-6-2 16,-1 0 1-16,-1-6-3 16,-4-8 1-16,-7-11-45 0,-2-14-30 15,-8-14-96-15</inkml:trace>
  <inkml:trace contextRef="#ctx0" brushRef="#br0" timeOffset="16502.62">27482 15345 347 0,'-14'5'37'0,"9"-5"10"16,5-1-10-16,14-17-29 15,13-7-8-15,14-11 1 16,8-8-2-16,12-10 2 0,7-5-2 15,10-2 12-15,-2 1 16 16,-3-1-20-16,-7 6-6 16,-16 3-70-16,-20 4-173 15</inkml:trace>
  <inkml:trace contextRef="#ctx0" brushRef="#br0" timeOffset="16707.56">27056 14760 522 0,'22'-2'-3'16,"9"-20"12"-16,18-13-17 0,10-8 28 0,9-8-18 15,0-6-5-15,-2-2-53 16,-5-2-47-16,-8 4-84 15</inkml:trace>
  <inkml:trace contextRef="#ctx0" brushRef="#br0" timeOffset="17252.82">27802 14309 355 0,'18'25'4'0,"2"4"16"15,3-1 13-15,0 6 7 16,4 5-14-16,-2 4-9 15,2 1-4-15,-3 3-6 0,-2 0-2 16,-6 2-2-16,-4-4 0 16,-4-2-3-16,-7-6 2 15,-1-8 0-15,0-5-1 16,0-8 2-16,-3-9-3 0,1-7 3 16,2-8 5-16,0-23 0 15,4-11-3-15,10-14-6 16,0-5 3-16,9-3 0 15,1 7-12-15,1 11 7 16,-1 14 3-16,-5 14 9 16,-1 14 11-16,-6 6-3 0,3 20-11 15,-3 8 4-15,3 11 3 16,1 3-5-16,2 5-4 16,3-1-1-16,4-5-1 15,4-9-2-15,-2-9 4 16,2-15-5-16,-2-10-14 15,-2-8 3-15,-6-21-8 0,-2-14-6 16,-5-9-2-16,-4-8 14 16,-4-3 9-16,-3-1 5 15,-1 9 0 1,0 8 9-16,0 13 25 16,0 11-2-16,0 16-3 0,0 7-4 15,0 9-21-15,2 19-9 0,5 10 5 16,4 10 2-16,3 5-2 15,-3 5 0-15,4-1-5 16,-3-4-71-16,-3-4-13 16,-3-12-189-16</inkml:trace>
  <inkml:trace contextRef="#ctx0" brushRef="#br0" timeOffset="17393.45">28513 14712 317 0,'33'-26'82'0,"4"-6"-99"16,9-8-2-16,1-5-66 15,2-1-87-15</inkml:trace>
  <inkml:trace contextRef="#ctx0" brushRef="#br0" timeOffset="17909.98">28888 14298 286 0,'9'-27'71'0,"-9"9"9"0,0 9-12 16,-3 9-21-16,-9 4-21 15,-3 16-10-15,2 10-15 16,3 11 0-16,0 6-2 16,9 0 3-16,1 2-3 0,7-6-1 15,9-10 0-15,8-8-4 16,1-12-6-16,1-9 4 16,6-4 9-16,-3-18 2 15,2-9-2-15,-2-5 1 16,-4-9 0-16,-3-2-2 0,-7 0-9 15,-7 0 7-15,-6 6-1 16,-2 7 3-16,-6 7 0 16,-8 4 0-16,2 11 3 15,-3 6 2-15,4 2-2 16,5 0-3 0,1 9-2-16,5 1 1 15,3 1-17-15,11-2 0 0,8-4-15 0,5-5 1 16,3 0 9-16,4-2 9 15,-2-10 9-15,1 1 8 16,-11 2-2-16,-3 1 7 0,-4 4 14 16,-8 4 11-16,-6 0 0 15,-1 5-3-15,0 11 0 16,0 2-20-16,0 2-5 16,0 5-3-16,0-5-1 15,4-3 2-15,8-4-6 16,5-6 4-16,4-5-4 0,5-2 5 15,8-4-1-15,0-10-3 16,5-2-5-16,-2-4 5 16,-3 0 4-16,0 1-2 15,-1 0 0-15,-6 2-1 0,-9 0-37 16,-11-3-107-16</inkml:trace>
  <inkml:trace contextRef="#ctx0" brushRef="#br0" timeOffset="18941.92">24587 12459 237 0,'-3'0'172'15,"1"-2"-159"-15,2-3 16 16,0 0-14 0,0-3-4-16,0-2-8 15,7 0-3-15,-1 0-1 0,0 1 2 0,-5-2-5 16,-1 2 4-16,0 2 0 15,-3 0 4-15,-7 2 5 16,2-1 7-16,-3 1 15 16,1 2 8-16,3 0-14 15,-1 2-12-15,4 1-8 0,-1 0-4 16,2 0 1-16,-2 4-3 16,3 6-1-16,-1 5 1 15,1 4 1-15,2 6-1 16,0 3 1-16,2 5-2 15,8 2 2-15,2 1 2 16,3 0-1-16,2-1 0 0,1-3 0 16,-4-1 0-16,-3-4 0 15,-2-3-17-15,-7 1-43 16,-2-5 10-16,-2 0-10 16,-9-2 0-16,-1-2 11 15,3-3-34-15,-2-7 4 16</inkml:trace>
  <inkml:trace contextRef="#ctx0" brushRef="#br0" timeOffset="19193.18">24494 12711 430 0,'15'-10'-1'15,"4"-2"6"-15,5-4-3 0,1 0 0 16,2-2 1-16,-2 0 15 16,1-2 10-16,-2-2 0 15,1 0-5-15,2 0-5 16,-3 3-3-16,-2-1-10 16,-3 1-6-1,-6-1-49-15,-8-2-159 16</inkml:trace>
  <inkml:trace contextRef="#ctx0" brushRef="#br0" timeOffset="19418.4">24541 12423 504 0,'0'-1'10'0,"0"-9"2"15,9-2-12-15,4-1 2 16,6-2-2-16,1-2-29 16,-1-2-56-16,-2-3-103 15</inkml:trace>
  <inkml:trace contextRef="#ctx0" brushRef="#br0" timeOffset="19884.26">24772 13130 285 0,'10'-12'111'0,"-3"2"-102"16,-2 5 8-16,-3 2-7 16,0 3 22-16,-2 0-1 15,0 0-10-15,0 0-9 16,-5 3-11-16,-2 8-1 0,-2 3-1 16,1 5 2-16,-2 5 0 15,1 5-1-15,-1 0 0 16,5 2 0-16,0 1 1 15,1-2-1-15,4-1 0 0,0-6 0 16,2-7-24 0,5-6-54-16,4-10-138 0</inkml:trace>
  <inkml:trace contextRef="#ctx0" brushRef="#br0" timeOffset="20615.9">24584 13813 100 0,'0'-4'390'0,"0"4"-355"0,0 0-27 0,3 4-9 15,-1 10-1-15,3 4 2 16,-2 7 1-16,-1 3 0 16,0 4 0-16,-2 1-1 15,0-1 0-15,0-6-20 16,-7-4-3-16,-5-6-7 16,2-9-1-16,-2-5 12 0,-2-2 24 15,2-13-1-15,-1-8 22 16,3-10 18-16,3-4-17 15,5-6-15-15,2 0 6 16,0-4-8-16,9 4-7 16,6 4-1-16,4 4-5 0,4 6 1 15,0 4-1-15,1 9-1 16,-4 6 1-16,-3 8 2 16,-4 0-3-16,-6 12-42 15,-7 11 41-15,0 4-8 0,-3 6 2 16,-10 2 10-16,0-3 1 15,-2 1 1-15,0-4 11 16,4-8-5-16,4-2-1 16,-1-5 8-16,3-7-2 15,5-2-3-15,0-3-3 16,0 1 1-16,7 1-1 16,3 2-3-16,2-1 10 0,5-2-2 15,-2 1-6-15,2-2-4 16,-3 0-1-16,-1-1 1 15,-3-1-4-15,-6 2-63 16,-4 0-62-16,0-2-132 0</inkml:trace>
  <inkml:trace contextRef="#ctx0" brushRef="#br0" timeOffset="21021.38">24652 14383 489 0,'-7'-7'20'0,"4"0"7"16,-3 1-14-16,1 0 8 15,0 2-9-15,-3 4 0 16,-1 0-7-16,-1 11-7 16,-2 8 1-16,0 8-12 15,0 2 4-15,2 3 9 0,5-2 0 16,5-5-1-16,0-7-1 15,12-5 1-15,9-8-2 16,2-5 3-16,4-5 0 16,0-13-8-16,-4-7-84 15,-3-6-190-15</inkml:trace>
  <inkml:trace contextRef="#ctx0" brushRef="#br0" timeOffset="21191.72">24568 14555 539 0,'6'0'59'15,"4"-5"-49"-15,5-9-7 16,2-1-2-16,2-1 0 16,2-2-9-16,-7-1-104 0,-3-1-191 31</inkml:trace>
  <inkml:trace contextRef="#ctx0" brushRef="#br0" timeOffset="21771.26">24331 15086 585 0,'0'-14'4'0,"0"-2"-3"16,2 5 1-16,8 0-2 0,3 1 2 16,1 2-2-16,1 7-2 15,1 1 0-15,-1 7-11 16,-3 15-19-16,1 8 17 15,-6 5 5-15,0 3 8 16,0 1-2-16,-2-7 4 16,0-7 0-16,0-9 0 0,-2-9 0 15,1-7 3-15,-1-17 12 16,2-12-8-16,-1-5-2 16,2-3-5-16,-2 1-1 15,-3 6 2-15,3 6 2 16,-3 10 15-16,1 5-8 15,-2 6-4-15,2 3 0 0,1 0-1 16,-1 0-8-16,5 9 2 16,3 3 1-16,5 4 1 15,2-2-1-15,2 0 1 16,1-4-1-16,0-10 0 16,0 0-11-16,0-14 7 0,-2-11 7 31,-4-5-1-31,4 0 0 0,-6 2 2 15,-5 8 11-15,-1 3 2 0,-4 7-7 16,0 7-3-16,-2 3-5 16,-2 11-11-16,-4 10-41 15,1 6-27-15,-4 5-47 0,2 5-94 16</inkml:trace>
  <inkml:trace contextRef="#ctx0" brushRef="#br0" timeOffset="22146.21">24662 15566 456 0,'0'0'96'0,"-2"0"-59"15,2-4-22-15,0 1-3 16,0 1 1-16,0 0 2 0,-2 2-4 16,-1 0-6-16,-3 4-5 15,0 7 0-15,1 0-11 16,0-3-14-16,3 2-2 15,-3-5-18-15,5-5 1 16,-2 0 9-16,2-15 8 0,0-8 10 16,0-4 19-1,0-3 7-15,2-2 9 0,3 4 15 16,2 1 12-16,0 5 1 16,0 6-20-16,-1 7-15 15,1 7-8-15,-2 2-6 16,2 13 1-16,-1 10 0 15,1 7 2-15,0 6-2 0,0 5 3 16,-1-2-8-16,3-3 4 16,-2-4-30-16,0-8-29 15,0-9-26-15,-5-11-142 16</inkml:trace>
  <inkml:trace contextRef="#ctx0" brushRef="#br0" timeOffset="22319.78">24595 15666 473 0,'0'0'88'15,"4"0"-76"-15,15-14-12 16,6-9 7-16,6-6-6 16,3-7-21-16,0-1-107 15,-7 1-245-15</inkml:trace>
  <inkml:trace contextRef="#ctx0" brushRef="#br0" timeOffset="22647.89">24514 16160 697 0,'0'0'24'16,"0"0"-15"-16,0 0-13 15,2 0-15-15,5 0-13 16,1 2 0-16,-3 12-11 0,-3 8-11 16,-2 8 7-16,0 4 34 15,0 1 14-15,0-6 0 16,0-4 15-16,3-11-4 15,19-14-6-15,10-13 5 16,11-19 24-16,13-8-4 16,10-15-26-16,2-3-10 0,2-1-36 15,-4 6-68-15,-15 6-247 16</inkml:trace>
  <inkml:trace contextRef="#ctx0" brushRef="#br0" timeOffset="26339.24">28519 11864 393 0,'3'0'5'0,"6"0"-5"16,-5-6-5-16,0 2 5 15,-3-1 3-15,1-1-1 0,0 1-1 16,0 0 1-16,-2 1 2 16,0 1 1-16,0-1-2 15,0 3 2-15,0-1-4 16,0 2 0-16,0-2 1 15,0 2 7-15,0 0 1 16,0 0 11-16,0 0 0 0,0 0 4 16,0-2-4-16,0 1-5 15,0-5 0-15,-2 2-3 16,-2-3-5-16,-1 0-1 16,-1 0-2-16,-3-2-4 0,2 0 0 15,-4 0 0-15,1 2-1 16,-3 0 1-16,0-2-3 15,-1 4 4-15,-1-4-3 32,1 1 2-32,-4 1-1 0,2 2 0 15,-4-2 0-15,-1-3 1 0,0 2-2 0,-5-1 2 16,1 2-1-16,1-2 0 16,0 2 2-16,1 0-1 15,-3 0 2-15,1 1-3 16,-2 1 0-16,0 0 0 0,-2 2 1 15,3-2-1-15,-1 4 1 16,-4-3-2-16,3 2 1 16,-3-1 1-16,4 0-1 15,0-1 0-15,-2 0 0 16,2 0 0-16,0-1 1 0,1 2-1 16,-1-1 1-16,0-1-1 15,-2 0 1-15,2 1-2 16,0 2 2-16,-2-2-1 15,2 3 1-15,0-1-1 16,-4 2 1-16,5-2-2 0,-1 2 2 16,0 0 0-16,-2 0-1 15,2 0-1-15,-3 2 1 16,1 1 0-16,-2 4 1 16,3-1-1-16,-1 1-1 15,2-2 1-15,0 1 0 0,1 1 0 16,-1 4 1-16,-2-4-2 15,0 2 1-15,-3 3 1 16,1-1-1-16,2 0 0 16,1-1 0-16,1 3-1 15,0-3 2-15,6 3-2 0,-3-1 0 16,0-1 3-16,6 3-3 16,-3-2 1-16,3-2 0 15,-2 3-1-15,1-1 2 31,-1 2-1-31,0-1 0 0,2-1-1 16,-2 2 1-16,1-3 0 16,0 3 1-16,4-2-2 15,-4 4 1-15,6-4 1 0,-2 2-1 0,3 2-1 16,-3-2 1-16,2 4 0 16,0-4 0-16,-1 4 1 15,1-2-2-15,1 3 2 0,-4-1-1 16,2 5 0-1,0-2 0-15,-1-1 0 0,3 2 1 16,-3 1 0-16,1-1 1 16,-3-1 1-16,2 4 0 15,-2 0-2-15,-1-2 0 0,2 2 0 16,-2 2-1-16,0-1 2 16,0 3-2-16,0 0 0 15,2 1 1-15,2-3-1 16,-5 3 0-16,4 0 0 15,-2-1 1-15,2 0-1 16,-2-1 1-16,0 1-1 0,-2-4 0 16,3 1 1-16,0 0-1 15,-1 0 0-15,2-1 1 16,0 0-1-16,1 4 1 16,-1 1-1-16,-1-1 0 15,1 1-1-15,-2 0 2 0,0 2-1 16,-2-1 1-16,-1-1-1 15,3-1 0-15,-3-1 0 16,1-1 1-16,0 1 0 16,3 0 0-16,-2-2-1 15,2 1 3-15,-1-4 1 0,0 4-1 16,-2-1-2-16,-2-1 1 16,-2 3-2-16,-3-4 2 15,-1 2-1-15,0-5-1 16,0-1 1-16,3 1 0 15,0-3-1-15,2-1 1 16,1-2-2-16,1 0 2 0,6-1-1 31,-2-1 0-31,-1-2 1 16,5 1-1-16,2-3-1 16,-2 3 2-16,0-2-2 0,-1 2 2 15,-1 1-2-15,-3 1-3 16,0 2-39-16,-3-6-37 15,4-8-76-15</inkml:trace>
  <inkml:trace contextRef="#ctx0" brushRef="#br0" timeOffset="26948.49">25244 13240 427 0,'-4'2'32'15,"1"-2"-22"-15,3 2-9 0,-1 5-2 16,-3 0 0-16,2 6 2 15,-1 0-1-15,1 7-1 16,-3 2 2-16,3 2-1 16,-5 2 2-16,-1 4 0 15,-2-2 1-15,0 4-2 16,-4 2 2-16,0-4 2 16,3 2 2-16,4 3 2 0,2-5 4 15,5 1-4-15,0-1-2 16,2 0-1-16,6 0-2 15,2 1-1-15,2-3 1 16,3-3 2-16,-3 0-1 16,2-3-1-16,1-4 1 15,1 0 0-15,2-8 4 0,2-1 7 16,7-6 1-16,7-3-1 16,2 0-6-16,3-7-4 15,2-3-4-15,-2-3-2 0,-11-1-17 16,-10-7-44-16,-11-11-90 15</inkml:trace>
  <inkml:trace contextRef="#ctx0" brushRef="#br0" timeOffset="32845.87">25724 16831 425 0,'-10'-20'194'0,"-2"-5"-191"0,-2 0-1 15,9 0 2-15,2-2-3 16,-2 4 1-16,1 2 0 15,-4 1-1-15,-1 6 0 16,-4 7 2-16,-4 7 0 16,-7 0 1-16,-3 16-8 15,-7 16-7-15,-1 13-3 0,1 10 3 16,1 13 7-16,11 9 4 16,14 8-1-16,8 10-1 15,18 5-1-15,14 7 3 16,11 3 0-16,6-1 0 0,4-1-1 15,6-6-6-15,-3-11 2 16,4-7 1-16,-6-9-2 16,-5-3 3-16,-3-7 0 15,-12 2-1-15,-11-5-2 16,-9 0 5-16,-12-2 1 16,-2-7-2-16,-17-7 5 0,-12-8-3 15,-10-8 0-15,-3-10-3 16,-6-12-25-1,-6-9-59-15,-7-17-59 16</inkml:trace>
  <inkml:trace contextRef="#ctx0" brushRef="#br0" timeOffset="33077.99">25317 17937 477 0,'9'-9'4'0,"4"-2"-2"15,4-7 14-15,15-8 14 0,15-14-8 16,4-5-12-16,6-5-7 16,7-3-3-16,4 4-1 15,-4 5-34-15,-6 10-2 16,-12 6-43-16,-9 7-207 15</inkml:trace>
  <inkml:trace contextRef="#ctx0" brushRef="#br0" timeOffset="33296.75">26038 17361 660 0,'0'12'0'15,"0"6"-3"-15,0 11 2 16,3 12 0-16,4 9 1 16,2 12 1-16,1 6 0 15,5 3 3-15,2-5-3 0,3-6 0 16,2-13-8-16,-3-17-78 16,-5-23-73-16</inkml:trace>
  <inkml:trace contextRef="#ctx0" brushRef="#br0" timeOffset="33453.01">25882 17223 627 0,'-10'-1'-6'15,"-2"1"4"-15,5 1-29 0,7 13-56 16,0 3-66-16,7 2-139 15</inkml:trace>
  <inkml:trace contextRef="#ctx0" brushRef="#br0" timeOffset="34002.3">26428 17840 564 0,'0'0'64'16,"0"-3"-73"-16,-1-17-1 0,-5-7 0 16,-2-12 9-16,-4-7-2 15,-2-15 9-15,-4-7-3 16,-7-9-2-16,2-2-2 16,-4 7-1-16,2 8-13 15,-1 14 13-15,6 16 2 0,5 16 1 16,6 16 19-16,1 6-5 15,4 20-8-15,4 9-5 16,0 10-4-16,15 9 5 16,9 6-3-16,6 6-1 0,8-6 3 15,3 0-4-15,4-12 1 16,0-10-4-16,-3-12-13 16,-3-17 11-16,-5-7 3 15,-7-23 3-15,-6-13 1 16,-4-16 9-16,-9-12-4 15,-6-8-4-15,-2-10 0 0,-9-6-1 16,-7-2 0-16,-3 10-2 16,-2 13 2-1,4 15 2-15,-1 16 2 0,6 14 22 16,-2 16 1-16,6 6-11 0,4 12-8 16,4 22-8-16,2 12-3 15,12 13 2-15,8 11 3 16,5 4-3-16,7 4 1 15,5-4 1-15,-2-6-1 16,5-4-5-16,-6-12-36 0,-7-12-47 16,-9-20-78-16</inkml:trace>
  <inkml:trace contextRef="#ctx0" brushRef="#br0" timeOffset="34797.71">26579 17366 604 0,'4'0'-2'0,"9"-4"-6"16,6-12 13-16,8-7 0 0,4-8 9 15,3-7-8-15,0-8-5 16,-4-3 1-16,-3-2-22 16,-8 2-17-16,-11 8 4 15,-6 6 24-15,-2 11 11 16,-5 8 3-16,-7 11 28 15,0 5 1-15,2 7-6 16,1 15-15-16,3 8-11 0,4 11-1 16,2 5-1-16,0 0 0 15,10 3 1-15,4-8-2 16,6-6 1-16,4-10-2 16,0-7-1-16,1-11 1 0,2-7-3 15,0-13 3-15,-3-15 4 16,-3-9 0-16,-8-4-1 15,-6-5 1-15,-7-1-2 16,0 4 2-16,-9 6 0 0,-6 7-2 16,-2 10 2-1,2 5 2-15,1 10 4 16,1 5-5-16,2 4 0 0,3 14-3 16,3 2 0-16,5 6-1 15,0-1 1-15,3 2-1 16,7-8-11-16,6-8-8 15,1-11-1-15,3 0 8 0,-1-18 6 16,-1-7 9-16,-4 0 0 16,-2 4 0-16,-2 2 1 15,-3 7 3-15,-5 7 5 16,1 5 6-16,-3 2-2 0,2 14-10 16,4 6-3-16,3 3 2 15,1 3-1-15,5 1-3 16,1-4 2-16,4-6-2 15,5-10 0-15,-2-7 0 16,2-2 0-16,-1-20 0 0,1-8 4 16,-1-8-1-16,-5-5 0 15,-3-2-2-15,-7 2 0 16,-7 3 0-16,-2 8 1 16,0 5 4-16,-2 6 7 15,-3 6 3-15,1 6-4 16,-1 7-2-16,3 0-5 15,2 13-8-15,0 8 2 16,4 6-1-16,8 3 2 16,6 6 0-16,5-2 0 0,4-6 1 15,4-3-1-15,-1-10-1 16,-1-8-9-16,-4-7-28 16,-5-13-7-16,-13-12-57 15,-7-12-154-15</inkml:trace>
  <inkml:trace contextRef="#ctx0" brushRef="#br0" timeOffset="34955.54">27181 16620 484 0,'-13'0'121'16,"3"0"-82"-16,6 0-10 16,4 0-25-16,0 0-6 0,0 7-1 15,9-1-39-15,1-1-71 16,5-5-166-16</inkml:trace>
  <inkml:trace contextRef="#ctx0" brushRef="#br0" timeOffset="35736.01">27441 16702 616 0,'0'5'59'0,"0"3"-58"15,0-3 2-15,0 4-5 16,0 2 0-16,5 10 1 15,7 3-1-15,0 2 2 0,2 3-1 16,4-4 1-16,2-2-1 16,-4-7-1-16,1-7 1 15,-5-9-3-15,1-5-1 16,-4-22 8-16,1-7 4 16,-1-9-5-16,0-4-2 15,-2 3 1-15,-1 1-1 16,-1 9 11-16,-3 11 13 0,-1 9-1 15,-1 7-4-15,3 7-3 16,0 5-12-16,1 15-4 16,3 3 0-16,3 6 2 15,7 1 0-15,2-2-2 0,8-3-1 16,5-9-3-16,3-9-15 16,1-7 2-1,0-12 10-15,-2-18 5 16,0-11 3-16,-4-11 0 15,-6-9 1-15,-7-5 5 16,-7-2 0-16,-6 4-3 0,-4 7-2 16,-15 13 1-16,-8 9 9 15,-6 21 6-15,-7 14-16 16,-2 3 0-16,1 21-1 16,4 8-1-16,8 0 2 0,11 6-3 0,11-4 0 15,3-3-14-15,17-11-21 16,8-5-7-16,6-12 18 15,5-3 1-15,-2-14 15 16,-2-11 12-16,2-5-3 16,-7 3 3-16,0 4 17 0,-7 7 2 15,-1 12 7-15,0 6-14 16,-3 23-9-16,0 14 4 16,2 13 0-1,0 12-5-15,2 11-3 0,2 14-2 16,-3 9 2-16,3 11-8 15,-2 2 1-15,-5-1-1 16,-6-6-5-16,-3-15 7 0,-6-21 6 16,0-22-1-16,-4-17 1 15,-5-19 18-15,-1-10 1 16,1-30-14-16,1-18-9 16,8-27 3-16,0-25-5 15,24-12-14-15,11-9-12 16,12-1-10-16,11 11 10 0,3 13 10 15,0 20 6-15,-8 13-20 16,-4 15-167-16</inkml:trace>
  <inkml:trace contextRef="#ctx0" brushRef="#br0" timeOffset="36598.33">28905 16624 689 0,'2'3'1'0,"0"8"-4"0,5 12-2 16,5 18 4-16,3 18 0 16,4 18 1-16,3 14 0 15,-1 7 1-15,5 0 0 16,-4-1 0-16,4-8-3 0,-3-13 4 15,-4-9-29-15,-7-16-34 16,-9-20-35-16,-3-25-2 16,-10-18 18-16,-10-31 18 15,-7-20 67-15,-2-17-4 16,-5-9 8-16,0-5 1 0,0 0-2 16,0 0 17-16,3 12-11 15,4 13 13-15,5 17 26 16,8 15 2-16,8 15-4 15,1 12 5-15,5 10-29 16,10 1-28-16,11 19 0 16,12 10 5-16,3 15 2 0,12 14-1 15,6 10 4-15,3 10-6 16,1 1-1 0,3 3-1-16,-2-7 1 15,-7-11-2-15,-7-18-13 0,-9-15 2 16,-13-21 7-16,-7-15 0 0,-13-31 33 15,-3-22 7-15,-1-23-9 16,-11-22-14-16,-2-13-10 16,1-9-2-16,-4 2-1 15,3 14-1-15,-3 16 2 16,7 25-1-16,-2 22 1 0,0 20 12 16,4 15 6-16,4 10-5 15,2 8-14-15,2 19-3 16,0 14-2-16,13 9-22 15,3 6-41-15,3-3-88 16</inkml:trace>
  <inkml:trace contextRef="#ctx0" brushRef="#br0" timeOffset="37240.07">29734 17120 640 0,'3'12'-5'16,"0"-10"-5"-16,-1-16 4 15,1-18 8-15,1-18 0 16,-3-11 2-16,-1-8-4 0,0-4 0 16,-1 6-3-16,-11 12-4 15,-3 16 6-15,-1 16 5 16,-2 19 22-16,-1 11-7 15,4 27-3-15,6 11-6 16,4 12-1-16,5 9-5 16,5 1 0-16,12 1-3 0,5-9-2 15,2-12-1-15,2-17-10 16,3-19-3-16,1-11 6 16,-1-27 7-1,0-17 4-15,-6-18-8 16,-4-12 2-16,-12-10 4 0,-7-11 2 0,-7 4 1 15,-10 4 7-15,-3 8-4 16,4 17 1-16,1 16 5 16,5 17 15-16,5 15 1 15,3 14-4-15,2 7-19 0,0 20-10 16,7 10 3-16,10 8 2 16,5 8 0-16,5-1 1 15,9-4-1-15,4-5-1 16,-1-11-5-16,1-13-13 15,-2-15-7-15,-7-6 3 0,-7-24 15 16,-9-17 1-16,-8-9-1 16,-7-5-7-16,-5-9 13 15,-10 3 3-15,-3 12 3 16,0 8 3-16,1 16 11 16,0 15 11-16,3 12-4 15,3 23-16-15,2 9-6 0,6 13-5 16,3 5 1-16,0 3 0 15,3 2-48-15,7-3-42 16,0-6-103-16</inkml:trace>
  <inkml:trace contextRef="#ctx0" brushRef="#br0" timeOffset="37741.3">30090 16679 606 0,'10'-23'6'16,"2"-6"-4"-16,2-4 0 16,-1-5-1-16,-1 1-2 15,-5-5-26-15,0 5-7 16,-3 3 15-16,-2 8 16 16,-2 6 9-16,2 7 39 0,1 13-6 31,1 5-12-31,-1 17-27 15,8 6 0-15,3 4 1 0,8 3-1 0,-1-2 1 16,6-6-3-16,5-11-1 0,2-9-22 16,1-5 0-16,-5-12-2 15,-3-15 13-15,-7-11 14 16,-8-5 3-16,-2-4-3 16,-5 0 2-16,-3 5 7 15,-2 4 15-15,0 11-3 0,0 7 0 16,0 10 13-16,0 8-7 15,0 0-19-15,5 8-12 16,2 7 3-16,6 0 1 16,3 2 0-16,2-5 0 15,1-7 0-15,2-5-3 16,0-7 5-16,-5-16 1 0,-3-10 1 16,-6-5 29-16,-3-3-13 15,-4-2-11-15,-6 6-8 16,-10 3-1-16,-5 9-14 15,-6 14-43-15,0 6-39 16,3 5-79-16</inkml:trace>
  <inkml:trace contextRef="#ctx0" brushRef="#br0" timeOffset="38036.18">30758 16023 698 0,'0'0'6'0,"0"0"5"16,-5 5-10-16,-3 11-1 16,1 4-2-16,0 5-4 0,4 2-2 15,1-3-3 1,2-6 2-16,2-3-1 0,8-12-3 16,5-3-10-16,1-20 16 15,2-11 13 1,1-11-2-16,-4-4 16 15,-5-2 1-15,-6 2-5 0,-4 8 9 16,-4 9-18-16,-16 14-2 16,-4 9-3-16,-5 6-2 0,-3 14-28 15,-2 10-29-15,5-3-68 16,5-1-209-16</inkml:trace>
  <inkml:trace contextRef="#ctx0" brushRef="#br0" timeOffset="38317.42">30851 15855 696 0,'-3'-5'16'0,"-1"-1"-16"16,4 3-1-16,0 3-2 16,0 0 1-16,6 13 0 15,-1 5-9-15,0 10-12 16,-3 6-7-16,-2 5-16 15,0-6-23-15,-4-2 50 0,-1-10 19 16,0-10 2-16,3-11 25 16,2-9 67-16,0-18-54 15,0-10-21-15,9-8-7 16,3-6-7-16,3 1-4 16,-1 5-7-16,-1 6-42 0,-3 5-46 15,-3 7-114-15</inkml:trace>
  <inkml:trace contextRef="#ctx0" brushRef="#br0" timeOffset="38760.58">31033 15509 522 0,'-2'-16'121'16,"-4"4"-111"-16,1 3 25 15,5 9-25-15,0 3-3 16,1 26-9-1,9 8 0-15,-1 15 3 16,6 10 1-16,-3 5-3 0,-2-2 1 0,-4-4-16 16,-6-11-25-16,0-12-44 15,-7-15-33-15,-6-18 45 16,-1-7 34-16,3-21-27 0,2-15 89 16,1-6 60-16,5-8-18 15,1-3 20-15,2-4-26 16,0-1-32-16,9 4-17 15,6 10-4-15,2 5 2 16,5 10 14-16,0 19-5 16,2 8 6-16,-7 8-13 0,1 21-5 15,-6 14-7-15,-10 11 3 16,-2 13 2-16,-7 8-1 16,-7 4-2-16,1-7 1 15,8-10 0-15,5-11-4 16,3-13 2-16,19-20-4 0,11-14 4 15,6-6 3-15,10-9 0 16,2-7-6-16,-2 2-51 31,-10 3-76-31,-8 9-339 0</inkml:trace>
  <inkml:trace contextRef="#ctx0" brushRef="#br0" timeOffset="39084.3">30568 17225 528 0,'-10'-39'2'0,"0"14"23"16,3 7 16-16,3 11 3 0,3 7-21 0,1 9-6 16,0 18-7-16,3 13-2 15,11 15 5-15,1 15-6 16,2 12-1-16,7 10-3 0,-4 5-2 16,-1 7 0-16,5-3-2 15,-2 1-30-15,0-6-4 16,-2-14-62-16,-8-19-37 15</inkml:trace>
  <inkml:trace contextRef="#ctx0" brushRef="#br0" timeOffset="39343.75">30456 17035 510 0,'-5'-58'-4'0,"5"12"37"16,0 8 4-16,14 8-6 15,4 7-18-15,8 7-6 16,2 14-3-16,0 5-2 16,5 28 3-16,-2 19 0 15,-7 21 5-15,-2 15-2 0,-5 21 2 16,-9 14 0-16,-1 11 2 31,-5 6-10-31,2-8 1 0,-1-10-6 16,3-20-36-16,1-26-40 15,2-33-36-15,1-37-37 0,4-26-97 16</inkml:trace>
  <inkml:trace contextRef="#ctx0" brushRef="#br0" timeOffset="39647.43">30926 17322 48 0,'15'-55'385'0,"-9"20"-290"0,-6 12-15 15,0 11-22-15,0 10-8 16,-9 5-24-16,1 17-12 15,-1 16-8 1,2 14-4-16,6 8 2 0,1 10-3 0,0 1 1 16,12-4-1-16,6-9-4 15,3-14 3-15,4-12-5 0,-1-14 0 16,1-16 0-16,-3-9 5 16,1-23 5-16,-5-11-2 15,-4-11 0-15,-6-5 0 16,-5 2-1-16,-3 5-2 0,-9 9 1 15,-11 14 0-15,-3 15-5 16,-6 14-31-16,0 6-36 16,0 16-33-16,4 11-41 15,10 2-113-15</inkml:trace>
  <inkml:trace contextRef="#ctx0" brushRef="#br0" timeOffset="40085.78">31254 17676 606 0,'12'-18'14'16,"-7"-10"19"-16,1-11-12 15,-2-10-15-15,-4-6-5 16,-6-8-1-16,-8-3-5 16,-7-2-4-16,-3 0 4 0,1 13 1 15,-3 6 6-15,8 15-2 16,4 15 9-16,5 15 10 15,3 10 11-15,4 20-29 16,2 15-2-16,5 5 1 16,5 10 1-16,6 0 0 0,4-4-1 15,4-9-2-15,-3-11-18 16,2-10 4-16,-1-14 11 16,-6-8 2-16,0-15 2 15,-4-15 3-15,-2-13 2 16,-5-4-2-16,-3-5-1 15,-2 4 0-15,0 7 0 0,0 8 6 16,0 11 5-16,0 9 6 16,0 10 1-16,2 3-10 0,5 11-11 0,4 8 3 15,6 7 1-15,3-4 0 16,4 3 0-16,0-3-2 16,2-6 1-16,-1-9-1 15,-1-7-26-15,-5 0-26 0,-3-10-35 16,-9-16-79-16,-7-4-254 15</inkml:trace>
  <inkml:trace contextRef="#ctx0" brushRef="#br0" timeOffset="40273.3">31262 16667 713 0,'0'0'21'16,"-1"0"-16"-16,1 5-3 15,0 8-5-15,0 4 1 0,0 8 1 16,0 4-10-16,3 5-43 16,2-4-38-16,3-3-63 15,1-13-268-15</inkml:trace>
  <inkml:trace contextRef="#ctx0" brushRef="#br0" timeOffset="41383.64">31692 16822 426 0,'-2'-15'199'0,"-9"1"-197"16,2 0 0-16,2 3-2 15,2-1 4-15,-4 5 13 16,-1 5 12-16,5 2 6 0,0 18-15 16,-4 12-10-16,1 15-4 15,6 12 1-15,2 7-2 16,0 2-4-16,5-3-1 16,7-13 1-16,2-13-4 15,4-16-13-15,1-14 0 16,0-7 3-16,3-19 13 15,-2-15 3-15,-5-14 0 0,-1-11-2 32,-4-5-6-32,-8 0-4 15,-2 6 8-15,0 12 3 0,-2 14 6 16,-3 12 13-16,1 11 0 16,3 9-2-16,1 9-16 15,0 16-2-15,0 9 0 16,0 9 0-16,8 3-1 15,3 4 1-15,5-7-1 16,2-9 0-16,-2-11-1 0,8-12-10 16,2-11-3-16,1-20 7 15,2-15-2-15,-2-17-11 16,-4-11-2-16,-5-4-13 0,-5 1 12 16,-6 8 17-16,-7 12 6 15,0 16 23-15,0 14 7 16,0 14 15-16,-5 7-24 15,-1 19-14-15,1 11-4 16,3 8-1-16,0 5-3 16,2 2 3-16,0-5-3 15,11-6 0-15,1-10 1 0,3-10-9 0,1-12-2 16,2-7 4-16,0-14 5 16,0-16 4-16,-4-13 2 0,-1-12-2 15,-4-10-2-15,-6-2 0 16,1-1 0-16,-3 10 1 15,-1 12 1-15,0 12 2 16,0 13 12-16,0 12 8 0,2 9-11 16,0 7-12-16,1 18-6 15,0 13 6-15,2 10-1 16,2 14 1-16,4 11-1 16,5 11 2-16,4 7-3 15,5 7 2-15,-3 7-1 16,3 6 1-16,-3 6 0 0,-5 4-2 15,-5-4 2-15,-5 1-2 16,-7-6 1-16,0-14 0 16,-2-21 0-16,-8-22 0 15,1-21 1-15,1-27 3 16,-1-17-1-16,1-39-2 0,-1-28-11 16,3-21 6-16,0-23-3 15,5-9-17-15,1 0-15 16,7 10 11-16,10 12 16 15,6 19 2-15,5 12-4 0,0 12 9 16,5 9 3-16,-1 4-8 16,2 5-131-16,-5 4-200 15</inkml:trace>
  <inkml:trace contextRef="#ctx0" brushRef="#br0" timeOffset="44031.8">25247 11641 269 0,'5'0'177'16,"2"-13"-173"-16,-2-3 3 15,-3-5-2-15,4-3-2 16,-4-6-1-16,-2-4-1 0,0-2 0 16,-2 2-3-16,-11 0 0 15,-6 4-1-15,-8 7-3 16,-5 2 1-16,-12 5 5 16,-4 5-1-16,-6 0 1 15,-5 5 0-15,-4 3 0 0,0 1 1 16,0 2-1-16,0 0 0 15,2 0 0-15,4 4 0 16,1 3 0-16,6 2 1 16,-2 5 0-16,1 6 1 15,3 5-2-15,1 7 0 16,1 3 1-16,1 5-1 0,4 5 0 16,3 1 0-16,0 2 0 15,4 5 1-15,3 1-1 16,1-1 1-16,6 3 0 15,7 1 2-15,6-2 0 0,0 6 1 16,4 3 1-16,3 5-3 16,1 6 0-16,-2 6 0 15,0 2-2-15,-3-1 1 16,-1 3-1-16,-2-2 0 16,-3 5 1-16,3-3-1 0,-2 1 0 15,2 1 3-15,8 2 9 16,0 1 2-16,3-1-4 15,0 0-1-15,1 2-4 16,3 7 0-16,-1 0-3 16,-1 6-1-16,-2 3 1 15,0 2-2-15,-5 1 1 0,-4 1-1 16,-2-3 0-16,2 4 1 16,-1-6 1-16,0 3 0 15,1-4 2-15,-1 1-2 16,0-7-1-16,-2 1 0 15,5-4 1-15,-4 1-1 0,2-1 8 16,0 0 2-16,-2-1 4 16,2-2-5-16,2-2-7 15,0-2 0-15,-1-4-2 16,3-4 0-16,3-5 0 16,0-3-1-16,1-3 1 0,1-8-1 15,0-2 0-15,0-6 0 16,0-4 0-16,0-1 0 15,0-3 1-15,0 1-1 16,-5-3 0-16,1 1 1 16,1-4-1-16,1 0 0 15,2-4 0-15,0-3-1 0,2-3 1 16,6-7 0-16,3-2-1 16,4-6-2-16,0-2 5 15,5-3-6-15,4-4 4 0,3-1 1 16,2-3-1-16,5 0-1 15,7-3 8-15,8 0-6 0,9-3 4 16,11-8 3-16,11-3-2 16,8-4-2-16,6 4-3 15,1-2-1-15,-2 5-23 16,-5 0-16-16,-7 6-3 16,-4-2 34-16,-8 0 8 15,-1 0 3-15,0-2 23 0,0 2 0 16,0-4-8-16,1 4-9 15,1-1-3-15,-4 3-3 16,-5 2-2-16,-3-1 0 16,-6 3 1-16,-11-1-2 0,-8 0 0 15,-8 0 1-15,-9-1-2 16,-5-1 3 0,-8 0-2-16,-1-1 8 15,-2-4 24-15,0-5-8 16,0-4-14-16,0-7-9 15,-2-2-1-15,-1-7 1 0,-5 1-4 16,1-5-10-16,-2-2 4 16,2-7 1-16,-2-3 1 15,-2-4 3-15,4-12 3 0,-1-3 3 16,1-6-3-16,6-5 2 16,1-1-2-16,0-1 5 15,0-4-4-15,9-1 3 16,4-4-3-16,-1-3-1 15,3-5 3-15,-1-3-3 0,0 3 1 16,-3-1 1 0,-1-3-2-16,-2-2 1 0,-1 1 1 15,0-2-1-15,2-9 1 16,6 4 2-16,-3-1 2 16,5-4-3-16,-2 0 1 15,2 2-2-15,-3-1-1 16,-1 3-1-16,-4 5 2 0,-3 0 0 15,-2 5-1-15,-1 1 4 16,-3 4 0-16,0 1-1 16,-10-2-1-16,0 5 1 15,-4 6-1-15,1-1 0 0,-4 3-2 16,0 3 0-16,-2-2 2 16,-2 0-3-16,-1 0 1 15,-5-2 0-15,-5 4 1 16,-5 4-5-16,-11 4 2 15,-6 0 2-15,-6 5-2 16,-4 5 3-16,-9 4-2 0,-3 9-1 16,-7 6 1-16,-11 13 0 15,-11 13-18-15,-3 4-33 16,-6 1-87-16</inkml:trace>
  <inkml:trace contextRef="#ctx0" brushRef="#br0" timeOffset="45009.08">30110 8727 627 0,'0'-28'21'0,"0"5"-15"15,-2 8 7-15,-4 1-5 16,1 7 2-16,-2 4-7 16,0 3-2-16,-6 0-2 0,-1 3 1 15,-1 11-2-15,-1 11 0 16,1 15 2-16,5 8 0 15,5 10 2-15,5 12-1 16,7 7 0-16,13 5 1 16,10 2 1-16,8 3 0 0,9 6 2 15,1 5-1-15,4 4-1 16,-2 6-1-16,-1 10 2 16,-2 0 2-16,-10-1 3 15,-6-2-5-15,-7-10 1 16,-9-11-2-16,-6-13-2 15,-9-19-10-15,0-12-33 0,-19-18-27 16,19-32-42-16,-71 18-46 16</inkml:trace>
  <inkml:trace contextRef="#ctx0" brushRef="#br0" timeOffset="45202.97">30139 9867 505 0,'10'-23'-12'0,"-3"3"12"15,6 3-1-15,-1-1-6 16,5 2-11-16,0 1 3 0,5-1 6 16,5-1 3-16,4-5-2 15,8-3 5-15,2-5 2 16,-1 0 0-16,-9-8-137 15</inkml:trace>
  <inkml:trace contextRef="#ctx0" brushRef="#br0" timeOffset="45968.86">30760 9535 418 0,'-4'-13'47'15,"-4"5"-39"-15,5 4 11 16,1 2 0-16,2 2 5 15,0 5-16-15,0 8-4 16,5 9 13-16,7 8 11 16,2 10 5-16,4 4-7 15,4 9-10-15,2 7-3 0,2-2-8 16,-5-1-3-16,-3-5 0 16,-2-13-4-16,-7-10-13 15,-7-18-2-15,-2-11-13 16,-4-20 2-16,-11-16-57 0,-7-10-48 15,-5-15-222-15</inkml:trace>
  <inkml:trace contextRef="#ctx0" brushRef="#br0" timeOffset="46092.16">30605 9331 549 0,'-16'-9'8'0,"4"9"27"15,5 0-24-15,2 0-10 16,3 16-16-1,2 2-43-15,0 4-17 0,8 1-82 16</inkml:trace>
  <inkml:trace contextRef="#ctx0" brushRef="#br0" timeOffset="47202.36">31101 9839 504 0,'-15'-4'2'0,"3"-14"-3"15,-5-7 9-15,0-9 13 16,-2-9-2-16,0-9 1 16,-2-6-11-16,-1-1-7 0,1 7 0 15,-1 9-1-15,2 11-1 16,6 14 19-16,-1 15 5 15,3 3-11-15,3 18-10 16,7 9-6-16,2 8 3 16,2 6 0-16,14 0-2 0,7-1 4 15,5-8-4-15,0-9 0 16,1-11-3-16,-3-12-2 16,-1-4 0-16,-6-22 8 15,-4-8 1-15,-5-9 2 16,-1-4-2-16,-6-2 0 15,-1-1-1-15,0 7 1 0,-2 8-1 16,0 9-1-16,0 9 1 16,0 6 8-16,0 11 11 15,0 4-15-15,0 16-8 16,10 6 3-16,3 6 1 16,3 2-2-16,6 2 1 0,7-4 0 15,1-5 1-15,1-10-2 16,-1-8 0-16,-1-9 1 15,-2-3-1-15,-5-17 1 16,-3-10-1-16,-2-6 3 16,-7-8 0-16,-3-2 0 0,-3-1-1 15,-4 2 0-15,0 3 0 16,-11 5 0-16,-1 11-1 16,-1 7 3-16,1 8 2 15,0 9 8-15,0 2 0 16,5 18-11-16,4 7-5 0,3 5 3 15,0 7-3-15,3-1 2 16,9 0 0-16,10-8-1 16,2-5 0-16,3-6 2 15,3-10-3-15,-1-7 2 16,0-5 0-16,-3-15 1 16,-2-9 2-16,-4-6-1 0,-6-10 1 15,-1-5 0-15,-6-3-2 16,-6-3-1-16,-1 6 1 15,0 7 0-15,0 11 0 16,-6 9 3-16,2 11 6 16,1 12 7-16,-2 0-9 0,5 19-12 15,0 7 2-15,10 4 1 16,4 5 2-16,8 0 0 16,1-6-2-16,3-7 0 15,1-6-3-15,-1-9-4 0,-3-7 6 16,-4-12 1-16,0-11 3 15,-6-9 3-15,-3-8-1 16,-1-3-2-16,-4 1 1 16,-1 0-2-16,-4 9 0 15,0 6 3-15,0 9-4 16,0 7 6-16,0 10 2 0,0 1-5 16,0 9-7-16,2 5 1 15,9 3 1-15,6 0 3 16,5-2-1-16,3-5-2 15,4-9 3-15,-2-1-2 16,-3-8 1-16,-5-16 4 16,-3-4 1-16,-9-10 10 0,-1-4 4 15,-6-3-2-15,0 4-2 16,-7 0-7-16,-8 7-2 16,-4 9-1-16,-3 7-1 0,-2 7-8 15,7 10-17-15,2 1-35 16,8 0-41-16,7 10-119 15</inkml:trace>
  <inkml:trace contextRef="#ctx0" brushRef="#br0" timeOffset="47927.01">32307 8472 363 0,'-23'-3'205'16,"-4"1"-204"-16,-4 4 0 15,7 17 3-15,0 4 0 16,8 4 2-16,5 0-1 0,8 0-4 16,3-4-2-16,0-3 2 15,10-8-3-15,3-3 1 16,1-9 0-16,5 0 0 16,-4-18 4-16,2-10 10 15,-3-8 5-15,-3-7 1 16,-2 0-3-16,-6 1-5 15,-3 5 0-15,0 11 6 0,-1 7 7 16,-10 9 1-16,2 9-15 16,0 1-11-16,4 16 0 15,5 4-3-15,0 3 3 0,12 4 1 16,8-5-3-16,5 0 0 16,6-9 0-16,-1-8-3 15,3-5 2-15,-5-7 4 16,1-18 1-16,-10-9 3 15,0-11 0 1,-7-5-1-16,-5-5 0 16,-5-2 0-16,-2 5-2 0,-6 4 0 15,-4 10 0-15,-5 12 4 16,1 12 10-16,0 12-8 0,-1 4-7 16,5 17-3-16,6 8 1 15,4 7 2-15,4 0-2 16,15-1-2-16,10-8-13 15,5-7-5-15,3-11 10 16,0-7 11-16,-3-8 0 16,-5-16 3-16,-2-8 4 0,-8-11-2 15,-4-3 8-15,-6-8-2 16,-6-4-8-16,-3 1 0 16,-3 6 0-16,-11 2-1 15,-6 16 1-15,-4 11 12 16,-1 13-3-16,2 9-3 15,3 14-1-15,8 14-8 0,6 12-1 0,6 5 1 16,13 6 0-16,10 3 1 16,15-2-2-16,3-1-1 15,8-3-6-15,2 2-14 16,0-5-35-16,-9 1-73 16,-8-2-66-16</inkml:trace>
  <inkml:trace contextRef="#ctx0" brushRef="#br0" timeOffset="49518.53">32068 10336 109 0,'-12'-44'518'16,"-6"-8"-516"-16,-7-10-1 15,-6-5-2-15,-1-2 1 16,-8 3-7-16,-2 11 1 0,-5 12 2 15,-5 16 4-15,5 21 5 16,1 10 5-16,4 23 2 16,10 12-2-16,8 8-6 15,10-1-3-15,11 2 0 16,3-7-1-16,12-7-1 16,10-9-1-16,5-10-1 0,7-13-2 15,2-4 0-15,-1-22 3 16,6-10 5-16,-4-8 0 15,-5-10-1-15,-5-2 0 16,-4-1-1-16,-6 5 0 16,-7 11 0-16,0 7 0 15,-7 10 0-15,1 10 0 0,-3 7-1 16,1 5 3-16,2 3-3 16,1 13 0-16,3 9 2 15,6 7 0-15,1 2-2 16,5 3 0-16,2-1 0 0,2-7 1 15,-2-6-1-15,5-7-1 16,-5-7-1-16,2-9 1 16,-7 0 0-16,2-11 1 15,-7-10 0-15,-4-8 1 16,0-3 0-16,-8-7-1 0,0 1 2 16,0 1-2-16,0 9 0 15,0 4 1-15,-1 8 0 16,-3 9 2-16,0 7 10 15,0 5-7-15,1 17-10 16,3 3 4-16,0 5 0 16,2 4 0-16,12-2-1 15,4-3-1-15,4-8 2 16,3-5-1-16,-3-9-1 0,-1-7 0 16,-3-2 2-16,-2-16-3 15,-7-10 7-15,-2-11-2 0,-1-2-1 16,-6-4 0-16,0 1 0 15,0 8-1-15,0 9 1 16,-7 6 0-16,-2 12 12 16,1 9 9-16,1 0-14 15,-2 11-10-15,6 6-1 16,3 5 3-16,0-3 0 16,5 3-1-16,11-2-2 0,6-8 1 15,-1-3-1-15,6-7 0 16,4-2 3-16,-2-11-1 15,-3-11 2-15,-3-6 1 16,3-8-1-16,-11-7 1 16,-1-7 0-16,-6-3-1 15,-6-1 1-15,0 4-2 0,-2 8 0 16,-9 8 2-16,-3 9 1 16,-1 10 12-16,1 9 2 15,-3 3-8-15,4 3-3 0,4 12-9 16,4 7 1-16,3 10 0 15,0 0 1-15,7 6 0 16,8-2 1-16,11-1-2 16,4-3 0-16,2-8 0 15,4-8-6-15,-1-9-1 0,1-4 4 16,-5-14 3-16,-4-15 2 16,-7-7 2-16,-1-8 1 15,-7-2-2-15,-2-4 2 16,-5 0-3-16,-5 5 1 15,0 6 0-15,-4 7-1 16,-5 9 3-16,-2 10 11 16,1 8-1-16,0 5-5 0,1 7-9 15,4 12-2 1,4 10 2-16,1 4 1 16,0 2-3-16,12 1 4 0,3-4-3 0,4-4 1 15,6-7 0-15,4-8-3 16,0-7 3-16,3-6-1 15,0-2 1-15,-3-18 2 16,0-9-1-16,-4-10 2 16,-8-11 1-16,0-12 0 15,-3-10-1-15,-3-5-1 0,-2-1 0 16,-7 7-1-16,-2 5 2 16,-2 16 11-16,-15 11 3 15,-7 14 6-15,-8 8-6 16,-7 9-11-16,4 4-5 15,1 4-1-15,5 4 2 0,11 12-2 16,11 3-1-16,7 6-16 16,20 2 3-16,14 7 8 15,11 2 2-15,10 3 1 16,6 4 3-16,0-2 2 16,-3 1-1-16,-8 1 0 0,-9-4 0 15,-12-4-1-15,-9-2 3 16,-11-2 3-16,-2-6-1 15,-7-2-1-15,0-3-2 16,0-4 1-16,0 2-2 0,-2-1-33 16,-3 1-45-16,-2 0-18 15,-4 0-59-15,-7 3-269 16</inkml:trace>
  <inkml:trace contextRef="#ctx0" brushRef="#br0" timeOffset="50009.4">31052 11307 430 0,'0'8'98'0,"0"-2"-101"0,8-4-2 15,9-2 4-15,12-2-2 16,7-14 9-16,9-9 2 16,15-14 6-16,11-15 6 15,17-12-2-15,14-16-4 0,24-11-2 16,14-12-5-16,17-6-4 15,6-1 0-15,9 2-3 16,-1 6-1-16,-14 10-4 16,-4 12 4-16,-19 12 1 15,-24 13 0-15,-21 12-1 16,-30 13 3-16,-16 9 12 0,-20 7 20 16,-18 5 2-16,-5 2 6 15,-3 4-20-15,-11 0-9 16,-4-1-7-16,-3 2-4 15,-5 4-3-15,-4 0 2 16,-6 4-12-16,-6 7-56 16,-2-2-63-16,-2-4-363 0</inkml:trace>
  <inkml:trace contextRef="#ctx0" brushRef="#br0" timeOffset="53147.67">28939 11043 389 0,'-8'-13'10'15,"-4"-1"-2"-15,-2-1-4 16,-8 3-4-16,-3-4 1 16,-6 0-4-16,-4-2-2 0,1 0-5 15,1 1 7-15,1-3 4 16,3 4-1-16,1 2 1 16,-1-1-1-1,-4 5 1-15,-6-3-2 16,-6 4 2-16,-11-1-2 0,-10 0 2 0,-9 3-2 15,-8-1 1-15,-2 2 0 16,0 1 0-16,5 2 4 16,4 3 4-16,8 0 1 0,2 14-5 15,3 1-1-15,-7 9-4 16,-2 6 2-16,-10 4-1 16,-1 3 0-16,-5 6 0 15,-2 0 0-15,4 2 2 16,2 3-2-16,8-2 0 15,5 4 4-15,3 4-2 16,6 3 3-16,7 4-2 0,0 4 0 16,6 5-3-16,2 5 3 15,4 0-2-15,3 2 0 16,6-2 0-16,1 0-1 16,8-3 1-16,1 1-1 15,4-6 1-15,3 0 0 0,5-2 1 16,0-1 6-16,2-4 0 15,3 1-4-15,0 1 2 16,4-3-1-16,-1 2 1 16,2 0-1-16,2 1-1 0,-4 0-2 15,1-1-2-15,-3 0 1 16,-1-4 0-16,0-2-2 16,-4-6 3-16,1-9-2 15,1-4 1-15,-3-7-1 16,4-5 0-16,1-6 1 15,0-5 0-15,1-4 1 0,2-4 12 16,1-1-1-16,-1-3 14 16,-1-1-7-16,-4 0-11 15,-2 0-5-15,-5 0-2 16,-2 0-1-16,-6 0 1 16,0 0-2-1,-3-5 0-15,-4 0 0 16,-4-2-1-16,-2-4 1 0,-6 0-4 0,1 0-5 15,-2 1 8-15,-1 1 1 16,2 0 0-16,-3 2 1 16,0 0 0-16,-4 3-1 15,-4 1 1-15,-5 3-1 16,-7 0-1-16,-9 0 2 0,-5 0-1 16,-4 5 0-16,-6 4-1 15,0-2 1-15,3 0 1 16,7 3-1-16,1-4 1 15,9 2-2 1,0-1 2-16,2 1-2 0,-2 3 2 0,-2 0-2 16,-4 0 1-16,-4 3 1 15,-5 2-2-15,1 2 1 16,0-2 1-16,3 2-2 0,6-6 1 16,-1 3 1-16,8-3-2 15,3-4 2-15,2 2-2 16,6-2 1-16,1-1 1 15,2 1-1-15,1-3 0 16,0 0 0-16,3 2 0 0,2-1 1 16,2 0-1-16,7-3 0 15,3 0 6-15,4-1 0 16,3-2-1-16,4 0 2 16,0 0-3-16,-1 0-4 15,2 0 1-15,0 0 0 0,-3 0-2 16,2 0 2-16,0 1 0 15,-2-1-1-15,1 3 0 16,0 0 1-16,4 1-2 16,6 0 2-16,2 3-2 15,7 0-21-15,3-6-114 0</inkml:trace>
  <inkml:trace contextRef="#ctx0" brushRef="#br0" timeOffset="54506.43">21728 14801 402 0,'3'0'6'16,"1"0"-8"-1,4 0 1-15,3 0 2 16,6 7 1-16,3 0-3 0,0 2 2 0,4 3 0 16,-2-3-1-16,-1 4 1 15,1 3-1-15,-4 4 2 16,-1 1 4-16,2 6 1 16,-2 5 4-16,5 2 1 15,3 5 2-15,2 3-6 0,6 2 4 16,1 2-8-16,3 1 0 15,2-2-3-15,5 0 1 16,0 2 5-16,4-3 0 16,1 3-2-16,2-1 5 15,3-1 0-15,2-3-6 16,1 0 2-16,5-3-5 0,2-2 1 16,2-1 0-16,6-2 0 15,4 0-1-15,-1-2 0 16,3-1-1-16,-4-3 0 0,6 0 1 15,0-1-2-15,0-2 3 16,1-4-3-16,1 1 2 16,-1 1 1-16,1-3-2 15,1-3 1-15,0 0-1 16,-1-4 2-16,6 4 1 16,0-7-1-16,3 1-2 0,-1-4 3 15,2-2-3-15,-2-3 0 16,1 0 0-16,-4-2 1 15,-2 0-1-15,2-2 0 16,-1-5 2-16,0-1-2 16,-3-4 2-16,-1 2-2 0,-1-5 1 15,0-2 0-15,-4-1-2 16,-2-4 4-16,-1-3-2 16,0 0 0-16,-2-3-1 15,0-2 3-15,-1-7 0 16,3-2 4-16,-2-3 5 0,-1-1-11 31,2-1 2-31,-9 0-2 16,-3-1-1-16,-1 0 1 0,-5 0-1 0,-3-1 0 15,-3-2-1-15,-3-2 1 16,1 2 1-16,-4-1-2 16,-2 1 1-16,-1-1 0 0,-2-1 1 15,-1-2-2-15,-5 4 1 16,2-1 0-16,-6 3 0 15,-1 3 1-15,-2 0-1 16,-3 0 1-16,-3 5 3 0,1-2 10 16,-4 2-5-16,2-3 2 15,0 6-3-15,0 0-2 16,-3-1 2-16,0 5-4 16,-2 3-1-16,-2 3-2 15,-1 3 4-15,-5 7 0 16,0 2-3-16,-2 6 0 0,-1 2 0 15,-2 3-5-15,2 2-1 16,-2 0-45-16,0 0-68 16,-12-9-179-16</inkml:trace>
  <inkml:trace contextRef="#ctx0" brushRef="#br0" timeOffset="55658.25">23445 12764 536 0,'-8'-23'-30'16,"-3"-4"38"0,3 6 0-16,7 5 1 15,-3 5-5-15,2 4 8 0,2 5 6 0,0 2-13 16,0 4-4-16,4 12-3 16,4 7 6-16,-5 10-2 15,1 11 1 1,-4 11 0-16,-7 6-2 0,-11 4 0 15,-8 5-1-15,-4-2-7 16,-4 0 3-16,-2-6 4 16,0-4 1-16,4-3-1 15,5-6 1-15,0-1 0 0,5-4 5 16,1 2-1-16,1-4-2 16,2-1 2-16,5-7-5 15,0-5 0-15,5-8 0 16,4-8 2-16,2-4-2 0,2-8-1 15,0 1-2-15,0-2 1 16,6 0 4-16,12 0 1 16,-1 0 5-16,9-2 2 15,6 1-4-15,5 1-4 16,7 0-2-16,4 1 1 16,4 8 0-16,3 4 0 0,0 1 0 15,-2 0-1-15,0 2-2 16,-9 0 2-16,-10-1 1 15,-10-3 0-15,-7 1-2 16,-9-4 2-16,-6 1 1 16,-2 1 7-16,-4 3 7 0,1 2-8 15,1 2-7-15,2-14-79 16,9-13-196-16</inkml:trace>
  <inkml:trace contextRef="#ctx0" brushRef="#br0" timeOffset="56570.81">24597 15779 382 0,'0'-11'14'0,"0"4"-9"0,0 0 0 31,0 2 0-31,0 0 2 16,0 4 6-16,0-3 5 0,0 4-4 0,0 0-5 16,0 0 0-16,5 0-1 15,1 4 6-15,6 7 11 0,6 3-7 16,6 7 1-16,8 6-4 15,12 1-8-15,7 1-4 16,5 2 1-16,7-1-4 16,6-2 0-16,-1-4 0 15,5-5-10-15,-5-1 4 0,0-7 5 16,-2-2 1-16,-3-1 0 16,-2 1 2-16,-5 0 1 15,-5 5 5-15,-10 1 3 16,-7 5 5-16,-12-1 3 15,-5 0-6-15,-7-3 13 16,-9 0-16-16,-1 2 9 0,-18 7 18 16,-18 9-6-16,-13 11-7 15,-7 8-2-15,-13 9-15 16,-6 5-4-16,7 0-2 16,3 1-3-16,6-3-49 0,3-17-100 15,7-21-414-15</inkml:trace>
  <inkml:trace contextRef="#ctx0" brushRef="#br0" timeOffset="65125.82">13435 6649 285 0,'89'-14'10'0,"8"1"-5"16,5 1-3-16,-6 1-2 16,-1 4 0-16,-1 0-2 15,-6 2 2-15,-4-1-3 16,0 0 3-16,3 3 0 16,1-3 0-16,2 0 0 0,3-1 1 15,2 0 5-15,2-2 1 16,5 1-1-16,-5 3 0 15,4 2-2-15,-4-1-1 16,-2 4-3-16,-5 0 0 16,-2 0 0-16,-2 0 2 0,-4 0-4 15,3 5 3-15,1-2 0 0,1 1-2 16,-2 2 2-16,3-2-2 16,-5-1 1-16,0 2-16 15,-4-1-7-15,-5-2-8 16,-5-1 15-16,1 1 7 15,-3-2 9-15,1 0 0 16,2 0 1-16,4 0 2 0,0 0-1 31,2 0-1-31,-1 0 0 16,5 0-2-16,-4-2-1 0,-1-1-49 16,-5-1-1-16,-1-1 15 15,-3 0-15-15,-10 0 17 0,2-2 51 16,-11 3 16-16,1-3-3 15,-4 2 6-15,-5-3-10 16,5 2-5-16,-5-2 5 16,4 3-5-16,-4-3-8 0,1 3-8 15,-2 3 1-15,-1-1-5 16,-5-1 3-16,1 4-1 16,-5-1-2-16,0-1 0 15,-5-2 1-15,-1 0 1 16,-3 3 0-16,-4-2 11 15,-5 0 5-15,-1 2-1 0,-5 1-7 16,-4 0 3-16,0 0 4 16,-6-7-10-16,-19-11-74 15</inkml:trace>
  <inkml:trace contextRef="#ctx0" brushRef="#br0" timeOffset="66001.1">21056 6603 444 0,'0'-13'-70'16,"0"-3"56"-16,4 2 17 0,2 3-1 15,3 4 1-15,-1 3-3 16,1 0 1-16,-4 0-1 16,2 2 1-16,-2 2-1 15,0 0 0-15,-2 0 1 16,-1 0-2-16,0 2 3 0,-1 2-1 15,1 1 4-15,0 2 4 16,-2 0 0-16,3 4 2 16,1 1-4-16,3 2 0 15,4 2-5 1,5-4 2-16,11 5-4 0,10-6 5 16,10 0 0-16,15-8-2 15,7-3 1-15,14 0-3 0,9-10 3 16,8-6-1-16,8-4 0 15,10-2 0-15,9-3 8 16,12 2-8-16,12-7-2 16,9-6-11-16,-4-21-160 0</inkml:trace>
  <inkml:trace contextRef="#ctx0" brushRef="#br0" timeOffset="69113.62">31417 13788 486 0,'-4'5'-41'0,"4"-3"47"15,0 3-8-15,0 2-1 0,5 6 5 0,7 5 0 16,0 5 0-16,4 2-2 16,0 5 5-16,3 1-3 15,-5-5 1-15,4 3 1 16,-2-4 2-16,-2-2 0 0,2-7 5 16,4-2-3-16,11-8 5 15,11-6 6-15,33-9 9 16,27-25-11-16,34-14-8 15,42-15-6-15,17-14-4 16,5-10-53-16,-17-9-194 16</inkml:trace>
  <inkml:trace contextRef="#ctx0" brushRef="#br0" timeOffset="70132.05">18224 16563 293 0,'-2'0'16'16,"2"0"-23"-16,0-4-23 16,6-1 19-16,2-4 9 0,4 1-2 15,0 0 0-15,-2 1 8 16,0 2-4-16,-1 3 1 15,1 2-1-15,-3 0-1 16,3 10 0-16,0 9 11 16,-1 6 10-16,4 3-11 0,-1 6-1 15,5 7-3-15,-2 2 2 16,4 1-2-16,0-2-4 16,3 0 1-16,0-2 2 15,0-3 3-15,0-5 12 0,3-3-10 31,4-8 0-31,2-5-3 16,3-11-3-16,9-5 4 0,2-14-3 0,13-20 1 16,4-16 3-16,13-12-2 15,10-11 0-15,7-10 2 16,4-2-3-16,9 0-2 16,-3 4-1-16,-3 6-2 15,-4 7 1-15,-9 13-1 0,-11 10-1 16,-9 13 1-16,-13 13 0 15,-11 13 0-15,-10 6-1 16,-5 2-1-16,-4 12-3 16,0 1-8-16,-4-10-55 15,-7-9-165-15</inkml:trace>
  <inkml:trace contextRef="#ctx0" brushRef="#br0" timeOffset="72522.8">22420 13276 256 0,'-23'58'-20'15,"11"-9"11"-15,6 1-9 16,5 0 7 0,1 0-6-16,-5 0-31 15,4-3-23-15,-5-5 33 0</inkml:trace>
  <inkml:trace contextRef="#ctx0" brushRef="#br0" timeOffset="103674.8">29503 15620 414 0,'-6'-27'13'16,"1"0"-9"-16,-1 6 9 16,6 3 5-16,0 6-13 0,0 1-4 15,3 2 0-15,5 2 1 16,3 3-10-16,2-1 0 15,-3 3 1-15,1 0 5 16,-4 0 5-16,1 2-3 16,-3 0-1-16,0 0 3 0,-1 0-2 15,3 4 7-15,2 3-1 16,0 2-4-16,0 3-1 0,0 1 0 16,-3 0-3-1,-3 1 0-15,-3 0 4 16,0 0-1-16,-5 0 0 0,-7 3 0 15,0-5 1-15,0 3-1 0,-5-1 0 16,4 0 0-16,-2 2-1 16,1-2-1-16,-3 4 1 15,3-3 1-15,-2 2-2 16,-2-1 2-16,2 1-1 16,-5-2 0-16,1-2 1 15,1 1-1-15,1-5 0 0,1-2 0 16,2-1 3-16,4-1 1 15,3-3 2-15,2-1-3 16,5 1 2-16,1-2-5 16,0 0 2-16,0 0 0 15,0 2-4-15,0-2 1 16,1 2-3-16,8-2-4 0,5 0-29 16,1 0-34-16,-1-13-110 15</inkml:trace>
  <inkml:trace contextRef="#ctx0" brushRef="#br0" timeOffset="116859.77">13660 9540 181 0,'7'-21'-15'0,"0"2"21"16,0-1 10-16,-2 4 7 0,3 2 16 16,-3 4-14-16,0 4-3 15,4 4-9-15,6 2-9 16,-1 0-5-16,8 7 2 15,3 7-1-15,5 2 0 0,3 3-1 16,1 1 3-16,5 0-2 16,-2 0 0-16,7-2 0 15,2-4 0-15,3 2 1 16,7-2-1-16,2-3 1 16,6 1-1-16,4-1 1 15,5 0-1-15,7 1 1 0,0-4-1 16,5 0 1-16,3-2 2 15,5-3 1-15,2 1 0 16,-1-2 1-16,4-2-1 16,2 0 2-16,2 0 4 15,0 0-1-15,4-4-4 16,0 0-4-16,4 1 1 0,-1-2-1 16,1 1 0-16,0 1-1 15,0-1 0-15,0 0 0 16,-2 0 1-16,-3-2-1 15,2 0 0-15,-4-1 0 0,2 2 0 16,-3-1 0-16,2 1-1 16,-1-2 3-16,-1 4-3 15,0-5 2-15,3 1-2 16,-7-3 2-16,-3 0-1 16,2 2-1-16,-5-4 3 0,0 4-3 15,-4 1 1-15,-2-1 2 16,-4 3-3-16,-1 0 1 15,-11 1 0-15,-7 3 1 16,-6-3-1-16,-6 1 0 0,-7-1-1 16,-2-2 2-16,-4 1 0 15,1-2 1-15,-3 0 6 16,1 0 4-16,-7-4-2 16,-2 4-1-16,-5 1-1 15,-2-1 1-15,-11 2 4 0,0 2 3 16,-7-1 0-16,-1 4 0 15,-2 0-8-15,0 5-7 16,0 6-53-16,5-11-61 16</inkml:trace>
  <inkml:trace contextRef="#ctx0" brushRef="#br0" timeOffset="126211.15">4934 15347 261 0,'-12'19'3'16,"3"-1"0"-16,-1 3-1 16,3 3 12-16,4-1 14 0,-1 0-4 15,4-3 4-15,0 0 0 16,4-4-16-16,10-6-2 15,9-4 1-15,10-6-10 16,10-11 11-16,16-21-2 16,15-20 15-16,17-17-14 15,15-23-6-15,16-11-3 0,9-13 0 16,6-8-1-16,-3 3 1 16,-2 10-1-16,-18 14 2 15,-11 11-3-15,-17 22 0 0,-17 18-17 16,-25 19-52-16,-18 14-90 15</inkml:trace>
  <inkml:trace contextRef="#ctx0" brushRef="#br0" timeOffset="126681.5">4806 15700 181 0,'-5'-28'59'15,"2"3"-49"-15,-1 10 39 16,3 3 16-16,1 6-32 15,0 4-15-15,7 2-7 16,3 0-4-16,7 11 0 16,3 9-1-16,7 12 0 0,2 7-3 15,12 20 0-15,-4 14-3 16,6 18 4-16,4 18-3 16,3 7 1-16,4 16 1 15,3 4 6-15,6 8 11 16,2 2-3-16,8-1-2 15,3-2 1-15,0-3 2 0,6-8 3 16,-3-4-5-16,-2-12-9 16,-1-9-4-16,-10-14-1 15,-11-18-1-15,-8-19 0 16,-11-19 0-16,-7-24-28 16,-16-17-47-16,-13-37-52 0</inkml:trace>
  <inkml:trace contextRef="#ctx0" brushRef="#br0" timeOffset="127353.48">5302 15420 392 0,'-29'37'-18'0,"10"-6"22"0,8-8-4 15,9-5 0-15,2-6-7 16,15-6 0-16,6-4 9 15,7-2 1-15,13-12 6 16,1-12-3-16,13-17 6 0,9-13-6 16,6-15-1-16,8-17 9 15,7-12-6-15,8-11 1 16,12-7 5-16,-1-8 0 16,8 0-6-16,3 3 2 15,-1 1-8-15,-1 12 4 16,-4 4-3-16,-6 11 3 0,-8 11 2 15,-6 11-2-15,-9 12-3 16,-8 7 0-16,-9 17-1 16,-9 10-2-16,-4 12 2 15,-3 11-4-15,-1 2 4 16,5 15-5-16,5 13 3 0,0 13 1 16,10 15-1-16,0 6-1 15,4 18-1-15,0 11 7 16,2 13-4-16,-4 8 4 15,0 7-1-15,2 2 3 16,1 0 10-16,-2-4-1 0,5-3 6 16,5-4-4-16,-4-4-6 15,3-4-5-15,-2-6-3 16,-3-9 2-16,-10-6 1 31,-8-10-4-31,-5-3-1 16,-6-9-1-16,-12-5 2 0,-7-4-3 0,-4-3 0 0,-10-4-37 15,-11-5-44-15,-5-7-100 16</inkml:trace>
  <inkml:trace contextRef="#ctx0" brushRef="#br0" timeOffset="127802.63">6023 18276 415 0,'22'0'-19'0,"2"-4"19"16,8-15-4-16,9-13 15 16,10-17 8-16,8-17 8 15,9-23-4-15,10-22-7 16,8-22-1-16,11-23-7 15,10-9-3-15,7-17-3 16,4-6-1-16,1-3 1 0,3 6-2 16,-6 4 1-16,-2 12 2 15,-14 18-3-15,-12 21 1 16,-17 19-2-16,-16 23-47 16,-27 21-172-16</inkml:trace>
  <inkml:trace contextRef="#ctx0" brushRef="#br0" timeOffset="128337.43">5633 15873 416 0,'0'-32'4'15,"-9"5"5"-15,-6 7 11 16,1 6-4-16,-4 11-8 15,-1 3 4-15,0 14-6 16,-3 18-2-16,1 14-6 16,2 13 1-16,4 9-1 15,9 5 5-15,6-5-1 0,6-4-2 16,19-13-7-16,12-9 5 16,9-17 1-16,8-11-1 15,5-9 5-15,-2-5 1 16,2 0-3-16,-3-7-1 0,-2 4 0 15,-13 3 4-15,-5 6-2 16,-11 12-2-16,-8 10-2 16,-14 4 4-16,-3 7 4 15,-8 2 9-15,-9 5-4 16,-7-1 9-16,-1-1-5 0,-1-2-10 31,-1-7-3-31,0-6 0 16,2-10-25-16,1-12-40 0,3-7-51 0,3-23-114 15</inkml:trace>
  <inkml:trace contextRef="#ctx0" brushRef="#br0" timeOffset="128634.29">5870 16330 297 0,'23'-8'-7'16,"-2"8"9"-16,3 0 67 15,-2 0-54-15,2 8-11 16,-4-1-2-16,-1-4 0 0,-7-3-1 15,-3 0 1-15,-6-18 3 16,-3-7 25-16,-2-10-16 16,-12-10-7-16,-2 0-4 15,-3 3-2-15,0 5 0 16,-1 8 1-16,4 15 26 0,2 8 20 16,5 6-7-16,4 12-30 15,5 10-9-15,1 5-3 16,18 2 0-16,5 2 0 15,13-2 1-15,4-4-1 16,3-6 4-16,5-1-15 16,-8-9-63-16,-10-9-206 0</inkml:trace>
  <inkml:trace contextRef="#ctx0" brushRef="#br0" timeOffset="128933.38">6062 16039 503 0,'0'-13'4'16,"0"3"-5"-16,7-1 1 16,11-1 0-16,9-1-1 15,7 2 4-15,2 6 3 16,0 5 0-16,-2 4-6 0,-5 17 0 16,-8 8-7-16,-7 8-9 31,-8 1 11-31,-6-1 8 15,0-9-3-15,-2-5 9 16,-7-12 17-16,0-11 19 0,-2-9 4 16,1-19-34-16,1-14-11 15,1-2-3-15,6-6 3 16,2 6-5-16,0 3 0 16,0 7 0-16,6 10-25 15,-2 7-30-15,-1 6-43 0,-1 4-152 16</inkml:trace>
  <inkml:trace contextRef="#ctx0" brushRef="#br0" timeOffset="129245.83">6383 15807 405 0,'11'0'145'0,"0"0"-149"16,1 4 1-16,8 8 1 15,0 6 1-15,1 2 3 0,-1 3-3 16,0 0 3-16,-4-4-2 16,-5-4 0-16,-2-6 1 15,-6-9 0-15,-3 0 23 16,0-20 50-16,-5-6-44 16,-4-14-17-16,-4-2-5 15,3-8-4-15,0 3-4 0,3 3 1 16,2 4-1-16,0 11-1 15,3 8 0-15,0 11-18 16,2 4-45-16,0 6-36 16,0 0-204-16</inkml:trace>
  <inkml:trace contextRef="#ctx0" brushRef="#br0" timeOffset="129776.21">6680 15744 528 0,'7'6'-5'0,"1"-4"7"0,4-2-5 16,-2 0 6-16,0-3-6 15,-3-10 1-15,-4-4-7 16,-3-3 4-16,0-6 8 16,-10-2 0-16,0-3 0 15,-4-1 12-15,-1 4 4 0,5 3-13 16,1 5-2-16,1 6 9 15,5 8 3-15,1 6-4 16,2 11-11-16,0 11-5 16,0 6 4-16,10 4 1 0,4 6-1 15,1-4 1-15,5-4-1 16,2-9 0-16,-1-7-1 16,1-8-5-16,-2-6 1 15,-3-9 8-15,-2-13 1 16,-8-4-2-16,-3-8 0 15,-4-5-1-15,0-1 1 0,-11 0-1 16,-2 2-1-16,3 6 1 16,-1 9-1-16,2 6-2 15,2 9 4-15,3 4-4 16,2 4 4-16,2 0-4 16,4 6-4-16,11 4 3 0,4 4-2 15,6-1 5-15,2 0 0 16,4-7 0-16,-1 0 0 15,-1-4 0-15,2-2-2 16,-8 0 3-16,-2-8 0 0,-3 2 6 16,-5-4-6-16,-4 5 1 15,-2 2-14-15,-2-1-62 16,-3 0-107-16</inkml:trace>
  <inkml:trace contextRef="#ctx0" brushRef="#br0" timeOffset="130261.09">7187 14664 599 0,'-5'0'0'0,"2"2"5"15,3 26-13-15,0 11 6 16,8 15 0-16,9 11 0 15,0 14 2-15,9 6 2 16,1 5 0-16,7-5-2 0,0-1 0 16,2-5 2-16,-2-13-2 15,-1-14 1-15,-11-15-3 16,-3-17-29-16,-7-18 10 16,-8-8 10-16,-4-22 16 15,-4-12-2-15,-12-8-3 16,-2-11 2-16,-7-8-1 0,-2-10 0 15,-1-3-2-15,1-2 4 16,-1 3-3-16,8 6 1 16,5 10-1-16,2 14 0 15,6 9 10-15,3 12 4 16,4 6 1-16,0 8 2 16,0 4-8-16,4 8-3 0,11 2-4 15,7 1-6-15,5 17 2 16,9 13 2-16,4 6 3 15,5 10 3-15,-2 7-2 16,2 4-3-16,-4 1 2 0,-1-4-1 16,-8-2-23-16,-1-6-26 15,-12-12-33-15,-6-13-155 16</inkml:trace>
  <inkml:trace contextRef="#ctx0" brushRef="#br0" timeOffset="130447.53">7362 15239 528 0,'-5'10'72'0,"1"-10"-61"15,4 0-12-15,2-4-8 16,8-14 10-16,9-10 6 0,8-17-5 31,7-11-2-31,-2-15-98 0,4-18-258 0</inkml:trace>
  <inkml:trace contextRef="#ctx0" brushRef="#br0" timeOffset="131105.34">10255 12682 354 0,'-22'16'-1'0,"6"-7"-1"0,3-2 4 15,8-2-1-15,1-1-2 16,4-4 3-16,0 0 15 16,15-12 12-16,6-12 10 15,17-13-13-15,17-22-7 16,20-18-9-16,21-20 3 0,23-16 5 15,17-16-10-15,19-11-1 16,11-7-6-16,7 0-1 16,5 3-1-16,-3 6 5 15,-7 4-4-15,-5 12 1 16,-9 12 1-16,-13 8 7 0,-12 13-1 16,-14 8-1-16,-16 14 0 15,-18 12-5-15,-17 10 1 16,-19 16-2-16,-22 12-2 15,-19 17-33-15,-15 9-59 16,-34 21-21-16</inkml:trace>
  <inkml:trace contextRef="#ctx0" brushRef="#br0" timeOffset="131535.09">10490 12741 198 0,'0'-38'9'0,"5"4"24"15,8 6 27-15,2 3-1 16,0 7-16-16,4 0-16 15,0 11-4-15,8 5-9 16,0 2 0-16,7 22-5 16,0 12 2-16,4 12-6 0,2 16-5 15,-1 15 1-15,3 12 1 16,-3 13 0-16,0 10 0 0,0 10-1 16,2 9-1-16,-2 2 1 0,2 6-1 15,-1 0 9-15,4-2 12 16,7-5-3-16,4-1 4 15,4-5-11-15,2-5-6 16,4-1-3-16,-2-8-1 16,-2-10 0-16,-4-15-10 15,-1-19-23-15,-3-27-15 16,-9-34-29-16,-4-30-129 0</inkml:trace>
  <inkml:trace contextRef="#ctx0" brushRef="#br0" timeOffset="131917.68">12576 10989 519 0,'-14'-38'-17'15,"-1"10"26"-15,5 9 3 16,5 6 1-16,1 11-6 16,2 2-5-16,2 15-8 15,0 13 3-15,0 15 1 0,9 12 2 16,2 16 0-16,5 11 2 16,6 11 0-16,2 6 0 15,7 7 2-15,7 5-1 16,3 1 1-16,4 3 2 0,4 2 0 31,1-3 5-31,3 2 4 16,2 2 6-16,-3-2-14 0,-2-4-3 15,-8-5-2-15,-5-1-1 16,-10-10-3-16,-7-10-41 16,-13-10-27-16,-7-13-81 15</inkml:trace>
  <inkml:trace contextRef="#ctx0" brushRef="#br0" timeOffset="132340.41">11524 14851 324 0,'34'-25'68'0,"6"-9"-41"15,10-10 1-15,13-14-1 16,20-17-4-16,17-17-2 16,15-17 4-16,12-18-5 0,12-12-15 15,4-7-1-15,3-3-3 16,-10 5-1-16,-4 1 1 16,-15 11 0-16,-8 12 0 15,-16 10-2-15,-12 13-18 16,-18 9-15-16,-18 11-29 15,-24 15-121-15</inkml:trace>
  <inkml:trace contextRef="#ctx0" brushRef="#br0" timeOffset="132872.7">11400 12534 410 0,'-23'-20'8'16,"-2"2"19"-16,2 2 11 16,-1 5-5-16,-1 8-8 15,-2 3-2-15,2 7-18 16,2 14-3-16,-4 12 5 16,5 4-2-16,3 8-4 0,2 7 0 15,8-2-1-15,9 3 0 16,0-5-1-16,21-7 1 15,14-9-1-15,8-9-13 16,8-8 0-16,8-10 9 16,2-1 5-16,0 1 0 0,-6 0 2 15,-6 4-2-15,-10 9 0 16,-8 3-1-16,-11 8 3 16,-12 5 13-16,-8 7-4 15,-3 7-1-15,-19 6 1 16,-12 1 0-16,-7 0-4 0,-11-5 2 15,2-5 2-15,-4-8-2 16,5-10-6-16,8-15-1 16,7-12-15-16,11-15-63 15,12-25-119-15</inkml:trace>
  <inkml:trace contextRef="#ctx0" brushRef="#br0" timeOffset="133200.81">11629 12791 126 0,'7'19'404'15,"0"1"-417"-15,5-5 11 16,4-2 2-16,0-2 1 0,-1-11-3 16,-1 0-4-16,-4-18 6 15,-2-10 0-15,-4-8-23 16,-4-1-30-16,-4-1 25 15,-8 6 22-15,-5 7 12 16,-1 5 21-16,2 12 33 0,3 8-14 16,5 0-25-16,2 17-18 15,6 8-8-15,0 9 5 16,6 4 1-16,12-1-2 16,1 1 4-16,6-1-5 15,6-3-22-15,-4-6-38 16,0-8-83-16</inkml:trace>
  <inkml:trace contextRef="#ctx0" brushRef="#br0" timeOffset="133497.84">11711 12723 506 0,'-6'-7'2'0,"6"0"2"16,4 3-7-16,18 0 4 15,8 3-1-15,6 1 12 16,7 1 0-16,-1 15-11 16,-5 6-1-16,-3 6-16 15,-7 6 7-15,-8 4 7 0,-9 0 2 16,-5-5 2-16,-3-8-2 16,-2-7 1-16,0-7 8 15,-5-11 30-15,0-6 15 16,-4-15-38-16,-1-4-15 0,2-5 1 15,-1-4 0-15,1 2-3 16,3 3-5-16,1 2-51 16,1 4-36-16,-1 0-189 15</inkml:trace>
  <inkml:trace contextRef="#ctx0" brushRef="#br0" timeOffset="133810.34">11938 12598 510 0,'3'3'84'16,"8"1"-97"-16,1 7 15 15,6 1-1-15,2 4-1 16,-1 2-8-16,0 0-13 16,-1 0 0-16,-2-4 12 15,-4-1 7-15,1-8 0 0,-3-5-2 16,-1 0 13-16,1-19 35 15,-3-5-17-15,0-8-8 16,-4-7-5-16,3-4 2 16,-4 0 2-16,-2 6-4 15,0 6 2-15,0 10 1 0,-8 5-1 16,-1 8-12-16,-3 8-4 16,-1 0-19-16,4 5-56 15,1 7-43-15,4-3-103 16</inkml:trace>
  <inkml:trace contextRef="#ctx0" brushRef="#br0" timeOffset="134294.47">12162 12473 543 0,'8'-4'5'0,"1"-3"-3"16,4 4-2-16,-1-1 1 15,3 1-1-15,-1-2 0 0,3-3 0 16,-3-6 0-16,2 0 0 15,0-6 1-15,-3-1 0 16,-2-5 1-16,-6 2-1 16,-3 2 0-16,-2 4 0 0,0 4 0 15,-6 5 14-15,-2 6 9 16,1 1-10-16,-1 7-15 16,1 11 0-16,3 5 1 15,4 7-2-15,0 4 3 16,0 0 0-16,7 1-2 15,5-5-14-15,3-8-3 0,0-8 6 16,3-11 1-16,0-1 6 16,-1-18 6-16,0-5 3 15,-3-9-2-15,1-2-1 16,-5-2-2-16,-3 4 3 16,1 4-1-16,-6 6 2 15,0 7 8-15,-2 4 2 0,0 5-1 16,0 6 2-16,0 2-11 15,0 13-2-15,0 4-3 16,0 6 4-16,0 2-2 16,3-4 1-16,6 2 0 0,4-5-2 15,4-2 1-15,0-6-5 16,4-4-9-16,-3 0-11 16,-2-4-31-16,-1-4-150 15</inkml:trace>
  <inkml:trace contextRef="#ctx0" brushRef="#br0" timeOffset="135123.29">12206 13189 485 0,'12'7'94'15,"-2"7"-103"-15,8 5 11 0,3 5-1 16,6 7-1-16,4 4 1 15,1 2 0-15,0-1 1 16,-3 2-2-16,0 1-3 16,-7-4-10-16,-2-5 8 15,-8 1 2-15,-3-10 5 16,-6-3-4-16,-1-9 2 0,-2-9-3 16,-2-2 4-16,-8-19 6 15,-4-10 7-15,-3-4-4 16,-1-6-3-16,2-1-1 15,-4 3-1-15,1 2-1 16,1 0-2-16,-1 5-2 0,-3 0 2 16,3 1 3-16,-1 4 3 15,1 4 0-15,3 2-1 16,3 5-2-16,5 5 3 16,1 2 0-16,4 2-2 15,3 3-3-15,0 1-4 0,10-1-2 0,2 1 5 16,8 1-1-16,1 2 0 15,2 0-2-15,1 9 0 16,-2 5 0-16,-3 6 1 16,1 3-1-1,-1 0 2-15,0 3-1 16,1-4 2-16,-1-4-1 0,4-2-2 16,-1-7-2-16,-1-3 1 15,-1-3 2-15,-3 1 1 16,-2 0 0-16,-6 0-3 15,-3 4 3-15,-6-1-2 0,0 3 7 16,0 1 9-16,0 0-1 16,-6-3-7-16,3 1-4 15,-1-3-3-15,4 0-2 16,0 0-18-16,0-2 1 16,4 2-1-16,2 0 9 0,3 1 7 15,-3 3 6-15,-2 4-4 16,-2 3 3-16,-2 5 9 15,-2 8 10-15,-8 6-9 16,-7 10-7-16,-6 4-6 16,-7 2-71-16,-7-2-279 15</inkml:trace>
  <inkml:trace contextRef="#ctx0" brushRef="#br0" timeOffset="136687.53">8239 14940 303 0,'0'0'-12'0,"-3"0"9"16,3 0-7-16,0 0 6 0,0 0 5 15,0 0 1-15,0 0 4 16,0 0 4-16,0 2 1 16,0 3-4-16,0-4 8 15,0 5 1-15,0-2 0 16,3-1-4-16,0 1-5 0,2 0 1 15,1-1 0 1,-1-1 2-16,2 0 1 0,-1-2 0 16,3 0 2-16,1 0 11 15,-3 0-7-15,6-6-1 16,-1-3-2-16,1-1-2 16,5-1 1-16,0-5-4 15,4 0-3-15,4-5 0 0,3-2-5 16,9-5 1-16,2-6-2 15,6-2 0-15,4 0 1 16,3-2-1-16,-2 1 2 16,0-3-2-16,1 5 0 0,-4-1 1 15,3 2 0-15,1-1-1 16,0 1 2-16,0 1-1 16,2 0-2-16,2-1 2 15,0-2 0-15,2 2-2 16,0 2 3-16,-2 0-2 15,-4 4-1-15,-1-1 1 0,-4 2-1 16,-2 0 2-16,-3 2-1 16,2-1 0-16,3-1 1 15,-2 2-2-15,4-2 3 16,0 2-1-16,7-3 2 16,0 1-4-16,0 0 4 15,3 0-3-15,1 0 0 0,-9 4 0 16,1 0 0-16,-4 2 0 15,0-1 1-15,-6 3-1 16,4-1 1-16,-4-1-1 0,4 1 0 16,0-1 0-16,-1-3 0 15,0 3 0-15,-6 2 1 16,0-3-1-16,-5 4 0 16,-7 4 1-16,-3 0 1 15,-6 3 14-15,-5 1-1 0,-4 6-2 16,-4-3 3-16,-1 3-1 15,-1-2-10-15,3 1-2 16,3-1-3-16,0 2-1 16,0 0 2-16,-1 1-1 15,0 3-1-15,3 0-1 16,-8 0-35-16,-1 7-23 0,-2 5-9 16,-2 1-8-16,-10-2-43 15,-5-1 9-15</inkml:trace>
  <inkml:trace contextRef="#ctx0" brushRef="#br0" timeOffset="137266.61">10630 13421 196 0,'-11'-6'20'0,"0"0"25"16,4-1 17-16,0 2-14 16,-2 2-15-16,4-1 7 15,1 0-5-15,0 2-7 16,1 1-9-16,3-2 7 0,-2 2-9 16,0 1-5-1,1-2-3-15,1 2-3 16,0-1-2-16,0 1-3 0,1 0-3 15,10-2-1-15,5 0 1 0,4-1 3 16,6 3-1-16,3-1 1 16,4 1 0-16,-1 0-1 15,-2 0 0-15,-3 0 2 16,0 0-4-16,-1 3 3 16,-4 2 0-16,0 2-1 0,-2 2 0 15,4 0 1-15,-4 2-1 16,-1 1-1-16,0 4 1 15,-6-4 0-15,-1 7-2 16,-5-6 2-16,-4 7-1 16,-3-2 2-16,0 1 1 15,0 1-3-15,-7 3 2 0,-4-1 1 16,-1 2 1-16,-3 0 1 16,-3-1-1-16,0 2 1 15,-1-2-2-15,-1 2 0 16,-2 0 0-16,-1 0-1 15,0 0-1-15,-1 2 2 16,1 1-2-16,4-1 1 0,0 0-2 16,4 0 1-16,-4-1-30 15,3-6-88-15</inkml:trace>
  <inkml:trace contextRef="#ctx0" brushRef="#br0" timeOffset="139673.94">10436 16212 406 0,'-15'-14'3'0,"3"3"2"15,3 5 21-15,8 3-1 16,-1 3-7-16,0-2 1 0,2 2-5 16,0 0-7-16,7 0-2 15,12 4-5-15,14 6 2 16,14 6 2-16,12 6 4 15,14 2-1-15,14 5 0 16,4 0-2-16,3 1-4 16,1 0 0-16,-7-3-1 15,-9-4 1-15,-18-6-30 0,-13-16-21 16,-15-5 3-16,-17-29 6 16,-14-19-20-16,-2-14-83 15</inkml:trace>
  <inkml:trace contextRef="#ctx0" brushRef="#br0" timeOffset="140003.01">11254 15962 143 0,'-20'-68'65'15,"-1"10"-14"-15,4 11-12 16,0 12-12-16,4 12 4 16,-1 8-2-16,4 11-2 15,-3 4-13-15,1 0-9 16,-2 7-2-16,-1 6 0 0,-2 5-1 16,-2 4 0-16,-1 4 1 15,-4 6 2-15,2 0 8 0,-4 6-5 16,1 3 2-16,2 7 1 15,3 6 4-15,2 8-1 16,4 9 1-16,1 9-5 0,1 8-5 16,5 5-2-16,-3 7 5 15,5 1-3-15,0 4-2 16,0 6-1-16,-1-6 0 16,-2-3-2-16,1-11 2 31,-5-11-1-31,1-15 0 0,0-18 0 15,1-11 0-15,2-14-2 0,3-10-3 16,-4-9-27-16,4-3-16 16,-5-3-23-16,-4-9-87 15</inkml:trace>
  <inkml:trace contextRef="#ctx0" brushRef="#br0" timeOffset="142754.18">12596 15122 491 0,'-5'-6'10'0,"-2"3"-5"15,7 1 5-15,0 2 2 16,0 2-12-16,14 11-5 31,3 10 5-31,5 11 5 0,7 10-2 16,5 15 3-16,6 14-2 0,-4 13-2 15,0 12 0-15,-2 9-1 0,-7 4 0 16,-5 0-1-16,-7-5-5 16,-3-6 4-16,-7-13 1 15,-5-12-3-15,0-18 0 16,-7-10 2-16,-10-17 1 15,-3-7 2-15,-7-8 0 16,1-7 0-16,2-4 1 0,1-4 0 16,9-4 3-16,6-11 0 15,8-7-11-15,2-6 5 16,14-5 3-16,8 1-7 16,5-3 8-16,5-3-2 15,5 1 3-15,10-3 2 0,-1-2 4 16,4-1 4-16,-1 0-7 15,-3 4-6-15,-3 2-2 16,-9 2-34-16,-5 3-49 16,-9 0-50-16,-7-5-29 15</inkml:trace>
  <inkml:trace contextRef="#ctx0" brushRef="#br0" timeOffset="143035.74">13282 14870 462 0,'-5'-30'23'16,"-1"9"17"-16,0 6-9 16,2 5-12-16,2 5 0 15,2 5-3-15,0 0-2 16,0 8-14-16,0 14-5 16,0 10 6-16,6 14 3 15,2 15-1-15,3 12-3 0,4 9 2 16,0 9-1-16,11 2 0 15,-1 1-1-15,4-4 1 16,1-10-1 0,1-9 2-16,-4-14-7 15,-6-14-11-15,-1-13-14 0,-4-10-12 0,-5-15 5 16,-3-5-30-16,-8-8-87 16</inkml:trace>
  <inkml:trace contextRef="#ctx0" brushRef="#br0" timeOffset="143431.87">13234 14845 456 0,'-3'0'2'0,"-16"0"-1"16,16-1 6-16,3-3 6 16,0-4-10-16,10-5 2 15,8-4 11-15,6-3 0 0,10-4 3 16,12-1-8-16,7 4 10 16,9 7-10-16,5 13-6 15,1 5-5-15,1 23-1 16,-8 15-10-16,-10 17-10 0,-7 14 14 15,-10 9 6-15,-15 8 0 16,-9 2-1-16,-10 5 3 16,-4-2 1-16,-14-8-3 15,-9-3 3 1,-4-9-3-16,-4 0 0 0,-1-10-32 0,-4-5-38 16,2-10-99-16</inkml:trace>
  <inkml:trace contextRef="#ctx0" brushRef="#br0" timeOffset="144005.04">13962 14521 513 0,'0'0'-1'15,"0"0"0"-15,0 11-21 16,0 19 22-16,0 13 1 16,7 16 8-16,-2 9 11 15,3 12-3-15,3 5-1 0,0 6-5 16,1 0-7-16,3-7 0 16,-1-2-2-16,1-14 0 15,-3-15 1-15,-1-14-2 16,-3-13-2-16,-1-14 1 15,-6-12-3-15,-1-9 6 16,0-20 11-16,-11-10-8 16,-1-14-3-16,-7-9-5 0,0-12 1 15,1-6 4-15,-1-2-1 16,0-2-1-16,6 1 0 16,1 7-1-16,5 5 5 15,2 9 1-15,2 6-4 0,3 9 3 16,0 7 0-16,0 8-1 15,0 5 0-15,6 6 4 16,5 6-3-16,4 7 0 16,6 6-3-16,2 2 2 15,4 14 0-15,6 11 0 0,1 13-2 16,3 9 2-16,0 13-3 16,0 5 0-16,-4 2 1 15,1 0-1-15,-6-2-2 16,1-7-24-16,-5-8-18 15,-5-13 0-15,-2-6 7 16,-9-7-16-16,-6-7-43 0,-2-7-94 31</inkml:trace>
  <inkml:trace contextRef="#ctx0" brushRef="#br0" timeOffset="144177.78">14056 15266 378 0,'0'0'36'16,"0"-3"2"-16,0-15-20 16,11-6 7-16,7-9 13 0,5-12-14 15,8-10-6-15,4-6-13 16,6-12-3-16,-4-7-43 16,1-2-233-16</inkml:trace>
  <inkml:trace contextRef="#ctx0" brushRef="#br0" timeOffset="144427.75">14495 13991 581 0,'-7'-4'6'16,"6"3"-3"-16,1 1-4 16,0 3 1-16,4 17 0 0,7 7 8 15,2 14 4-15,4 9-3 16,2 16 2-16,5 10-4 15,1 13-3-15,-1 3-1 16,1 8-1-16,-2 0 0 0,4-10 0 16,-2-6-5-16,-1-11-10 15,3-14-3-15,-2-17-12 16,-4-11-30-16,2-21-20 16,-9-7-97-16</inkml:trace>
  <inkml:trace contextRef="#ctx0" brushRef="#br0" timeOffset="144788.29">14397 14098 479 0,'-25'-19'5'15,"5"-1"22"-15,5 2 7 16,3 2-21-16,9-4-8 15,3 1 2-15,0-3-4 0,12 1-3 16,15-4 4-16,7-2-4 16,12 1 2-16,13-1 1 15,9 4 4-15,7 6-2 16,1 7 0-16,-6 10-5 16,-9 12 3-16,-19 18-7 0,-16 15 4 15,-18 12 2-15,-10 9-1 16,-23 5 3-16,-9 1-3 15,-10 0 1-15,-2-7-1 16,0-4 2-16,2-11 0 16,5-7-1-16,2-7 0 15,8-8-1-15,5-10-33 16,4-7-141-16</inkml:trace>
  <inkml:trace contextRef="#ctx0" brushRef="#br0" timeOffset="145586.31">12819 17573 536 0,'11'0'-3'15,"1"-7"4"-15,7-6-2 16,3-4 2-16,7-7 0 0,3-2 1 16,2-5-3-16,8-8 0 15,3-4 2-15,5-5 0 16,6-7-2-16,5-6 2 16,7-7 0-16,2-1-3 15,8-6 2-15,0-4 4 0,7 1-2 16,5-5-3-16,-2 1 1 15,3 2 4-15,3 0 3 16,3-4 4-16,3-5 3 16,2-2 1-16,6-5-5 15,6-4-3-15,-2-1-1 0,5 1 0 16,2 0-4-16,-4 3-2 16,-3 1 2-16,-3 7-3 15,-6 1 4-15,-6 1-3 16,-7 8 1-16,-2 2 1 15,-5 6 1-15,-3 3 1 16,-2 0-2-16,-3 4-1 0,-1 6 0 16,-6 0 1-16,-5 2-2 15,-5 9 0-15,-14 6 1 32,-5 7-1-32,-12 9 1 0,-14 6 0 15,-6 6 0-15,-7 2 5 0,-5 4-5 0,-15 4-16 16,-10-2-50-16,-10-5-73 15</inkml:trace>
  <inkml:trace contextRef="#ctx0" brushRef="#br0" timeOffset="146196.43">11875 15725 555 0,'3'-7'-2'15,"-3"0"4"-15,2 5-6 0,8 2 3 16,4 0-2-16,5 5-2 16,6 13 4-16,6 4-1 15,4 10 2-15,6 11 2 16,1 10 0-16,4 15-2 16,3 12 3-1,-1 13-2-15,3 7 1 16,-2 5 0-16,2 5-1 0,-2 3-1 0,3 1 3 15,0 0-2-15,0-2-1 16,-1-1 0-16,-5-9-4 0,3-8 4 16,-10-12-1-16,-3-10 1 15,-7-15 0-15,-7-11 1 16,-7-17-2-16,-5-17-9 16,-5-12-34-16,-5-34-75 15,-7-20-88-15</inkml:trace>
  <inkml:trace contextRef="#ctx0" brushRef="#br0" timeOffset="146951.18">11863 15522 547 0,'-10'-9'3'16,"5"0"-3"-16,5-2-4 16,0 2 1-16,5-3-2 15,11-5 5-15,7-2 0 0,8-4-2 16,4-7 3-16,13-8 0 15,4-3-1-15,6-9 1 16,8-5-1-16,7-8 0 16,2-4-1-16,3-7 1 15,6-6 1-15,2-3 0 16,5-7 2-16,3-2 6 0,7-7-2 16,5-1-3-16,0 4-3 31,5-4 9-31,-3 0-9 15,3 4 1-15,-3 1-1 16,-1 6 0-16,0 0 0 0,-9 6-1 16,-1 7-2-16,-7 5 1 15,-7 6-7-15,-6 4 3 16,-9 10 5-16,-6 6 1 0,-6 5-3 16,-5 4 3-16,-7 7 1 15,2 6-3-15,-7 4 2 16,0 6-1-16,2 4 0 15,-4 8 1-15,0 1-1 0,3 4 0 16,-2 10 1-16,1 7-2 16,2 5 1-16,0 9 2 15,0 7-2-15,-2 4 1 16,0 10-1-16,3 5-1 16,-3 4 3-16,2 9-1 15,3 4 0-15,2 4 0 16,3 7 0-16,3 1-1 0,-2-1 5 15,2 5-4-15,-4 2 0 16,-1 1 1-16,-2-1-2 16,-5 0 1-16,-2 1 2 15,-1-8 6-15,-3-3 2 0,0-9 1 16,0-8 1-16,-1-4-2 16,0-7-8-16,-1-1-1 15,-5-7-3-15,-8-4-61 16,-14-6-100-16</inkml:trace>
  <inkml:trace contextRef="#ctx0" brushRef="#br0" timeOffset="147496.46">13065 17330 391 0,'54'-26'15'0,"10"-12"-14"15,12-8 4-15,13-7-1 0,11-14 4 16,4-4-6-16,7-6 2 16,2-5-1-16,-2-2 0 15,5-3-5-15,-7 1 4 16,1-2-4-16,-5 1-3 0,5 0 5 16,-4 1 0-16,0 1 2 15,-2 1 6-15,4-4 10 16,-6 8 2-16,2 3-9 15,-4 3 0-15,0 1-6 0,-9 3-1 16,-7 6-6-16,-6 3-16 16,-14 2-54-16,-13 2-146 15</inkml:trace>
  <inkml:trace contextRef="#ctx0" brushRef="#br0" timeOffset="151797.03">8088 13268 480 0,'-7'-4'-20'0,"2"-4"17"16,2 5-3-16,1 1-2 15,-1 2-6-15,-4 0 10 16,0 0-8 0,-5 5 5-16,0 1 11 0,1 0-3 15,-3-5-2-15,5-1 3 16,3 0 7-16,2-7 1 15,4-11-8-15,4-4-5 16,9-4 2-16,3-1-1 16,4-2 6-16,0 4-1 0,-3 6 10 15,2 3 9-15,-2 7-5 16,-2 3-11-16,-1 6-1 16,-5 2-5-16,2 14 0 15,-8 8-1-15,-1 6 4 16,-2 9 0-16,0 3-4 15,-7 4 1-15,0-2 1 0,4-5 0 16,3-3 0-16,0-10-2 16,15-2-20-16,4-6-25 15,6-3 0-15,-1-5 0 16,7 0-19-16,-4-3 54 0,-3 0 12 16,1-5 9-16,-4 4 37 15,-3-2 0-15,-3 4-10 16,-3 2-1-16,-1 5-13 0,-6 1-10 15,-2 6-5-15,-3 3-3 16,-5 3 0-16,-11 4-1 16,-2 3-3-16,-5 0 5 15,-2-1-5-15,0-1 0 16,-2-4 0-16,5-6-11 0,3-10-87 16,-1-13-148-16</inkml:trace>
  <inkml:trace contextRef="#ctx0" brushRef="#br0" timeOffset="152422.29">8524 13208 529 0,'2'4'56'0,"-2"-2"-55"15,0 5-5-15,0 1-1 16,0 3 3-16,0 0-6 16,0 2-11-16,-7-3-13 15,-3-1 3-15,-4-5 6 0,-4-2 2 16,-3-2 10-16,-4 0 10 16,-3-9 2-16,3-6 1 15,-2-6 4-15,2-5 12 16,4-7 2-16,3 1-5 15,7-3-6-15,1-1 2 16,7 1 4-16,3 5-3 16,2-2-4-16,7 2-1 0,4 5-4 15,1 5 0-15,2 8-3 16,1 7-2 0,0 5-6-16,0 21-12 0,-3 13-3 15,0 16-5-15,2 12-10 16,-1 11-12-16,-1 2-10 15,1-4 34-15,6-4 19 0,1-11 13 16,1-7 22-16,0-14 0 16,2-6-1-16,-1-10-9 15,-1-8-2-15,-4-6 4 16,0-5-4-16,1-7 2 0,-1-10-1 16,-1-8-2-16,0-4-6 15,0-9-3-15,-3 0 0 16,-6-2-2-16,-1 2 3 15,-4 3-2-15,-4 5-2 0,0 7 2 16,-11 11 3-16,-5 4-6 16,-3 8-7-16,-3 0-10 15,0 8-2-15,3 4-5 16,2 2-42-16,7-4-60 16,5-6-73-16</inkml:trace>
  <inkml:trace contextRef="#ctx0" brushRef="#br0" timeOffset="153031.5">9069 12678 457 0,'3'-16'-5'16,"-3"4"9"-16,0-3 6 15,0 5 5-15,0-1 6 0,-6 0-2 16,-7 1-4-16,-3-3-11 16,-3 0-1-16,-5 3-2 15,-3-3-1-15,-5 3 0 16,1 3-4-16,-1 1 0 16,1 6-1-16,3 0 2 0,2 8 7 15,2 7-4 1,2 7 0-16,5 6 5 15,5-1-5-15,9 2 1 0,3 1-1 16,2-3-1-16,11 1 1 16,6-6-2-16,3-8-13 0,0-5-5 15,4-9 2-15,-3-2 6 16,1-14 8-16,-5-9 4 16,1-5 1-16,-8-4 0 15,-2 0 1-15,-7 4 6 16,-3 0 16-16,0 6 6 15,0 6 3-15,-1 4-9 0,-5 7 1 16,4 3-3-16,0 4-9 16,0 5-18-16,2 15 4 15,0 4-1-15,0 9 4 16,4 5-2-16,4 8-2 16,4 4 5-16,3 2-4 0,2 7 1 15,3-2 2-15,2 0-4 16,2 4 3-16,3-4-2 15,-1 2 1-15,2-2 0 16,1-2 0-16,-2 3 0 0,0-8 0 16,-4-3 1-16,1 0-1 15,-6-7-38-15,-8-6-87 16,-8-5-273-16</inkml:trace>
  <inkml:trace contextRef="#ctx0" brushRef="#br0" timeOffset="153845.29">8635 13955 483 0,'-4'2'6'0,"1"-2"-6"15,1 4 0-15,2 3-1 16,0 2 0-16,0 7-1 15,0 5 3-15,0 8-2 16,0 7 2-16,0 1-2 16,2 11 2-16,1 6 4 0,7 1 6 15,-2 4-1-15,5-4-4 16,5 1-1-16,1-6 1 16,3-10-4-16,2-7 0 15,1-9-1-15,0-7-1 16,-4-14 0-1,3-3 1-15,-4-5 6 0,-3-14 7 16,0-3-8-16,-3-6 2 0,-3-1 8 16,-4-2-1-16,-5 3-5 15,-2 1-3-15,0 4 4 16,0 5 5-16,-9 4-6 16,-4 3-3-16,1 7-4 0,-5 4-4 15,0 4-8-15,-2 12-35 16,2 4-20-16,2-3-12 15,3-4-74-15</inkml:trace>
  <inkml:trace contextRef="#ctx0" brushRef="#br0" timeOffset="154394.04">8877 14005 537 0,'-10'0'4'15,"-1"0"-3"-15,0 0 3 16,4 0-4-16,0 0-1 0,2-2 1 16,-1-1-10-16,2-4-5 15,4-4-1-15,0-5-22 16,8-3 11-16,6-8 1 15,8-3-12-15,2 1 10 16,7 4 17-16,-1 4 15 0,-3 9-1 16,-3 11-3-16,-6 1 0 15,-9 11 7-15,-9 12 30 16,0 7 3-16,-7 4 0 16,-8 3-6-16,-1 3-5 15,1-3-1-15,5-3-16 16,1-3-7-16,3-8-4 0,6-6 0 15,0 1-6 1,3-7-33-16,7-2-1 16,1-2-6-16,4-2 7 0,2 1-4 0,3-2 3 15,0 1-27-15,-1 2 28 16,0 2 32-16,0 0 7 16,-4 1 6-16,-3 1 18 15,-4 0 32-15,-3 3 7 16,-3 0-6-16,-2 1-12 0,0 2-8 15,-10 1-10-15,0 4-12 16,-3 0-12-16,-1-3-4 16,0-1-9-16,2-4-51 15,2-7-61-15,1-7-200 16</inkml:trace>
  <inkml:trace contextRef="#ctx0" brushRef="#br0" timeOffset="154799.66">9215 13622 565 0,'0'-18'3'16,"0"5"-1"-16,0 5-1 15,1 1-2-15,3 5-1 16,-1 2 0-16,2 0-11 0,0 14-7 15,0 11 15-15,-1 5 5 16,-2 11-5-16,-1 4 4 16,1 6 0-16,0 1 0 15,1-4 1-15,2-1 0 16,5-3 1-16,1-8-1 16,2-6 0-16,2-10 0 0,4-6 0 15,-2-10 0-15,0-4 7 16,0-6 6-16,-2-10 9 15,-3-1-5 1,-2-1 0-16,-1 0 5 16,-4 4 4-16,-5 3-1 0,0 6 2 0,0 3 0 15,-4 2-11-15,-8 9-13 16,-1 14-11-16,-4 4-50 16,-9-1-42-16,-3-4-233 15</inkml:trace>
  <inkml:trace contextRef="#ctx0" brushRef="#br0" timeOffset="162259.57">7701 17631 313 0,'9'10'-38'0,"-3"-10"-80"15</inkml:trace>
  <inkml:trace contextRef="#ctx0" brushRef="#br0" timeOffset="164418.84">7655 18140 470 0,'-8'5'6'15,"5"-1"-5"-15,-1 0-1 16,2-4-5-16,2 0-5 0,0 0 5 16,0 0 8-16,0 0-1 15,0 0 0-15,0 0-1 16,0 0 6-16,0 0 3 16,0 0 0-16,0 0 4 15,0 0 2-15,0 0 15 0,-7-8 10 16,-1-10 1-16,-5-5-23 15,-3-14-11-15,-4-10-6 16,-4-8 0-16,-5-5-7 16,-3-2-17-16,-4 4 3 15,-3 3 10-15,-3 12 6 16,-1 7 1-16,3 11 2 0,-1 10 5 16,7 5-4-16,2 7-2 15,8 3 5-15,5 0-3 16,6 3-2-16,8 12 0 15,5 2-7-15,2 6-16 16,13 8 16-16,8 2 5 0,8 7-1 16,6 1-12-1,4 0-8-15,8-2-7 0,-5-5 1 16,5-6 20-16,-2-8 1 16,0-5 1-16,-3-8 4 15,0 1 7-15,-7 2 1 0,-8 2 1 16,-4 4-1-16,-7 0 2 15,-8 4 2-15,-5 0 2 16,-5 3 3-16,0-4 9 16,-10 6-8-16,-4-2-3 15,-2-1-7-15,-2-4-2 16,2-6-2-16,3-10-14 16,2-6-59-16,6-22-145 0</inkml:trace>
  <inkml:trace contextRef="#ctx0" brushRef="#br0" timeOffset="164731.31">7794 17469 510 0,'0'0'2'0,"0"11"-2"16,0 7-4-16,0 8-1 15,9 11 5-15,4 3 1 0,1 5-1 16,10 1-1-16,-2 3 3 15,5-7-2-15,-5-8-17 16,2-9-1-16,-4-14 3 16,-8-11 3-16,-5-16 8 0,-7-16 34 15,0-10 12-15,-12-2-4 16,-6-5-11-16,-2 9-5 16,-3 4-7-16,-2 8 3 15,1 8-1-15,1 10-8 16,3 8-11-16,5 2-3 15,0 4-57-15,3 7-43 16,2-2-143-16</inkml:trace>
  <inkml:trace contextRef="#ctx0" brushRef="#br0" timeOffset="165051.01">7944 17501 596 0,'0'2'-40'0,"0"3"10"16,1 4-7-16,6 10 22 16,5 4 19-16,0 4-2 15,2 1-2 1,4-4 0-16,2 0 2 16,1-8-1-16,-1-11-2 0,-1-5 0 0,-5-17 1 15,-2-11 21-15,-3-11 13 16,-5-2-2-16,-4-8-2 0,-4 4-8 15,-9 4-5-15,-2 5 0 16,-2 8-2-16,0 9 2 16,2 6 4-16,1 9-12 15,2 4-10-15,7 2-2 16,2 10-45-16,3 5-67 16,0-1-73-16</inkml:trace>
  <inkml:trace contextRef="#ctx0" brushRef="#br0" timeOffset="165747.03">8387 17587 545 0,'0'0'-15'0,"0"-7"17"16,-9-9 0-16,-7-6 7 0,-2-8 0 15,-7 2 2-15,-4-8-9 16,-5 2 0-16,0 2-2 16,0 2 1-16,5 7 1 15,6 5 14-15,3 5 5 16,6 2-7-16,7 3-4 16,5-1-6-16,2 1-8 0,2 1 0 15,10-1-1-15,4-2-14 16,4 2-5-16,1 1 8 15,3 3 2-15,1 3 12 16,-2 1 1-16,-3 0 1 16,0 8-3-16,-4 7 2 15,2 0 1 1,-4 3 3-16,6 1-1 0,-6-3-2 16,4-8 1-16,-1-7-28 15,-3-1-28-15,-2-19 20 16,0-7 31-16,-4-10 7 15,-1-5-1-15,-3-2-1 0,-4-1-2 16,0 4 3-16,0 5 5 16,-2 10 26-16,-5 3 23 15,0 11-12-15,2 8-5 16,-3 3-24-16,4 7-16 16,3 11 1-16,1 7 0 0,0 0-3 15,8 3-16-15,4-1-2 16,5-6-1-16,7-6 2 15,1-13 0-15,4-2-3 16,0-22 9-16,-1-10 5 16,-2-11-10-16,-5-9 3 0,-5 2 9 15,-9 2 4-15,-3 9 20 16,-4 7 12-16,-4 11 28 16,-6 11-2-16,-2 10-13 15,2 0-25-15,5 18-12 16,1 9-3-16,4 5-1 0,2 4-1 15,12 1-1-15,11 1 1 16,6-8-2-16,6-14-51 16,5-14-123-16</inkml:trace>
  <inkml:trace contextRef="#ctx0" brushRef="#br0" timeOffset="166436.41">14076 12133 521 0,'-4'7'0'16,"3"0"1"-16,1 7-6 15,5 11 1-15,10 11 6 16,6 12 11-16,7 9 10 16,3 10 10-16,3 5-10 0,-4-1-12 15,3-3-8-15,-3-4 0 16,-4-10-11 0,-6-10-45-16,-8-13-29 15,-7-15-94-15,-5-14-129 0</inkml:trace>
  <inkml:trace contextRef="#ctx0" brushRef="#br0" timeOffset="166701.97">14159 12336 405 0,'-13'-42'10'16,"4"7"31"-16,5 3 3 0,3 5-11 16,1 2-15-16,1-2-4 15,12 4 2-15,8 2-7 16,10 0-1-16,3 8-2 15,5 8 0-15,1 5-1 16,-2 17-5-16,-9 17-3 0,-12 16 0 16,-7 11 0-16,-10 9 3 15,-2 1 3-15,-13-2 4 16,-1-6 9-16,-2-9-7 16,1-8-6-16,2-14-1 15,4-11-4-15,3-12-76 0,7-9-114 16</inkml:trace>
  <inkml:trace contextRef="#ctx0" brushRef="#br0" timeOffset="167156.94">14639 12280 623 0,'4'14'24'15,"-4"-1"-28"-15,3-4-5 16,0-2 2-16,1-1-6 15,2-6-22-15,3-4 12 16,1-14 7-16,2-10 8 0,0-8 15 16,-2-5-5-16,-5-6 1 15,-1 7-2-15,-4 2 7 16,0 11 9-16,-9 9 10 16,-1 6 12-16,-5 12-13 15,-2 0-14-15,1 16-9 16,0 6-4-16,3 8 2 0,5 4 0 15,2-4-2-15,6 0 1 16,4-3-1-16,10-7-6 16,6-8-11-16,3-5-1 15,7-7 12-15,1-1 6 0,1-14 2 16,0-1-1-16,-1-3 2 16,-8 4-2-16,-6 5 0 15,-8 6 1-15,-6 4-2 16,-3 7-4-16,-3 8 18 15,-4 7 5-15,-2 4-8 0,-2 1-6 16,4-2-2-16,1-3-2 16,6-4-2-16,0-7-37 15,6-11-61-15,8-4-79 16,4-22-170-16</inkml:trace>
  <inkml:trace contextRef="#ctx0" brushRef="#br0" timeOffset="167437.34">14979 11849 491 0,'-12'-52'4'0,"-2"9"24"16,-5 11 13-16,1 9 11 16,-1 13-24-16,-1 6-19 0,-2 4 0 15,4 11-7-15,0 10 1 16,6 3-4-16,8 4 0 16,4 0 0-16,13 3-2 15,14-5-37-15,10-2 14 16,9-3 7-16,5-6-6 15,0 0 14-15,-5-1 7 0,-6 1 5 16,-11 0-1-16,-10 3 4 16,-14 5 25-16,-5-1 3 15,-5 3-9-15,-12 2-8 0,-5 3-8 16,-5-4-5-16,0-2-2 16,0-10-39-1,2-6-78-15,0-8-182 16</inkml:trace>
  <inkml:trace contextRef="#ctx0" brushRef="#br0" timeOffset="167640.46">15015 12014 375 0,'20'-21'211'15,"5"4"-203"-15,2-6 7 16,7-2-5-16,2-4-2 16,3 1-6-16,1 0 0 15,-4 9-2-15,-4 6-14 16,-3 10-11-16,-7 3-19 0,-5 14 24 15,-4 7 12-15,1 7 1 16,-3 0-7-16,0 1 5 16,3-3-7-16,-3-7-52 15,0-9-143-15</inkml:trace>
  <inkml:trace contextRef="#ctx0" brushRef="#br0" timeOffset="167827.97">15167 11531 525 0,'-5'0'39'0,"0"0"-32"16,3 6 1-16,2 1-4 16,0 2 5-16,0 2-3 15,7 1-3-15,3 1-3 16,0-3-21-16,2 0-75 0,3-5-182 15</inkml:trace>
  <inkml:trace contextRef="#ctx0" brushRef="#br0" timeOffset="168548.7">15550 11783 543 0,'-3'-1'3'15,"-16"-7"1"-15,14 5 8 16,3-1 2-16,2 1-11 16,0 3-3-16,0 0-2 15,4 3 1-15,6 8-2 0,3 1 2 16,1 2 0-16,3-1-2 16,0-4-2-16,3-7-9 15,-3-2-7-15,-1-11 15 16,-3-10 12-16,-1-6-4 15,-5-6 4-15,-3 3 2 0,-4 3 7 16,0 6 8-16,0 7 2 16,0 5 9-16,0 9-8 15,-4 0-18-15,4 12-9 16,0 6 2-16,0 8-1 16,9 0 1-16,4 1-1 15,3 0-8-15,4-6-10 16,0-7-7-16,-1-6 1 0,1-8 7 15,-3-10 13-15,-3-12 4 16,-6-14 0-16,-1-7 3 16,-4-9-1-16,-3-3 0 0,0-6 0 15,0 6 1-15,-8 1-3 16,1 9 2-16,0 10 2 16,4 10 12-16,-3 11 2 15,5 10 6-15,1 4-14 16,0 12-13-1,3 15 4-15,8 6-1 0,9 6 1 0,6 2-1 16,7 0 0-16,6-6 0 16,2-2 0-16,6-10-5 15,-2-6-14-15,-6-7-15 16,-4-10-34-16,-9 0-60 0,-9-17-76 16</inkml:trace>
  <inkml:trace contextRef="#ctx0" brushRef="#br0" timeOffset="168845.54">15945 11503 460 0,'-16'12'44'0,"2"-5"-42"15,7 1-1-15,7-5 0 16,0-3-2-16,3 0-2 16,10-5 3-16,5-13 8 15,5-7-5-15,5-9-15 0,5-7-6 16,-3-5 14-16,1-1 7 15,-4 6-1-15,-5 4-1 16,-8 5 1-16,-3 10 24 16,-6 10 3-16,-1 5 15 15,-3 7-1-15,3 3-33 0,1 13-6 16,3 6-3-16,4 6 3 16,0 1-2-16,7 1 0 15,-1-3 0-15,-2-2-2 16,-1-9-16-16,-5-7-68 15,-3-9-14-15,-7-4-116 16</inkml:trace>
  <inkml:trace contextRef="#ctx0" brushRef="#br0" timeOffset="168969.71">16173 11098 563 0,'-7'-9'7'0,"0"1"7"15,4 5-3 1,1 3-4-16,2 0-7 15,0 0-51-15,3 0-77 0</inkml:trace>
  <inkml:trace contextRef="#ctx0" brushRef="#br0" timeOffset="169297.81">16426 11069 704 0,'-14'14'2'15,"4"4"-2"-15,-2 6-2 16,9 0 0-16,1 3-16 0,2 2-11 16,0-4-34-16,11-6-4 15,3-4 24-15,0-6-10 16,6-9 36-16,1 0 12 16,-1-18 7-16,1-6 27 15,-3-6 13-15,-2-2 4 0,-8-4-10 16,-4 4-12-16,-4 2-2 15,0 5-6-15,-4 11-3 16,-4 7 7-16,-5 7-14 16,2 1 0-16,2 14-4 15,4 8 1-15,2 2-2 0,3 4 0 16,0-3-9-16,7-4-76 16,5-3-55-16</inkml:trace>
  <inkml:trace contextRef="#ctx0" brushRef="#br0" timeOffset="169672.58">16663 11706 397 0,'13'-34'95'16,"1"-5"-167"-16,8-5 27 0,3-1 33 15,8 0-3-15,-4 10 6 16,0 10 63-16,-2 10-15 16,-7 15-11-16,-6 13-3 15,-4 15-3-15,-7 14 5 16,-1 2 2-16,2 2-8 15,3 3 1-15,2-10-8 0,3-7-6 16,9-11-5-16,1-12-1 16,7-9 0-16,7-15 3 15,7-18-5-15,4-8-17 16,5-7-30-16,-3-5-25 16,-6-1-41-16</inkml:trace>
  <inkml:trace contextRef="#ctx0" brushRef="#br0" timeOffset="170752.59">14108 17186 573 0,'-7'-6'-5'16,"-2"6"27"-16,5 0 6 15,2 6-5 1,2 8-10-16,0 9-7 15,10 13-3-15,7 13-1 0,10 9 0 16,4 17-2-16,5 7 1 0,4 12 0 16,1 5 0-16,2-5 0 15,-2-3 0-15,-1-12-1 16,-8-16 0-16,-8-18-1 16,-11-20-10-16,-9-23 4 0,-4-11 0 15,-17-30 17-15,-9-17-6 16,-6-17-4-16,-7-10-3 15,-5-9-1-15,1-5-3 16,4 0-5-16,2 12 6 16,7 6 5-16,9 14 1 0,10 12 1 15,7 16 10-15,4 9 2 16,5 8-2-16,12 9-4 16,5 7 0-16,4 4-4 15,9 17-1-15,2 13-1 16,10 8 0-16,3 12 1 0,4 7-1 15,-2 1 1-15,0 1 0 16,-5-6-5-16,-6-8-34 16,-12-11-40-16,-13-14-116 15</inkml:trace>
  <inkml:trace contextRef="#ctx0" brushRef="#br0" timeOffset="170940.07">14337 17730 631 0,'-3'1'4'16,"3"-1"-12"-16,0-8 5 15,10-14 9-15,7-12 5 16,1-9 12-16,6-11-5 16,3-8-11-16,-6-10-3 15,1-3-39-15,-4 0-149 16</inkml:trace>
  <inkml:trace contextRef="#ctx0" brushRef="#br0" timeOffset="171126.75">14548 16827 675 0,'0'-3'4'0,"0"3"6"0,0 0-6 16,8 17-8-1,6 12 3-15,6 14 6 0,9 14-1 16,1 8 1-16,4 4-4 15,4 2 0-15,1-5-1 16,6-7 2-16,0-9-24 0,0-10-57 16,-4-16-123-16</inkml:trace>
  <inkml:trace contextRef="#ctx0" brushRef="#br0" timeOffset="171463.52">14963 16620 528 0,'-2'2'4'15,"2"21"4"-15,2 13-7 16,10 8 1-16,7 16 2 0,4 6 5 16,2 1-3-16,0 0-3 15,0-11-1-15,-1-11-2 16,-5-16 0-16,-1-17-1 15,-4-12-4-15,-1-12 10 16,-4-15 0-16,-4-11 0 0,-5-7 6 16,2-4 22-16,-4-3-3 15,-6 5-17-15,-3 8-6 16,1 9-4-16,0 14 3 16,0 11 5-16,0 10-10 15,6 18-32 1,1 11-48-16,3 5-12 15,0-1-180-15</inkml:trace>
  <inkml:trace contextRef="#ctx0" brushRef="#br0" timeOffset="172050.93">15191 16445 618 0,'-5'-7'6'0,"1"3"-3"15,1 4 10-15,1 0-4 0,2 20-6 16,0 9-4-16,0 13 2 16,3 12-4-16,8 5 4 15,9 5-1-15,2-1 0 16,4-8-1-16,7-8 3 16,-1-14-3-16,-1-13 1 0,-5-15-2 15,1-5 2-15,-7-19 1 16,-6-14 5-16,-6-9 0 15,-8-6 1-15,0-4-3 16,-15 0-1 0,-4 4 0-16,-5 11-1 0,1 10 6 15,-3 9 0-15,1 9-8 0,1 9-3 16,0 4-14-16,2 14-32 16,2 3-64-16,6 0-120 15</inkml:trace>
  <inkml:trace contextRef="#ctx0" brushRef="#br0" timeOffset="172551.51">15323 16563 647 0,'3'0'19'0,"-1"0"-18"0,0 0-4 16,3 4-1-16,3 3 1 15,-1 0-19-15,1 0-6 16,3-1-11-16,1-6 3 15,1 0 3-15,3-17 7 0,-3-6 22 16,1-9 9 0,-3-3-2-16,-2-3 2 0,-2 4 6 15,-4 3 12-15,3 10 0 16,-2 9-4-16,1 10 6 16,2 2-4-16,0 18-10 15,6 5-1-15,3 4-7 0,6 0-1 16,0-2-3-16,2-7-8 15,1-8-21-15,-1-8-18 16,-1-2-1-16,-5-18 22 16,-3-7 12-16,-8-7 17 15,-6-8 24-15,-1-4 2 0,-7 1 16 16,-7 1-1-16,-4 6-20 16,-2 5 7-16,0 10-7 15,4 6-3-15,1 9 1 16,5 0-11-16,5 4-3 15,5 1-6-15,0-3-7 16,3-4-26 0,8-4-4-16,0-1-2 0,1-7 6 15,-3-2 11-15,-3 1 16 0,-4 0 7 16,-2 5 0-16,-4 5 0 16,-11 3-3-16,-5 8-103 0</inkml:trace>
  <inkml:trace contextRef="#ctx0" brushRef="#br0" timeOffset="172910.89">15616 17195 641 0,'0'22'17'0,"0"2"-17"15,4 8-4-15,13 9 5 16,3 3 0-16,4 6 0 16,5 0 0-16,-2-7-2 0,3 2-8 15,-4-11-40-15,-7-13-41 16,-6-14-105-16</inkml:trace>
  <inkml:trace contextRef="#ctx0" brushRef="#br0" timeOffset="173081.03">15523 17581 684 0,'-9'11'1'0,"4"-11"-3"16,5 0-27-16,2-12 5 16,10-15 26-16,8-10 1 15,3-13 1-15,6-7-2 0,3-10-2 16,-5-3-51-16,2-5-179 15</inkml:trace>
  <inkml:trace contextRef="#ctx0" brushRef="#br0" timeOffset="173393.52">15920 17040 677 0,'17'28'-2'0,"5"1"2"16,7 1 0-16,5 4 2 0,4 0-2 15,-3 3 0-15,-1 1 0 16,-6-3 0-16,-5 1-1 16,-6-4-7-16,-9-3 2 15,-4-8 5-15,-4-4 2 16,-5-11 1-16,-11-6 4 16,-6-6 10-16,0-22 5 0,-3-9-13 15,2-11-5-15,5-9-3 16,6-4 4-16,4-1-8 15,8 1 3-15,0 2-5 16,10 13-20-16,2 3-1 0,4 13-22 16,3 5-38-16,2 12-38 15,2 4-78-15</inkml:trace>
  <inkml:trace contextRef="#ctx0" brushRef="#br0" timeOffset="173754.81">16363 16743 649 0,'-14'-3'61'16,"-4"3"-58"-1,2 11 2-15,3 8 1 16,6 6-4-16,2 4-4 0,5 8 1 0,0 0-4 16,5 1-14-16,8-4 4 15,1-7-7-15,3-9-10 16,0-13-10-16,3-5-6 15,-2-22-21-15,-2-13 31 16,-3-11 18-16,-5-6 22 0,-5-4-1 16,-3 6 19-16,0 8 29 15,0 10 5-15,-2 8-8 16,-2 12 0-16,2 10-8 16,2 2-5-16,0 14-28 0,0 10-2 15,10 6-3-15,0 4 1 16,4 5-2-16,8-3 1 15,0-6-6-15,3-9-12 16,0-10-19-16,1-11-23 16,0-9-40-16,-4-25-116 0</inkml:trace>
  <inkml:trace contextRef="#ctx0" brushRef="#br0" timeOffset="173926.72">16680 16401 451 0,'-4'-89'85'15,"-9"8"-51"-15,3 13-21 16,-3 18 10-16,2 21 18 15,1 20 1-15,-1 9-11 0,4 23-19 16,1 13-5-16,6 14-5 16,0 8-1-16,9 6 1 15,9 4-2-15,5-2-1 16,6-4-4-16,0-2-34 0,1-5-45 16,-1-9-66-16</inkml:trace>
  <inkml:trace contextRef="#ctx0" brushRef="#br0" timeOffset="174254.98">16730 16767 651 0,'-2'-16'-2'16,"0"-6"2"-16,2-8 1 15,0-4-1-15,9-11-11 16,2-5-3-16,1-7-6 15,2-7-11-15,0-4 4 0,-6-5-8 16,0 2-36-16,-4 1-15 16,-4 13 49-16,0 7 73 15,0 15 46-15,0 11 12 16,0 14-27-16,0 10-10 0,5 3-32 16,4 19-19-16,-1 12 15 15,9 12-1-15,1 8-3 16,1 8-11-16,3 2-5 15,2 0 0-15,3-2-7 16,-5-1-38-16,-1-7-55 16,-11-12-97-16</inkml:trace>
  <inkml:trace contextRef="#ctx0" brushRef="#br0" timeOffset="174411.26">16881 16581 647 0,'0'-7'31'15,"0"-8"-36"-15,5 5 5 16,6-8 1-16,5-7 1 16,4-4-1-16,4-6-4 15,-2-6-38-15,2-8-31 0,-4-1-52 16,-4-1-227-16</inkml:trace>
  <inkml:trace contextRef="#ctx0" brushRef="#br0" timeOffset="174552.21">17107 16052 528 0,'7'-2'53'15,"0"2"-22"-15,0 6 0 16,5 18-4-16,-4 6 1 0,3 12 4 16,2 6-16-16,1 4-13 15,1 2-2 1,-1-2 0-16,0-8-44 16,-1-8-61-16,-3-16-135 0</inkml:trace>
  <inkml:trace contextRef="#ctx0" brushRef="#br0" timeOffset="174708.45">17134 15959 569 0,'-6'-9'20'16,"3"3"18"-16,-2 3 3 16,-2-1-9-16,-5 4-22 15,2 0-32-15,-1 0-68 16,2 0-121-16</inkml:trace>
  <inkml:trace contextRef="#ctx0" brushRef="#br0" timeOffset="174996.75">17450 15675 750 0,'2'-5'37'0,"-2"3"-39"15,-10 2-22 1,-5 18-1-16,-7 10 24 16,-3 12-7-16,2 10 0 15,3 3-14-15,11 4 13 0,9-3 6 16,7-11 1-16,20-10 2 16,11-15-3-16,14-16-2 15,6-8 4-15,6-22 4 16,6-15-1-16,3-8-2 15,1-7 3-15,-6 3-3 0,-8 0 11 16,-12 5-5-16,-12 4-10 16,-18-3-111-16,-16-1-444 15</inkml:trace>
  <inkml:trace contextRef="#ctx0" brushRef="#br0" timeOffset="175848.29">9469 12170 503 0,'-10'5'-17'0,"-2"-5"17"0,2 4-10 16,5-1-19-16,-2 5-7 15,-2-1 23-15,0 7 7 16,0 2 5-16,-3 4 1 16,5 3 2-16,-1 4 11 0,6 5 20 15,2 3-1-15,4 3-10 16,9 3-1-16,6-5-2 15,8-1-1-15,0-3-7 16,4-3 0-16,1-10-6 16,4-6-3-16,2-8 0 0,-2-5 0 15,7-23 1-15,5-18 2 16,6-14 1-16,3-21-5 16,12-14-1-16,4-12 0 15,9-7-16-15,-1-7-9 16,1 2-37-16,-11 4-30 15,-10 12-131-15</inkml:trace>
  <inkml:trace contextRef="#ctx0" brushRef="#br0" timeOffset="176443.26">9729 13554 430 0,'3'7'3'0,"4"2"-3"16,6-2 0-16,-1 2 1 16,5 2 1-16,-3 1-2 15,4-3 1-15,-4 3-1 0,3 1 1 16,-5 0-1-16,0 1 1 15,1 2 2-15,-2-4 5 16,2-1 4-16,3-5 4 16,4-6 9-16,3-12 13 15,13-21 15-15,8-19-14 0,14-21-19 16,10-22-13-16,10-16-5 16,4-18-28-16,4-10-76 15,0-15-94-15</inkml:trace>
  <inkml:trace contextRef="#ctx0" brushRef="#br0" timeOffset="195542.54">1223 15158 181 0,'-15'-11'350'16,"3"-3"-358"-16,0-1 11 0,3 3 1 16,4 0-3-16,0 1 1 15,3 5-2-15,2 3 0 16,0 3 1-16,0 2-7 16,0 13-6-16,6 9 11 15,4 6 3-15,5 8 7 0,0 2 3 31,6 7-6-31,7-1 5 0,8 6 24 16,9 2-27-16,9 3-5 16,7 3-1-16,7 5 0 15,-1 3 0-15,-2-3-11 16,-11-4-40-16,-10-8-8 16,-20-11-44-16,-17-19-53 0,-12-17-83 15</inkml:trace>
  <inkml:trace contextRef="#ctx0" brushRef="#br0" timeOffset="196347.69">1192 15889 544 0,'0'5'11'15,"0"-5"-28"-15,4 0-4 16,3-7 25-16,3-2-3 16,3-5 0-16,1-2-1 15,1-3-5-15,1-6 6 16,0-7 1-16,3-4 0 0,3-11 0 16,3-6-1-16,4-8 1 0,5-5-2 15,0-4 0-15,-1 3 0 16,-1-1-25-16,-3 9 7 15,-8 3 15-15,-7 8 3 16,-4 8 1-16,-8 4 1 16,-2 7 10-16,-10 4 12 15,-4 8 4-15,-4 2-11 0,-1 8-8 16,-1 4-2-16,3 3-2 16,5 3 0-16,7 11 1 15,5 6-4-15,1 8-5 16,18 8 1-16,7 5 1 15,6 4 1-15,5 3 1 0,0 0-2 16,3-1 2-16,-5-3-2 16,-1-3 1-16,-1-7 1 15,-3-7-1-15,-1-7-1 16,-2-10-1-16,0-8 0 0,0-2 0 16,-2-16 6-16,2-11 4 15,-6-10-3-15,-1-8-1 16,-3-7-3-16,-7-1 1 15,-3-3 0-15,-3 1-2 16,-4 5 1-16,-4 2 1 16,-6 2-2-16,-8 6 2 15,-3 0 0-15,-8 2 2 0,-2 4 1 16,1 4-2-16,-1 6 0 16,8 3 0-16,3 10 6 15,4 2 3-15,5 8-4 16,2 1-7-16,2 3-2 0,4 12-3 15,1 5 1-15,2 6 4 16,0 6-2-16,8 7 0 16,6 4 1-16,8 1 0 15,5 1-2 1,6-4 2-16,4-4-2 0,1-8 0 16,3-8 1-16,0-6-1 0,3-10 2 15,-3-5 0-15,-5-3 0 16,0-15 1-16,-9-7-26 15,-9-7-56-15,-9-5-102 16</inkml:trace>
  <inkml:trace contextRef="#ctx0" brushRef="#br0" timeOffset="197427.07">2044 14720 506 0,'19'0'11'0,"4"0"-9"16,6 10-2-16,9 2 1 15,4 3-2-15,-1 2 3 16,-2 1-3-16,-3 4 2 16,-8-3-1-16,-2 0-1 0,-11-2 0 15,-3-3 1-15,-5-2-2 16,-7-3 6-16,0-3 0 15,-7-6 5-15,-6 0 24 16,-5-4-13-16,-2-8-12 16,-4-10-7-1,4 1 1-15,-4-6 1 16,0 1-5-16,6 0-1 0,2-1 7 16,6 2 0-16,-1 0 2 0,4 0-2 15,3-1-2-15,2-4-2 16,2-1 0-16,4-2-2 0,6-2-1 15,3 2-1-15,5 4 0 16,2 4 1-16,2 10 3 16,0 5-2-16,4 10-2 15,1 2 0-15,0 14 1 16,0 2 3-16,2 3 1 16,-2 1-1-16,2-3 1 0,-5-1 0 15,1-7-1-15,-5-4 0 16,-4-7 0-16,-3 0-1 15,-9-14 0-15,-4-9 7 16,0-8-4-16,-11-5-4 16,-7-3-19-16,-4-2 9 0,-3 4-5 15,2 3 12-15,-1 3 4 16,8 10 12-16,2 7 3 16,3 5-4-16,4 5 1 15,1 4-1-15,6 4-12 0,0 14-3 16,9 5 4-16,9 4 1 15,6 7-1-15,8 0 2 16,6-4 0-16,3-5-1 16,6-4 1-16,-1-12-2 15,-2-7 1-15,-5-2-1 16,-5-20 0-16,-5-10 3 0,-9-9 0 16,-6-11 1-16,-5-7 0 15,-7-11 2-15,-2-9 13 16,-6 1-3-16,-6-1 0 15,-4 4-9-15,-2 8-4 16,-1 14 2-16,2 12-1 0,-1 10 2 16,-1 13 0-16,0 11-4 15,3 5-2-15,5 3-2 16,6 13 2 0,5 7-2-16,3 4 2 15,16 7 0-15,5 0-2 0,7 3 2 0,1-1-1 16,5-1 4-16,0 1-4 15,-5-4 2-15,2-1 0 16,2-4 2-16,-4-1 1 16,1-2 0-16,1-7 1 15,-2 0-2-15,0-9-1 16,-3-2 0-16,-5-6-52 0,-8-8-51 16,-10-15-218-16</inkml:trace>
  <inkml:trace contextRef="#ctx0" brushRef="#br0" timeOffset="197661.42">2850 14203 610 0,'0'6'11'0,"0"-6"-12"16,10-13-7-16,14-12 15 15,6-12-8-15,8-11 4 16,6-17-1-16,5-8-2 16,3-9 2-16,0-9 0 15,0 0-1-15,-3-2 0 0,-3 3-1 16,-5-3-57-16,-10 3-97 16</inkml:trace>
  <inkml:trace contextRef="#ctx0" brushRef="#br0" timeOffset="199099.84">3709 12860 437 0,'-14'-15'-10'16,"-4"-2"10"-16,0-3 3 0,-4 1-1 15,-1-1 5-15,-6 2 4 16,0 2 9-16,-5 6 2 0,2 6 6 0,-2 4 4 15,0 14-21-15,2 15-9 16,1 8-2-16,4 7-1 16,8 1 0-16,6-2 1 15,9-1 0-15,4-9-2 16,20-6-2-16,9-5 0 16,10-7 0-16,6-5 0 0,6-5-4 15,4-5 2-15,0 0 1 16,-6-2 4-16,0-1 4 15,-8 3-3-15,-3 0 0 16,-4 3 0-16,-9 12 0 16,-7 4 1-16,-4 2 7 15,-4 8 4-15,-8 5 2 0,-2 5 1 16,-4 3-8-16,-9 3-3 16,-3 0 1-16,-2 0-5 15,-4-6 1-15,6-9-1 16,-2-10 1-16,4-16-29 0,1-8-78 15,3-28-355-15</inkml:trace>
  <inkml:trace contextRef="#ctx0" brushRef="#br0" timeOffset="199472.49">3966 12677 543 0,'2'0'46'16,"2"0"-48"-16,1 3-5 16,8 11 6-16,4 11-2 0,5 7 3 15,4 6 1-15,2 5-1 16,5 0 0-16,-3-1 2 16,2-4-3-16,-3-4-6 31,2-9-25-31,-9-11-6 0,-2-9 10 15,-6-5-7-15,-4-19 33 0,-8-13 30 0,-2-11 4 16,-5-6 5-16,-14-4-9 16,-1 1-7-16,-1 6 6 15,-6 5-4-15,2 9 3 0,1 7-7 16,3 7-8-16,3 7-6 16,1 8-5-16,3 3-7 15,1 0-31-15,-2 14-43 16,-1 4-54-1,-2 3-109-15</inkml:trace>
  <inkml:trace contextRef="#ctx0" brushRef="#br0" timeOffset="201024.7">3079 13089 573 0,'0'-9'0'15,"0"0"-5"-15,5 0 0 16,8 0 4-16,3 2 1 0,1 3-1 31,0 4 1-31,3 0-2 16,-1 4 1-16,0 10-2 0,4 6 1 0,4 7 1 15,6 5 7-15,2 8 3 16,8 7 0-16,4 3-3 0,1 3-1 16,6 4-3-16,4 4 1 15,3 3-1-15,0 4-2 16,-2 3 1-16,4 1-4 15,-7-1 3-15,-8-7-2 16,-8-8-17-16,-14-17-15 0,-11-16-14 16,-15-19-10-16,-9-17-108 15</inkml:trace>
  <inkml:trace contextRef="#ctx0" brushRef="#br0" timeOffset="201446.51">3167 13147 561 0,'-13'-21'-5'0,"3"-5"-7"16,3-5 13-16,7-3-2 15,0 0 0-15,8-3-1 16,9 0 2-16,2 0 1 0,5 2-1 16,6 7 0-16,4 1 1 15,7 9 2-15,3 9 0 16,4 9-3-16,1 9 2 16,-2 19-4-16,-1 10 3 15,-5 9-2-15,-2 4 2 0,-9 8 0 16,-1 1-1-16,-7 3 1 31,-3-1 2-31,-7 2 5 16,-7 1 3-16,-2 2-4 0,-3-2-2 0,-10-1 4 15,-5-2 1-15,-5-3 1 0,-2-5 0 16,-1-11 3-16,-1-8-3 16,4-13-7-16,0-12-3 15,1-10-34-15,3-14-126 16</inkml:trace>
  <inkml:trace contextRef="#ctx0" brushRef="#br0" timeOffset="202385.58">4070 13164 514 0,'0'0'12'0,"0"0"-17"0,4 0 1 16,-3-7 8-16,6 0-2 31,-4-3 0-31,1 2 1 16,-3-3-3-16,1-2 0 0,1 1 0 0,-1-6-2 16,2-3 1-16,-1-8 4 0,1-5-2 15,-3-9 3-15,-1-3 0 16,0-4 4-16,0-2 0 15,-5 4-2-15,-10 4-2 16,-4 6-2 0,-3 8 0-16,-4 10 1 15,-3 9 0-15,1 8 10 16,1 3-4-16,3 7 2 16,7 9 3-16,3 9-6 15,9 7-8-15,5 11-1 16,9 7 1-16,15 9-2 0,4 5 2 15,6 6-1-15,7 1 0 16,1-3 1-16,1-8-1 16,-4-6 0-16,1-14 1 15,-6-14-2-15,-3-12 0 16,-7-14-1-16,-7-11 0 0,-4-18 8 16,-6-15 2-16,-5-9-3 15,-2-11-2-15,-4-8 2 16,-7 1-1-16,-3-4 4 15,-3 5-1-15,3 6-4 16,-6 5 0-16,5 11 0 0,-2 7-3 16,1 11 2-16,-4 7 0 15,0 8 0-15,3 10-3 16,-2 5 2-16,2 0 2 16,2 14-2-16,8 4 0 15,4 1 1-15,3 3-2 16,10-2-2-16,12-6 0 0,9-5 1 15,4-8-1-15,6-1-8 16,5-8-4-16,-5-7 4 16,-4 1 6-16,-3 1 4 15,-7 8 2-15,-5 5-1 16,-5 2-3-16,-9 12 5 0,-1 11 14 16,-3 5 2-16,-1 4 3 15,3 6 0-15,-2 1-7 16,1 0-6-16,0 0-4 15,2-2-2-15,0-3 0 16,-2-4-4-16,-4-5-7 0,-1-10-20 16,0-7-24-16,-11-10-61 15,-3-6-93-15</inkml:trace>
  <inkml:trace contextRef="#ctx0" brushRef="#br0" timeOffset="202588.7">4318 12380 586 0,'0'-28'15'16,"0"5"13"-16,0 10-9 16,2 2-14-16,7 8-4 15,5 3-3-15,6 9-3 16,5 16 4-16,3 9 0 0,5 12 3 16,3 5-3-16,2 9 4 15,-2-2-3-15,-2 0-3 16,-4-7-12-16,-4-6-15 15,-3-13-19-15,-7-12-41 0,-9-15-85 16</inkml:trace>
  <inkml:trace contextRef="#ctx0" brushRef="#br0" timeOffset="202776.18">4596 12607 608 0,'0'-6'24'16,"4"-1"-19"-16,5-3-2 15,4-7 0-15,5-2-5 16,-2-8 5-16,2-5-4 16,-2-5-5-16,-3-3-44 15,-5-2-32-15,-4-1-88 0,-4 6-158 16</inkml:trace>
  <inkml:trace contextRef="#ctx0" brushRef="#br0" timeOffset="202902.25">4690 12209 407 0,'-6'-2'100'0,"5"2"-34"16,1 9-31-16,3 5-26 15,12 8 1-15,8 3 7 0,2 2-9 16,4-2-4-16,5 0-2 16,-2-2 0-16,0-2-2 15,-5-7-50-15,-8-3-54 16,-12-9-201-16</inkml:trace>
  <inkml:trace contextRef="#ctx0" brushRef="#br0" timeOffset="203074.12">4598 12052 708 0,'-7'-2'5'16,"-2"0"0"-16,8 1-3 16,1-2-1-16,0 0-6 15,0 0-24-15,7-3-18 0,1-6-10 16,2 0-68-16</inkml:trace>
  <inkml:trace contextRef="#ctx0" brushRef="#br0" timeOffset="203417.02">4859 12073 634 0,'30'17'5'15,"-1"-3"-1"-15,2 4 6 16,-2 0-3-16,-3 2-3 15,-3 2 0-15,-4 0-4 16,-6-3 1-16,-3-2-1 0,-3-3 1 16,-3-7-3-16,-4-6-15 15,0-1 1-15,-2-12 4 16,-11-15-26-16,0-6-3 16,-2-5 22-16,-4-3 20 15,3 0 2-15,2 6 10 16,2 6 23-16,2 11 4 0,7 6-4 15,1 6-4-15,2 6-10 16,2 0-22-16,11 13-1 16,6-2 0-16,4 9 4 15,8-2-1-15,0-2-3 16,4 1-25-16,-2-9-44 0,-6-8-32 16,0 0-137-16</inkml:trace>
  <inkml:trace contextRef="#ctx0" brushRef="#br0" timeOffset="203815.47">5207 11847 460 0,'-24'-37'57'16,"2"5"13"-16,0 5-26 0,4 11-4 16,4 7-5-16,0 7-10 15,7 2-16-15,6 14-13 16,1 8 2-16,0 8 2 16,13 1-2-16,3 4-4 15,5-3-27-15,5-2-2 0,0-8-10 16,-3-6-7-16,-3-11 4 15,-6-5 23-15,-4-10 21 16,-10-13 33-16,0-11-8 16,0-6 4-16,-10-6-11 15,0-4-5-15,0 0 1 16,0 4 2-16,3 5-8 0,2 7 2 16,-1 11 12-16,6 6 3 15,0 11-13-15,0 4-5 16,7 2-3-16,4 8-2 15,5 12 4-15,8 7 1 0,0 5 0 16,10 6 1-16,3 1-4 16,1-1 1-16,-1-5 1 15,-5-4-2-15,-1-6 0 16,-7-9-11-16,-6-5-19 16,-9-9-17-16,-9 0-28 0,0-11-113 15</inkml:trace>
  <inkml:trace contextRef="#ctx0" brushRef="#br0" timeOffset="203964.02">5404 11719 549 0,'0'0'27'0,"0"-2"-16"16,8-1-9-16,4-5 13 16,3-2-5-16,2-10-5 15,5-3-3-15,0-9-1 16,-3-4-37-16,-2-5-71 15,-10-2-129-15</inkml:trace>
  <inkml:trace contextRef="#ctx0" brushRef="#br0" timeOffset="204089.01">5512 11353 562 0,'-3'0'66'16,"3"7"-21"-16,0 9-42 16,12 5 0-16,8 4 2 0,7 2-4 15,4-2-1-15,6 0 0 16,1-3-1-16,-3-2-58 15,-6-10-67-15,-7-7-224 16</inkml:trace>
  <inkml:trace contextRef="#ctx0" brushRef="#br0" timeOffset="204245.24">5489 11228 630 0,'-11'-2'7'0,"3"2"10"0,8 0-9 16,0 0-12-16,10 4-52 16,6 1-67-16,4-3-238 15</inkml:trace>
  <inkml:trace contextRef="#ctx0" brushRef="#br0" timeOffset="204575.11">5893 11249 748 0,'-4'11'4'15,"-1"5"-7"-15,5 4-7 16,9 7 4-16,7 3-5 16,4 2-5-16,3-2-26 15,1-3-26-15,-1-10-8 0,-2-12-21 16,-1-5 15-16,-10-15 19 15,-3-12 66-15,-7-6 5 16,0-7 51-16,-13 1 51 16,-5 4-13-16,-2 4-25 15,-2 6-22-15,0 7 0 0,1 10-15 16,0 4-13-16,5 4-14 16,1 10-13-16,5 14 5 15,4 6-3-15,3 4-72 16,1 0-76-16</inkml:trace>
  <inkml:trace contextRef="#ctx0" brushRef="#br0" timeOffset="204981.03">5153 13025 605 0,'13'15'5'16,"1"9"-13"-16,8 8 9 16,5 11 1-16,5 5 2 15,-1 2 2-15,1 0 0 0,-3-7-2 16,-2-4-4-16,-3-8 0 15,-6-9-48-15,-9-4-50 16,-7-8-203-16</inkml:trace>
  <inkml:trace contextRef="#ctx0" brushRef="#br0" timeOffset="205184.17">5311 13825 619 0,'-4'23'5'0,"1"-8"-7"15,3-8 0-15,0-5 0 16,13-2-3-16,3-17 16 16,7-13 10-16,4-11-10 15,5-16-5-15,8-9-2 16,-1-7-3-16,1-6 0 0,-2 3-1 16,-6 1-11-16,-7 6-73 15,-11 6-71-15,-12 6-197 16</inkml:trace>
  <inkml:trace contextRef="#ctx0" brushRef="#br0" timeOffset="205412.93">4861 13524 662 0,'7'-6'3'16,"11"-28"-8"-16,9-10 8 16,9-16-1-16,3-8-1 15,2-9-9-15,1-5-39 16,-5-4-74-16,-4-1-199 0</inkml:trace>
  <inkml:trace contextRef="#ctx0" brushRef="#br0" timeOffset="205607.15">5387 12432 703 0,'0'29'8'16,"3"4"-13"-16,9 10 0 16,10 11 5-16,3 6-1 15,8 8 2-15,2 4-1 0,6-1 0 16,1-1 2-16,1-2-1 15,-1-6-2-15,-6-9-35 16,-7-10-58-16,-10-12-121 16</inkml:trace>
  <inkml:trace contextRef="#ctx0" brushRef="#br0" timeOffset="205909.5">5494 12666 640 0,'-11'-18'9'0,"3"0"6"16,3 0-8-16,3-3-3 15,2-4-3-15,0 0-1 16,12-5 0-16,8-2 0 16,9 0-2-16,5 2 1 0,-2 13-1 15,4 10-9-15,-7 8-26 16,-8 28-30-16,-10 17 34 15,-11 14 32-15,0 11 2 16,-13 4 2-16,-1 3-1 16,4-6-2-16,5-10 2 0,5-16-2 15,8-15-16-15,11-20-101 16,10-13-131-16</inkml:trace>
  <inkml:trace contextRef="#ctx0" brushRef="#br0" timeOffset="206169.16">6257 12480 343 0,'4'0'23'0,"-4"0"20"16,0 11 5-16,-9 0-16 0,2 1-11 15,-3-1 8-15,3-2 12 16,2-4-6-16,2-5-6 15,3-2-15-15,0-14-8 16,0-7-6-16,8-9 2 16,6-7 0-16,-2-6-4 0,4-1-7 15,-2 3 0-15,-3 4 4 16,-2 7-23-16,-5 4-23 16,-4 11-18-16,0 4-57 15</inkml:trace>
  <inkml:trace contextRef="#ctx0" brushRef="#br0" timeOffset="206499.43">6423 11926 574 0,'11'-4'121'15,"-1"2"-118"-15,5 2-6 16,10 6 1-16,6 8 0 16,4 11 0-16,6 7 2 15,7 12-1-15,1 12 3 16,2 1-3-16,0 5 1 15,-2 4 0-15,-2-4 0 0,-6-1-3 16,-5-4-18-16,-5-5-20 16,-8-7-17-16,-4-10-35 15,-9-17-176-15</inkml:trace>
  <inkml:trace contextRef="#ctx0" brushRef="#br0" timeOffset="206874.39">6632 11976 306 0,'-17'-22'272'15,"-1"1"-268"-15,4 2 4 16,2-4 0-16,5 3-2 16,4-4-4-16,3-1 0 0,0 0-4 15,3 0 3-15,6 0 0 16,6 11 5-16,-1 2 1 15,1 8-1-15,-3 4-8 16,1 16 4-16,-3 9-5 16,-3 9 4-16,-3 7 1 15,-1 2-1-15,0 3 1 0,-3-2-1 16,0-6 0-16,0-4 1 16,0-7 4-16,-3-4 8 15,0-7-7-15,1-2-4 16,-3-2-1-16,3 1-1 0,0-1 0 15,1 3-2-15,-1-6-25 16,2 0-18-16,0-7-33 16,0-2-53-16</inkml:trace>
  <inkml:trace contextRef="#ctx0" brushRef="#br0" timeOffset="207264.19">6875 11874 622 0,'-4'0'13'16,"-2"0"3"-16,6 0-13 15,0 9-4-15,0 7-2 16,5 5 2-16,10 8 0 15,0 8 0-15,7 0 1 16,3 4 0-16,-2-3-1 0,2-5-5 16,-1-8-7-16,-4-10-4 15,-4-11 6-15,-6-4 8 16,-4-11 4-16,-4-14 12 16,-2-7 2-16,0-7-1 0,-11-1-2 15,-3-2 4-15,-5 1 0 16,2 7 1-16,-5 7-6 15,0 7-5-15,0 10-5 16,-5 6-5-16,-4 4 1 16,2 14-32-16,0 6-27 0,2 3-33 15,6-1-88-15</inkml:trace>
  <inkml:trace contextRef="#ctx0" brushRef="#br0" timeOffset="207874.72">7035 11706 622 0,'21'-12'9'0,"0"5"-10"0,-1 7 0 16,7 0-1-16,0 9-2 15,4 12 5-15,0 6-3 16,-1 7-13-16,-5 7 0 15,-1 5-7-15,-7 4-8 16,-7 0-17-16,-6-4 9 0,-4-10 24 16,0-10 17-16,-12-8 33 15,0-16 58-15,-2-4-28 16,-1-17-27-16,1-9-12 16,-1-6-14-16,1-6-9 15,1-6-1-15,3-2-2 16,1 0-1-16,1-2 1 0,5 4-3 15,-1 3-18-15,4 7-4 16,0 7 0-16,0 9 7 16,0 13-1-16,2 7 2 15,11 0 10-15,6 18 1 0,3 6 6 16,5 2-1-16,5 5 0 16,2-1 1-16,-3-10-2 15,-2-2 2-15,-4-13-1 16,-6-5-1-16,-4-9-1 15,-10-15 21-15,-3-9 1 0,-2-8-5 16,-7-2-8-16,-9-4-2 16,-2-1-2-16,0 9 0 15,0 5 0-15,5 9 11 16,5 9 9-16,2 7-6 16,6 5-9-16,0 4-7 15,0 6-7-15,6 10 1 0,6 9 4 16,4 5 1-16,8 8 2 15,2 1 1-15,3 1-6 16,5-3-21-16,3-3-20 16,-3-5-24-16,-7-12-78 15</inkml:trace>
  <inkml:trace contextRef="#ctx0" brushRef="#br0" timeOffset="208046.02">7631 11674 688 0,'-1'-5'18'16,"-1"-2"-10"-16,2-4-10 0,0-3 9 16,10-9 1-16,9-6-4 15,2-10 1-15,11-10-5 16,6-7-10-16,3-7-93 16,-2 0-110-16</inkml:trace>
  <inkml:trace contextRef="#ctx0" brushRef="#br0" timeOffset="208640.58">6678 13359 23 0,'5'-9'2'0,"2"-2"41"0,3-4 42 15,-2 3-15-15,5-6 12 16,1-4-23-16,6-6-15 16,3-2-8-16,6-10-16 0,3-8-8 15,6-6-8-15,4-8-2 16,6-9 0-1,2-4 1-15,10-6 7 16,-1-4 2-16,7-4 0 0,0-3 0 16,4-2-3-16,4-4 4 15,-4 3-4-15,2 5 1 0,-3 4-8 16,-7 5 0-16,0 9-2 16,-13 6 1-16,-3 9 1 15,-7 8 3-15,-9 5 15 16,-4 8 4-16,-7 8-8 15,-6 4-9-15,-4 10-4 16,-4 5-3-16,-5 6 1 16,0 3-42-16,-9 0-56 0,-13 12-171 15</inkml:trace>
  <inkml:trace contextRef="#ctx0" brushRef="#br0" timeOffset="209172.07">6708 13634 423 0,'0'0'9'0,"2"0"-30"16,9 0 30-16,2-5-10 0,4-9 4 15,3-3 1-15,5-5-1 16,4-3-1-16,5-4 3 16,0-7-2-16,6-3-2 15,0-4 1-15,6-5 0 0,0-7 1 16,8-6 6-16,-1-7 2 15,4-4 6 1,4-7 10-16,4-7 0 16,3 1 2-16,2-8-17 0,6-2-8 15,0-1-1-15,5-1-1 0,1 0-2 16,-2-2 4-16,-2 3-4 16,0 5 0-16,-2 2 2 15,-5 8-2-15,-4 6 0 16,-8 8 0-16,-1 4 0 15,-6 6 1-15,-6 9 0 16,-8 7 18-16,-4 7 0 0,-7 6-1 16,-5 8-5-16,-10 6 0 15,-3 7 2-15,-3 4-3 16,-6 3-1-16,0 0 3 16,0 0-13-16,0 0-11 0,-9-8-119 15</inkml:trace>
  <inkml:trace contextRef="#ctx0" brushRef="#br0" timeOffset="-195706.58">15623 10570 291 0,'-5'-9'25'0,"0"2"-2"16,3 2-7-16,2 3-5 16,0 2-13-16,0 0 1 15,0 0-2-15,0 0 3 16,0 3 1-16,-1 2 1 0,-1 3-2 15,2 1-4-15,0-1-15 16,0 4-4-16,0-2 8 16,3 6 8-16,6-4 3 15,4 5 3-15,-1-2 1 16,5 3 1-16,6-1 0 0,2-2 5 16,7-1 2-16,14-3 20 15,8-2-8-15,22-9 6 16,21 0-9-16,24-17-5 15,18-10-9-15,25-8 16 0,11-7-19 16,9-1 0-16,2 1-7 16,-4 2-19-16,-9 8-7 15,-15 4-7-15,-20 5-21 16,-17-1 17-16</inkml:trace>
  <inkml:trace contextRef="#ctx0" brushRef="#br0" timeOffset="-193546.58">17985 12359 462 0,'-18'-25'-10'0,"0"-4"17"15,0 1-3-15,-1-5 0 0,0 1 0 16,1-1-4-16,-1-2-1 15,1 2 3-15,4-3 5 16,-3 2 0-16,0 1-4 16,4-5-1-16,2 1-1 0,4-5-1 0,1 0 0 15,6-6-1-15,3-4-1 16,11-1 3-16,11-1-6 16,9 3 10-16,5 4-7 15,7 8 2-15,0 8 1 16,-3 16 0-16,-3 11 0 0,-6 8-4 15,-4 20 0-15,-6 12 2 16,-3 14 1-16,-1 7 2 16,-2 9 0-16,1 2 1 15,0 5-1-15,-4-2 1 16,-2-2-3-16,-2-1 3 16,-6-5-1-16,-5-1-2 0,0-1-1 15,-10 3 2-15,-2 0 1 16,-5 0-3-16,3 2 3 15,-3-3 1-15,7 0 1 16,2-7-3-16,8-2 1 0,0-9-3 16,8-10 1-16,8-6-1 15,9-9 1-15,2-13-1 16,7-7 0-16,0-9 1 16,7-20 0-16,1-8 1 15,-1-12 1-15,0-7-1 0,-3-4 0 16,-7-2 0-16,-4 3 1 15,-10 6-1-15,-8 4 6 16,-9 9 9-16,0 2 7 16,-16 9 2-16,-9 4-10 15,-6 7-11 1,-3 6-1-16,-3 7 4 16,1 5-5-16,-2 3-1 0,7 15-3 15,1 7 0-15,9 9-26 16,4-2-48-16,7-3-42 15</inkml:trace>
  <inkml:trace contextRef="#ctx0" brushRef="#br0" timeOffset="-193093.88">18608 11732 563 0,'-3'-3'-2'16,"-13"-4"0"-16,6 7-5 16,5 11 4-16,0 9-11 15,1 10 11-15,1 9 2 16,3 5 0-16,0 5-6 15,0 4-8-15,3 1 2 0,4-4 2 16,4-2-8-16,4-8-2 16,0-12 2-16,2-9 3 15,3-11 15-15,1-8-5 16,2-13 18-16,-1-16 20 16,1-9 2-16,-1-9-2 0,0 0 6 15,-5-3-14-15,-4 6-4 16,-4 5 2-16,-6 7-3 15,-3 5-1-15,-2 6-7 16,-15 4-5-16,-13 10-6 16,-16 7-16-16,-5 4-25 15,-15 14-10-15,-2 9-7 16,-2 3-17-16,4-3-47 16</inkml:trace>
  <inkml:trace contextRef="#ctx0" brushRef="#br0" timeOffset="-192452.55">17949 11412 487 0,'-8'-3'4'16,"0"-3"-2"-16,-1 6-5 15,0 0-2-15,-2 7-24 16,-1 5 14-16,-5 7 4 15,3 2 7-15,-4 4 3 0,2 2 1 16,-4 5-2-16,1 4 1 16,-1-1-6-16,2 2 1 15,2 5 4-15,3-2 1 16,1 2 3-16,5 1-2 0,-3 1 1 16,3 5 3-1,3-2-1-15,1 3 3 0,3-1-3 16,0-4 1-16,2 0-1 15,10-5 4-15,5-3 1 16,4-7-3-16,8-3 1 16,2-7-5-16,6-6-2 0,1-7 3 15,9-5-3-15,-1-2 4 16,1-5-7-16,1-6 8 16,-1-3-2-16,-2 1-1 15,-6 2 0-15,-1 4 2 16,-4 3 7-16,-1 4-3 0,-6 0 3 15,0 8 4-15,-3 4-5 16,-4 3-7-16,0 2 3 16,-9 5-5-16,-4 1 2 15,-7 2-7-15,0 2 5 0,-12-1 5 16,-12-4-4-16,-3-10-7 16,-9-12-99-16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5:54:12.813"/>
    </inkml:context>
    <inkml:brush xml:id="br0">
      <inkml:brushProperty name="width" value="0.05292" units="cm"/>
      <inkml:brushProperty name="height" value="0.05292" units="cm"/>
      <inkml:brushProperty name="color" value="#FF0000"/>
    </inkml:brush>
  </inkml:definitions>
  <inkml:trace contextRef="#ctx0" brushRef="#br0">17732 6155 243 0,'0'-17'5'16,"0"-1"-2"-16,0 1 6 15,-3 5 4-15,-5-1-1 16,1 5-4-16,2 1-2 0,1 1-2 15,-3 1-1-15,-1 5-3 16,3 0 3-16,1 0-1 16,1 2-3-16,0 7 0 15,1-1-1-15,0 4 1 16,2 3 1-16,0 2 0 16,2 1 0-16,10-5-4 0,5 4-1 15,3-2 8-15,8 2 0 16,4-1-2-16,8-2-1 15,3 0 1-15,6-1-9 16,4 0 16-16,1-5-2 0,7 1-3 16,5-2 1-16,5-1-1 15,2-1-6-15,4-2 24 32,6 3-19-32,3-5-4 0,6 3 4 15,1-2-1-15,-1 0 0 0,1 0 2 16,-3-2-36-16,0 1 64 15,-5-1-28-15,-5 0-7 16,3 0 8-16,-5 0-3 16,5 0-16-16,2 0 33 15,-1-5-18-15,2-1 5 0,2 2-4 16,-5-4 3-16,1 3 3 16,-5 0-9-16,-3-1 5 15,-6 2-1-15,-1-1-4 16,-4 2 7-16,-9-1-3 15,-6 3 6-15,-3-4-5 16,-7 4 0-16,-6-1-2 0,-5 2 1 16,-5-1-1-16,-4-2 1 15,-5 3-2-15,-6 0 1 16,-4-1-1-16,-3-1-1 16,-2 2 12-16,0-2 2 15,0 0 4-15,0 1-7 0,0 1-6 16,0-2 0-16,0 2-6 15,-6 0-2-15,-1-2-54 16,1-9-112-16</inkml:trace>
  <inkml:trace contextRef="#ctx0" brushRef="#br0" timeOffset="2830.33">27863 13182 399 0,'0'0'10'16,"0"0"4"-1,0 0 9-15,0 1-7 0,0 8-9 16,0 7-7-16,4 11-2 0,-2 14 8 16,-1 16 11-16,-1 18-3 15,0 17-5-15,0 10 1 16,-3 9-1-16,-1 8-7 16,3 1-1-16,1-1 0 0,-2-8-1 15,0-11-47-15,-4-16-87 16</inkml:trace>
  <inkml:trace contextRef="#ctx0" brushRef="#br0" timeOffset="3111.56">27219 14701 443 0,'0'0'12'0,"5"-23"2"16,15-5 3-16,11-12 15 15,8-10-3-15,7-7 1 16,6-7-1-16,9-4-3 16,6 0-3-16,-3-1-10 0,1-1-8 15,-6 4-4-15,-6 4-20 16,-11 3-22-16,-13 2 5 15,-12 3-30-15,-14 1-76 16</inkml:trace>
  <inkml:trace contextRef="#ctx0" brushRef="#br0" timeOffset="3484.87">27574 13300 462 0,'-7'-6'7'15,"0"2"17"-15,7 3-12 0,0 1-10 16,0 0 1-16,3 0-2 0,4 0 0 16,5-2 1-16,0-1-1 15,3-2 0-15,7-3-1 16,2-5 5-16,3-5 5 16,2-3-2-16,3-4-4 15,2-1 1-15,0 0 0 0,-2 6 0 16,-5 8-2-16,-3 5-1 15,-5 7-3-15,1 7 2 16,-8 15 1-16,3 8 0 16,-1 9 4-16,3 10-3 15,-2 5-2-15,4 7 1 16,3 3-2-16,-2 7 0 0,4-6-2 16,0-1-27-16,-2-5 0 15,-3-7 15-15,-3-10 8 16,-5-9 4-16,-4-10-29 15,-6-9-63-15,-1-11-195 0</inkml:trace>
  <inkml:trace contextRef="#ctx0" brushRef="#br0" timeOffset="4298.3">27779 13304 462 0,'2'-4'7'0,"-2"0"11"16,0 4-3-16,0 1-10 0,0 14-4 16,0 7 6-16,0 13 8 15,0 14 4-15,-9 10 4 16,2 15-8-16,-1 9-5 15,-1 6-5 1,2 10-2-16,-2 2 0 16,2-3-2-16,3-3 1 0,2 0-2 15,2-10 1-15,0-6-33 0,4-13-53 16,-1-14-98-16</inkml:trace>
  <inkml:trace contextRef="#ctx0" brushRef="#br0" timeOffset="4559.17">27370 14833 517 0,'19'-19'0'16,"8"-12"16"-16,12-10 2 15,10-9 17-15,12-5-14 16,5-7 3-16,10-6-5 0,1-2-7 16,1 2-7-16,-9 6-3 15,-7 3-1-15,-16 6-22 16,-16 8-30-16,-17 2-4 16,-13 4-22-16,-16 0-145 15</inkml:trace>
  <inkml:trace contextRef="#ctx0" brushRef="#br0" timeOffset="4813.71">27258 13902 483 0,'-27'16'7'0,"11"-14"-1"16,8-2 19-16,8 0-18 15,12 0-4-15,5-11 21 16,12-8 4-16,13-6 0 15,4-11-4-15,13-9 1 0,6-9-12 16,7-3-2 0,0-3-9-16,-4 1 1 0,-5 5-13 0,-6 5-46 15,-12 7-1-15,-9 10 0 16,-13 9-25-16,-3 8-39 16,-8 6 15-16,-2 8 31 15</inkml:trace>
  <inkml:trace contextRef="#ctx0" brushRef="#br0" timeOffset="5393.1">28020 13480 452 0,'7'17'34'16,"-4"1"-25"-16,7 8 13 16,2 10 1-16,0 7-11 15,-1 3-8-15,2 6-3 0,-3-2 0 16,1 0 0-16,-4-2-1 15,0-9 2-15,-1-3-2 16,-5-13 0-16,-1-7 0 16,0-12 2-16,0-4 5 0,-5-21 0 15,0-12-7-15,1-11 2 16,1-10 3-16,3-5 0 16,3 1 0-16,8 4-1 15,5 8-2-15,-2 10 0 16,3 15 4-16,-3 14 6 15,-1 7 0-15,-1 8-5 0,-1 17 0 16,-2 11 1-16,3 5-2 16,2 6-4-16,-4-2-1 15,1-5 0-15,2-6 0 16,-5-11-1-16,1-10-2 16,1-13 2-16,-2-11 2 0,1-19 12 15,4-15 0-15,1-12-11 16,3-11-2-16,0-5-2 15,2 0-9-15,-6 0-7 16,1 9-6-16,-7 9 14 16,-6 9 11-16,-1 11-1 15,0 10 4-15,-5 9 14 0,2 7 5 16,-4 9 1-16,7 4-15 16,0 21-17-16,7 9 5 15,7 10 1-15,6 12 1 0,0 6 1 16,8 6 0-16,-1 1 0 15,0 2 0-15,-4-1-1 16,-2-8-3-16,-3-12-50 16,-7-14-20-16,-8-18-53 15,-3-18-104-15</inkml:trace>
  <inkml:trace contextRef="#ctx0" brushRef="#br0" timeOffset="5758.84">28452 13668 488 0,'6'2'68'0,"7"-2"-74"16,13-11 20-16,6-8 16 15,6-8-7-15,3-7-12 16,-1-7-8-16,-5 0-5 16,-6-9-22-16,-9 4 4 0,-9-1 12 15,-10 7 9-15,-1 5 1 16,-5 9 0-16,-3 10 17 15,-3 9 17-15,3 7-4 16,3 16-15-16,3 14-17 16,2 8 0-16,4 4 2 15,11 4 1-15,2 2-1 0,8-10-1 16,6-6-2-16,5-11 1 16,1-10-2-16,0-11 4 15,-3-2-2-15,-2-21 0 16,-7-2 0-16,-2-5-5 15,-6-6-4-15,-5 0-21 0,-4-6-50 16,-6-2-233-16</inkml:trace>
  <inkml:trace contextRef="#ctx0" brushRef="#br0" timeOffset="6082.46">29052 13121 572 0,'8'5'-11'0,"0"4"13"0,3 6-2 16,4 6 0-16,-3 2-1 15,6 7 0-15,-4 4 1 16,1 5 1-16,-6-2-1 16,-4 1-1-16,-5-2-34 15,0-4 12-15,-7-3 16 16,-5-10 6-16,0-7 1 0,2-12 13 15,5-3 35-15,2-20 1 16,3-13-27-16,4-10-15 16,10-6-3-16,5-5-2 15,1 2 3-15,2 3 0 0,-3 8 6 16,-4 8 2-16,-2 7-7 16,-2 6-5-16,-6 4-5 15,-1 1-59-15,1 1-131 16</inkml:trace>
  <inkml:trace contextRef="#ctx0" brushRef="#br0" timeOffset="6757.09">29428 13072 449 0,'5'-25'14'16,"0"3"7"-16,0 5 44 16,-1 3-11-1,-1 7-7-15,1 7-18 16,0 0-25-16,-2 11-7 0,0 12 3 0,-1 6 1 16,3 4 1-16,-2 5-1 15,-1-4 1-15,-1-4-2 16,4-7 1-16,-4-9-1 15,0-7 0-15,2-7 1 16,1-11 4-16,1-17 1 0,4-7-5 16,4-10 1-16,0-7-3 15,4 4 2-15,-3 5-2 16,0 9 0-16,-5 15 0 16,-2 6 1-16,-5 13 0 15,1 9-8-15,-2 14 5 0,2 9 3 16,0 6 0-16,4 6 2 15,1-4-2-15,7-1-1 16,6-10 2-16,2-12-2 16,0-13-4-16,4-8-1 0,-3-24 6 15,1-13 4-15,-3-12-2 16,-1-14-1-16,0-4-1 16,1-4 0-16,-3 0 0 15,-4 7-2-15,-1 9-5 16,-8 15 4-16,-5 8 4 15,0 15 1-15,-8 12 11 0,-9 9 1 16,0 12-6-16,0 18-6 16,1 12 0-16,5 10-2 15,6 6 1-15,5 1-1 16,3 2 0-16,12-10-1 16,6-6 1-16,3-5 0 15,3-14-1-15,-2-10 1 0,0-8-8 16,-9-8-12-16,-1-8-8 15,-8-13-28 1,-7-11-64-16,-2-5-216 16</inkml:trace>
  <inkml:trace contextRef="#ctx0" brushRef="#br0" timeOffset="6894.42">29732 12862 577 0,'0'7'-2'0,"5"-7"-4"16,14 0 23-16,8-2 3 0,3-10-6 15,6-8-1-15,-2-3-9 16,3-6-1-16,-8 1-35 16,-5-2-95-16,-6 1-93 15</inkml:trace>
  <inkml:trace contextRef="#ctx0" brushRef="#br0" timeOffset="8144.85">26552 14426 377 0,'12'-16'11'15,"-4"-3"11"-15,1 4 13 16,-2 2 4-16,1-2-14 16,-6 3 10-16,-1 2-6 0,-1 3-10 15,0 4-2-15,-9 3-9 16,-9 0-7-16,-11 3 0 16,-6 12 1-16,-14 4-5 15,-12 6 6-15,-7 5 1 16,-8 6 1-16,-4 3 0 15,-10 4-3-15,-7 4 1 0,-3 5 0 16,-12 1-3-16,-5 5 2 16,-9 1 0-16,-1 2-1 15,-4 3-1-15,-2-1 1 16,0-1-1-16,4-1 2 0,5-2-3 16,4-1 1-16,3-2 3 15,8-6-3-15,9-6-1 16,12-2 2-16,10-8-1 15,20-8-2-15,15-6-19 16,16-4-24-16,9-7-59 0,13-7-86 16</inkml:trace>
  <inkml:trace contextRef="#ctx0" brushRef="#br0" timeOffset="8435.2">24353 15086 409 0,'2'-7'67'15,"-2"2"-27"-15,0 5 14 0,-6 0-24 32,-7 9-18-32,-4 14-8 15,-5 5-3-15,-7 14-3 16,-7 9 4-16,2 8-1 0,0 7 0 15,-2 4 4-15,8-1-1 16,4-3 1-16,8-7 1 16,12-7 7-16,4-9-3 0,22-13-3 15,17-9-6-15,17-8 3 16,12-13-1-16,8 0 1 16,1-18-5-16,-4-8-79 15,-14-8-94-15</inkml:trace>
  <inkml:trace contextRef="#ctx0" brushRef="#br0" timeOffset="9037.29">19385 16488 589 0,'-1'7'6'16,"1"10"-9"-16,6 11-6 15,9 18 8-15,4 24 1 16,2 19 1-16,6 20-2 15,1 9 3-15,3 3-1 16,3 3-2-16,0-4 3 16,3 1-3-16,-3-15-37 0,-10-12-46 15,-7-17-107-15</inkml:trace>
  <inkml:trace contextRef="#ctx0" brushRef="#br0" timeOffset="9584.22">19054 16542 545 0,'-27'2'-3'16,"7"-1"7"-16,8-1 12 15,6 0-1-15,6 0-11 16,0 0-6-16,0 0-5 0,9 2 5 16,5 0 2-16,6-2-1 15,7 0-2-15,12-5 2 16,10-12 1-16,11-11 1 16,11-15 1-1,15-14-1-15,15-20 2 16,12-11-1-16,11-12-1 0,10-8 0 0,7 1-4 15,-2 0 6-15,5 4-1 16,0-2-2-16,-2 3 2 16,3-3 2-16,1-4 1 15,1 0 0-15,0 2-1 0,-1 5-4 16,-2 4 1-16,-8 9-1 16,-9 11-1-16,-15 9 2 15,-14 13-2-15,-16 13-1 16,-18 14 4-16,-18 10-2 15,-10 8 0-15,-12 6-1 16,-8 3 0-16,-5 2 2 0,-3 0 2 16,-2 0-1-16,-2 0-1 15,-2 0 2-15,0 0 4 16,-2 0 7-16,0-2-2 16,0 1-4-16,0 1-7 0,-12 0-47 15,-2 1-51-15,-6 6-152 16</inkml:trace>
  <inkml:trace contextRef="#ctx0" brushRef="#br0" timeOffset="10071.09">21728 14625 470 0,'17'-18'2'16,"2"1"0"-16,0 5-3 0,-1 0 1 31,-1 4 0-31,-2 5-20 15,-4-1 9-15,-2 3 5 0,-2 1 2 0,4 0 3 0,0 0 1 16,5 3 1-16,4 6 4 16,3 7 8-16,5 6 6 15,6 6 7-15,3 6 7 16,2 9 3-16,2 6-11 16,0 7-7-16,-1 4-5 0,0 12-8 15,2 6 1-15,-3 8-1 16,2 7-1-16,-2 7 0 15,3 1-1-15,-4 3-3 16,-1-6 0-16,-3-1 3 16,-5-3-2-16,1-9 8 15,-8-1-5-15,-2-3-2 16,-2-8-2-16,-10-5-50 0,-5-7-67 16,-6-11-174-16</inkml:trace>
  <inkml:trace contextRef="#ctx0" brushRef="#br0" timeOffset="10804.15">19582 16454 427 0,'-12'-14'10'0,"5"5"31"16,4 3-1-16,-1 5-5 16,4 1-24-16,0 7-18 15,0 16 6-15,6 10 1 16,0 13 3-16,2 13 1 16,-2 12-5-16,-1 13 4 0,0 12-3 15,0 6 1-15,1 3-2 16,3 6 3-16,2 0 2 15,3 4 3-15,4-4 5 16,4 2-2-16,1-4-4 16,2-3-1-16,2-4-3 15,3-6 0-15,1-9-2 0,3-3 3 16,1-8-2-16,1-11-2 16,-1-8 2-16,1-12-2 15,2-11 0-15,-3-12 0 16,4-15-2-16,0-7 4 15,2-15 2-15,3-12-3 0,4-8 2 16,4-8 0-16,4-9-2 16,7-6-1-16,6-12-2 15,11-11 1-15,11-8 2 16,15-11-1-16,11-7-3 16,14-7 4-16,9-8 0 15,13 1-1-15,1 2 1 0,2 7-3 16,-3 3-4-16,-10 12-2 15,-11 15 1-15,-16 11 8 16,-17 11 2-16,-17 10-3 16,-15 12 5-16,-18 8 7 15,-15 8-6-15,-14 6-4 0,-13 6 1 16,-11 3-25-16,-23 3-112 16</inkml:trace>
  <inkml:trace contextRef="#ctx0" brushRef="#br0" timeOffset="11649.89">19892 16469 551 0,'4'12'8'15,"1"6"-14"-15,10 8 1 16,2 12 5-16,7 10-1 0,3 11 1 16,0 4 0-16,2 3 0 15,-7-2 1-15,0-7-1 16,-5-9 0-16,-7-14-11 16,-6-14-1-16,-4-13 7 15,-9-7 13-15,-11-21-7 0,-5-12-1 16,-4-7-1-16,-5-10-1 31,-2-6 4-31,2-3-1 16,2 0-1-16,3 4 8 0,5 6-3 0,7 12 4 0,5 7 9 15,11 9-6-15,1 8 1 16,0 4 2-16,15 7-10 16,8 2-4-16,5 7-1 15,9 13-1-15,4 9 1 16,6 8 0-16,-4 8 2 15,-1 3-1-15,-1-4 0 0,-6-2 0 16,-4-12 0-16,-8-7-1 16,-5-10 1-16,-5-11 1 15,-6-2 0-15,-7-18 23 16,0-11 6-16,0-12-14 16,-7-7-6-16,-4-7-6 0,-2-3-3 15,4 5-1-15,0 4-1 16,4 12 0-16,0 10 0 15,3 9-1-15,0 11-1 16,2 6-27-16,0 1-35 16,5 0-100-16,6 7-69 0</inkml:trace>
  <inkml:trace contextRef="#ctx0" brushRef="#br0" timeOffset="12134.9">20355 16811 610 0,'4'13'-1'16,"-1"-12"-3"-16,4-1 4 15,3 0-4-15,-5-7 4 16,0-12-2-16,-1-6 7 16,-4-9-4-16,0-4-3 15,-2-5 5-15,-6 3-2 16,-6 2-1-16,4 6 0 0,-2 10 1 15,0 8 3-15,2 11 17 16,-1 3-7-16,7 15-7 16,1 11-6-16,3 6 0 0,0 7 0 0,11 4-2 15,6 1 1-15,7-4 2 16,5-6-2-16,0-15-1 16,-1-8-7-16,-1-11-9 15,0-20 12-15,-6-16 7 16,-4-10 1-16,-8-13-2 0,-4-5 1 15,-5-4-1-15,0-5 0 16,-4 6 1-16,-4 2-1 16,-3 15 2-16,2 13 12 15,3 11 6-15,3 16 7 16,1 10-8-16,2 18-20 0,0 14-4 16,0 9 2-16,11 4 3 15,3 10 1-15,9 0 0 16,4-6-2-16,7-5 0 15,1-5-28-15,-4-8-41 16,-5-10-65-16,-8-10-210 0</inkml:trace>
  <inkml:trace contextRef="#ctx0" brushRef="#br0" timeOffset="12665.94">20688 16463 515 0,'-4'-5'10'0,"3"3"34"16,1 0-25-16,0-3-13 15,3-4-6-15,8-4 2 16,1-6-1-16,1-6-1 16,-1-3-2-16,-2-7-46 0,-3 5-6 15,-6-2 35-15,1 5 24 16,-2 8 6-16,0 7 28 16,0 8 13-16,0 4-13 31,2 10-30-31,5 12-4 15,2 2 7-15,4 7-7 0,4-1-3 16,3-1 0-16,4-6-2 16,-2-7 1-16,0-9-16 0,-2-7-3 0,-1-4 5 15,-5-17 14-15,-6-9 1 16,-3-3 2-16,-2-7-1 16,-3 2 5-16,0 3 3 0,0 6 1 15,0 8 4-15,-4 9 3 16,2 5-3-16,2 7-8 15,0 0-11-15,2 5-5 16,6 5 9-16,4 0-1 16,0-1-2-16,3-5-18 15,-3-4-4-15,-2 0 10 16,-2-13 12-16,-4-8 4 0,-2-7 2 16,-2-4 1-16,0 0 14 15,-7 3-4-15,-4 6-1 16,0 4 2-16,-3 6-3 15,-1 10-4-15,-4 3-4 0,1 16-9 16,-3 8-1-16,4 9 4 16,6 6-21-16,7 0-36 15,4-3-31-15,13-8-84 16</inkml:trace>
  <inkml:trace contextRef="#ctx0" brushRef="#br0" timeOffset="12978.87">21268 15901 525 0,'-6'-7'90'0,"-6"7"-101"15,-5 2 9-15,5 18-2 16,3 5 3-16,4 9 0 16,5-3 2-16,0 2-1 15,12-4-1-15,8-10-1 16,1-10-2-16,3-9-6 0,-1-2 2 15,1-17 13-15,-10-12-1 32,-2-5 11-32,-6 0 8 15,-6-4-5-15,-2 6 7 16,-14 5 6-16,-4 10-10 16,-5 8-9-16,-5 11-10 0,-1 5-4 15,1 15-2-15,3 7-33 16,5 1-26-16,11-3-56 15,8-1-229-15</inkml:trace>
  <inkml:trace contextRef="#ctx0" brushRef="#br0" timeOffset="13636.73">21377 15775 619 0,'5'-20'14'0,"-1"6"0"15,4 7 0-15,0 5-11 0,3 2-5 16,0 18-2-16,-2 12 2 16,-2 12-5-16,-4 4-35 15,-1 8 11-15,-2-1 23 16,0-5 9-16,-2-11-1 16,-1-10 1-16,1-13 12 0,0-13 24 15,1-3 14-15,-1-23-10 16,2-9-29-16,0-11-8 15,0-8-3-15,0-4-1 16,0-3 0-16,2 0-36 16,-2 1-22-16,0 1 5 15,0 2 22-15,0 8 19 0,0 8 13 16,-2 8 2-16,0 9 23 16,2 14 9-16,0 9-7 15,9 4-22-15,6 16-3 16,7 14 13-16,4 4-3 0,4 11-5 15,2 2-6-15,-3 3-1 16,2 1 0-16,-6 4-25 16,-3-5-15-16,-6-2-27 15,-5-9-10-15,-6-14 22 16,-5-12 47-16,0-17 18 0,-13-7 41 16,-1-22-42-16,-8-9-4 15,0-8 2-15,2-5 0 16,0-1 6-16,6 4-3 15,4 5-5-15,6 9 2 16,4 7 1-16,0 11 3 0,0 4 6 16,6 6 6-16,2 6-8 15,2 0-6-15,0 18 2 16,0 7-8-16,-3 3 1 16,0 3-4-16,-2 1 6 15,3-2 0-15,1-5 4 0,5-5-4 16,2-6-6-16,0-6-1 15,4-5 3-15,-3-3-19 16,-5 0-33-16,-7 0-64 16,-5 0-195-16</inkml:trace>
  <inkml:trace contextRef="#ctx0" brushRef="#br0" timeOffset="14214.18">20457 17370 128 0,'0'-6'407'0,"-3"8"-393"16,-4 23-8-16,0 7 5 16,4 9 1-16,1 6 5 15,2 3-3-15,0-3-6 16,12-2-2-16,4-6-4 16,4-8 0-16,2-10 0 15,3-10-1-15,1-11-2 0,-1-6 12 16,1-20 2-16,-1-12-2 15,-5-6-4-15,-6-9-3 16,-11-1-2-16,-3 2 0 16,-10 6 3-16,-14 8 16 0,-4 10 2 15,-8 16-13-15,-2 8-5 16,-4 5-5-16,2 17-4 16,7 7-34-16,4 0-17 15,11 1-50-15,11-8-39 16,7-3-192-16</inkml:trace>
  <inkml:trace contextRef="#ctx0" brushRef="#br0" timeOffset="14527.98">20656 17364 592 0,'12'-10'22'0,"1"-2"-2"15,-1 4-1-15,5 3-10 0,0 5-7 16,0 1-3-16,-2 17 0 15,0 9 0-15,-4 9 1 16,-4 7-1-16,-4 1 1 0,1 4 0 16,-4-7 2-16,0-9 3 15,0-9 0-15,0-9 0 16,0-12 11-16,0-4 29 16,-2-17-23-16,-3-15-17 15,1-7-3-15,-1-5-1 0,5-3-2 16,0 2 2-16,2 7-16 15,8 4-23-15,3 9 8 16,5 5 12-16,3 4-9 16,7 3-28-16,4 3-40 15,2-1-31-15,5 1-224 0</inkml:trace>
  <inkml:trace contextRef="#ctx0" brushRef="#br0" timeOffset="14933.38">21133 17140 483 0,'-33'-10'163'0,"-7"2"-149"16,-6 1 14-16,-2 7-2 16,1 0-11-16,4 10-3 15,8 6-1-15,11 4-3 16,9-1-4-16,12 5-4 16,3-6-2-16,18 0-1 15,12-8-2-15,6-6-1 0,7-4-19 16,6-11-14-16,-4-14-5 15,-4-7 22-15,-7-4 20 16,-7-3 7-16,-5 5-5 16,-10 7 2-16,-3 6 23 15,-7 12-3-15,-2 6 6 16,0 4 1-16,0 17-23 0,-2 11-3 16,0 8-4-16,1 9 2 15,1 4 1-15,0 6-2 16,10 1-4-16,8 1 3 15,-3 3-14-15,1-4 12 0,-4-2-1 16,1-3 1 0,-6-10 1-16,-7-8 3 0,0-1-10 15,-7-6 11-15,-11-4-5 16,-5-6-10-16,-6-6-8 16,-1-7-19-16,-1-4-24 15,6-18-98-15</inkml:trace>
  <inkml:trace contextRef="#ctx0" brushRef="#br0" timeOffset="15560.18">21416 17002 551 0,'-21'28'8'15,"1"7"3"-15,6 2-1 0,3 1-4 16,6-3 2-16,3-6-3 16,2-10-4-16,2-6-1 15,6-13-6-15,4 0-22 16,0-14 27-16,-3-13 5 16,0-6-2-16,-2-4 1 15,-3 0-3-15,-1 1 3 0,-1 7 15 16,0 8 14-16,-2 9-1 15,0 7-5-15,0 5-2 16,2 0-15-16,4 10-9 16,-1 3 1-16,5-1 1 15,-1 1-1-15,4-5-2 0,1-2-4 16,3-6-14-16,-2-2 0 16,2-13 5-16,-3-6 9 15,1-5 5-15,-5-9 2 16,-3-2-2-16,-2 1 0 15,0 6 1-15,-3 5 4 0,-2 6 10 16,0 8 5-16,0 9 7 16,0 2-9-16,1 3-15 15,8 8-1-15,3 4 0 16,7 1-2-16,2-2 0 16,8-7 0-16,0-4-1 15,0-3-17-15,-3-3-12 0,-3-11 4 16,-4-8-2-16,-9-1-11 15,-6-2 16-15,-4 2 12 16,-5 3 10-16,-8 4 3 0,-5 6 21 16,1 10-1-16,2 0 6 15,1 18-12-15,2 3-5 16,5 9-3-16,6-1-6 16,1-6-14-16,3-16-158 15</inkml:trace>
  <inkml:trace contextRef="#ctx0" brushRef="#br0" timeOffset="16410.64">24171 13975 487 0,'-8'-11'-5'15,"8"-1"0"-15,0 3-4 16,0 0 5-16,7 0-2 16,-2 4 10-16,2 1-2 15,0 4-2-15,6 4 4 0,3 13 7 16,7 7 5-16,8 12 9 16,12 4-3-16,4 12-3 15,8 4-7-15,5 4-7 16,1 4-3-16,3 3 0 15,-8-5-3-15,-3-5 0 0,-9-11-31 16,-6-11 20-16,-13-16 10 16,-8-12 1-16,-4-7 18 15,-7-18 49-15,-5-11-19 16,-1-11-28-16,0-10-8 16,0-9-5-16,0-6-3 15,-7-6-1-15,-4-2-1 16,1 5 0-16,-3 2 2 0,-2 11 0 0,0 7-2 15,0 12 2-15,-1 7-3 16,3 10-1-16,1 5-1 16,5 5-37-16,5 1-45 0,2 3-65 15</inkml:trace>
  <inkml:trace contextRef="#ctx0" brushRef="#br0" timeOffset="16637.78">25183 13695 669 0,'3'0'1'0,"0"7"-8"16,4 16 4-16,2 13-2 16,3 12 5-16,1 11 3 15,4 10-5-15,2 1 4 0,7 0 0 16,2-8-2-16,3-5 1 15,-1-10-9-15,-1-12-65 16,0-8 21-16,-9-16-47 16,-8-11-41-16,-7-11-17 0</inkml:trace>
  <inkml:trace contextRef="#ctx0" brushRef="#br0" timeOffset="16934.92">24991 13572 489 0,'-12'-13'12'15,"7"1"15"-15,5-5-12 16,9 2-10-16,14-3 0 16,10-2 5-16,11 4 1 0,7 1 0 15,4 9-2 1,1 6-1-16,-6 11-7 0,-5 18-1 15,-11 13 0-15,-12 8 0 0,-11 8 2 16,-11 7 11-16,-4 1 2 31,-16 0-4-31,-1 0-6 0,-2-6-4 16,6-6 1-16,5-11-32 16,7-14-72-16,5-19-85 15</inkml:trace>
  <inkml:trace contextRef="#ctx0" brushRef="#br0" timeOffset="17514.62">25648 13620 612 0,'-4'-5'7'0,"-4"1"3"16,5 4 6-16,1 5-9 15,0 13-8-15,2 11-1 16,0 11 0-16,0 9 3 15,9 6-1-15,6 6 0 16,-1 1 0-16,1-5 1 0,-2-7-3 16,2-10-49-16,-3-14-27 15,-5-16 4-15,0-10 35 16,-7-20-9-16,-2-14-122 16,-11-7 54-16,-3-6 45 15,-4-4 256-15,-2 3-77 16,3-1-13-16,2 10-49 0,3 2 0 15,5 10-5-15,4 10-13 16,-1 5 5-16,5 7-8 16,1 5 0-16,0 0-14 15,1 4-15-15,13 6 3 16,6 5 4-16,11 3 6 16,6 1 2-16,7-1-6 0,7 0-4 15,2-8 0-15,-2-3-30 16,-9-7-24-16,-8 0-31 15,-10-17 26-15,-9-8 53 0,-8-11 8 16,-6-5 2-16,-1-5 35 16,0-3 1-16,-1 8 7 15,-5-1-16-15,0 13 3 16,-1 9-3-16,4 8-1 16,-2 11-6-16,-1 1-10 15,-2 15-14-15,5 14-4 16,-1 11 2-16,3 13 6 0,1 7-1 15,1 10-1-15,13 3-2 16,1 7-16-16,4 1-65 0,-4-3-68 16,4-3-266-1</inkml:trace>
  <inkml:trace contextRef="#ctx0" brushRef="#br0" timeOffset="19641.47">24626 16549 453 0,'17'14'5'16,"0"2"26"-16,4 2 21 0,1 0-8 16,-1-2-24-1,-1-3-7-15,-2-6-6 16,-3-6-3-16,1-1-1 0,-6-17 5 15,1-12 8-15,-7-8-11 16,-2-8 0-16,-2-10-4 0,-2 1-8 16,-10 2 3-16,-3 9 2 15,-4 13 2-15,0 9 8 16,1 14 18-16,-1 7-4 16,0 21-12-16,3 9-8 15,4 15-1-15,6 12-3 16,6 9 3-16,0 7 1 0,11 2-2 15,9 3-1-15,4-2 2 16,0-7-1-16,5-13-10 16,1-12 2-16,-1-17 1 15,3-18-1-15,1-9 10 16,-5-23-2-16,-4-13 0 0,-6-8-2 16,-6-6-3-16,-10-6 3 15,-2 1 2-15,-2 3 1 16,-4 4-1-16,-1 10 2 15,-1 4-3-15,4 11 2 16,4 6 3-16,0 6-2 16,0 7-2-16,12 4 0 0,0 0-4 15,3 15 3-15,7 2 3 16,-2 6 2-16,-1 4-4 16,2-2 2-16,-5 2-1 15,-2-4-1-15,-1-7 0 16,-4-3 1-16,-2-8-1 0,-2-5-1 15,0-3 4-15,0-17 1 16,0-7-1-16,0-5-2 16,0-7 0-16,2 1-5 15,3 4-3-15,-5 6 2 0,0 10 2 16,-3 6 3-16,0 6 0 16,-2 6 3-16,0 2-3 15,0 10-6-15,0 5 8 16,3 0-2-16,3 3 1 15,3 0 0-15,3-6-3 0,5-5 3 16,-1-6-4-16,0-3-7 16,0-5 7-16,-3-11 4 15,-1-7-1-15,1-6 3 16,-4-3-2-16,-2-2-1 16,-2 2 1-16,-5 0 0 0,0 3 0 15,0 8 1-15,-1 4 4 16,-6 7 9-16,-3 7 0 15,3 3-6-15,2 0 0 16,1 14-9-16,4 5-2 16,0 1 0-16,9 5 0 0,8 0 1 15,4-2 0-15,2-3-3 16,8-4-10-16,-3-9-4 16,1-4-1-16,0-3 9 15,-5-4 8-15,-4-14 0 16,-3-6 2-16,-6-6 0 15,-8-4 0-15,-3-2 1 0,0-1 1 16,-10 1-1-16,-4 4 4 16,-1 7 8-16,4 10 0 15,3 5 1-15,1 8-5 16,4 2-6-16,3 19-5 16,0 6-4-16,2 6 6 0,6 7-1 15,4 1-1-15,3-5 3 16,6-2 0-16,-3-7-2 15,1-9 1-15,-1-5-2 16,-4-7-2-16,-2-4-1 16,-4 0 5-16,-6-13 2 0,-2-7 2 15,0-7-3-15,0-3 0 16,0 2-1-16,-2-1 0 16,1 4 1-16,-1 7 0 15,2 5 2-15,0 5-1 16,0 4-1-16,3 4-3 15,8 0 1-15,4 11 0 0,-1 5 2 16,2 5-1-16,3 6 0 16,0 3-1-16,-3-3 1 15,-2 3-2-15,-2-2-2 16,-2-6 2-16,-1-4 1 0,-2-5-1 16,-4-8-7-16,2-5 6 15,-2-4 6-15,1-15-2 16,1-9-1-16,4-10 1 15,-2-1-2-15,2-2 2 16,-2 3-1-16,2 5 0 0,-2 2 2 16,1 10 2-16,-5 6 5 15,1 3-4-15,-3 3-1 16,3 5-2-16,-1 3 0 16,1 1-3-16,6 0-3 15,-2 0 2-15,4 0 2 0,3 1 0 16,-3-1 0-16,2 0-12 15,-4-4 7-15,-3-5 4 16,-2-8-1-16,0 1 3 16,-4 0 1-16,1 0-3 15,-2 2 3-15,0 5 4 16,0 2 5-16,0 3 1 0,0 3 0 16,0 1-3-16,0 0-7 15,4 0-5-15,1 0 2 16,4 3 0-16,4 2 0 15,2-1 2-15,4-4-1 16,0 0-1-16,1-4-11 0,-2-11-10 16,-4-9 10-16,-3-8 12 15,-7-4 0-15,-2-8 1 16,-2 1 1-16,-2-2-1 16,-9 1 3-16,2 3 8 0,-1 5 1 15,0 7 3-15,3 6-6 16,-2 9 2-1,6 9-1-15,1 5-7 16,2 11-4-16,0 12-3 0,5 10 1 16,7 12 2-16,7 10 1 0,2 6-2 15,6 5 2-15,2 4 0 16,5-3-2-16,4 0 2 16,-4-7 0-16,0-7-1 15,0-4 1-15,-9-9-1 16,2-4 1-16,-7-8 0 15,-2-6-5-15,-4-4-14 0,-3-9-12 16,-4-4-6-16,-2-5-15 16,-3-1-87-16,-2-16-210 15</inkml:trace>
  <inkml:trace contextRef="#ctx0" brushRef="#br0" timeOffset="19981.16">26159 15901 474 0,'0'-17'15'16,"0"-3"4"-16,8 2 6 15,4-3-3-15,4 0-4 16,4-1 3-16,3 2-2 0,2 4-3 15,2 4 1-15,1 5 2 16,-4 7-11-16,-1 0-7 16,-4 14-3-16,-10 13 0 15,-8 7 3-15,-1 7 5 16,-7 2 3-16,-11 1-4 0,-1 1 0 16,-3-6-3-16,2-7 0 15,2-9-15-15,4-14-43 16,7-9-71-1,1-16-262-15</inkml:trace>
  <inkml:trace contextRef="#ctx0" brushRef="#br0" timeOffset="20465.16">26411 15525 582 0,'0'-3'5'15,"0"3"18"-15,0 0-4 16,2 9-12-16,5 10 2 15,0 8 12-15,6 5 6 16,1 8-8-16,-1 0-1 16,2 3-3-16,3 0-12 15,-5 1-1-15,-1-4-1 0,-2-1-35 16,-2-7-12-16,-1-3-13 16,-1-8-17-16,-3-7-11 15,-3-10-35-15,0-4-10 16,0-2 99-16,0-13 150 0,0-2 44 15,-3-3-65-15,3 1-29 16,0-2-24-16,0-1-14 16,5-1-11-16,5 1-12 15,2-4-3-15,1-3-3 16,-4-1 0-16,1-3-1 16,-3 0-19-16,-4-6-23 0,-3 3 2 15,0 4 28 1,0 5 12-16,-5 6 23 0,2 6 24 0,3 8-9 15,0 7 1-15,0 0-22 16,5 14-14-16,8 2 8 16,3 4 1-16,2 3-4 15,0 0-4-15,2 1-1 0,-4-3-2 16,0-3-1-16,-5 0-46 16,-6-5-36-16,-3-5-53 15,-2-6-114-15</inkml:trace>
  <inkml:trace contextRef="#ctx0" brushRef="#br0" timeOffset="20578">26687 15573 462 0,'-14'-34'60'16,"-2"2"-4"-16,-2 6-12 15,1 4-16-15,-2 12-12 16,-1 2-12-16,2 3-3 16,9 3-24-16,7-3-50 0,5-1-91 15</inkml:trace>
  <inkml:trace contextRef="#ctx0" brushRef="#br0" timeOffset="20906.09">26966 15347 660 0,'12'-13'53'16,"-12"-3"-14"-16,-14 2-20 16,-10 5-13-16,-8 3-6 15,-5 6-3-15,-4 2 1 16,6 11 3-16,8 3-1 15,9 2 1-15,14 0-3 0,4-1-60 16,20-1 22-16,10-3 10 16,6 1 6-16,8 1 4 15,-3 1 11-15,0 0 7 16,-3 7 2-16,-7 6 5 16,-9-1 22-16,-5 6 8 15,-10 1-2-15,-7 3 2 0,0-4-4 16,-7 0-7-16,-3-3-13 15,2-5-7-15,4-7-2 16,4-6-1-16,4-11-16 16,21-6-51-16,7-19-1 0,14-10-16 15,5-7-179-15</inkml:trace>
  <inkml:trace contextRef="#ctx0" brushRef="#br0" timeOffset="21647.73">25141 17674 570 0,'8'7'6'16,"7"-7"-16"-16,10-11 12 15,9-11 3-15,14-12-2 16,7-11 0-16,9-7 1 15,10-6-1-15,9-5 1 16,4-3 7-16,7-2 0 0,5-1-9 16,3-1 0-16,4 1-1 15,7-4 3-15,2 0 11 16,13-6 11-16,3-3-7 16,13 0-5-16,7-4-5 15,6-6 2-15,5-1 0 0,1-1-4 16,1 6-2-16,-8-1-1 15,-5 9-3 1,-15 6 0-16,-9 9-1 16,-17 7 0-16,-14 10 3 15,-14 7-5-15,-14 9 10 0,-12 7 9 0,-9 6-9 16,-17 6 3-16,-5 4-2 0,-12 4-5 16,-4 3 0-16,-5 0-2 15,-3 2-1-15,1 0 0 16,-2 0-1-16,4 0-1 15,-4 4 2-15,0-1-3 0,0 2-8 16,0 1-12 0,-2-2-24-16,-3-4-27 0,-2 0-79 15</inkml:trace>
  <inkml:trace contextRef="#ctx0" brushRef="#br0" timeOffset="24676.14">26167 15555 539 0,'-20'-33'-14'16,"14"-12"-55"-16,10 2-33 0,16 0-44 16</inkml:trace>
  <inkml:trace contextRef="#ctx0" brushRef="#br0" timeOffset="25646.39">22660 15208 398 0,'19'26'-4'0,"2"1"6"15,7 5 0-15,7 11 10 0,4 5 2 16,7 9-9-16,-3 6-2 16,-1 3-1-1,-3 7 2-15,-2 2-4 16,-3 11 2-16,-1 1-2 16,-3 8 1-16,-1 3 1 15,-4 5 5-15,1-3-2 0,1 0-2 0,-2-8-2 16,3-1 0-16,-3-9 1 15,4-7-2-15,-4-9-3 16,-1-14-37-16,-9-20-67 0,-5-24-85 16</inkml:trace>
  <inkml:trace contextRef="#ctx0" brushRef="#br0" timeOffset="26967.25">22570 14852 360 0,'30'-8'13'15,"1"-12"-13"-15,6-3 0 0,10-8 2 16,3 0-1-16,8-7-2 15,3 1-10-15,3-7 4 16,3 2 7-16,7-6-1 16,1 0-1-16,6-6 2 15,5 2 9-15,6-3-3 16,3 0 0-16,-3 0-2 0,1-4 6 31,2 2-3-31,-2-4 2 0,-1 0 6 16,3-1 6-16,2 1-6 0,3 1-3 15,-3 0 3-15,4 3-9 0,-2 2 2 16,1-1 6-16,0 3-9 16,3 3-3-16,1-1-1 15,-2 4 0-15,0 0 1 16,-7 1-4-16,-2 2 3 16,-5 2-2-16,-8 6-2 15,0 0-1-15,-5 3 1 0,-5 3 3 16,-3 0 0-16,-3 3-1 15,1 1-11-15,-6 1 19 16,-3 3-7-16,-1 1 0 0,-4 3 1 16,-4 4-2-16,-6 3 2 15,-2 3 1-15,-7 4-3 16,-3 2 1-16,-2 2 1 16,-2 0-2-16,1 0 0 15,1 6 2-15,2 0 0 0,1 1 1 31,6 0-3-31,1 6 3 16,1-1-2-16,-2 3 0 0,2 1 0 0,-4 3-2 16,-5 6 1-16,-3 2 1 15,1 3-1-15,-5 3 0 16,0 2 3-16,-3 5-1 16,-1 1-1-16,-2 2 1 0,2-1-1 15,-1 5 0-15,2-6 1 16,-3 1 1-16,2 2 2 15,2 0-2-15,-2 0 1 16,1 3 2-16,0 4-2 0,-2 1 3 16,0 3 0-16,-3 4-2 31,1-1-3-31,0 0 1 16,0 1 1-16,1-2-3 0,2-2 2 15,2-5 2-15,-1 4 1 16,3-4 1-16,2-2-2 0,-3 4 0 15,2 0 0-15,-3-1-3 0,-2 3 1 16,2-2 1-16,-2 2-1 16,0 0-1-16,0-2 2 15,3 0 1-15,2 1 3 16,3-5-3-16,3 4-1 16,-1-4 3-16,1-1-4 0,0-1 0 15,1-1-2-15,-1 1 0 16,-2 1 3-16,-1-3-4 15,1 2 6-15,2-1-5 16,-5 2 1-16,3-1 2 16,-2 0 1-1,2 3 0-15,-1-5 0 0,-2 2-1 16,3-3 3-16,-2 2 2 16,1-4-4-16,-4 0-1 15,4 2 0-15,-3 1 0 16,2-1 0-16,-1 0-3 0,-1 1 0 15,-2-4 3-15,1 2-3 16,-1-4 0-16,-4-3 0 16,-2-1 0-16,0 1 1 15,-2-4 0-15,-4 0-1 16,0-1-1-16,-4-3 2 0,-1 1-1 16,-4-1 1-16,0-4 0 15,0 0-3-15,-6-5-16 16,-9-7-73-16,-14-11-210 15</inkml:trace>
  <inkml:trace contextRef="#ctx0" brushRef="#br0" timeOffset="28132.79">23250 16806 450 0,'7'14'23'0,"-3"-3"-24"0,3 5-5 16,4 5 7-16,-1 4-1 15,9 9 0-15,-5 2-1 16,2 3 3-16,2 2-3 15,0 4 2-15,2-3 1 0,-1 5-2 16,5-1 1-16,-4 6 0 16,2 3 1-16,4 5-3 15,-3-1 4-15,4 6-5 16,-1 5 4-16,1-3-2 16,-3 1 0-16,1-4 0 15,3-4 1 1,-1 0-1-16,1-7 0 15,1-4-1-15,2-7 1 0,-1-4 2 0,3-6 0 16,2-4 1-16,3-2 2 16,4-7-1-16,2-5-1 15,-1-1-1-15,4-4 5 0,2-4-1 16,1-2 1-16,4-1-2 16,0-2-1-16,5 0-1 15,2-3-2-15,2-6 1 16,0-4-1-16,5-1 0 0,0-4-1 15,3-3 2-15,-2-2-2 16,1-1 1-16,3 0-1 16,0-3 0-16,-2 0 0 15,4 0 0-15,3 1 0 16,-3-5 1-16,1 1-2 16,1-1 2-16,-3-1-2 0,-3 0 2 15,-1 0 0-15,-4 0 0 16,4-2-1-16,-6 2 0 15,-1 0 0-15,0-2-1 16,-2 2 2-16,2-2 0 0,-2-2-1 16,1 0 2-1,1 0 6-15,0-4-1 0,2 1 2 16,-3 0-3-16,5 1-3 16,-1 1 0-16,0-1-3 15,-5 1 0-15,3 3 1 16,-3-3 0-16,-1-1-1 0,1 1 1 15,3-3-1-15,-3 1 1 16,2 1 1-16,2 0 1 16,-4 2 3-16,0 0-2 15,-4 2 1-15,0 4-1 16,-3 3-4-16,-5 4 3 0,-1 5-4 16,-1 0 4-16,-1 4-1 31,-2 1 2-31,-3 2-1 15,-4 3-1-15,-1 0-2 0,1 3-1 0,-8-4-23 16,-7-5-43-16,-9-11-171 0</inkml:trace>
  <inkml:trace contextRef="#ctx0" brushRef="#br0" timeOffset="78133.13">11095 8326 319 0,'8'0'24'16,"2"0"-29"-16,6 0 5 16,7 0 0-16,6 3 0 0,3 3 0 15,8 1 1-15,2 0-1 16,2 0-1-16,3 1 2 31,6-1-4-31,7-1 2 0,9 2 2 0,4-3-6 0,8 4 7 16,9-2 0-16,5 1-3 15,7 0 3-15,4 1 0 16,5-1-4-16,6-3 4 16,2 0-2-16,3-1 0 0,5-1-4 15,3-1 5-15,0-2 3 16,7 1-1-16,1-1 3 15,1 0-3-15,2 0 0 16,1 0-2-16,-4 0 1 16,3 0-2-16,-5 0 0 15,-3-1 0-15,-7 1 1 0,-4 0-1 16,-6-2 0-16,-3 0 1 16,-4-1-1-16,-4 1 0 15,-4 0 1-15,0 1 2 16,-1-1-3-16,-1-2 0 15,-6 3 1-15,-7-1 0 0,-3 0 0 16,-13 0-1-16,-4 0 0 16,-8 2 3-16,-6 0 1 15,-9 0 10-15,1 0-5 16,0 0-3-16,-3 0-4 0,5 0 0 16,-2 4-2-16,3-2 2 15,-1 1-1-15,-3-1 0 16,1 0-1-16,-3-2-1 31,-4 0 2-31,3 0 0 16,1 0-1-16,2 0 1 0,4-4-1 0,2 1 1 15,3-3 7-15,0-1-9 0,4-2 1 16,0-2-2-16,-2-1 4 16,4-3-4-16,0 2 4 15,3-4-2-15,-4 1-6 16,4 2 11-16,4 0-3 15,1 3-10-15,2 1 14 0,5 0-12 16,3 2 5-16,0 1 3 16,3 1-12-16,-3 1 10 15,-3 1 1-15,0 1-1 16,2 3 0-16,-2-4 1 16,1 4-1-16,3 0 0 0,2 0 1 15,1 0 1-15,3 0-2 16,0 1 0-16,-1 5 0 15,5 1 0-15,-5 4 0 16,3 0-1-16,0-11-89 16</inkml:trace>
  <inkml:trace contextRef="#ctx0" brushRef="#br0" timeOffset="101639.64">7808 14289 444 0,'0'2'-2'0,"0"-2"2"15,0 3-1-15,0 1 0 16,0 3-2-16,0 2 2 16,5 7 1-16,4 4 7 15,3 10 5-15,8 9 2 16,2 10 6-16,6 8 0 0,1 7-4 16,4 9-7-16,2 4 3 15,3-1-5-15,6 6 2 16,3 4-4-16,4 1-1 15,2 2-2-15,3 4 0 16,-5-2-38-16,-7-9-21 16,-8-10-33-16,-14-15-149 0</inkml:trace>
  <inkml:trace contextRef="#ctx0" brushRef="#br0" timeOffset="101984.8">7976 16002 389 0,'-20'28'-2'16,"1"-3"2"-1,2-4 0-15,7-4 2 0,3-2 2 16,1-1 2-16,4-3 18 0,2-1 0 15,0-2-3-15,3-4-8 16,10-4-4-16,5-4-6 16,7-16 3-16,11-11 12 15,9-19 7-15,13-14-6 16,10-11-2-16,7-11-3 16,8-7-6-16,-2 2-4 15,-6 7-2-15,-11 8-1 0,-11 8-4 16,-19 9-61-16,-12 7-44 15,-17 6-33-15</inkml:trace>
  <inkml:trace contextRef="#ctx0" brushRef="#br0" timeOffset="102327.05">7272 14864 422 0,'-9'8'7'0,"7"-6"-2"15,2-2-7-15,0 0 3 16,2 0-1-16,7 0 0 15,4 0 15-15,3-10 5 16,7-10 4-16,4-10-1 16,7-14-10-16,11-10-3 15,7-12-1-15,9-15-1 0,4-2-4 16,3-5-2-16,3 6-1 16,-3 0-2-16,-9 7-65 15,-4 5-112-15</inkml:trace>
  <inkml:trace contextRef="#ctx0" brushRef="#br0" timeOffset="102779.43">8565 13491 600 0,'-24'0'-1'0,"-8"2"0"16,-6 14-1-16,-2 13 0 15,-6 10 2-15,2 11-2 16,0 7 4-16,6 7-2 16,10 4 1-16,12 4-2 0,13-5 1 15,3-1 0-15,8-1 0 16,14-12 0-16,4-6 0 16,7-10 0-16,5-10-6 15,8-11 2-15,10-9 3 16,12-7 1-16,8 0 1 15,2-12-1-15,7-1 5 0,-2 2-2 16,-3 8-5-16,-7 3 0 16,-9 5 1-16,-10 20-5 15,-11 7 1-15,-7 11 2 16,-11 1 0-16,-11 6 4 16,-8 6 0-16,-6-3 0 0,-10 9 7 15,-12-4 7-15,-17 2-3 16,-5 1-1-16,-10-4 1 15,-4-3 1-15,-3-8 1 16,2-10-3-16,6-11-7 0,4-17-4 16,8-8-51-1,9-25-123-15</inkml:trace>
  <inkml:trace contextRef="#ctx0" brushRef="#br0" timeOffset="103437.28">9169 13150 572 0,'-10'-3'4'16,"1"2"1"-16,6 1 8 15,3 0-9-15,0 18-8 16,1 12 4-16,10 13-4 0,4 14 6 16,8 10-2-16,0 10 2 15,7 5-1-15,3 0 0 16,7-1 0-16,-1-1 0 16,2-7-1-16,1-4 0 15,-3-6 0-15,-3-8 0 16,-4-7-1-16,-8-10 1 0,-4-10-1 15,-8-8 2-15,-5-8 0 16,-7-10-1-16,-2-2 2 16,-15-14 21-16,-10-13-12 15,-9-14 0-15,-7-14-9 0,-5-11-1 16,-5-9-1-16,1-3 1 16,4 1 0-16,3 0 0 15,2 7 0-15,5 6 1 16,3 9-2-16,3 2 2 15,3 5-1-15,5 5 0 0,4 2-1 16,6 4-1-16,4 2-1 16,5 2-1-1,5-2 5-15,2 3-3 16,16-1 1-16,9 2-2 0,9 2-1 16,10 8 1-16,8 7 1 15,6 12 1-15,2 6-1 0,3 21-2 16,-2 16 2-16,-4 14 1 15,-3 9 0-15,-4 4 1 16,-4 2 2-16,-1-6-4 16,-6-7 2-16,0-10 0 15,-5-9-1-15,-4-6 0 0,-5-14 1 16,-1-2-2-16,-8-7-12 16,-9-1-73-16,-9-7-76 15</inkml:trace>
  <inkml:trace contextRef="#ctx0" brushRef="#br0" timeOffset="103702.89">9197 13920 472 0,'18'-27'4'15,"9"-14"-2"-15,9-8 1 16,9-11 23-16,11-10 13 16,5-2 3-16,7-9-15 15,3-3-15-15,1 2-8 0,0 2-4 16,-9 7 1-16,-10 5-1 16,-5 12-1-16,-14 7-15 15,-11 11-38-15,-12 6-84 16</inkml:trace>
  <inkml:trace contextRef="#ctx0" brushRef="#br0" timeOffset="104493.53">9888 12548 381 0,'-8'-14'7'15,"-1"1"4"-15,1-1 20 16,6 1 3-16,0 3-13 0,2 1 6 15,0 3-7-15,4 1-6 16,7 3-10-16,7 2-3 16,4 7 5-16,8 11 3 15,6 7 9-15,7 9 6 16,7 5-4-16,6 8 0 0,5 5-6 0,-2 3-7 16,3 2-4-16,-3 2-1 15,-8-4-1-15,-5-5-36 16,-9-9-43-16,-11-10-24 15,-16-16-107-15</inkml:trace>
  <inkml:trace contextRef="#ctx0" brushRef="#br0" timeOffset="105408.04">10009 13224 393 0,'12'-12'89'0,"1"-10"-90"16,4-6 4-16,9-4-4 16,4-8 4-16,1 0 2 15,4-9-1-15,2-2-4 16,-3-3 0-16,0-3 0 15,-5 0 0-15,-2 0 0 0,-6 1 1 16,-3 1-1-16,-7 7 0 16,-4 5 3-16,-6 7 8 31,-1 13 15-31,0 6 4 16,-8 13 6-16,-4 4-19 0,-3 7-5 15,-1 12-10-15,5 12-2 16,2 6-2-16,5 5 4 15,4 4-3-15,9 2-1 0,13-5 2 16,5-4-2-16,5-9 2 16,2-10-1-16,-1-11-3 15,1-9 1-15,-6-14 3 16,0-13-2-16,-7-9 6 0,-3-8 1 16,-3-1-4-16,-10-2 0 15,-2 7 0-15,-3 4 0 16,0 7-1-16,-3 12 1 15,-2 7-2-15,-1 7 6 16,5 3 3-16,1 9-11 0,0 10 3 16,5 3-1-16,7 6 1 15,6-1 0-15,3 0 0 16,3-11-1-16,-1-3-8 16,3-13-5-16,-7 0 4 15,-2-18 6-15,-9-9 5 16,-3-7 2-16,-1-3-2 0,-4-5 0 15,0 7 1-15,-2-1-1 16,-1 10 0-16,-1 8 0 16,1 3 5-16,1 8 4 15,2 5 5-15,0 2-15 16,3 7-9-16,8 6 9 0,6 1 1 16,4 4 0-16,6-6-1 15,6-1 0-15,2-4-5 16,3-5-4-16,-1-2 3 15,-3-3 3-15,-1-10 2 16,-10-3 2-16,-4 0-2 0,-11-6 2 16,-8-2 3-16,0-6 1 15,-10-3 4-15,-7-4 0 16,0-1-1 0,-1 6 1-16,4 7-1 15,2 4-4-15,5 8 4 0,6 12 9 0,1 1-5 16,1 14-20-16,10 9 4 15,9 5 6-15,7 8 0 16,7 5-1-16,7 4 0 16,3 1-1-16,-3 8-56 0,-7 6-59 15,-13 3-184-15</inkml:trace>
  <inkml:trace contextRef="#ctx0" brushRef="#br0" timeOffset="105862.26">9344 16707 620 0,'-4'-1'-10'0,"4"1"8"16,0 0-4-16,15 9-4 15,9 9 6-15,8 8 3 16,9 10 0 0,2 9 4-16,0 3 15 0,-2 2 0 15,-1-3-8-15,-2-7-6 0,-6-6-2 16,-6-9-2-16,-2-7-44 15,-6-5-57-15,-9 1-97 0</inkml:trace>
  <inkml:trace contextRef="#ctx0" brushRef="#br0" timeOffset="106081.01">9613 17803 553 0,'-3'23'9'15,"-1"-11"-9"-15,4-7-1 16,0-5-1-16,9-13-1 16,6-14 9-16,6-16 24 15,6-12-2-15,4-20-5 0,6-13-10 16,3-6-5-16,1-8-5 16,-5 1-2-16,-2 1-32 15,-10 9-140-15</inkml:trace>
  <inkml:trace contextRef="#ctx0" brushRef="#br0" timeOffset="106314.24">8982 17082 589 0,'2'-7'-18'0,"8"-21"9"16,5-11 13-16,4-15-2 16,5-12 6-16,3-4 8 15,0-7-11-15,2 1-2 0,1 3-3 16,1 3-4 0,-7 4-82-16,0 7-123 15</inkml:trace>
  <inkml:trace contextRef="#ctx0" brushRef="#br0" timeOffset="106847.42">9477 16330 431 0,'33'33'16'16,"1"9"22"-16,3 2-7 15,4 2-5-15,1 3-7 16,-1 2-8-16,-2 3-4 16,-2-2-6-16,-8-4 2 15,-7-2-4-15,-5-5 1 16,-10-10 1-16,-4-10 1 0,-3-11 1 15,-10-10 18-15,-7-10 8 16,-2-21-23-16,-6-11-3 16,3-12-1-16,0-5 1 15,8-3-2-15,4 6-1 0,5 10 0 16,5 10 3-16,0 11 2 16,0 11 1-16,5 9-3 15,2 5-7-15,5 5 3 16,8 11 3-16,5 4-1 15,4 1 0-15,4-1-1 0,-3-3 1 16,2-7-1-16,-5-7 1 16,-9-3-4-16,-5-18 3 15,-8-10 7-15,-5-12-2 16,-7-11 3-16,-11-10-3 16,-7-9-2-16,-4-1-1 0,-2-2-1 15,4 9 2-15,3 11-5 16,4 12 3-16,3 13 3 15,3 11 15-15,7 10 3 16,1 7-8-16,6 6-13 16,11 15-9-16,13 6 7 0,8 15 0 15,11 8 4-15,9 4-4 16,4 3 0-16,-3-4 2 16,1-5-38-1,-6-7-29-15,-13-8-40 16,-16-16-63-16,-12-13-15 0</inkml:trace>
  <inkml:trace contextRef="#ctx0" brushRef="#br0" timeOffset="107784">9976 16265 493 0,'-1'-5'10'0,"1"-7"-11"16,0-5 4-16,0-6 1 15,1-9 5-15,8-6 11 16,-4-2 1-16,0-6-17 15,-5 2-4-15,0 4-10 16,-6 4 4-16,-5 5 6 16,1 10 10-16,0 5 19 0,3 7 12 15,5 9-1-15,2 0-22 16,4 13-19-16,12 6-1 16,7 8 2-16,8 0 1 0,5 4-1 15,5-9 2-15,0-8-2 16,1-6-10-16,-10-8-10 15,-4-10 8-15,-11-13 6 16,-8-9 7-16,-9-5 2 16,-4-5 1-16,-13-4-1 15,-7 2-2-15,-1-1 2 16,-4 5 0-16,4 5 0 0,2 7 0 16,3 8 0-16,6 8 1 15,4 7 9-15,3 5 0 16,6 0-10-16,1 8-5 15,5 7 0-15,12-1-2 16,5 1 5-16,9-5-2 0,5-1 0 16,0-9 0-16,2 0-3 15,-4-7-3-15,-4-11 0 16,-4-3-1-16,-11-6 7 16,-2-2 1-1,-9-3 1-15,-4 3 1 0,0 3 0 16,-5 4-1-16,-9 6 2 0,6 7 2 15,-3 4 5-15,3 3 3 16,3 2-5-16,3 0-4 16,2 4-5-16,0 1-4 15,6 2 1-15,5-3 3 16,1-2-1-16,1-2-1 0,0 0-4 16,-6-9 3-16,-1-7 5 15,-3-7 1-15,-3-4 0 16,-3-6 0-16,-5 0-2 15,-1 2 1-15,0 5 0 16,0 8-1-16,3 3 2 0,3 10-1 16,1 5 2-16,2 0 0 15,4 7-10-15,11 8 4 16,2-1 2-16,8-2 1 16,4-3 0-16,5-7-1 0,2-2 1 15,0-14-3-15,-4-9 1 16,-5-9 1-16,-9-8 2 15,-9-3 0-15,-9 1 1 16,-2-5 1-16,-13 2-2 16,-11 3 2-16,3 4-2 15,-3 6-1-15,1 8 3 0,8 12 2 16,0 5 8-16,5 7 1 16,5 13-9-16,7 10-6 15,0 7-2-15,9 4 2 16,13 3 0-16,5-2 2 15,8-5-1-15,6-9-1 16,0-8 1-16,-1-9-2 0,-5-4 3 16,-3-11 0-16,-10-14-35 15,-7-11-54-15,-10-14-308 16</inkml:trace>
  <inkml:trace contextRef="#ctx0" brushRef="#br0" timeOffset="108541.93">11097 13809 385 0,'-28'-18'26'15,"6"6"43"-15,-3 1-3 16,4 8-10-16,2 3-18 0,3 0-8 16,2 12-17-16,6 6-7 15,8 5-5-15,0 4-2 16,20 1-1-16,10-1 0 15,15-4 0-15,7-3-1 0,9-8-1 16,4-3-1-16,-1-3 2 16,-2-3 6-16,-8 4-2 15,-9 4-1-15,-14 5 0 16,-12 6 4-16,-11 4 15 16,-8 8 1-16,-1-2-6 15,-18 4 0-15,-7-4-4 0,-6-3-3 16,-2-10-2-16,-2-6-3 15,-2-13 0-15,5-9-12 16,5-19-21-16,9-14-12 16,5-11-7-16,13-4 10 15,1-2 19-15,15 4 21 0,5 5 1 16,7 6 1-16,4 14 9 16,-2 10 9-16,3 8-10 15,-3 11-7 1,0 1-1-16,-2 5 2 15,0 5-4-15,-2-2 0 0,-4-1 1 0,-3-5-11 16,-6-2 3-16,-5-13 7 16,-7-10 4-16,0-10 1 15,-15-7 4-15,-3-5-5 16,-3 2-1 0,-3 1-2-16,2 10 0 15,3 8 6-15,-1 13 13 16,4 11 10-16,5 10-16 0,6 15-13 15,5 4 2-15,0 7-2 16,16-2-1-16,10 0 0 16,8-5-1-16,7-8-21 15,0-7-24-15,-2-10-70 16,-6-4-230-16</inkml:trace>
  <inkml:trace contextRef="#ctx0" brushRef="#br0" timeOffset="108848.67">11537 13483 426 0,'-6'-4'162'0,"2"1"-160"15,4-1 2-15,0 3-4 16,15-1 3-16,4 2 0 16,10 0 15-16,5 3-5 15,5 9-7-15,0 10-4 0,-7-1-3 16,1 3 3-16,-10-3-2 15,-5-5 0-15,-5-6 4 16,-8-6-1-16,-3-4 32 16,-2-19 37-16,-4-8-27 15,-6-11-33-15,-5-3-8 16,-1-6-2-16,-4 1-2 16,2 6 1-16,-1 5 1 0,0 5-16 15,4 9-17-15,1 7-21 16,6 7-42-16,4 0-86 15</inkml:trace>
  <inkml:trace contextRef="#ctx0" brushRef="#br0" timeOffset="109051.8">11831 13178 207 0,'0'-9'442'15,"-3"4"-434"-15,1 5 5 16,2 0-14-16,0 15-4 15,0 6 5-15,7 1-1 16,6 2 2-16,3-1-1 16,4-5-1-16,5-8 0 0,-4-7-7 15,-3-3-48-15,-6-13-65 16,-10-9-171-16</inkml:trace>
  <inkml:trace contextRef="#ctx0" brushRef="#br0" timeOffset="109177.07">11629 13025 625 0,'-8'0'18'15,"3"0"0"-15,5 0-14 16,0 0-6-16,1 0-82 16,9 0-94-16</inkml:trace>
  <inkml:trace contextRef="#ctx0" brushRef="#br0" timeOffset="109738.84">11966 12883 520 0,'-16'0'154'16,"4"0"-153"-16,0 10-2 0,9 7-3 15,1 6-1-15,2 4-2 31,2 3 6-31,8 1 0 16,7-8 0-16,5-7-2 0,3-7-3 0,3-9 0 16,2-5 7-16,-1-17 5 15,-4-12-3-15,-3-7 0 0,-8-9-1 16,-8-2 0-16,-6-1-1 16,-1 1 6-16,-11 4-2 15,-2 9-1-15,-2 9 6 16,2 10 13-16,-3 9 6 15,3 11-4-15,3 2-16 16,2 16-4-16,6 9 1 16,3 3-5-16,10 2 1 0,12 0-1 15,5-3-3-15,7-6 0 16,0-9-7-16,0-8-11 16,-2-6-1-16,-8-11 16 15,-4-12 5-15,-8-6 3 0,-8-6 2 16,-4-7 0-16,0-4-3 15,-4 1 0-15,-3 5 0 16,2 5-2-16,-1 10 0 16,6 11 8-16,0 13 3 15,0 4-13-15,6 20-1 0,8 9 11 16,4 8-2-16,9 4-4 16,7 4-2-16,4-1 1 15,6-1-17-15,5 0-28 16,-3-1-35-16,-5-2-58 15,-16-2-132-15</inkml:trace>
  <inkml:trace contextRef="#ctx0" brushRef="#br0" timeOffset="110239.69">10920 15744 588 0,'-7'-3'-4'0,"7"3"3"0,0 0-10 15,13 9 6-15,8 7 3 16,8 9 2-16,8 13 6 15,7 11 18-15,7 17 3 16,0 13-8-16,3 11-5 0,2 9-6 16,-3 4 2-16,-7 6-5 15,-5-4 0-15,1-1-3 16,-8-8-1-16,-7-10 1 16,-4-16-2-16,-5-20 0 15,-11-20-18-15,-7-25-17 16,-16-14-19-16,-14-35-7 0,-18-22-33 15,-9-22-37-15</inkml:trace>
  <inkml:trace contextRef="#ctx0" brushRef="#br0" timeOffset="110427">11052 16123 363 0,'-30'-77'49'16,"11"14"17"-16,9 16-22 0,8 9-13 16,2 6-4-16,5 9 1 15,12 3-7-15,4 6-2 16,11 9-6-16,12 5-6 15,5 8-2 1,9 17 3-16,6 11-3 16,3 14-1-16,-2 3-3 0,-2 5 1 0,-6 2-2 15,-5-6-13-15,-10-4-30 16,-14-14-41-16,-13-7-59 16</inkml:trace>
  <inkml:trace contextRef="#ctx0" brushRef="#br0" timeOffset="110598.9">11398 16451 443 0,'7'-6'101'0,"3"-20"-99"0,2-15-1 16,5-17 7-16,4-11 8 15,2-7-9-15,1-10-6 16,-1-1-132-16</inkml:trace>
  <inkml:trace contextRef="#ctx0" brushRef="#br0" timeOffset="110801.96">11644 15612 683 0,'-1'0'5'0,"-8"2"0"15,4 13-4-15,3 6-1 16,2 11 0-16,0 4-3 0,2 3 5 15,10 0-2-15,5-3 0 16,5-6-2-16,3-8 0 16,8-8-3-16,1-14-24 15,3-2-19-15,0-25-39 0,-3-8-61 16,-5-17-157-16</inkml:trace>
  <inkml:trace contextRef="#ctx0" brushRef="#br0" timeOffset="111021.02">11840 15275 645 0,'-19'14'5'15,"-1"6"-4"-15,11 5 3 16,2 7-1-16,7 4-3 0,0 5 3 16,7 4 3-16,10-2 3 15,5-4 4-15,2-4-3 16,4-8-6-16,5-9-2 15,1-11-4-15,2-7-1 16,-1-14-39-16,-2-17-45 16,-6-9-105-16</inkml:trace>
  <inkml:trace contextRef="#ctx0" brushRef="#br0" timeOffset="111862.72">12077 15265 619 0,'0'14'8'0,"-3"-5"-10"16,3-6-2-16,1-3 0 16,8-8 1-16,1-16 11 15,2-14 17-15,-2-6-20 16,0-7-2-16,-6-5-2 0,-4 2-2 16,0 8-7-16,-6 9 7 15,-7 12 1-15,1 11 1 16,3 10 21-16,-2 4-1 15,6 20-6-15,1 12-5 16,4 7-6-16,0 9 1 0,9 6-5 16,4-1 3-1,4 0-4-15,7-8 1 0,0-9 0 16,1-15 0-16,1-15-13 16,3-8 0-16,-2-25 7 15,0-18 5-15,-9-15-6 16,-6-9-5-16,-8-10 9 0,-4-5 4 15,-7 1 1-15,-11 7-1 16,-2 9 3 0,0 12-1-16,0 12 3 15,1 16 6-15,1 16 14 0,0 11-9 16,0 11-6-16,2 16-6 0,3 3-5 16,8 5 2-16,5 7-1 15,2-1-3-15,18-4 1 16,10-5-3-16,4-2 2 15,9-1-3-15,4 0 3 0,-1-1 3 16,-2 6-2 0,-5 0 0-16,-8 5 1 0,-4 3 0 15,-8 2 0-15,-6-7 3 16,-6-6-4-16,-3-11 2 16,-3-10 0-16,-1-10 2 0,-1-27-5 15,-8-16-5-15,-4-16-3 16,-5-21-5-16,-2-15-3 15,1-12 0-15,-1-3 6 16,3 0 3-16,0 8 6 16,2 14 3-16,5 21 0 15,-1 18 8-15,-4 23 10 0,-2 15 19 16,0 11-16-16,-3 18-18 16,1 16 1-16,4 7-2 15,5 5-2-15,8 6-1 16,2-4 2-16,17-8-5 15,15-10-17-15,7-7-4 0,4-8 14 16,8-9 6-16,1-2 3 16,-4-3 2-16,-1 3 1 15,-4 3-2-15,-7 6 8 16,-8 8 6-16,-11 8 1 16,-8 8 2-16,-9 6-1 0,-2 4-7 15,-15 6-4-15,-4 2-5 31,-9 0-65-31,-4 0-124 16</inkml:trace>
  <inkml:trace contextRef="#ctx0" brushRef="#br0" timeOffset="112513.69">10920 18418 457 0,'35'-47'5'0,"4"-3"-4"0,6-6 0 15,7-5 1-15,6-5 3 16,3-9 5-16,4-10 17 16,3-12-3-16,4-14-5 15,8-13-6-15,7-13-10 16,6-8-1-16,11-10 0 16,9-6 0-16,6-2-1 0,5 0-3 15,1 0 3-15,3 6-9 16,-3 5-17-16,-3 7 19 15,1 8 4-15,-8 1 2 16,-2 6 2 0,-4 1 12-16,-1 5 10 15,-6 2-4-15,-1-1-4 0,-4 3 5 0,-6 5-3 32,-3 2-5-32,-3 11-1 0,-12 10 0 15,-7 13 1-15,-11 17-5 16,-13 17-5-16,-14 15-3 15,-14 14 3-15,-3 7-2 0,-10 9-1 16,-1 0-9-16,0 2-23 16,-8 0-29-16,-8-2-158 15</inkml:trace>
  <inkml:trace contextRef="#ctx0" brushRef="#br0" timeOffset="-211430.48">6814 10837 136 0,'10'0'18'16,"-2"0"-18"-16,4 0 3 15,3 0 5-15,1-5-3 0,4-1 3 16,2 1-3-16,-1-2-1 16,1 0-3-16,-1-1 0 0,0 0 0 15,1 1 0-15,0-1 0 16,3 4-2-16,-2-4 1 15,4 1 3-15,3 0 9 16,4 3 5-16,7-3-8 16,-4 0 3-16,8 1-1 15,2 4-7-15,1-4 2 16,4 2-3-16,4 1-1 0,2-3 2 16,4 3-3-16,6-2 5 15,4-3-3-15,4 3 0 16,2-3-1-16,9 2 0 15,4-3 2-15,3 0-4 16,2 4 10-16,1 0-5 0,5-1-12 16,-7 2 9-16,0 2-9 15,-2 1 2-15,0 0 1 16,-1 1 8-16,-2 0-4 16,0 0 5-16,3 0-5 0,-1 0 0 15,1 2 12-15,2 2-24 16,0-1 12-16,0 2 0 15,0-1 1-15,-1-1-2 16,-3 0 2 0,-1 2-1-16,-2-1 1 15,-1 2-1-15,-1-1 0 0,0-1-1 0,-2 0 1 16,1 2 1-16,-1-3-2 16,-5 1 1-16,-1-1-1 15,-5-3 18-15,-5 0-9 16,-4 1 12-16,1-1-4 15,-6 2-5-15,1-1-3 16,-1 1-2-16,0 3 0 0,1 0-3 16,1 3 0-16,-2 1-3 15,4 5 1-15,-2 1-1 16,2 7 1-16,3 2 0 16,2-4-4-16,1-12-91 0</inkml:trace>
  <inkml:trace contextRef="#ctx0" brushRef="#br0" timeOffset="-168615.14">13119 12302 221 0,'36'-20'30'15,"12"-8"-26"-15,20-4-3 16,17-6 1-16,19-2-1 15,13 0 1-15,7 2-3 16,-6 8-8-16,-2 5 4 16,-6 7-30-16,-3 11 11 15,-10 4 29-15,-4 3-6 0,-1 0 0 16,-7 2-47-16,-2 6 10 16,-7-1 27-16,-6 4 7 0,-4-2 4 15,2 3 0-15,3-6 20 16,2 0 0-16,4 0-4 0,9-2-5 15,2 3 0-15,4-3-1 16,-1-1 3-16,3 1-8 16,-1-3 0-16,0 1-2 15,-1-2 1-15,1 0 0 0,1 0 2 16,-3-7 5-16,-1-3-2 16,3-4-2-16,-4 2-2 15,-1-4 1-15,0-2-1 16,-3 3-1-16,-2 0 2 15,-2 0-3-15,-7-2 0 16,0 3-2-16,-8 2 1 0,-3 1 12 16,-2-2-10-16,-3 3-10 15,-4-2 13-15,1 2-4 16,-3-1-2-16,-1 3 0 16,-2-3 0-16,-6 1 1 15,-5 0 4-15,-5 0 0 16,-8 1 2-16,-9 3 1 0,-3 1 0 15,-8 3-3-15,-5 2-2 16,-3-1-18-16,-21-17-194 16</inkml:trace>
  <inkml:trace contextRef="#ctx0" brushRef="#br0" timeOffset="-138250.38">14697 12666 219 0,'3'-4'79'0,"-3"1"-74"15,0-1 1-15,0 0-2 0,0 3-4 16,0 1 0-16,2 0 0 15,0 0-2-15,-2 7-12 16,0 7-13-16,0 8 14 16,0 2 17-16,0 7-1 15,0 3 1-15,6 1-3 16,1 1-1-16,2 0 1 0,6-2 1 16,-1-2 0-16,4-2-3 15,1-5 1-15,6-2-2 16,6-5 2-16,1-4 0 15,7-5 3-15,5-6 4 16,6-3-2-16,9-8 1 16,7-14 6-16,9-6 4 0,9-11-2 15,10-8-2-15,8-4-5 16,9-8-1-16,10-4-2 16,4-6-3-16,4-3 0 0,6-3-1 15,0-3 4-15,-4-2-4 16,0-1 0-16,-2 1 2 15,-9 9-2-15,-8 7 1 16,-10 9-1-16,-17 8-2 16,-16 10 3-16,-11 10-2 15,-17 7 2-15,-9 7-1 0,-10 5 1 16,-7 3-1-16,-8 3-1 16,-5 0-2-16,-2 2 4 15,0 0 6-15,0 0-2 16,0 0 3-16,0 0-8 15,0 2 7-15,-2 7-2 0,0 0-14 16,2 0-78-16,-2-9-52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6:08:00.769"/>
    </inkml:context>
    <inkml:brush xml:id="br0">
      <inkml:brushProperty name="width" value="0.05292" units="cm"/>
      <inkml:brushProperty name="height" value="0.05292" units="cm"/>
      <inkml:brushProperty name="color" value="#FF0000"/>
    </inkml:brush>
  </inkml:definitions>
  <inkml:trace contextRef="#ctx0" brushRef="#br0">20430 12858 146 0,'-7'0'184'16,"4"0"-172"-16,-4-5 18 0,4 0-3 15,-1-4-11-15,0 2-4 16,-2-2 0-16,5 0-1 16,-1 3 7-16,-2 1 5 15,4 3 2-15,0 2-13 16,0 9-11-1,0 13-2-15,7 11 2 16,5 17 6-16,-2 13-2 0,1 17 1 16,0 12 2-16,-2 12-6 15,-1 14 2-15,-2 7-3 16,-2 3-1-16,-2 0 3 0,-2-4-5 16,0-19-45-16,-5-21-42 15,2-32-189-15</inkml:trace>
  <inkml:trace contextRef="#ctx0" brushRef="#br0" timeOffset="894.27">21126 13083 402 0,'5'-25'6'0,"-5"-8"5"16,0-10 6-16,0-9 15 16,-5-5-14-16,-7-6-9 15,-7 4-5-15,-6-1-2 0,-7 10 8 16,-6 10 17-16,-3 12-1 16,-4 12 0-16,4 13 0 15,3 4-12-15,8 19-8 16,6 14-2-16,8 12-4 15,9 13 3-15,7 10-3 16,3 8 0-16,14 5 1 0,5 1-1 16,2-14-3-16,3-16-8 15,-3-22-5-15,1-26 2 16,-4-19 12-16,-1-33 13 16,2-17-2-16,-1-9 0 15,-3-2-9-15,-6 13 2 0,-2 10-3 16,-5 18 1-16,-5 16 1 15,0 18 9-15,0 16-4 16,-7 18-10-16,5 18 6 16,2 16-2-16,0 16 0 15,9 14 2-15,7 10-1 0,7 10-1 16,3 6 1-16,2 0-19 16,-2-4-14-16,-2-19-31 15,-6-13-42-15,-6-33-55 16,-2-34-81-16</inkml:trace>
  <inkml:trace contextRef="#ctx0" brushRef="#br0" timeOffset="1273.16">21148 12725 550 0,'-19'-8'37'15,"9"-2"-49"-15,5-4 6 16,5-2 2-16,8-2-2 16,11-7-6-16,10 0 12 15,13 0 0-15,4 3 5 0,7 12 1 16,-3 10-2-16,-5 9-7 16,-8 26 2-16,-15 17-1 15,-17 19 4-15,-5 13 14 16,-19 14 11-16,-10 8-1 15,-3-1-14-15,5-9-1 16,5-15-3-16,7-18-3 0,14-21-4 16,1-17 0-1,18-22-4-15,7-3 1 16,6-21 10-16,10-11 0 16,4-8-5-16,1-2-1 15,0-1-3-15,-2 5 1 16,-3 6-24-16,-4 8-65 0,-8 2-49 15,-7 6-163-15</inkml:trace>
  <inkml:trace contextRef="#ctx0" brushRef="#br0" timeOffset="1423.47">21792 13077 718 0,'-11'0'51'16,"2"0"-57"-16,4-12 2 15,3 0 6-15,-1-6-55 16,-2-7-63-16,2-14-216 0</inkml:trace>
  <inkml:trace contextRef="#ctx0" brushRef="#br0" timeOffset="2221.44">22034 12325 375 0,'-9'-20'-4'0,"2"-3"5"0,6-4 8 16,1-3 12-16,1 2-3 15,15 1 8-15,7 9 6 16,8 13 4-16,11 5-20 16,-1 25-7-16,3 18-6 15,-2 14 2-15,-2 12-3 0,-10 7 1 16,-1 11 1-16,-4 3 2 15,-2 9-4-15,-1 6 0 16,-6 4-1-16,2-1 0 16,-2-4-10-16,-2-17-36 15,1-21-16-15,-4-26-42 0,2-38-247 16</inkml:trace>
  <inkml:trace contextRef="#ctx0" brushRef="#br0" timeOffset="2549.89">22846 12254 550 0,'0'0'1'0,"-13"0"-15"16,1 7 5-16,-2 16 6 0,-3 15-7 16,3 15 9-1,1 15 1-15,5 12 0 0,1 9 0 16,2 4 2-16,5-7-2 15,10-8 1-15,2-17 0 16,6-18-1 0,6-20 1-16,0-23-3 15,2-19 4-15,-1-28 26 0,-3-16-5 0,-7-13 1 16,-1-10-3-16,-9-3-8 16,-5 3-7-16,0 11-3 15,-13 13-2-15,-8 17 4 16,-6 17 6-16,-6 19-7 0,-1 9-5 15,-4 7-29-15,2 12-48 16,9 1-98-16</inkml:trace>
  <inkml:trace contextRef="#ctx0" brushRef="#br0" timeOffset="2737.4">23417 12193 421 0,'-14'16'-41'0,"9"-2"-39"16,1 1-70-16</inkml:trace>
  <inkml:trace contextRef="#ctx0" brushRef="#br0" timeOffset="3519.1">23756 11567 501 0,'0'16'2'0,"6"11"-17"16,6 17 13-16,2 16 1 16,3 11 0-16,3 9 2 15,-1 4-1-15,3 0 1 0,5-9 0 16,2-11 0-16,3-18-1 15,-1-20-24-15,-1-23-39 16,-3-20 12-16,-2-31 59 16,-7-23 8-16,-6-18-11 0,-2-9-2 15,-3-2 21-15,-4 5-5 16,-1 13 8-16,-2 14 16 16,0 22-7-16,0 16-1 15,0 16-1-15,0 14-7 16,0 2-27-16,0 21 2 15,0 14-2-15,0 13 0 16,7 18 2-16,8 10-2 0,7 13 2 31,4 7-2-31,6 6 1 0,5-3 0 16,-1 1-2-16,-1-4 2 0,-1-7-1 16,-3-14-8-16,-1-15-10 0,-4-16-32 15,2-17-18-15,-2-22-29 16,-2-9-82-16</inkml:trace>
  <inkml:trace contextRef="#ctx0" brushRef="#br0" timeOffset="3690.96">24752 12050 771 0,'-4'-12'2'15,"0"2"-7"-15,4 2-41 0,-4 3 18 16,-3 5-32-16,-3-1-48 16,-5-2-170-16</inkml:trace>
  <inkml:trace contextRef="#ctx0" brushRef="#br0" timeOffset="4680.17">24950 11551 517 0,'-13'-2'-35'16,"1"-8"32"-16,3-5 2 15,4 1-1-15,2-4-2 16,3-5 9-16,0-4-8 0,3-6 3 16,9-5 2-16,8-2 0 15,4 3-1-15,8 3 3 16,8 5 0-16,8 10 0 15,6 10 5-15,5 9-1 16,5 13 0-16,4 20-1 16,-5 16-4-1,-10 15-1-15,-10 20-2 16,-16 14-7-16,-21 9-37 16,-13 3-30-16,-27 0-71 0,-12-11 85 0,-8-11 62 15,3-23 70-15,7-18 42 16,8-20-43-16,9-15-24 15,13-12-14-15,6-9-19 0,7-16-18 16,1-3-10-16,15-4 4 16,5-1 13-16,9 5-4 15,10 7-1-15,0 6 7 16,7 5 5-16,8 5-1 16,4 5 2-16,3 0 1 0,7 0-5 15,4 0-2-15,3 0-4 31,-1 1 1-31,0-1-1 0,-8 0-1 16,-8 0-43-16,-12-4-70 16,-8-6-134-16</inkml:trace>
  <inkml:trace contextRef="#ctx0" brushRef="#br0" timeOffset="5629.46">20177 15794 312 0,'0'0'-1'0,"0"0"-1"15,12 0 9-15,2-7-4 16,9-1-1-16,8-5 3 0,5-1 0 31,6-6-2-31,11 0-3 0,6-6 1 16,13-5-1-16,2-4-16 16,11-8-22-16,5-3 0 15,8-8 30-15,2-1 1 16,4-6 8-16,11-3 16 0,0-2 13 15,9-6 8-15,5-1-20 16,7-4-7-16,10-6-4 16,5-4 3-16,9-5 4 15,4-1-8-15,13-8 2 16,-1-1 1-16,5 4-5 16,4 0-2-16,4 0-2 0,-4 2 0 15,-2 3-9-15,-3 0-7 16,-3 2 4-16,-1 0 5 15,-5 4 6-15,1-1 0 16,2 3 4-16,1-2-3 0,-5 3 3 16,-1-2 0-16,1 0-1 15,-4 3 1 1,-6 4-1-16,-6 4 1 16,-5 4-4-16,-9 5 4 0,-8 1-2 0,-8 7 1 15,-5-1 2-15,-9 4 8 0,-8 1-4 16,-7 4-2-16,-5 0-1 15,-9 7 3-15,-9 4-5 16,-6 3 1-16,-10 8-1 16,-11 1-1-16,-12 10-1 15,-9 4 1-15,-9 5-2 0,-7 4 1 16,-4 2 2-16,-4 2 4 16,0 0-4-16,0 0-1 15,0 0-34-15,-9 0-144 16</inkml:trace>
  <inkml:trace contextRef="#ctx0" brushRef="#br0" timeOffset="6381.91">18804 13680 205 0,'18'47'104'0,"7"1"-101"0,6 7-1 15,6 12 14-15,10 6-3 16,6 9-6-16,8 7-2 15,1 7-3-15,-5 6 0 16,-1 0 0-16,-4 3 0 0,-5-1-2 16,-6-12 1-16,-1-5 0 15,-3-4-2-15,-5-11-5 16,-1-8-10-16,-2-8 0 16,-7-13-10-16,-1-14-33 15,-7-17-38-15</inkml:trace>
  <inkml:trace contextRef="#ctx0" brushRef="#br0" timeOffset="7379.51">18718 13271 343 0,'9'1'5'16,"6"-1"-14"-16,4-7 4 16,8-8 11-16,7-6 2 15,11-2-5-15,3-7 6 16,8-6-8-16,8-3 1 0,6-4-1 16,10-5 1-16,-2-9-2 15,12 0 3-15,2-2-4 16,7-5 2-16,8-2 0 15,3 0-2-15,3-2 2 0,4-1 0 16,5 0-1-16,-2-2 0 16,11 0 0-16,1 0-1 15,2-3 2-15,6 1-2 16,6 1 4-16,3-5-1 16,2 2-5-16,1-2 4 15,3 0-3-15,3 2-8 0,-4-1 5 16,-3 4-2-16,-2 5 7 15,-1 1-2-15,-5 5-6 16,-1 4 8-16,-4 0-4 16,-1 3 13-16,-1 3-7 15,1-3 10-15,-1 4-10 0,-2-2-2 32,1 5 1-32,0 1 1 15,-3 6-4-15,-3-2 1 0,-5 8-6 0,-2-5 3 16,-6 7-2-16,-6 3-5 15,-3 1 13-15,-4 3-3 16,-5 2-7-16,-2 5 2 0,-5 2 4 16,-1 4 1-16,-2 1 0 15,-6 4 4-15,3 1-1 16,-4 5-1-16,-1-1 1 16,0 2-2-16,-3 0 2 15,-2 9-2-15,-3 3-2 0,-3 8 2 16,-11 2-3-16,-2 4 0 15,-4 3 0-15,-6 3 1 16,2 3 1-16,-4 3 2 16,5 0-1-16,2 8 1 15,-3 2-1-15,0 4-2 16,-1 6 1-16,-5 5-2 16,-5 3-9-16,-6 5-1 0,-8-2 10 15,0 3 3-15,-3-4 0 16,0 0 2-16,3-4 3 15,2 0 11-15,4-3 1 16,3 2-4-16,0-1-10 0,-1-1 0 16,-2-1-3-16,-2-1 2 15,-7-6-1-15,-6-1-1 16,-3-2 0-16,-6-3-3 16,-1-7-20-16,-4-5-35 15,1-16-69-15</inkml:trace>
  <inkml:trace contextRef="#ctx0" brushRef="#br0" timeOffset="11947.32">24039 14448 332 0,'41'-47'-104'0,"-7"1"105"15,-7 4 7-15,-4 2 1 16,-9 8-5-16,-10 5 2 15,-4 2 12-15,-4 5 20 16,-6-3-20-16,0 0-12 0,-2 0-6 16,2-2-4-16,2-3-61 15,-1-1-62-15</inkml:trace>
  <inkml:trace contextRef="#ctx0" brushRef="#br0" timeOffset="12290.6">24075 13916 283 0,'-6'-7'37'16,"2"-4"-2"-16,-1 3 12 0,3-3-22 15,2 2-11-15,-2 0-4 16,2 1-2-16,0 2-4 16,0 2 1-16,0 2 4 15,0 2-6-15,0 0-2 0,0 0-1 16,0 7 3-16,2 8 1 16,3 1 1-16,-1 5 2 15,7 4-3-15,1 5 0 16,3 8-2-16,6 1 0 15,6 6 0-15,5 5-1 16,2 3 0-16,3 8 0 16,-1 7-1-16,0 3 1 0,-2 2 0 15,-2 2 1-15,-5 2-2 16,-2-7 1-16,-4-6-1 16,-4-11 0-16,-5-5 3 15,-1-12-3-15,-4-10-2 0,-2-8 4 16,1-7-2-16,-5-5-32 15,-1-6-50-15,-3-4-177 16</inkml:trace>
  <inkml:trace contextRef="#ctx0" brushRef="#br0" timeOffset="12853.39">23931 14864 351 0,'-9'-2'-1'0,"-1"2"4"16,7-2 7-16,-1 2 7 15,4 0-8-15,0 0-2 0,0 0-4 16,0 0-5-1,2 0 1-15,8 0 4 0,0 6-1 16,4 4 2-16,4 4 0 16,8 6 2-16,4 3 2 15,6 7 3-15,5 2-1 0,3 4-2 16,5-1-2-16,4 1 2 16,1-4-7-16,-3-1 1 15,2-5-1-15,-6-2-1 16,-3-3 1-16,-8-5 0 15,-4-2-1-15,-1-3 0 0,-6-2 0 16,-1-6-1-16,-3-3 0 16,-1 0 0-16,-2 0 3 15,1-12 0-15,-1-2 1 16,-3-10 2-16,-2-4 0 16,-5-7 6-16,-4-7 8 15,-4-4 10-15,0-4-13 0,-6 0-7 16,-6 0-3-16,-1-1 0 15,-1 3-2-15,4-1-2 16,-2 4-2-16,4 5 4 16,2 5-4-16,1 7 0 15,1 2 2-15,0 8-4 0,1 3 2 16,3 3-8-16,0-1-23 16,0 1-27-16,0-2-76 15</inkml:trace>
  <inkml:trace contextRef="#ctx0" brushRef="#br0" timeOffset="14688.07">24774 16089 358 0,'3'41'2'15,"0"4"7"-15,6 6 6 16,1 1 10-16,2 0 7 0,0 1-2 16,2-3 6-16,1-4 2 15,-3 2-4-15,3-5-10 16,-1-2-12-16,1 0-7 15,-1-1-3-15,2-3 0 0,3-5-7 16,1-5-43-16,1-13-33 16,-6-12-83-16</inkml:trace>
  <inkml:trace contextRef="#ctx0" brushRef="#br0" timeOffset="15065.84">25266 15893 511 0,'0'-2'-19'0,"-9"-5"20"15,3 7-2-15,-1 3 0 16,-1 19-1-16,1 8-1 0,3 17 2 16,2 10 4-16,2 10 10 15,0 6-1-15,7 0 3 16,8-3-4-16,3-6-2 15,0-9-5-15,6-10 0 16,-3-13-1-16,0-12-3 0,1-13 0 16,-3-7-1-16,1-24 18 15,-6-13 15-15,-2-17-5 16,-5-10-7-16,-6-9-9 16,-1-1-7-16,0 2-1 15,-10 14-1-15,0 11-1 16,-2 17 2-16,0 14 8 0,-5 14-4 15,-2 4-7-15,-3 20-17 16,1 6-40-16,0 2-48 16,6-2-127-1</inkml:trace>
  <inkml:trace contextRef="#ctx0" brushRef="#br0" timeOffset="15665.8">25629 15772 464 0,'2'-10'131'0,"-2"2"-141"15,0 3 11-15,0 0-1 16,0 5-2-16,0 0-2 16,10 17-9-16,3 8 13 15,6 11-2-15,2 6 5 0,2 10 4 16,4 0-3-16,-3-2-5 15,-2-4 5-15,-5-10-4 16,-5-8 0-16,-2-12 2 16,-5-5-3-16,-5-11 3 15,-2-7 20-15,-6-16 18 0,-5-13-39 16,0-12 1-16,2-12-1 16,6-2-4-16,5-2 3 15,0 5 0-15,7 12 0 16,6 12-2-16,3 8 1 0,4 15 0 15,2 9-3-15,2 3 0 16,3 9 4-16,0 9 0 16,2 8 0-16,-2 4 1 15,-5 6-1-15,-3-1 0 16,-4-6-5-16,-3-4 1 16,-9-7 3-16,-1-12 2 0,-2-6 4 15,-2-17 13-15,-5-9-13 16,0-12-1-16,0-3-3 15,4-2-1-15,3 6 0 16,0 7 0-16,0 8-1 16,5 9 1-16,4 12 0 15,0 1-5-15,2 13 4 16,3 11 1-16,3 5 2 0,0 5-2 16,1 3 0-16,1 2 0 15,2-3 1-15,-1-8-3 16,-1-3 3-16,-1-10-1 15,0-9-8-15,0-6-34 16,-5-22-33-16,-4-10-32 0,-1-11-190 16</inkml:trace>
  <inkml:trace contextRef="#ctx0" brushRef="#br0" timeOffset="15978.27">26340 15370 477 0,'0'-27'8'15,"0"5"20"-15,-2 14 26 16,-5 4-11-16,1 4-9 15,-1 9-24-15,-1 18-9 16,1 12-4-16,1 11 2 16,6 7 3-16,0 2-4 0,4-2 3 15,8-5-1-15,6-11 0 16,4-9-8-16,4-12-9 16,-6-10 0-16,1-10-3 15,-4-10 10-15,-6-23 15 16,-7-11 27-16,-4-15-8 0,0-3-10 15,-12-1-6 1,-3 6-2-16,1 9 1 0,-3 14 1 16,2 16-1-16,-4 15-3 15,1 8-6-15,1 18-22 16,5 7-33-16,7 4-46 16,5-2-153-16</inkml:trace>
  <inkml:trace contextRef="#ctx0" brushRef="#br0" timeOffset="16666.44">26757 15666 603 0,'0'0'0'16,"2"-12"-27"-16,-2-8 2 15,-5-9 15-15,-8-6-5 0,-1-10 9 16,-6-8 8-16,-4-8-1 15,-2-7 13-15,-3-2 0 16,2 3 1-16,0 6-11 16,7 13 3-16,6 10 4 15,1 21 6-15,4 9 3 0,4 8 1 16,0 18-12-16,3 13-6 16,2 6-6-16,0 8 6 15,7 3-4-15,7-2 1 16,8-6 3-16,5-6-7 15,3-15-11-15,3-12-5 16,-3-7-3-16,-1-20 10 0,-2-17 13 16,-3-9 0-16,-5-4 2 15,-3-4-1-15,-5 10 0 16,-6 6 0-16,-2 13 1 16,-3 11 12-16,0 14 10 0,-7 7-10 15,0 16-9-15,4 11-3 16,0 5-1-16,3 4 0 15,1 0-1-15,15-4 0 16,4-10 0-16,5-11-2 16,4-11-10-16,2-7 4 15,-1-20 4-15,-1-12 2 0,-8-14 5 16,-6-8-3-16,-7-6 2 16,-6-5 0-16,-2-1 4 15,0 4 1-15,-5 6-5 16,-2 16 5-16,-3 10 0 15,2 13 5-15,-3 17 1 16,-4 15-3-16,0 19-6 0,2 10-4 16,6 11 0-16,3 9 0 15,4 3 1-15,9-5-2 16,9-7 1-16,9-7-1 16,0-12 0-16,6-13 1 15,4-12-1-15,-3-11 2 0,2-13 2 16,-2-17 2-16,-2-11-4 15,-1-13-25-15,-4-6-43 16,-7-5-146-16</inkml:trace>
  <inkml:trace contextRef="#ctx0" brushRef="#br0" timeOffset="17046.97">27718 14096 600 0,'-9'-39'-4'15,"7"3"2"-15,2 4 0 16,2 7 2-16,5 8 2 0,-2 6-2 15,2 4 0-15,1 7 2 16,3 1 6-16,2 17 4 16,4 11 3-16,3 8 3 15,1 15-6-15,1 9-4 0,0 7-2 16,-3 5-1-16,1 2 2 16,-2-5 2-16,-2-5-2 15,1-6 0-15,-2-7-6 16,2-11 1-16,0-11-2 15,2-10-32-15,-6-10-25 16,-1-10-105-16</inkml:trace>
  <inkml:trace contextRef="#ctx0" brushRef="#br0" timeOffset="17282.37">27789 15009 373 0,'-24'29'166'0,"2"-6"-171"16,5-3 5-16,5-4-1 16,5-4 4-16,1-6-3 0,4-3 8 15,2-3 4-15,2-2 0 16,13-13-2-16,5-12 7 0,12-9-7 16,9-12-3-16,8-13-4 15,6-6-1-15,10-6 2 16,0-6-2-16,-4 2-2 15,-9 1-41-15,-15 5-131 0</inkml:trace>
  <inkml:trace contextRef="#ctx0" brushRef="#br0" timeOffset="17516.68">27429 14269 140 0,'-13'6'323'16,"9"-6"-299"-16,4 0 2 0,15-11-21 15,6-9 6-15,10-5 2 16,6-10 8-16,9-10-3 16,0-5-4-16,6-3-7 15,0-3-4-15,-4 3-14 16,1 1-54-16,-9 7-68 15,-6 5-176-15</inkml:trace>
  <inkml:trace contextRef="#ctx0" brushRef="#br0" timeOffset="17791.37">28267 13568 636 0,'0'-7'-2'0,"-5"7"6"16,2 7-1-16,1 18-3 0,-1 11 0 16,3 7-2-16,0 15 1 15,10 9 4-15,6 8-5 16,7 3 2-16,4 4 1 16,4-1-1-16,-3-5 0 15,3-2 1-15,-2-7-1 16,0-6 2-16,-5-9-2 0,0-8-13 15,-4-12-33-15,-8-14-47 16,-4-18-80-16</inkml:trace>
  <inkml:trace contextRef="#ctx0" brushRef="#br0" timeOffset="18056.97">28205 13522 546 0,'-12'-38'6'0,"5"1"3"16,7 2 0-16,5 3 0 15,10 6-5-15,4 2-2 16,5 9 1-16,0 9-3 16,-3 6 1-16,-1 6-2 15,-7 19 1-15,-10 11-1 16,-3 9 2-16,-3 8 0 0,-12 7 2 15,-4 3-1-15,0-4-2 16,2-4-5-16,0-16-32 16,5-21-69-16,4-18-340 15</inkml:trace>
  <inkml:trace contextRef="#ctx0" brushRef="#br0" timeOffset="18245.92">28361 12925 531 0,'7'-18'9'16,"-4"9"9"-16,4 7-2 16,3 2-8-16,-3 16-8 15,-4 12-2-15,1 12 5 16,-1 10-2-16,1 9 1 0,0 7-50 16,3 1-40-16,3 0-134 15</inkml:trace>
  <inkml:trace contextRef="#ctx0" brushRef="#br0" timeOffset="18761.37">28968 14276 553 0,'-8'-58'-7'16,"6"-19"1"-16,2-12-14 15,0-15 6-15,4-8 7 16,0-8-6-16,3 1 9 0,-2-1 4 16,4 12 2-16,1 11 13 15,-5 19 6-15,-2 19-6 16,-3 18 3-16,0 19 12 15,-14 17 7-15,-7 7-20 16,-10 21-10-16,1 13-3 0,-3 10-1 16,5 9-1-16,2 10-2 15,10 0 2 1,10-2-3-16,6-5-20 0,15-8-18 16,16-10-15-16,6-9 11 15,16-12 17-15,5-9 20 0,8-2 1 16,-5-1 1-16,-7 0 3 15,-1 4 2-15,-14 6 1 16,-12 5 14-16,-10 3 17 16,-14 7 15-16,-3 0 3 15,-8 6-14-15,-11 1-12 16,-4 2-3-16,-4 0-6 0,-4 4-11 16,-1-6-2-16,-1 2-2 15,-1-7-1-15,0-4-43 16,2-5-58-16,0-12-155 15</inkml:trace>
  <inkml:trace contextRef="#ctx0" brushRef="#br0" timeOffset="23422.37">29815 11337 485 0,'2'-9'-6'0,"-2"2"11"15,0 1 3-15,0 5 2 16,0 1-1-16,0 0-4 16,0 7-6-16,3 16-5 0,7 9 4 15,2 16 2-15,5 15 7 16,2 12 4-16,6 7 0 16,-1 3 1-16,1 0-5 15,-2 2-5-15,2-5-1 16,0-7 2-16,-1-10-2 15,-2-15-35-15,0-19-65 0,-3-28-32 16,-2-17-37-16</inkml:trace>
  <inkml:trace contextRef="#ctx0" brushRef="#br0" timeOffset="23857.75">30487 11435 345 0,'12'-23'131'16,"-7"3"-102"-16,-2 3 11 15,-3 1-27-15,0-2-7 16,0-6-1-16,-13 1-5 0,-5-7 2 16,-7-3-4-1,-7 0 4-15,-2 3-3 16,-7 3 4-16,4 7 7 0,1 10 10 16,6 6 6-16,4 5-11 15,9 17-8-15,6 14-5 16,9 9-2-1,2 11-1-15,17 6 3 16,7 2-1-16,13-1-2 0,2-11 0 0,3-12-19 16,2-17-9-16,-6-19 17 15,-6-9 8-15,-5-21 10 16,-5-13-2-16,-8-5 2 16,-4 0 0-16,-2 5 3 15,-4 13 1-15,-3 7 5 0,-1 12-6 16,0 11 3-16,0 14-10 15,-3 20-3-15,-1 13-2 16,0 9 6-16,4 12-3 16,0 8 1-16,6-2-1 15,10 2 1-15,4-9-4 0,7-4-33 16,2-8-8-16,-3-13-39 16,-1-11-34-16,-5-14-28 15</inkml:trace>
  <inkml:trace contextRef="#ctx0" brushRef="#br0" timeOffset="24390.42">30774 11212 495 0,'1'-19'-35'0,"14"-5"16"0,4-1 18 15,10-3 5 1,2 3-1-16,7 3 12 16,2 11 1-16,-3 10-9 0,0 5-5 15,-1 18 1-15,-7 16-2 0,-9 10 1 16,-15 9 0-16,-5 8-2 16,-17 3 0-16,-17-3-5 15,-5-6 5-15,-1-9 5 16,-1-11 10-16,2-12 20 15,10-12 8-15,8-8-18 16,3-7-6-16,11 0 2 16,4-2-7-16,3-2-8 0,5 4-10 15,13 0 3-15,5 7 2 16,9 10-1-16,5 2 4 16,4 6 1-16,1 2-3 0,2 4 0 15,-1-1-2-15,-2 0-18 16,-4-3-67-16,-7-8-53 15</inkml:trace>
  <inkml:trace contextRef="#ctx0" brushRef="#br0" timeOffset="24546.66">31293 11582 587 0,'-4'7'5'16,"-1"1"-7"-16,3 1 0 15,1 0-66-15,1-3-27 0,0-6-201 16</inkml:trace>
  <inkml:trace contextRef="#ctx0" brushRef="#br0" timeOffset="24811.87">31666 10747 509 0,'0'0'5'0,"0"15"-9"16,0 14 3-16,0 12 3 15,0 13 5-15,0 14 3 16,0 3-7-16,0 2-1 15,0-2-1-15,4 1 0 16,4-12 0-16,0-4-1 0,3-10-23 16,-3-14-61-16,2-12-245 15</inkml:trace>
  <inkml:trace contextRef="#ctx0" brushRef="#br0" timeOffset="25181.39">32074 10804 543 0,'-14'20'-9'0,"2"25"-8"15,-2 5 16-15,2 7 1 16,1 4-1-16,0 0-2 15,8-10-10-15,3-11 2 0,0-11 2 16,14-16-4-16,6-9 2 16,9-6 12-16,1-19 6 15,11-8-2-15,5-5-2 16,0-1-1-16,-4-3-1 16,-12 5 1-16,-11 6-11 0,-15 2 8 15,-9 3 2-15,-24 4 6 16,-10 6 7-16,-10 5-2 15,-3 4-4-15,3 3-6 16,5 0-4 0,6 0-97-16</inkml:trace>
  <inkml:trace contextRef="#ctx0" brushRef="#br0" timeOffset="25370.39">32645 11012 608 0,'-18'2'-51'16,"-1"-2"-24"-16,-2 0 46 16,-2 4 13-16,0-4-79 15,0 0-164-15</inkml:trace>
  <inkml:trace contextRef="#ctx0" brushRef="#br0" timeOffset="26445.76">32868 10558 281 0,'-2'-1'-2'16,"-3"-6"-18"-16,3 4 19 15,0-1 7-15,0 1 2 16,2 1-4-16,-3-1 5 0,1-2 3 15,-1 4 4-15,-4 0-8 16,6-2-8-16,-4 3-22 16,1 0-30-16,-1 0 3 15,3 0-12-15,-1 3 4 16</inkml:trace>
  <inkml:trace contextRef="#ctx0" brushRef="#br0" timeOffset="26787.52">32868 10558 155 0,'-50'-30'54'0,"50"26"-19"0,0-3-3 16,0 3-13-16,0 1-14 15,0-2-3-15,0 5-2 16,0 0-3-16,2 0 4 16,5 0-1-16,-2-1-1 0,0-1 1 15,0-1 1-15,1-3 25 16,0 1 17-16,-5-4-15 16,1 4-16-16,-2-2-8 15,0 1-1-15,0 1 0 16,0-1 1-16,-7 3 2 15,-3-1-2-15,4-1 0 0,-5 3 3 16,4 1 2-16,-3-1 0 16,2-2-5-16,4 3-1 15,3-2-3-15,-1 3 3 16,2 0-4-16,0 0 0 0,0 0-1 0,0 0-2 16,0 0 5-16,0 0 2 0,0 0-4 15,0 0 1-15,0 0-20 16,0 8 2-16,-2-1-50 15,-4 2-42-15</inkml:trace>
  <inkml:trace contextRef="#ctx0" brushRef="#br0" timeOffset="27320.62">32778 10667 381 0,'-9'-3'1'16,"-3"-7"3"-16,2 2 16 0,0-4 11 16,1 2-6-16,-2-1-3 15,-2 0 1-15,6 2-2 16,2-4-9-16,1 5-1 15,4-3 0-15,0-3-5 16,9-1-5-16,11-2 1 16,7 1 1-16,7 2-1 0,9 3 7 15,9 7 3-15,4 4-6 16,3 16 2-16,-7 13-4 16,-4 13-4-16,-13 5 2 31,-17 6-2-31,-15 4 0 0,-6-3 1 0,-23-3-6 15,-9-4 0-15,-6-8 5 16,0-8 0-16,4-9 1 16,5-7 0-16,5-6 0 15,9-9 0 1,7 0 1-16,6-7-1 0,3-4 1 16,2 1-2-16,8 2-1 15,9 6 5-15,7 2 0 16,-2 4 1-16,12 12-1 15,-4 2-1-15,-2 3-2 0,1 1-1 16,-4-1 0-16,0 2-32 16,-1-3-38-16,-5-4-35 15,-1-7-175-15</inkml:trace>
  <inkml:trace contextRef="#ctx0" brushRef="#br0" timeOffset="27445.6">33368 10954 631 0,'-3'0'0'16,"-9"0"-22"-16,1 0-39 15,-2 0-50-15,1 0-186 16</inkml:trace>
  <inkml:trace contextRef="#ctx0" brushRef="#br0" timeOffset="27726.66">33563 10210 469 0,'0'-11'17'16,"2"6"22"-16,1 5-8 15,2 3-22-15,-1 18-10 16,1 14 6-16,3 11 6 16,-3 15 8-16,4 15-5 15,1 5-4-15,0 6-3 16,2-4-6-16,1-4-1 0,-2-13-52 16,-8-14-111-16</inkml:trace>
  <inkml:trace contextRef="#ctx0" brushRef="#br0" timeOffset="28430.53">30036 13540 371 0,'8'-14'2'0,"-3"4"19"15,2 10 9-15,3 0-17 16,3 20 1-16,1 12 6 16,-1 9 15-16,3 11 6 0,-4 10-10 15,-2 5-6-15,-3 6-16 16,0 0-7-16,0 0-1 15,2 2 0-15,-3 0 2 16,2-2-3-16,2-4-1 16,0-7-34-16,1-15-39 0,4-21-122 15</inkml:trace>
  <inkml:trace contextRef="#ctx0" brushRef="#br0" timeOffset="28913.93">30930 13469 636 0,'-23'-31'-29'0,"-9"2"20"16,-5-1 10-16,-2 3-1 0,-4 3-4 16,3 8-12-16,1 1 12 15,1 12 4-15,6 3 7 16,0 21 1-16,8 10-4 15,-1 9-4-15,6 8 0 16,2 6 1-16,10-1-1 0,7 1 0 16,0-6-1-16,14-8-1 15,10-10 0-15,3-14 0 16,3-15-7-16,4-4 8 16,-5-26 3-16,0-11 2 15,-5-9-2-15,-4-1 7 16,-5 0 10-16,-3 6-3 0,0 5-3 15,-5 7-8-15,2 10-1 16,-4 9-4-16,2 10 0 16,1 3-5-16,-1 18-3 15,0 16 8-15,-1 10 4 16,2 15-2-16,1 10 1 0,2 7-2 16,0 4-1-16,1-1 1 15,6-4 1-15,-2-6-2 16,3-7-20-16,-2-12-30 15,0-14-22-15,-4-13-42 16,-1-17-116-16</inkml:trace>
  <inkml:trace contextRef="#ctx0" brushRef="#br0" timeOffset="29292.1">31081 13377 307 0,'-18'-26'143'0,"0"-1"-135"16,4 4 18-16,6-2 0 16,6 3-15-16,2 8-6 15,4 2-5-15,20 6 0 16,6 6 4-16,8 6 2 0,5 16 0 16,2 8-2-16,-3 11-3 15,-8 10-3-15,-13 10 3 16,-14 6-1-16,-7-1-11 15,-18 1 4-15,-9-7 2 16,-5-12 5-16,1-14 2 0,2-18 4 16,10-9 24-16,4-7-3 15,10-8-4-15,5-7-19 16,5 3-4-16,10 1 4 16,1 7-3-16,4 4 0 0,-1 7-2 15,1 13 1-15,-1 5-2 16,-2 5 4-16,3 3-2 15,-1-3-21-15,1-5-45 0,0-6-80 16</inkml:trace>
  <inkml:trace contextRef="#ctx0" brushRef="#br0" timeOffset="29432.68">31639 13691 627 0,'0'7'-9'16,"0"-3"-53"-16,-7-4-13 16,0 0-55-16</inkml:trace>
  <inkml:trace contextRef="#ctx0" brushRef="#br0" timeOffset="29714.97">31997 12895 550 0,'0'10'1'16,"0"4"-5"-16,2 4 1 15,-1 25 2-15,3 4 1 16,-4 9 1-16,0 8-2 16,0 3 1-16,0-5-6 15,0-4-23-15,0-8-30 0,0-7-80 16</inkml:trace>
  <inkml:trace contextRef="#ctx0" brushRef="#br0" timeOffset="30165.24">32451 12998 503 0,'-9'5'-2'0,"2"6"2"0,-2 8-2 16,6 8 0-16,-4 9 4 15,4 7 3-15,1 1-2 16,2 2 2-16,0-1-3 15,12-5-2-15,2-8 2 0,4-10-4 16,6-10 1-16,2-12-9 16,2-1 8-16,1-22 7 15,2-14 1-15,1-8 2 16,-5-7 8-16,-3-1-1 16,-10 2 6-16,-7 4-7 15,-7 6-2-15,-7 7-1 0,-16 11 0 16,-9 7-4-16,-10 10-7 15,-1 6-15-15,2 0-26 16,3 13-25-16,10 0-76 16</inkml:trace>
  <inkml:trace contextRef="#ctx0" brushRef="#br0" timeOffset="30354.71">33114 13083 613 0,'-33'9'-48'0,"-4"-5"-18"16,3 1 39-16,0 1-20 0,5-5-76 16,5-1-179-16</inkml:trace>
  <inkml:trace contextRef="#ctx0" brushRef="#br0" timeOffset="31037.21">33193 12775 538 0,'-22'0'1'0,"10"-2"1"16,4-7 0-16,8-2-3 16,0-7-5-16,8-1-19 15,11-6-5-15,8 0-2 16,0-2 13-16,4 4 10 0,-1 8 12 16,-4 7-4-16,-9 6 8 15,-4 2 3-15,-8 10 3 16,-5 6 13-16,0 10-2 15,0 0 2-15,-5 5-5 16,2 2-7-16,3 1-7 16,0 0-4-16,0 2-1 15,8-4 0-15,3 0 0 0,2-3-4 16,-3-4-1-16,-1 0 2 0,-3-2 1 0,-4-1 1 16,-2-1-1-16,-5-2 1 15,-10-1 10-15,-7-1 5 16,-1-3-5-16,-5-2-6 15,-1-6-6-15,0-6-60 0,4 0-185 16</inkml:trace>
  <inkml:trace contextRef="#ctx0" brushRef="#br0" timeOffset="31272.48">33490 13179 410 0,'-10'-10'29'0,"-10"-4"-185"15</inkml:trace>
  <inkml:trace contextRef="#ctx0" brushRef="#br0" timeOffset="31573.03">33654 12498 565 0,'9'-9'-31'15,"-4"0"19"-15,1 6 8 16,0 3 5-16,-1 0-1 16,2 8-2-16,0 14 2 0,3 8 9 15,0 13 2-15,0 12 5 16,2 10 2-16,-5 8 0 15,2 4-4-15,-6-2-10 16,2-2-2-16,1-2-1 16,-4-7-28-16,-2-8-69 15,0-5-186-15</inkml:trace>
  <inkml:trace contextRef="#ctx0" brushRef="#br0" timeOffset="70855.75">18776 14789 257 0,'0'0'43'0,"0"0"10"0,1 0-21 16,-1 0-8-16,0-3-3 16,2-1 0-16,-2 2-2 15,0-1-6-15,0 2-1 16,0-1 1-16,0 2-3 15,0 0 5-15,0 0 0 0,0 0-1 16,0 0-7-16,0 0-5 16,-2 0 2-16,-7 3 1 15,-2 3-2-15,-4 3-3 16,-6 0 1-16,-2 4 0 16,-1-3-1-16,0 2 3 0,-3 0-3 15,0 2-1-15,3 0 3 16,-3 0-4-16,2 0 2 15,-4 6 2-15,-3 0-2 16,-4 2-1-16,-3 4 2 16,-8 1-2-16,-1-1 2 15,-1 5 0-15,-1 1-1 0,-6-4 0 16,0 2 0-16,4-1-1 16,2-3 1-16,3 2 3 15,5-4-3-15,4 0-2 16,6 0 4-16,-3 2-4 15,1 0 2-15,-2 1 0 0,-1 4 0 16,-6 1 0-16,3 0-1 16,2-2 1-16,4-3-2 15,7-6-17-15,9-3-8 16,7-5-17 0,6-12-27-16,5-1-90 0</inkml:trace>
  <inkml:trace contextRef="#ctx0" brushRef="#br0" timeOffset="71702.98">17500 15042 407 0,'-10'0'-8'16,"1"2"8"-16,1-1 2 0,1 5-1 15,2-1 2-15,0 5 2 16,-2 5 5-16,-5 1-4 15,2 5 9-15,-3 6-4 0,-1 4 2 16,-5 1-2-16,0 3-3 16,1 3 3-16,0 1 2 15,0 4-3-15,0-2 0 16,0 4-1-16,0-1-3 16,1-1-1-16,-2 2 3 15,2-6-1-15,2 2 3 0,-1-3-4 16,1-1-1-16,7-1 1 15,-2 1-2-15,5-2-1 16,1-3 0-16,4 3-3 16,0-3 1-16,4-3-1 15,7-5-1-15,5 2 2 16,7-5-3-16,5-6 0 0,6-4 1 16,7-4-1-1,7-7 3-15,10-1-1 16,5-16 3-16,5-7-3 0,2-2 3 15,4-4-2-15,-6 2 0 0,-5 3 1 16,-7 4-3-16,-14 6 2 16,-9 6-1-16,-13 5 3 15,-8 4 3-15,-5 0 0 16,-3 0-2-16,-4 4 4 16,2 0-3-16,-2 1-1 15,0 0 1-15,0 1 0 0,0-2 1 16,0-3-1-16,0 1-2 15,0 0-2-15,0-2 0 16,0 0 1-16,0 0-1 16,0 0 1-16,0 0-1 15,0 0-1-15,0 0 1 0,0 0 0 16,0 0-1-16,0 0 0 16,0 0 0-16,0 0 0 15,0 0 0-15,0 0 0 16,0 0-1-16,0 0-1 0,0 0 1 15,0 0 0-15,0 0-2 16,-2 2-23-16,-4-2-18 16,3 0-17-16,1 0 10 15,0-6-37-15,2-5-100 16</inkml:trace>
  <inkml:trace contextRef="#ctx0" brushRef="#br0" timeOffset="72814.8">11193 15655 270 0,'0'-5'-21'16,"0"0"22"-16,0 1-1 16,0-1 4-16,0 3 4 15,0-1 23-15,0-1 8 16,0 2-2-16,0 0 0 16,-1 1-4-16,-1-1-5 0,-2 2-11 15,3 0 2-15,-1 0-3 16,-2 0-2-16,3 0 0 15,1 0 2-15,0 3-6 16,0 6-6-16,0 9-3 0,8 11-3 16,7 8 2-16,3 15 6 15,5 16-1-15,4 10 2 16,2 9-6-16,0 13 0 16,1 0-1-16,-3 4 1 15,1-1-1-15,-2-4 1 0,-6-5-1 16,0-12-1-16,-8-13-11 15,0-8-10-15,-4-18-10 16,-3-16-26-16,-3-12-65 16,-2-15-118-16</inkml:trace>
  <inkml:trace contextRef="#ctx0" brushRef="#br0" timeOffset="73922.45">11395 17043 458 0,'-7'-23'15'0,"2"-11"-4"16,-3-11 2-16,1-11 6 0,0-12-3 15,-4-13-10-15,-3-10-3 16,-2-12-2-16,-4-9-1 15,-2-8 2-15,1-3-3 16,1-4 2-16,-2 1-2 16,5 6 3-16,-2 5-3 15,-1 11 3-15,3 14-2 0,-3 19 1 16,-2 14 13-16,-2 18 5 16,-5 17-1-16,-5 15-2 15,-3 7-9-15,0 16-5 16,-3 15-3-16,3 13-1 15,1 13-10-15,7 11 6 0,9 12 4 16,10 9-1-16,10 6-8 16,2 3-3-16,17 1-3 15,9-9 3-15,8-10-6 16,8-19-1-16,2-18 1 16,5-22-1-16,5-18 7 0,3-6 13 15,2-20 7-15,5-9-1 16,4 0-4-16,0 0 10 15,-1 8-4-15,-3 8-2 16,-7 7-2-16,-5 9-2 16,-6 10-1-16,-8 11 1 0,-3 10-1 15,-10 6 3-15,-8 7 1 16,-7 2 2-16,-10 7 4 16,-2 0-2-16,-11-1 3 15,-11 0-3 1,-5-7 3-16,-2-3 0 15,2-10-2-15,0-16-7 0,1-16-2 0,1-12-51 16,5-33-122-16</inkml:trace>
  <inkml:trace contextRef="#ctx0" brushRef="#br0" timeOffset="74758.35">11646 15762 590 0,'0'-5'4'15,"0"2"-3"-15,0 3-1 16,5 0-7-16,7 15-2 16,0 12 2-16,8 13 8 15,1 10-1-15,6 8 2 16,0 4-1-16,4 0 2 0,1-12-2 16,-3-13-1-16,-1-17-3 15,-4-19-16-15,-5-10 9 16,-6-20 12-16,-4-13 0 0,-4-15 3 15,-5-4-1-15,0-8-3 16,0-1 6-16,-5 3-1 16,0 9-3-16,1 14 0 15,1 11 4-15,3 18 6 16,0 9 0-16,0 6-10 0,10 18-7 16,9 10 5-16,9 14 0 15,8 11 1-15,7 12 0 16,6 6-2-16,2 9-3 15,3 5-14-15,-5 5-2 16,-6-1-6-16,-11-4 23 16,-8-1 4-16,-16-7-7 0,-8-11 6 15,-3-13 1-15,-16-8 16 16,-8-9 12-16,-2-12-7 16,-5-11-9-16,-3-13-4 15,-4-1-3-15,2-26-4 16,0-14 0-1,2-13-2-15,11-10-1 0,4-11 1 16,11-8 0-16,11-5-9 0,4-9-11 16,17-4 10-16,6-2 2 15,5 1 7-15,4 0-2 0,-2 1-31 16,1 2-1-16,-9 5 0 16,-9 3-2-16,-10 3 9 15,-7 13 21-15,-9 17 7 16,-16 15 13-16,-4 19 28 15,-3 16 15-15,1 8-25 16,1 15-5-16,4 16-11 16,7 6-10-16,4 12-7 0,7 4-2 15,9 4 3-15,1 0-3 16,15-3-10-16,5-8-13 16,9-12-2-16,7-9 8 15,3-12 13-15,4-8 9 0,0-5 1 16,3 0-3-16,-1-2 1 15,-9 0 0-15,-4 2-1 16,-9 2 3-16,-7 12 9 16,-9 8 3-16,-9 6 7 15,-2 10-2 1,-12 3-7-16,-6 7-7 16,-5 2-3-16,0-5-2 0,1-5-5 15,5-13-42-15,-1-19-53 16,3-16-186-16</inkml:trace>
  <inkml:trace contextRef="#ctx0" brushRef="#br0" timeOffset="74986.73">12445 14705 584 0,'0'-4'1'16,"0"4"2"-16,-3 0 3 15,3 11-8-15,0 14-6 0,0 12 4 16,5 15 8-16,8 12-2 0,-1 12-2 16,8 3 8-16,1 2-3 0,1-1-1 15,3-7-3-15,1-7 0 16,-4-14-28-16,-2-18-74 16,-5-15-182-16</inkml:trace>
  <inkml:trace contextRef="#ctx0" brushRef="#br0" timeOffset="76002.95">12388 15434 510 0,'3'0'1'0,"12"0"-8"0,7-14 10 15,4-6 13-15,11-8-2 16,0-6-5-16,4-9-5 15,0-5-2-15,1-4-3 16,-8-4-3-16,-5 1-33 0,-6-2-42 16,-9 0 26-16,-10 0 45 15,-4 4 12-15,0 8 34 16,-9 4 29-16,-1 11-12 16,-3 10-6-16,2 8-10 15,-2 7-17-15,6 5-14 16,0 8-6-16,5 16-4 0,2 9 1 15,0 10-1-15,6 11 3 16,6 6 0-16,8 3-3 16,3-3 2-16,1-3 1 15,5-8-2-15,1-14-13 16,1-13-8-16,-3-16-14 16,-3-6 7-16,-3-22 12 0,-7-14 14 15,-5-9 4-15,-5-7 1 16,-5-3 3-16,0-4 5 15,0 1-1 1,0 4-5-16,0 11-1 16,0 10 6-16,0 9 6 0,2 14 2 0,2 10-4 15,-1 3-10-15,7 19-10 16,2 5 9-16,4 7 0 0,5 6 0 16,5 1-2-16,-3-4-6 15,3-5-30-15,-6-10 10 16,-1-12 4-16,-7-10 6 15,-2-3 7-15,-7-18 14 16,1-13 5-16,-4-8-5 16,0 0-2-16,0 0-1 0,0 0-1 15,0 9-1-15,0 8 1 16,0 8 18-16,0 10 5 16,0 7-2-16,0 0-16 15,5 14-9-15,5 2 5 16,5 6 2-16,1 0-2 15,4 0-1-15,0-10-8 0,-3-2-20 16,0-10 1-16,-7-4 20 16,-1-17 8-16,-4-7 2 15,-2-7 10-15,-3-3 4 16,0-4-8-16,0 2-4 0,0 2-4 16,-3 6 0-16,2 7-1 15,-3 11 0-15,2 5 6 16,-1 9 15-16,-1 0-14 15,3 12-6-15,1 4-2 16,0 2 0-16,0 0 1 16,8-2-2-16,6-5 0 0,0-6-3 15,0-5-4-15,0-3 1 16,1-17 6-16,-8-5 4 16,0-5 0-16,-3-4 0 15,-4 0 6-15,0 2 6 16,-6 7 1-1,-6 5 4-15,-1 8 8 16,-1 6 0-16,-1 6-10 16,1 2-15-16,-1 12-1 0,3 2-1 0,5 8 1 15,7 1-1-15,0 1-2 16,7 5-1-16,17-5-7 16,8 1-29-16,14 0-12 0,10-4 11 15,7-5-86-15,5-4-341 16</inkml:trace>
  <inkml:trace contextRef="#ctx0" brushRef="#br0" timeOffset="76879.15">11422 17945 320 0,'-3'0'53'16,"1"-7"-42"-16,2-1 15 15,0-2-9-15,0 0-2 16,0 1-2-16,5-2 1 0,-2 4-5 15,3-2-4-15,1 2 0 32,-1-2 10-32,3 0 0 0,1-3 2 15,3-6-7-15,4-5 0 0,5-6-6 0,7-7 3 16,5-4-1-16,4-9-3 16,7-5 1-16,3-4-1 15,8-6-2-15,3 0 1 16,6-8 0-16,3 1 0 15,6-9-2-15,3-1 1 16,7-4-1-16,3-5 2 0,4-6-2 16,3-2 0-16,6 0 0 15,2-4 0-15,1-2 2 16,3-1-2-16,-3 7 2 16,0-2 0-16,-1 3-1 15,-5 6 0-15,0 5 1 0,-4 4-1 16,-1 0 1-16,0 3 2 15,-3 3 1-15,1-4 1 16,0 3-5-16,0-4 2 16,0 5-2-16,-2-3 1 15,0 6-2-15,-2 0-2 0,0-1 2 16,-3 3 2-16,-2 3-2 16,-9 6 1-16,-3 2-2 15,-4 5 2-15,-6 6-1 16,-8 6 0-16,-7 4 1 15,0 3 0-15,-10 6 6 0,-4 5 5 16,-6 5 5-16,-3 1-5 16,-6 6-1-16,-3 3-4 15,-5 3-5-15,-4 3 0 16,-1 2-1-16,-2 2 0 16,0 0-16-16,-17 6-37 15,-9 1-88-15</inkml:trace>
  <inkml:trace contextRef="#ctx0" brushRef="#br0" timeOffset="77503.48">9985 16288 546 0,'-3'-8'4'16,"-8"-3"-4"-16,11 11-1 15,0 0-2 1,0 0-10-16,4 1 6 0,6 12 3 16,7 4 1-16,0 3 1 15,8 12 1-15,4 8 1 0,7 8 1 16,4 9-1-16,5 9 1 16,-1 6 0-16,8 8 0 15,3 2 0-15,0 2-2 16,5 3 3-16,3 0-2 15,3-1 1-15,2 2-1 0,-4-5 2 16,-1-4-1-16,-5-9-1 16,-8-8 2-1,-9-7 0-15,-1-13 6 0,-10-7 1 0,-1-12-3 16,-4-7-2-16,1-11 0 16,-5-5-9-16,-5-25-47 15,-7-16-45-15,-9-19-152 16</inkml:trace>
  <inkml:trace contextRef="#ctx0" brushRef="#br0" timeOffset="78394.22">9469 16169 399 0,'-19'7'5'0,"1"-3"-3"15,6-1-2-15,5 1-1 16,5-1 1-16,2-3 1 16,0 0-11-16,9 0 2 15,6-6 8-15,4-6 2 16,6-9 2-16,7-5 0 0,2-6 0 16,7-6-3-16,5-9 0 15,5 0 0-15,5-7-1 16,5-2 3-16,4-2 4 15,7-4 0-15,1-5-2 16,9-2 0 0,1-6-1-16,7-6-2 15,5-4 0-15,5-6-3 0,4-2 2 0,4-1 0 16,-1-5-1-16,5-1 1 16,0 0 1-16,3-2-2 15,-1 0 1-15,0 0 2 0,1 4-1 16,-1 1 1-16,-2 5 3 15,0 1-2-15,-2 1-1 16,-5 7-2-16,-3-5 0 16,1 6-1-16,-1 2 1 15,-10 5 1-15,1 4-3 16,-8 5 2-16,-2 4-1 0,-8 6-1 16,-7 5 2-16,-7 6 0 15,-7 7-1-15,-6 8 0 16,-6 4 1-16,-5 6-2 15,-6 2 2-15,1 6 0 0,1 4 2 16,-5 3-1-16,3 3-1 16,-1 2 0-16,-1 4-1 15,0 10 0-15,2 5 0 16,-1 9-1-16,1 9 1 16,4 9 1-16,-2 8 1 15,2 9 2-15,4 6-1 0,2 9-2 16,0 4 1-16,4 5 0 15,3 8-2-15,1 1 4 16,2-1-2-16,2 0 3 16,1-5 1-16,-3 3 2 15,0-5 3-15,-2-3 5 0,-5 3 1 16,2-1-4-16,-4-1 0 16,4-6-6-16,-3-2-5 15,5-2-1-15,0-5-19 16,-2-16-88-16</inkml:trace>
  <inkml:trace contextRef="#ctx0" brushRef="#br0" timeOffset="83945.79">20666 14578 348 0,'2'0'15'16,"-2"-3"-7"-16,1-3-5 16,3 2 4-16,1 4-8 15,-2-7-48-15,-3-12-92 0</inkml:trace>
  <inkml:trace contextRef="#ctx0" brushRef="#br0" timeOffset="86052.7">13573 14186 269 0,'2'-17'2'0,"2"0"0"0,1-3 3 15,3 1-6-15,2-1-9 16,2-2-22-16,-1 1 2 0,0 1 21 16,0 3 8-16,-4 4 4 15,-1 2 14-15,-5 4 10 0,1 4 3 16,-2 1 12-16,0 2-7 16,0 0-6-16,4 0-15 15,-1 0-10-15,8 5-4 16,4 8 0-16,2 3 0 0,6 5 0 15,5 0 0-15,-3 5-2 16,2-5 4-16,-6-5-2 16,-5 0 0-16,-2-5 0 15,-8-6 1-15,-4-3-1 16,-2-2 4-16,-4-4 17 0,-8-8-1 16,-2-8-7-16,-1-1-5 15,-1-6-1-15,5 0-1 16,2 2-3-16,6 6-1 15,1 4-1 1,2 6 2-16,0 8 0 16,5 1-3-16,5 7-2 15,9 11 2-15,4 5-1 16,4 4 1-16,3-3 1 0,1 0 0 16,-1-6 0-16,-1-8-2 15,-6-6-4-15,-4-4-11 16,-10-12 13-16,-8-12 8 15,-1-6-2-15,-3-4 4 16,-9-4-6-16,-3 1 2 16,1 5 0-16,1 5 3 0,2 8-2 15,4 6 5-15,6 4 3 16,1 7-3-16,0 2-9 16,3 4-5-16,11 7 3 15,3 1-1-15,2 3-11 0,3-2-7 16,-1-1-12-16,-1-5-17 15,-6-7-5-15,-1 0 4 16,-6-20 42-16,-3-7 30 16,-4-10-10-16,0-3 5 15,-6 0 9-15,1 2-2 16,-4 8-5-16,2 10 18 0,2 6 13 16,-1 6-8-16,6 7-10 15,0 1-26-15,7 3-12 16,13 6 5-16,10 2 3 15,8-2-2-15,9-4 0 16,2-5-15-16,-1-7-28 16,-3-14-15-16,-9-8-13 0,-9-10 31 15,-12 1 42-15,-4-4 12 16,-8 5 20-16,-2 0 11 16,-1 11-3-16,0 6-5 0,0 4-5 15,2 9-12-15,9 1-11 16,9 6-9-16,4 0 0 15,5 9 1-15,6 6-8 16,-3 3-78-16,-11 2-93 16</inkml:trace>
  <inkml:trace contextRef="#ctx0" brushRef="#br0" timeOffset="86651.34">13760 14992 369 0,'7'-9'11'0,"-2"-2"1"15,8-5-6-15,5 0 2 16,2-4-4-16,2-2 4 16,4 0-2-16,3-2-1 15,-1-2-4-15,1-2 2 16,7-5-4-16,1-6 11 16,4-4-2-16,5-7-1 0,11-8 3 15,8-10 4-15,7-7 0 16,12-4 5-16,6-3-4 15,0-2-8-15,0 8-3 16,-2 6-4-16,-10 4 2 16,-9 11-1-16,-9 5-2 15,-11 9 2-15,-5 3 1 0,-8 10-2 16,-7 3 2-16,-4 5 0 16,-6 2 4-16,-2 4-2 15,-2 1-1-15,0 5-1 16,2 1-1-16,2 3-3 0,-7-3-50 15,-4-10-73-15</inkml:trace>
  <inkml:trace contextRef="#ctx0" brushRef="#br0" timeOffset="99038.27">20398 14815 301 0,'2'-7'8'16,"0"-3"-5"-16,0 4 0 16,4-3-2-16,-1 2 9 15,0-3-8-15,0 6 1 16,-1-1 9-16,2 3-4 0,-3 2-6 15,-1 0 1-15,0 0 4 16,0 5-1-16,-1 5 2 16,1 3-1-16,0 2-1 15,-2 2-3-15,2 1 0 16,1 0-3-16,0 1 0 0,3-2 0 16,-2 2 1-16,1-1-1 15,2 2 0-15,-1-3 4 16,0-1 4-16,2 2-2 15,3-2 2-15,-2 0-4 16,4-4 0-16,-1-3-1 0,3 1 1 16,0-5-1-16,4-3 4 15,2-2 1-15,4 0 2 16,2-9 0-16,4-5-2 31,6-6 0-31,5-5-1 0,4-6-2 16,7-6-1-16,2-2-1 0,8-3-5 0,-2-2 5 15,2-2-1-15,-2 2-2 16,2-1 2-16,-4 4-2 16,-2 0 2-16,-1 2-1 15,-2 1 0-15,-3 3 4 16,-2-3-1-16,-2 4 1 0,1 4-1 16,-4 0-2-16,-3 3 2 15,-7 5-2-15,-4 4 0 16,-6 6 0-16,-7 3 4 15,-7 2 2-15,-5 3 1 0,-3 3 3 16,-2 1 6-16,0-2-2 16,0 2-2-16,0 0-7 15,0 0-3-15,0 0-2 16,0 0-1-16,2 0-1 16,-2 0 1-16,2 0-2 0,-1 0 2 15,3 0-2-15,0 0 0 16,-4 3-26-16,0 6-47 15,-8 1-16-15,-7-5-112 16</inkml:trace>
  <inkml:trace contextRef="#ctx0" brushRef="#br0" timeOffset="99619.13">21548 14187 371 0,'4'0'91'0,"-1"-7"-87"31,-1 0-7-31,3 3-4 15,0 4 1-15,0 0-3 16,2 0 1-16,-2 0 6 0,-2 4 2 16,-1 2 1-16,2 1 0 15,-1 3 2-15,0 1-2 16,1 3 1-16,0 1 1 16,3-1 1-16,0 4 0 15,2 0 2-15,2 5 0 16,0-2-2-16,-1 0 7 0,3 4-4 15,-4-1-2-15,0-3-1 16,2 1-2-16,-4-1 2 16,-2-3-3-16,-1 0 1 15,1-4 0-15,0-2-1 0,-2 1 1 16,2-2 5-16,0 1 2 16,2 1 2-16,3-2-4 15,-1 3-2-15,-1-2-2 16,1 1-2-16,1-2 0 15,-5 1 1-15,2-3 0 0,-2-2-2 16,-3-1 2-16,1-1-2 16,0 0 2-16,-1-2 0 15,-2 0-2-15,3-2 1 16,-1 2 0-16,0-1-1 16,7-2 0-16,-1-6-1 15,0-26-102-15</inkml:trace>
  <inkml:trace contextRef="#ctx0" brushRef="#br0" timeOffset="101072.81">13253 17849 344 0,'0'6'10'16,"0"0"5"-16,-5-6-9 0,0 0-1 16,3 0-3-16,0-6-2 15,0-12-38-15,-9-21-240 16</inkml:trace>
  <inkml:trace contextRef="#ctx0" brushRef="#br0" timeOffset="111613.93">26667 11788 172 0,'11'0'85'0,"2"-6"-85"15,-1-2-10-15,3-1-10 16,-1 2-12-16,-2 0 11 15,-1-2 2-15,-2 2 0 16,-2 0 15-16,-3-2 11 16,2 1 22-16,-4 3 7 0,3 2 11 15,-4 1 8-15,5 2-37 16,-1 0-2-16,2 0-1 16,1 0 3-16,0 5-7 15,1 4-5-15,1 5 0 16,-3-1 0-16,0 6-5 0,0 5 0 15,-2 1 1-15,3 0-1 16,-3 0 0-16,2-2 0 16,3-3-1-16,2-1 0 15,0-3 0-15,1 0 1 16,-1-4-1-16,1 1 1 0,-2-2 0 16,-2-4-2-16,1 2 2 15,0-1 2-15,2-4 7 16,3-2 2-16,4-2-1 15,8 0-2-15,5-5 2 16,6-13-1-16,9 0-7 16,1-7 2-16,8-3-4 0,-2-4 0 31,-2 2-1-31,-2-1 2 16,-5 1-3-16,-6-2 3 0,1 3-2 0,-2-3 2 15,-4 4 0-15,-2-3-1 16,2 1 0-16,-3 0 4 0,1 1-3 15,-1-2 3-15,-2 3 1 16,-1-3 0-16,-2 6 4 16,-4 0-4-16,-3 8-1 15,-7 3-1-15,1 4-3 16,-9 7-1-16,-4 3-25 0,-4 2-58 16,-16 7-91-16</inkml:trace>
  <inkml:trace contextRef="#ctx0" brushRef="#br0" timeOffset="112147.83">26766 11654 11 0,'5'-12'260'15,"3"-1"-228"-15,-1 1-24 16,3 1-2-16,1 2 1 15,-1 4-4-15,0 2-2 0,-1 1-1 16,0 2 2-16,0 5-7 16,-2 7 7-16,3 8 1 15,0 5-1-15,-1 4 0 16,6 3 0 0,-3 0 1-1,6-2 1-15,0-1 8 0,3-2 3 0,1-4-5 0,-1-3-4 16,1-6-3-16,-2-5 0 15,1 0 1-15,1-9 10 16,3 0 0-16,2-4 7 0,9-16-2 16,7-5-9-16,11-8 2 15,10-10-6-15,8-2-3 16,4-5-1-16,2 8-2 31,-2 2-1-31,-8 13-5 0,-8 6-37 16,-20 5-49-16,-18-2-240 15</inkml:trace>
  <inkml:trace contextRef="#ctx0" brushRef="#br0" timeOffset="113345.33">13266 16943 133 0,'5'11'98'15,"1"-4"-89"-15,1 2 15 16,4 2-12-16,1-1 5 16,8 1 4-16,-1 4-15 0,3-5-2 15,4 1-2-15,-3 1-2 16,2-1 1-16,-4-4-1 15,1 2-1-15,-3-2 2 16,1-1 0-16,1-1-1 16,-1-5-3-16,1 0 8 0,4-2 11 15,4-14 9-15,5-9-6 16,5-9-7-16,5-12-2 16,2-8 1-16,6-7-10 15,2-6 2-15,-2-3-1 16,2 1-2-16,0 1 0 15,2 0 2-15,-1 2 5 0,0 1 7 16,0 5-3-16,-1 6-7 31,-5 9-3-31,-3 7-6 0,-14 7-40 0,-12 12-102 16</inkml:trace>
  <inkml:trace contextRef="#ctx0" brushRef="#br0" timeOffset="113994.8">13327 16483 330 0,'2'0'4'16,"2"0"-11"-16,1-4 5 15,5 0 3-15,2 3-1 16,2-1 2-16,-1 2-3 16,2 0 2-16,0 9-3 0,1 5 6 15,-1 4 0-15,-1 2 3 16,1 3 7-16,-3 0 0 16,2 2-5-16,-1-2-1 15,2 2 2-15,2 0-8 16,0-3 2-16,2-4 0 15,1-4-2-15,1-5-1 0,1-6 1 16,-1-3 2-16,1-8 1 16,3-16 4-16,-2-6 0 15,3-7-2-15,1-6-3 16,0-2 4-16,1-5 9 0,5-4-11 16,2-1-2-16,-1-4 0 15,6-3 3-15,3-4 3 16,2-4 0-16,4 2 0 15,-1-2-4-15,2 5 1 16,-2 6-3-16,-1 7-1 16,-2 8-1-16,-7 6-1 0,-2 8 0 15,-9 9 0-15,0 5-1 16,-1 5-2-16,3 2 1 16,0-1-13-16,0-10-69 15,-11-18-261-15</inkml:trace>
  <inkml:trace contextRef="#ctx0" brushRef="#br0" timeOffset="120811.65">20747 15732 279 0,'-3'2'5'15,"0"0"-3"-15,3-2-2 16,0 0-19-16,0 1-14 16,0 1 28-16,3 0 7 15,0 3-1-15,1 1 1 0,-1 4-2 16,-3 0 0-16,0 2 2 15,0 0-1-15,0 1 0 16,0-4 2-16,0-1 4 16,2-2 7-16,3-1 2 0,0 1 9 15,5-1-5-15,-1 2 7 16,1 4-14-16,5 3-4 16,-3 6-5-16,3-1-2 15,1 3-2 1,2-1 0-16,1-3 2 15,5-4-1-15,12-8-2 0,7-6 0 0,10-6 4 16,10-15 3-16,13-11-5 16,1-5-1-16,7-10-2 15,5 1-4-15,-3-4-11 16,0 3 22-16,-4 5 2 16,-6 4 4-16,-9 8-9 15,-8 7-1-15,-13 8 1 0,-7 6-1 16,-12 6 2-16,-5 3 2 15,-3 0 0-15,-6 1 0 16,2 8-3-16,1 0 0 16,1-9-3-16,-2-3-149 15</inkml:trace>
  <inkml:trace contextRef="#ctx0" brushRef="#br0" timeOffset="142483.97">17244 5303 219 0,'0'-27'-44'0,"-6"-3"47"16,-7 1 0-16,-1 4-3 0,-4 3 0 16,-5 1 6-16,0 7-1 0,-1-1-1 15,1 1 4-15,2 4-2 16,-1 3 0-16,4-1 36 16,4 5-36-16,0 3-6 15,2 0 0-15,4 6-3 16,0 4-5-16,4 4 6 15,1 4-2-15,1 2-9 16,2 4 17-16,0 2-5 0,3 2 1 16,9 4 7-16,2 2-6 15,2-3-1-15,5 4 1 16,5-3 1-16,2-2 5 16,5-1-1-16,2-1 2 0,9 1-1 15,2-4-2-15,7 0 2 16,2 0 2-16,8-4-4 15,5-3 0-15,4-1 3 16,4-5-3-16,10-2 0 16,3-4-2-16,7-1 2 0,1-1-7 15,7-1 18 1,4 1-14-16,-3-1-2 0,4 1 1 16,-2 0 2-16,8-1-5 15,-4 1 4-15,8-1-4 16,-3-3 0-16,5 2 4 15,1-4 0-15,4 2-5 0,-2 0 2 16,1-3 2-16,1-2 0 16,-1-3 2-1,3 1-4-15,-6-2 2 16,0 0 0-16,0 0-2 16,-1 1 3-16,-5-2-3 0,1 1 2 15,-4 1 0-15,2 1-1 16,-1-2 0-16,-2 2 1 15,3 0-2-15,-1-1 1 16,1-1 0-16,1 1 0 0,-1-2-2 16,0 2 4-16,-1-2-2 0,-4 2 3 15,0 1-5-15,-4 0 3 16,-1-3-2-16,-3 3 2 16,-4 0-2-16,2 0 1 15,-5 3 0-15,5-1 1 16,-3 2-1-16,0-1 0 15,0 1 2-15,-1-1-3 0,6 2-1 16,-9-2 3-16,-1 1 1 16,-9-1-2-16,-3 1 2 15,-4-1-6-15,-3 0 4 16,-5 0 4-16,3-2-6 0,2 1 4 16,0-1-4-16,2-1-1 15,1 3 4-15,-3 1 3 16,0 1-6-16,-5 2 4 15,0 0-2-15,-9 0-3 16,0 0 4-16,-6 2-2 0,-2 1 1 16,-2 3 1-16,-3-2-1 15,3 3 0-15,-1-2 0 16,1-1 2-16,2-1-2 16,-3 0 0-16,2 1 0 15,-2 0 2-15,1-2-1 16,-4-1 2-16,-2-1 1 0,3 2-1 15,-4 0 2-15,-2-2-2 16,-3 2 0-16,2-2-1 16,0 0-1-16,2 0 1 15,-2 0-2-15,3 0 1 16,1 0 0-16,-1 0-1 0,-1 0 2 16,-2 0-2-16,-2 0 0 15,2 0 1-15,-5-2-1 16,0-2 0-16,1 1 1 15,1-1-2 1,2 4 2-16,-3-4-2 16,6 3 1-16,1-1 1 0,4 1-1 0,2-1 0 15,-1 0 0-15,-1 0 0 16,-2 2 0-16,-3-2 1 16,0 0-1-16,-6 1-1 0,-2-1 1 15,0 2 1-15,-1-2 1 16,1 2-4-16,2 0 2 15,5 0 2-15,-1 0-4 16,8 0 1-16,-1 0 2 16,5 0-1-16,1 0-1 15,-2 2 2-15,-1 0-1 0,-3-2-1 16,3 0 1-16,-5 0 0 16,0 0 0-16,0 0 0 15,2 0 1-15,0 0-1 16,3 0-1-16,0 0 2 0,6 0-1 15,0-2 0-15,3 0-1 16,1 0 1-16,-1 1 0 16,3-3 0-16,0 2 0 15,-3 1 0-15,-5-2 3 16,-1 2-6-16,-3-3 4 16,-3 2 1-16,-3-1-5 0,1-1 6 15,-3 0-5-15,-4 1 4 16,0 0-4-16,-1 0 4 15,-4 0-2-15,-2 0 1 16,3 1-1-16,-3 2 0 16,1-2 2-16,-1 2 2 0,1 0 1 15,-1 0-3-15,-1 0 2 16,-2 0-5-16,-2 0 2 16,-5 0-1-16,-4 2 0 15,-5-2 0-15,-3 2 1 0,-2-2-1 16,-2 0 1-16,0 0 3 31,-1 0 2-31,2 0-3 0,4 0 1 16,2 0-5-16,2 0 2 0,-1 0 0 15,1 1 0-15,-3 4-1 16,2-2-1-16,-7 6 2 16,-5-6-3-16,0-3-71 0</inkml:trace>
  <inkml:trace contextRef="#ctx0" brushRef="#br0" timeOffset="147770.57">22833 5453 401 0,'0'0'4'0,"0"0"-7"16,0-6-19-16,6 4 14 0,3 0-7 15,0 1 3-15,-2 1-17 16,-1 0 3-16,-3 0 0 16,1 1-10-16,-1 9 22 15,-3-2 8-15,0 5 6 16,0-5 2-16,2 3-2 0,-2-2 3 16,2 0 3-16,1-3 19 15,2-1 6-15,3 0 3 16,1-1-13-16,1 0-7 0,2 1 1 0,-2-2-1 15,1 3-8-15,4-1 0 16,-3 2-2-16,3-1 1 16,-1-1-3-16,6-2 1 15,1-1 0-15,7-2 1 16,3 0 1-16,3 0-2 16,3-10 1-16,2-3 4 0,4-3-5 15,4 0-1-15,-6-6 3 16,8 0 6-16,-2-6 1 15,4 0 6-15,5-4-4 16,-3-2 1-16,5-1-2 16,1-1-4-16,2-1-4 0,-2 0-3 15,1 5 0-15,-6 2 0 16,0 7-1-16,-10 1 0 16,-4 7-9-16,-12 5-29 15,-6 5-12-15,-11 4-49 16,-5-2-61-16</inkml:trace>
  <inkml:trace contextRef="#ctx0" brushRef="#br0" timeOffset="148510.37">23693 5672 215 0,'17'0'40'16,"-5"0"-41"-16,-1 1 4 15,2 3-1-15,-3 1 3 16,0 3 3-16,-3-1 10 16,0 1 1-16,-2 0-10 0,3-1 17 15,0 0-12-15,5-3-1 16,2-1-4-16,0-3 1 15,4 0-7-15,2 0 0 16,2-3-2-16,4-8 0 16,0-2 4-16,2-2 1 0,5-2 3 15,0-6-2-15,3 0 2 32,2-4 0-32,7-3-5 15,3-4 1-15,4-2 3 16,1 1 3-16,2-1-1 0,-2 2 1 15,-4 5-3-15,-8 3-5 16,-6 5-2-16,-8 6 0 16,-12 5 0-16,-3 2 0 15,-6 5 3-15,-3 0 5 16,-4 3 11-16,0 0 1 0,0 0-8 16,0 0-6-16,0 3-8 15,-4 10-2-15,-5-7-64 16,-14-6-73-16</inkml:trace>
  <inkml:trace contextRef="#ctx0" brushRef="#br0" timeOffset="149887.87">14583 5916 309 0,'-6'0'7'16,"2"-9"3"-16,1 1 3 0,-1 0-7 15,1 1 5 1,-3 2 3-16,5-1 0 0,-4 3-2 0,2-1 2 16,1 3 5-16,-1-1-2 15,1 2-4-15,0 0-2 16,2 0-3-16,0 0-5 16,0 0-4-16,0 0-1 0,0 2 2 15,0 5-2-15,0 2 2 16,7 3-3-16,-2 0 4 15,5 3-1-15,-3-3-1 16,3 2 1-16,2-1-1 16,3 1 1-16,2-4-3 0,-3-2 3 15,3-3-1-15,2-1 3 16,1-4 1-16,2 0 1 16,1 0 0-16,0-4 0 15,6-8 6-15,1-1-6 31,6-6-2-31,2-1 1 0,5-1 1 16,-2-2 1-16,1 1 0 0,-3 1 0 16,-3 1 0-16,-7 6-4 15,-7 0 0-15,-7 6 1 16,-8 3-1-16,1 3 0 16,-6 2-1-16,-2 0 2 15,0 0-10-15,0-1-25 0,0-7-36 16,0-6-174-16</inkml:trace>
  <inkml:trace contextRef="#ctx0" brushRef="#br0" timeOffset="150572.47">14707 6141 324 0,'17'-16'-9'0,"0"0"15"16,2-2-4-16,1 5-2 16,-3 3 2-16,0 1-3 15,-3 4 3-15,-3 1 0 0,-4 4 3 16,-2 0 1-16,-1 0-3 15,-2 4 0-15,2 5 2 16,-2-1 1-16,3 4 1 16,-2-4-7-16,3 3 0 15,4-4 1-15,0 2 4 0,0 0 1 16,1-3 0-16,2-1 0 16,-3-2-3-16,-1 1 0 15,-1-4 5-15,2 0 2 16,1 0 3-16,2-2 7 15,4-7-6-15,2 0-4 16,4-3-7-16,0-3-1 0,2 3 1 16,-1-1-3-16,-1 3 0 15,-5 1 0-15,2 1 1 16,-2 1-2-16,-4 2 2 16,1 2-1-16,-1-3-1 15,4 1 2-15,3-4-1 0,4-2 1 16,6-5-2-16,6 0 1 15,5-6-1-15,1 1-4 16,-2 1 7-16,3 4-22 16,-7 0-15-16,-8-5-22 15,-7-9-73-15</inkml:trace>
  <inkml:trace contextRef="#ctx0" brushRef="#br0" timeOffset="177890.7">1251 14724 459 0,'-1'-2'3'0,"-5"2"8"16,2 0 7-16,1 0 5 16,3 0-1-16,0 0 3 15,0 6-18 1,3 5-11-16,14 10 2 15,2 8 2-15,10 11 1 0,3 14 0 16,10 10 2-16,2 5-3 16,5 6 2-16,7 4-2 15,-1-4 0-15,1-7 2 0,-7-6-2 16,-12-14-24-16,-8-10-3 16,-17-11 17-16,-12-16 11 15,-10-11 37-15,-23-8-7 0,-11-20-23 16,-14-12-4-16,-11-13-7 15,-6-17-13-15,-2-4-12 16,2-7 0-16,7 2-7 16,8 8 12-1,10 10 26-15,12 14 0 0,9 8 22 16,9 11 15-16,6 6 4 0,7 7-18 16,-1 1-12-16,7 5-9 15,1 0-2-15,0 5-3 16,6 4-3-16,10 0-3 0,7 4 4 15,9 14-1-15,8 5 3 16,10 9 1-16,6 6 1 16,9 2-1-16,3 5 0 15,7-6 0-15,1 1 0 16,0-7-1-16,6-4-1 16,-5-8 2-16,-9-6 0 0,-7-8-1 15,-14-7-1-15,-13 0 0 16,-18-11 0-16,-16-12 5 15,-8-15 7-15,-21-10 15 16,-12-16-15-16,-6-14-8 16,-4-8-2-16,1-2 0 0,5 7-1 15,6 7 1-15,6 16-2 16,8 13 3-16,7 15 0 16,4 9 6-16,1 8-5 15,7 6-3-15,6 2-31 16,0 1-33-16,4 2-162 0</inkml:trace>
  <inkml:trace contextRef="#ctx0" brushRef="#br0" timeOffset="178394.96">1980 14714 478 0,'20'0'-42'0,"2"-2"37"15,-1-13-38-15,-3-7-7 16,-8-5 32-16,-4-13 23 16,-6-3 0-16,-4-8 35 15,-11-6-5-15,-2 3-24 0,-2 6-5 16,-1 11-7-16,0 13 4 16,4 16 35-16,1 8 16 15,5 19-18-15,4 19-21 16,6 10-10-16,4 11-1 15,16 10 2-15,9 2 2 0,8 1-4 16,6-8-3-16,2-8-2 16,0-18-31-16,-4-13-11 15,-9-18 12-15,-8-8 24 16,-11-31 9-16,-11-15 10 16,-4-18 16-16,-18-16-15 15,-7-13-8-15,-6-8-4 0,-1 4 0 16,2 3-1-16,5 17-3 15,3 17 3-15,9 20 11 16,2 18 28-16,7 14 17 16,3 9-18-16,3 14-31 15,5 16-13-15,17 12 3 0,12 16 3 16,10 10 1-16,14 11 0 16,7 3-2-16,4 2 0 15,-1-6-43-15,-11-8-58 16,-12-18-70-16</inkml:trace>
  <inkml:trace contextRef="#ctx0" brushRef="#br0" timeOffset="178969.96">2255 14553 609 0,'0'0'-3'0,"7"-13"-18"15,7-6 28-15,5-9-10 0,0-7 1 16,-4-2-6-16,-5-4-90 16,-4 2-4-16,-6 1 40 15,0 4 47-15,-6 8 46 16,-2 6 41 0,-2 8-1-16,5 4-11 0,5 8 1 15,0 4-37-15,11 15-29 0,8 8 6 16,8 7 1-16,6 5 0 15,4-1-2-15,0-6 0 16,-1-5-1-16,-4-14-25 16,-5-12-2-16,-8-5 19 15,-6-19 9-15,-9-11 7 0,-4-6 1 16,0-7-1-16,-10-1 0 16,0 3 1-16,1 2-7 15,0 9 1-15,1 11 0 16,5 9 2-16,3 5 9 15,0 9-10-15,0 0-8 16,13 4 4-16,3 3 1 0,5-2-9 16,5-5-15-16,-2 0 14 15,-4-5 3-15,-3-13 6 16,-10-3 4-16,-4-8 8 16,-3-3 18-16,-7-2-3 15,-9 2 0-15,-3 0-7 0,-3 5 1 16,0 4 7-16,3 7-4 15,-1 7-14-15,5 7-1 16,3 2 5-16,3 7-17 16,7 9-3-16,2 5-8 0,11-1-44 31,12-3-12-31,6-9-47 16,8-4-234-16</inkml:trace>
  <inkml:trace contextRef="#ctx0" brushRef="#br0" timeOffset="179266.81">2810 13609 601 0,'-9'-8'4'0,"0"5"5"16,3 3 11-16,6 6-9 16,0 15-10-16,0 6-2 0,17 11 1 15,6 1 0-15,6 4-1 16,5-6 0-16,2-6 1 15,1-10-5-15,-5-10 3 16,-6-11 2-16,-6-4-3 0,-8-16 11 16,-7-12 25-16,-5-7-1 15,-7-5-11-15,-11-3-8 16,-5-1-10-16,-4 7 0 16,-5 5-3-16,1 13-3 15,1 12-12-15,3 11-22 16,3 0-27-16,9 11-55 0,7 1-202 15</inkml:trace>
  <inkml:trace contextRef="#ctx0" brushRef="#br0" timeOffset="179581.07">2896 13444 497 0,'12'-18'168'15,"10"1"-169"-15,7 8-3 0,8 1 2 16,2 8 0-16,3 0-27 16,-4 16-12-16,-4 9 0 15,-4 8 26 1,-11 5 4-16,-5 3 2 16,-6-2 9-16,-7-5-2 0,-1-11 14 0,-4-8 38 15,-5-15 10-15,-5-9-19 16,-1-20-27-16,-2-10-5 15,2-10-4-15,-1-4-2 16,5-5-3-16,4-3-1 16,2-3-17-1,3-1-84-15,2 4-116 16</inkml:trace>
  <inkml:trace contextRef="#ctx0" brushRef="#br0" timeOffset="180063.95">3081 12728 204 0,'0'13'466'0,"0"3"-468"16,5 5-2-16,15 8 2 15,4 10 5-15,5 5 4 16,3 8-4-16,2 6-3 0,-2 2 2 16,0 4-3-16,-3 1-17 15,-10-3-17-15,-6-4 1 16,-9-9-16-16,-4-11 27 15,-2-13 13-15,-11-12 13 16,-6-13 45 0,-1-5-9-16,2-22-16 15,-3-16-12-15,2-13-3 16,5-14-5-16,6-5-3 0,3-1 2 16,5-1-4-16,2 7 2 15,18 12 2-15,2 8-1 16,8 6 8-16,4 18 7 15,0 6-2-15,-5 16-4 16,-2 10-10-16,-13 24-4 16,-9 18 6-16,-5 18 0 0,-14 9-2 15,-6 7-5-15,0-7 10 16,3-8-5-16,10-20 0 16,7-14 0-16,10-23-3 0,14-10 0 0,10-21 2 15,10-16 5-15,5-13-16 16,9-11 7-16,3-5 8 15,2 0-6-15,-7 5 4 16,-2 6-28-16,-12 10-47 16,-11 6-76-16,-13 9-240 0</inkml:trace>
  <inkml:trace contextRef="#ctx0" brushRef="#br0" timeOffset="180659.06">4000 12130 633 0,'-10'0'10'15,"2"8"-12"-15,8 14 0 16,2 9-5-16,16 18 4 0,13 16 6 16,4 16 2-16,9 13 5 15,4 8-4-15,3 3-4 16,-3 1 0-16,-5-9-1 16,-9-10 1-16,-5-14-10 15,-10-20 4-15,-4-16 4 16,-4-13 1-16,-10-17 1 0,-1-9 18 15,-5-25 31-15,-11-12-40 16,-9-14-10-16,-9-17 3 16,-8-12-4-16,-2-4-3 15,-10-3-10-15,1 1 2 16,4 7 12 0,3 9 1-16,7 9 1 15,8 12 4-15,8 8 3 0,7 12-6 0,6 7-1 16,7 4-1-16,3 8-4 15,13 4 0-15,16 8-2 16,15 0-2-16,16 13 6 0,9 10-1 16,13 8 6-16,6 4 2 15,-4 6-4-15,-5 0-2 16,-11-1 0-16,-11-7 0 16,-11-3 1-16,-12-6-1 15,-12-8-1-15,-7-7-8 0,-8-6-17 16,-7-3-8-16,-3-2-17 15,-21-11-50-15,-8-4-155 16</inkml:trace>
  <inkml:trace contextRef="#ctx0" brushRef="#br0" timeOffset="180877.78">4123 12865 523 0,'0'0'34'0,"3"-3"-22"15,14-18 3-15,3-10 2 16,14-6 2-16,5-9-1 16,4-14-8-16,7-6 2 15,5-12 8-15,6-2-7 16,-1-4-8-16,-5 4-3 16,-6 10-3-16,-13 13-57 15,-12 16-79-15,-19 15-26 0</inkml:trace>
  <inkml:trace contextRef="#ctx0" brushRef="#br0" timeOffset="181721.39">1851 16790 444 0,'-7'-4'5'0,"3"1"11"15,4-5 7-15,0-6-12 16,4-7-9-16,10-10-3 0,6-11 3 16,9-10-9-16,3-9 21 15,9-14-12-15,6-12-1 0,7-15-1 0,9-15 1 16,7-10-1-16,6-15 1 15,9-12 1-15,5-10 22 16,8-7-1-16,7-6-11 16,4-10-3-1,8-2-1-15,2-1 5 16,3 1 0-16,5 2 1 16,-1 4 1-16,0 6-4 0,-1 9-5 0,-4 9-3 15,-8 11-1-15,-7 13 0 16,-10 13 0-16,-13 15-1 15,-15 15 0-15,-8 14 1 16,-13 15-1-16,-15 15 2 0,-9 14-3 16,-10 12 2-16,-6 13-1 15,-5 8 0-15,-2 2-7 16,-11 19-58-16,-13 12-91 16</inkml:trace>
  <inkml:trace contextRef="#ctx0" brushRef="#br0" timeOffset="182221.99">2967 16538 414 0,'-8'-5'-50'0,"1"3"35"15,3 0-2-15,1 2 12 16,3 0 1-16,-2 0 11 15,-1 0 29-15,3 0 5 0,0 0-8 16,0 0-11-16,0-2-17 16,0 0-7-16,5-1 4 15,3 0-4-15,-1-3-57 16,-1-1-103-16</inkml:trace>
  <inkml:trace contextRef="#ctx0" brushRef="#br0" timeOffset="182645.08">2998 16363 588 0,'0'-1'-3'0,"0"1"2"15,0 0-1-15,2 5-10 0,13 9 7 16,5 10 3-16,7 9 18 0,14 17 3 16,1 7 2-16,7 15-4 15,4 6-9-15,3 10-5 16,0 2-1-16,2 0-1 16,-6-6 1-16,-6-11-1 15,-5-13-27-15,-12-18-24 0,-12-24-28 16,-14-18-66-16,-3-31-209 15</inkml:trace>
  <inkml:trace contextRef="#ctx0" brushRef="#br0" timeOffset="182995.7">3379 16295 574 0,'-8'-12'10'0,"-2"7"-4"16,1 5 7-16,-1 0 2 15,-2 14-6-15,5 6-11 0,4 12-13 16,3 8 14-16,10 10-7 16,17 4 26-16,13 3-12 15,7-3-4-15,7-9-2 16,3-15-3-16,-3-12 3 16,-7-18-10-16,-10-13 4 15,-8-15 9-15,-12-12-2 16,-7-8 6-16,-10 0 14 0,-3-2 9 15,-16-2 0-15,-6 4-14 16,-4 5-6-16,-3 11-3 16,0 7-2-16,-1 12 1 0,-1 13-9 15,0 11 7-15,6 18-25 16,2 5-32-16,4 7-36 16,8-3-140-16</inkml:trace>
  <inkml:trace contextRef="#ctx0" brushRef="#br0" timeOffset="184067.66">3897 16322 711 0,'0'0'0'0,"0"0"3"0,0 0-5 0,0 0-4 16,0 0-16-16,1 0-51 0,-1 0-95 15</inkml:trace>
  <inkml:trace contextRef="#ctx0" brushRef="#br0" timeOffset="184710.01">4024 15743 408 0,'-20'-46'33'15,"-4"-6"11"-15,-5 0 1 0,-3 0-18 16,0 6-10-16,-2 3 6 16,-2 9-8-16,4 13-5 15,3 5 7-15,4 8 5 16,3 8 3-16,8 11-15 0,2 16-9 16,6 11-9-16,6 12 6 15,1 3 1-15,20 7 1 16,7 0 0-16,8-9-2 15,3-12 0 1,1-12-29-16,-9-16-3 16,-6-11 9-16,-9-23 17 0,-11-13 11 0,-5-11 2 15,-5-2-3-15,-9-3 1 16,-1 6 1-16,1 4 23 16,1 14-17-16,4 8 8 15,6 13 0-15,3 7-2 0,5 22-18 16,14 15 2-16,3 13 8 15,12 14 3-15,13 7-6 16,6 8-2-16,4-1-2 16,4-3 0-16,0-5 1 15,-6-11-43-15,-8-16-64 0,-13-19-171 16</inkml:trace>
  <inkml:trace contextRef="#ctx0" brushRef="#br0" timeOffset="184903.63">4124 15422 573 0,'0'-4'54'0,"-1"-15"-58"15,-13-8-196-15</inkml:trace>
  <inkml:trace contextRef="#ctx0" brushRef="#br0" timeOffset="185469.08">4117 15115 445 0,'-23'-29'37'15,"-3"-1"-2"-15,-1 3-3 16,-1-1 1-16,0 6 2 16,2 12 8-16,3 4-16 0,3 6-8 15,4 11-6-15,6 19-11 16,7 11-4-16,3 16 0 16,13 9-2-16,11 7 6 15,11 4-2-15,3-6 1 16,3-10-1-16,0-11 1 0,-3-19-5 15,-4-19-7-15,-7-12 5 16,-11-27 4-16,-7-17 8 16,-9-10-1-16,-6-10-1 15,-11-4 2-15,-3 2 3 16,-4 11-6-16,5 12-1 0,4 12 4 16,8 14 8-16,4 15-1 15,3 7-13-15,5 24-3 31,14 8 4-31,9 13-2 0,8 13 1 0,7 8 1 16,7 4-8-16,2-2 14 16,0-5-5-16,-3-7-38 15,-3-13-38-15,-8-13-57 16,-9-13-181-16</inkml:trace>
  <inkml:trace contextRef="#ctx0" brushRef="#br0" timeOffset="185615.95">4482 15449 713 0,'-4'0'17'15,"-2"0"-7"-15,-1 1-4 16,-1 4-6-16,-5-5-74 0,-7-1-153 16</inkml:trace>
  <inkml:trace contextRef="#ctx0" brushRef="#br0" timeOffset="186491.62">4458 14708 609 0,'-9'4'6'0,"-2"-4"-1"15,6 0-2-15,0-7 1 16,1-4-4-16,-2-5 0 0,1-5 0 16,2-6-2-16,3-5-2 15,0-4 10-15,3-1-5 16,12-5 0-16,8 5-1 16,4 5 1-16,8 5 1 0,4 13 0 15,2 14-2-15,6 9-1 16,-3 28 1-16,0 19 0 15,-6 17 4-15,-6 12-2 16,-9 6 0-16,-7 4 1 16,-7-6-3-16,-9-7-27 0,0-11 13 15,-12-12 8 1,-9-13 6-16,-1-15 2 0,-3-13 1 16,-4-15 0-16,0-5 0 15,2-15-2-15,2-12-1 16,5-7 1-16,6-1 11 15,8-1 17-15,6 6-20 0,2 3 6 16,14 8 4-16,4 9-4 16,3 3 2-16,4 7-7 15,6 2-3-15,1 0-5 16,0 5-1-16,0 6-3 16,0 0-1-16,-4 2-41 0,1-3-1 15,-4-3-26-15,-5-3-97 16</inkml:trace>
  <inkml:trace contextRef="#ctx0" brushRef="#br0" timeOffset="186664">5006 14728 652 0,'-2'0'130'0,"-5"0"-129"15,-2 0-52-15,-1-8-51 16,-5-2-126-16</inkml:trace>
  <inkml:trace contextRef="#ctx0" brushRef="#br0" timeOffset="187992.78">5000 13758 318 0,'0'-5'3'15,"0"-3"10"-15,0-3 0 16,0-1 3-16,0 3 6 0,0-2 9 16,0 2-7-16,0 0-2 0,0 4-4 0,0 1 13 31,0 2 9-31,0 2-6 15,0 0-8-15,0 0-3 0,0 0 0 0,0 0 3 0,0 0 0 32,0 0-5-32,-2 0-7 15,-1-1-9-15,-1-1-4 16,1 2 0-16,-2-2 0 16,3 0-1-16,-1 2-1 15,1-1 3-15,2 1-3 0,0-2 0 0,0 2 1 0,-3 0-1 31,3-2 1-31,0 0 1 0,-2-1 0 0,1 1 1 16,-1-2-2-16,0 2 1 16,0 1 1-16,1-1 0 31,-1 0 2-31,-2 0-3 0,4 2 2 16,-1 0 1-16,1 0-3 0,0 0-2 0,0 0 1 15,0 0 2-15,0 0-4 16,0-1 2-16,0 1 0 0,0 0 2 15,0 0 2-15,0 0-1 32,0 0 2-32,0-2 0 15,0 2-1-15,0 0-2 16,0 0-1-16,0 0-2 0,0 0 1 16,0 0-1-16,0 0 2 15,0 0 0-15,0 0-4 16,0 0 3-16,0 0 0 15,0 0 1-15,0 0 1 16,0 0-2-16,0 0-2 16,0 0 1-16,0 0 3 15,0 0-3-15,0 0 1 0,0 0 1 16,0 0-2-16,0 0 1 16,0 0 0-16,0 0 1 15,0 0-1-15,0 0 0 16,0 0 0-16,0 0 1 0,0 0 1 15,0 0-2-15,0 0 0 16,0 0 0-16,0 2 2 16,0 3-4-16,8 4 0 15,7 7 1-15,4 7-2 16,8 9 7-16,4 9-1 0,6 8-1 16,4 6 1-16,0 7-2 15,3 4 0-15,2 0 0 16,-4 0-2-16,0-1 2 15,-8-7-1-15,-3-6 1 16,-6-11-1-16,-11-7 1 16,-2-11-1-16,-6-3 0 15,-2-10 1-15,-2-2-1 0,-1-5 3 16,-1-1-1-16,0-2-1 16,-8 0 5-16,-9-9-13 15,-10-10-74-15,-7-13-320 0</inkml:trace>
  <inkml:trace contextRef="#ctx0" brushRef="#br0" timeOffset="188759.93">4571 16126 599 0,'0'0'1'0,"6"0"1"15,13 11-9-15,12 7 6 0,6 7 8 16,12 7 5-16,4 6 4 16,0 0 4-16,2 2-3 15,0 2-6-15,-3 0-2 16,-4-2-4-16,-3 0 1 16,0 2-3-16,-6-2-3 0,-2-3 2 15,-5-1-1-15,-5-4-31 16,-13-5-46-16,-9-8-107 15</inkml:trace>
  <inkml:trace contextRef="#ctx0" brushRef="#br0" timeOffset="189151.63">4913 17075 576 0,'-10'0'2'0,"2"0"-3"15,2-12 3-15,5-1 2 16,-1-2-1-16,-2 0 5 16,4 4 2-16,0 0 3 15,0 6-7-15,7 3-7 16,9 2-4-16,9 7 3 16,11 8 2-16,8 2 1 0,5 8 3 15,9 2-3-15,3-1 0 16,0-2 0-16,-1-2 0 15,-6-6-1-15,-10-6 0 16,-8-3 1-16,-13-7-1 0,-9 0 0 16,-13-15 23-16,-1-19 37 15,-11-13-15-15,-8-15-25 16,-7-11-13-16,1-8-5 16,-2-3 0-16,3 12-2 15,4 9 0-15,1 14-1 0,5 23 0 16,1 14-22-16,5 12-43 15,4 6-33-15,1 14-76 16</inkml:trace>
  <inkml:trace contextRef="#ctx0" brushRef="#br0" timeOffset="189588.3">6200 17316 507 0,'-18'-5'-1'15,"-2"-2"4"-15,8 1-2 16,2 3 2-16,5 0 13 16,2 2 11-16,3 1 0 15,5 9-14-15,18 18-15 16,13 15-2-16,13 18 41 0,14 10-15 15,10 15-13-15,5 1-4 16,4 4-4-16,2-2 0 16,-4-10-10-1,-7-12-42-15,-14-16-40 16,-16-25-156-16</inkml:trace>
  <inkml:trace contextRef="#ctx0" brushRef="#br0" timeOffset="189938.09">6671 17130 604 0,'0'0'3'0,"0"4"-2"15,5 17-12-15,9 6 11 0,6 13-1 16,7 4 8-16,2 2 4 16,8-3-5-16,-1-6-2 0,-2-12-1 15,-5-6-5-15,-5-15 1 16,-9-4-1-16,-7-24 2 16,-8-12 6-16,-2-10 11 0,-14-8 1 15,-6-3-2-15,-2 4-8 16,-3 6-5-16,-1 12 1 15,1 14 8-15,2 17-5 16,3 9-8-16,1 24-42 16,3 10-34-16,6 2-94 15</inkml:trace>
  <inkml:trace contextRef="#ctx0" brushRef="#br0" timeOffset="190089.08">7062 17258 845 0,'1'-3'4'0,"-1"-4"-48"15,-8-1-52-15,-8-10-120 16</inkml:trace>
  <inkml:trace contextRef="#ctx0" brushRef="#br0" timeOffset="190596.22">7272 16445 596 0,'-12'-21'4'0,"-12"-2"-2"15,-5-3-1-15,-3 3 0 16,-4 5 2-16,1 4 6 16,-2 11 4-16,3 3 8 15,5 5-3-15,10 13-6 16,4 4-7-16,8 4-2 16,7 5-3-16,0-1-2 0,12 2 1 15,7-1 0-15,-1-6 0 16,1-8-7-16,3-8-7 15,-2-9-2-15,-4-7 3 16,-5-18 15-16,-4-12 2 16,-5-8-1-16,-2-3-1 15,0 2 2-15,-9 6-2 0,-1 8 5 16,2 11 19-16,-1 7-3 16,6 10 2-16,-2 4 4 15,5 16-22-15,6 8-7 16,12 9 1-16,4 10 0 0,6 5 1 15,6 4 0-15,4 1-2 16,1-1 2-16,1 0-1 16,1-4 1-16,-2-6-25 15,-3-11-35-15,-3-17-15 16,-8-14-74-16,-7-17-164 16</inkml:trace>
  <inkml:trace contextRef="#ctx0" brushRef="#br0" timeOffset="190981.2">7398 15994 526 0,'-18'-30'3'15,"-2"2"19"-15,-2 3 3 16,1 1-13-16,-2 9-6 16,-1 5-4-16,1 10 10 15,5 2 10-15,2 21-15 0,9 12-3 16,3 2 2-16,4 5-4 15,12 3 0-15,8-7-1 16,7-4-1-16,2-12-2 16,0-14-33-16,-5-8-30 0,-2-17-2 15,-7-14 50-15,-8-13 24 16,-7-4 11-16,0 2 35 16,-5 6-5-16,-5 5-4 15,3 12-9-15,4 9-10 16,-1 10 6-16,4 4-14 0,0 18-21 15,11 14 3-15,5 9 2 16,3 13 5-16,7 5-2 16,3 1-2-16,1 2 0 15,8-6-1-15,0-8-11 16,1-11-42-16,1-10-45 16,-6-15-60-16</inkml:trace>
  <inkml:trace contextRef="#ctx0" brushRef="#br0" timeOffset="191135.46">7808 15993 712 0,'-12'5'21'0,"0"-1"-5"16,-1-1-10-16,-3 0-7 15,1-3-54-15,0-3-74 16,-4-16-393-16</inkml:trace>
  <inkml:trace contextRef="#ctx0" brushRef="#br0" timeOffset="191629.46">7705 15201 629 0,'0'-17'-5'0,"0"-1"-1"16,14 1 9-16,11-1-3 0,10 2-1 15,6 7 0-15,3 5 0 16,5 4 0-16,-4 25-2 16,-5 18-5-16,-10 14-18 15,-11 15 19-15,-9 15 6 16,-10 2 2-16,-2-2 0 16,-14-6 0-16,-3-15 1 0,0-20 0 15,-1-17 24-15,1-19 10 16,1-10-12-16,-1-8-18 15,9-12-4-15,3-2 6 16,5 0 2-16,2-1-2 16,11 3-5-16,10 2 3 0,8 2 0 15,4 2-2-15,4 5 2 16,2 3-4-16,-1 2-1 16,-2 4-9-16,-3 0-54 15,-4 0-63-15,-5 0-153 16</inkml:trace>
  <inkml:trace contextRef="#ctx0" brushRef="#br0" timeOffset="191855.5">8407 15323 545 0,'0'2'224'16,"0"-2"-229"-16,-4-2-43 16,-6-10-76-16,-5-10-273 0</inkml:trace>
  <inkml:trace contextRef="#ctx0" brushRef="#br0" timeOffset="193028.61">8149 14666 195 0,'-6'-24'154'15,"6"-6"-137"-15,0-7 14 16,7-6-7-16,16-2 5 0,4-1-7 16,12-1 15-16,5 6-16 15,5 7-9-15,4 13-7 16,3 12-5-16,0 9-2 16,-8 18 0-16,-1 18 0 15,-11 14 2-15,-6 10 4 16,-10 12 0-16,-11 7 4 0,-9-1 1 15,-5 0 0-15,-14-5 1 16,-6-8-5-16,1-11 3 16,-3-14 8-16,1-13 5 15,4-13 1-15,7-13-2 16,3-2-7-16,9-19-16 0,3-7 0 16,2-5 2-16,13-3-7 15,8-1 6-15,6 1 3 16,5 9-2-1,2 2-1-15,5 8 1 0,4 4 0 16,0 7 2-16,5 4 0 0,0 1 0 16,6 0-1-16,-2 0-5 15,-2 0-41-15,-7-19-32 16,-8-12 5-16,-13-18-19 16,-8-16-24-16,-14-14 68 15,-2-12 53-15,-18-7 64 16,-6-2 21-16,-8-2-29 0,-2 11-3 15,-2 11-13-15,-1 16 0 16,1 16-7-16,-1 16-3 16,0 15-14-16,1 12-5 0,-3 7-8 15,-2 19-9-15,2 11-1 16,7 8 1-16,5 2-12 16,13-1 1-16,14-3 1 15,7-10-13-15,25-10-2 16,13-10 6-16,12-8 14 15,8-11 6-15,9-11 1 0,4-1-1 16,0 0 2-16,-1 3 7 16,-5 9 6-16,-9 11 8 15,-7 0 7-15,-13 17-2 16,-4 10 6-16,-10 5-2 16,-7 10-12-16,-5 3-11 15,-4 7-7-15,-11 1 1 0,-2 1-5 16,-2-3-50-16,-20-8-34 15,-8-12-76-15</inkml:trace>
  <inkml:trace contextRef="#ctx0" brushRef="#br0" timeOffset="193262.57">8721 14091 663 0,'11'-28'-3'0,"5"-8"-10"15,11-7-1-15,9-9 12 16,9-8 3-16,10-7-1 16,8-8-1-16,8-3 1 0,4-6 1 15,6 0-2-15,-1 0-22 16,-4 2-66-16,-10 3-87 15</inkml:trace>
  <inkml:trace contextRef="#ctx0" brushRef="#br0" timeOffset="193935.76">5857 13074 502 0,'-34'6'76'0,"2"-3"-72"15,8 1-6-15,12 1 1 16,5 3 0-16,5 4-6 16,2 6-2-16,11 3 0 15,7 7 5-15,8 5 3 16,6 6-1-16,7 2 4 15,5 6 2-15,7 0 5 0,5 5 0 16,0 3 0-16,7 2-1 16,0-1-1-16,1 3 0 15,2 1-2-15,0 1 0 16,-3-2 2-16,3-2-1 16,-5-2 4-16,6-1 3 0,-3-2 1 15,-1-6-1-15,3 2 0 16,0-2-5-16,-5 1-6 15,-3-4 1-15,-4-2-3 16,-6-6-5-16,-11-8-35 16,-8-10-40-16,-17-16-90 15</inkml:trace>
  <inkml:trace contextRef="#ctx0" brushRef="#br0" timeOffset="194545.31">6279 14740 183 0,'-13'0'285'16,"1"-8"-288"-16,5-4-3 15,5 2 7 1,2-3 1-16,0 2-2 16,5-3 1-16,4 2 1 0,4 2 0 0,3-1 0 15,2 2 1-15,3 2 5 16,8 0 1-16,6 3 5 16,2-1 1-16,4 2-3 15,6-3 2-15,3 2-7 16,4 0-2-16,2 0-5 15,0 1 1-15,1 2 1 0,0-1 0 16,-3 0-2-16,-1 2 0 16,-7 0 1-16,-1 0-1 15,-2 0 2-15,-4 0-2 16,1 2 1-16,1-2 4 0,-1 0 8 16,2 0-6-16,-5 0 0 15,0-7-5-15,-2-2 0 16,-7-5 0-16,-4 0-2 15,-8-1 0-15,-3-5 2 16,-12-1 3-16,-1-2 12 16,-1-4 3-16,-14-5-6 0,-3 0-3 15,-2-6-2-15,0 1-2 16,3-1 4-16,2 1-2 16,4 1-1-16,1 6-3 15,3 1-4-15,1 6-1 16,1 4 1-16,-1 3-1 15,1 0 1-15,0-2-23 0,2-8-60 16,-5-11-247-16</inkml:trace>
  <inkml:trace contextRef="#ctx0" brushRef="#br0" timeOffset="198501.53">10993 12223 309 0,'1'-7'157'0,"-1"0"-154"16,0 0 1-16,-3-1 1 15,-4 4-2-15,-3-2-4 16,0 2-9-16,-2 1-13 0,-3-2 17 16,-1-1 5-16,-2-3 2 15,-2 0-1-15,1 1 3 16,-8-5 3-16,0 1 2 15,-2-3 5-15,-5 1 0 16,-5 0-2-16,-3 0 0 16,-5-3-2-16,-7 5-5 0,0-1 2 15,-2 1-3-15,1 2-1 16,0 6 5-16,0-1-3 16,1 2 0-16,6-1 0 15,-6 2-2-15,2-4 5 0,1 4-6 16,-5 0 2-16,0 2-2 15,-4 0-1-15,1 0 2 16,2 0 0-16,-1 2 0 16,3 3 2-16,1 1-1 15,5 0 1 1,1-1 0-16,1 2-6 16,1 0 3-16,0 0 0 0,2 0-1 0,-2 0 0 15,2 3 1-15,-3-4-1 16,4 1 1-16,-4 3-2 15,4-3 0-15,1 1 3 16,0 2-2-16,2-2 0 16,3 1 0-16,1 1 0 0,4 0 0 15,-5 0 1-15,1 3-2 16,1-1 0-16,-1 3 2 16,0-3-1-16,2 0-1 15,0-1 2-15,4 2-1 16,1-4 1-16,2 0-2 0,3-1 2 15,4 3 0-15,1 0-1 16,1 0-1-16,0-1 2 16,2 3-1-16,-3 1 0 15,4 1-1-15,-2 0 1 16,3 2 0-16,2-1 0 0,0-2 0 16,6 4-1-16,2-11-32 15,4-7-93-15</inkml:trace>
  <inkml:trace contextRef="#ctx0" brushRef="#br0" timeOffset="199204.59">8273 12047 474 0,'-5'0'3'0,"0"0"3"15,1-3-3-15,1 2-2 16,-2 1-3-16,-2 0 1 0,2 0-2 16,-3 1-8-16,1 5 9 15,0 4 1-15,-2-2 1 16,-2 6 0-16,2 1 0 16,-4 4 0-16,-1 1-1 15,0 4 1-15,-3-2 1 16,1 1-1-16,2 2 1 0,0 0-1 15,-1 0 2-15,3 0 2 16,0 0 1-16,2 4-3 16,0-2-1-16,0 1 0 15,-1 1 0-15,5-3 1 16,-1 3 1-16,-1 0-2 0,1-2 0 16,5-1 3-16,2-1-3 15,0 0 0-15,0-2 1 16,3-3-2-16,11-2-2 15,-2-4 2-15,5-2 0 16,5 1-1-16,5-6 0 0,4-1 1 16,3-3 0-16,5-1 0 15,4-2-2-15,2 0 4 16,-1-2-2-16,0-3 0 16,0 1 2-16,-3-1 1 15,-2 0 1-15,-2-1 4 0,-4 1-2 16,-3 0-1-16,-6 3 2 15,-4 0-5-15,-8 2 2 16,-5 0-2-16,-4 0-2 16,-3 2-4-16,-6 0-40 15,-10-2-139-15</inkml:trace>
  <inkml:trace contextRef="#ctx0" brushRef="#br0" timeOffset="206975.2">23282 4402 218 0,'-25'-13'3'0,"6"-1"-36"16,-1 7 30-16,7 2 2 0,1-1 2 15,3 3-1-15,-1-3 4 16,1-1 1-16,6 3 7 16,-2-2 3-16,0 2-10 15,3-2 0-15,2 4 12 0,-2 2-14 16,2 0-1-16,0 0 7 15,0 0 21-15,-2 0-8 16,2 0 2-16,0 0-3 16,0 0-11-16,-1 2-8 15,1 6-3-15,0 0 1 16,0 3-1-16,0 2 0 0,5 1-1 16,3 2 2-16,3-1-1 15,2 0 2-15,-2 3-1 16,1-1 0-16,1 0 2 15,-3-1-2-15,2-2 1 16,0 1-1-16,0-3 0 16,3 3 0-16,1-5 0 0,2 1 4 15,0 0 0-15,1-2-1 16,5-4 8-16,-2-1-3 16,5-2 2-16,-1-2 2 15,9-2 6-15,6-9-8 0,5-7 1 16,6-3-5-1,8-8-1-15,4-5-3 16,10-5 2-16,5-4-4 16,4-9 2-16,9-1-1 0,3-1-1 0,3-1 1 15,-3 3-1-15,-5 6-1 0,-2 4 0 16,-8 6 2-16,-9 3 0 16,-6 8-1-16,-8 2-1 15,-7 4 2-15,-3 1 1 16,-8 1-3-16,-6 5 2 0,-5 2 2 15,-6 0-1-15,-3 4 1 16,-4 0-3-16,-3 3 0 16,0-1 1-16,-3 4 0 15,1 0-1-15,0 6-4 16,-9-1-62-16,-4-2-140 0</inkml:trace>
  <inkml:trace contextRef="#ctx0" brushRef="#br0" timeOffset="-204835.22">5448 15245 463 0,'-34'0'19'15,"1"-4"-17"-15,12-1 1 16,7 2 0-16,4 1-2 31,7 2 1-31,3 0-3 16,0 0-4-16,0 0-20 0,3 7-8 0,5 4-2 0,-1 1-25 15,0 6 28-15,2 2-72 16,-4 2 52-16,1 0-5 16,-3-2 14-16,1-6 1 15,-1-2 41-15,1-4 11 16,-2-6 40-16,1-2-14 0,-3 0-26 15</inkml:trace>
  <inkml:trace contextRef="#ctx0" brushRef="#br0" timeOffset="-198705">13156 3888 311 0,'-15'0'-21'0,"-2"0"22"16,7 0 3-16,3 0 1 16,0 0 7-16,4 0 4 15,3 0 5-15,0 0-7 16,0 0-5-16,0-1-4 15,0-1 2-15,0 1-5 16,0 1 0-16,-2 0 0 16,2 0-2-16,0 0-4 0,0 3-3 15,0 9 8-15,0 2-1 16,0 7 0-16,0-3 0 16,0 4 0-16,5 3 0 15,3 0 0-15,-1 0-2 0,2 0 3 16,6 1-2-16,-3-1 0 15,2 2 1-15,4 2 1 16,-1-3-2-16,-1 4 0 16,0-1-1-16,0 1 3 15,1 1-1-15,-2-4 1 0,5 1-3 16,-1 1 0-16,5-4 3 16,1-4 1-16,4-1-4 15,7-6 2-15,0-5 2 16,7-6 3-16,3-3 1 15,2-3-1-15,6-10-2 16,1-5-1-16,2-4 1 0,4-6-1 16,6-4 1-16,3-3-1 15,4-6-2-15,7-2 2 16,-1-3-1-16,3-2 1 16,1 1-1-16,2 4 2 0,-3 5 0 15,-5 5 0-15,-12 5-3 16,-7 7 1-1,-14 6-1-15,-6 4 1 0,-14 2-1 16,-5 5 0-16,-9 1 0 16,-2 1 0-16,-3 0 1 15,-6 2-1-15,0 0 6 0,0 0 7 16,0 0 2-16,0 0-5 16,0 0 0-16,0 0 5 15,0 0-6-15,0 0 1 16,0 0-3-16,0 0-4 15,0 4-7-15,0-4-52 16,0-4-86-16</inkml:trace>
  <inkml:trace contextRef="#ctx0" brushRef="#br0" timeOffset="-164281.8">14208 12354 485 0,'-7'-4'5'0,"0"2"2"16,4 1 7-16,1 1-2 16,2 0-7-16,0 0-8 15,4 10 1-15,8 6 4 0,1 8 3 16,4 6 10-16,7 7 1 16,1 4 3-16,4 6-5 15,2 4-4-15,3 3-2 16,0 5-3-16,0 2 0 0,0 1-4 15,-4-1 0-15,-6-8 2 16,-7-8-5-16,-7-10-16 16,-10-13 12-16,-10-12 7 15,-12-10-2-15,-7-10-12 16,-5-18-3-16,-2-12-6 16,-6-10 11-16,3-7 9 0,-2-7-4 15,1 1-6-15,6 4 11 16,1 4-7-16,6 7 2 0,7 5 9 15,3 7-1-15,5 8 5 16,0 3 3-16,5 3 2 16,4 1-3-16,3 2 1 15,0 1-2-15,0 3-7 0,10 6 3 16,9 4-5-16,-2 5 2 16,8 4 0-16,9 17-1 15,5 11 1-15,5 11 2 16,7 9-2-16,4 7 1 15,6 5-2-15,4 0 2 0,0-3-1 16,-2-8-8-16,-7-8-10 16,-12-13 3-16,-13-12 12 15,-10-15-1-15,-10-5 2 16,-11-22 41-16,0-11 3 16,-12-14-22-16,-5-13-11 0,-3-14-8 15,-1-4 0-15,-2-4-3 16,1 7-1-16,1 7-3 15,1 16 4 1,1 15 2-16,5 12 2 16,0 13 8-16,3 2-5 15,2 7-9-15,8 3-4 0,-1 0-49 16,2 0-76-16,0 0-337 16</inkml:trace>
  <inkml:trace contextRef="#ctx0" brushRef="#br0" timeOffset="-163749.85">14954 12532 137 0,'2'-7'91'0,"2"-11"-57"15,-1-9-7-15,-3-6-2 16,0-7 0-16,0-6 6 16,0-1-15-16,-10 1 9 0,-5 3-3 15,1 9 7-15,-3 13 9 16,-1 6 11-16,2 12-4 16,0 3-12-16,5 16-16 15,2 10-15-15,8 9-5 0,1 9 4 0,7 5-1 16,11-1-1-16,5-2 1 15,5-8 0-15,3-7 0 16,-2-11-2-16,1-11-1 16,1-9 3-16,-6-10 0 15,-3-17 1-15,-6-13 4 0,-5-13-1 16,-7-11-1-16,-4-9-2 16,-8-2-9-16,-5 1-3 15,0 8 5-15,-6 7 4 16,4 18 2-16,3 12 13 0,2 12 14 15,4 9-2-15,2 6-9 32,4 2-11-32,0 15-15 15,11 12 9-15,7 15-2 0,11 9 4 16,5 11 1-16,8 9-3 16,4 1 3-16,4-1-24 15,-2-6-32-15,-2-12-68 0,-12-17-117 16</inkml:trace>
  <inkml:trace contextRef="#ctx0" brushRef="#br0" timeOffset="-163172.95">15177 12280 358 0,'0'0'135'15,"3"-7"-142"-15,6-11 6 16,6-7 4-16,1-8-4 0,0-7-4 16,-2-1-8-16,-1-5-32 15,-6 1 0-15,-3 3 24 16,-3 8 29-16,1 9 33 16,-2 7 17-16,0 11-4 15,5 7-3-15,2 2-42 0,6 15-10 16,5 8 28-16,5 5-13 15,3 5-9-15,4-3-4 16,-1-6 1-16,-2-4-5 16,-5-10-19-16,-3-8 6 15,-6-4 12-15,-6-13 9 16,-7-10 2-16,0-9 10 0,0-6-6 16,-7 0-6-16,-1-6-2 15,3 7-3-15,0 7 1 16,3 9-2-16,2 7 0 15,0 11 0-15,2 3-6 16,8 11 4-16,5 3 4 16,4 6 0-16,5-2 0 15,1-4 0-15,4-8-19 0,-4-6-12 16,-6-3 17-16,2-17 13 16,-11-13 7-16,-6-4 23 15,-4-4 8-15,-4-2-6 16,-12 4-13-16,-4 7-4 0,-5 8 2 15,-1 11-10-15,-3 13-6 16,0 0-1-16,4 15-18 16,5 7-30-16,9 1-33 15,6-3-98-15</inkml:trace>
  <inkml:trace contextRef="#ctx0" brushRef="#br0" timeOffset="-162876.09">15827 11474 697 0,'-5'-9'5'0,"-7"8"-8"15,5 1-13-15,5 1-7 16,-1 17-9-16,3 2 21 16,0 3 11-16,7 2-3 15,11 0 2-15,6-5-7 0,6-10-15 16,4-7-2-16,0-3-4 15,-3-20 14-15,-4-9 18 16,-8-7 23-16,-9-3 24 16,-10 0-26-16,-3 3 5 15,-14 6-4-15,-9 9-6 16,-2 10-1-16,-6 11-7 0,0 3-7 16,0 17-5-16,3 5-27 15,6 1-67-15,6 1-135 16</inkml:trace>
  <inkml:trace contextRef="#ctx0" brushRef="#br0" timeOffset="-162546.68">15931 11291 649 0,'3'-23'52'15,"3"1"-51"-15,5 9-4 16,3 5-1-16,6 6-7 15,5 2-6-15,4 8 8 16,0 12-22-16,1 10 4 0,1 4-24 16,-9 8 18-16,-5 2 30 15,-7-4 4-15,-2-10 0 16,-3-7 18-16,-5-10 20 16,0-13 34-16,0-11-2 15,0-20-46-15,0-8-17 16,0-7-4-16,0-6-1 0,0 4-1 15,2 3-2-15,2 8 0 16,-1 7 0-16,2 5 0 16,2 1-3-16,3 3-68 15,2-2-48-15,3 1-75 0</inkml:trace>
  <inkml:trace contextRef="#ctx0" brushRef="#br0" timeOffset="-162109.08">16358 10849 507 0,'-2'-13'37'0,"1"6"28"0,1 7-17 16,0 0-35-16,5 3-13 15,10 14 0-15,2 5 0 16,7 9 0-16,1 6 1 16,0 10-6-16,0 1-13 15,-9 7-3-15,-2 0-2 16,-8-6-20-16,-6-7-13 0,0-12 28 15,-1-14 30-15,-11-16 58 16,4-8 30-16,-1-26-54 16,1-16-25-1,3-11-6-15,5-6-3 0,0-3-2 16,1 0 2-16,11 10-3 0,3 10 0 16,6 13 1-16,2 9-1 15,0 11 6-15,2 13 11 16,-1 4-2-16,-9 21-7 15,-3 9-5-15,-5 13-1 16,-6 7 4-16,1 6-2 0,2-6 0 16,3-6-1-16,7-6-2 15,8-15-2-15,3-9 0 16,10-10 1-16,4-4 7 16,2-12-4-16,4-8-21 15,-2-3-16-15,0-1-29 16,-8 4-115-16</inkml:trace>
  <inkml:trace contextRef="#ctx0" brushRef="#br0" timeOffset="-161233.25">16225 12175 603 0,'2'9'3'16,"3"9"-9"-16,9 7 1 0,-1 9 5 15,9 9 6-15,1 7 6 16,2 5 0-16,1 0-6 16,-3-3-2-16,1-2-2 15,-7-9-1-15,1-5-16 16,-9-13-33-16,-4-9-32 0,-5-12 27 16,0-4 48-16,-10-19 0 15,-8-11 9-15,-2-13 22 16,-3-7 0-16,-2-7-1 15,-1-3-4-15,3 1 1 16,0 4-8-16,6 4-3 16,2 9 4-16,2 10 7 0,6 1-4 15,1 8-5-15,6 0-8 16,0 2-3-16,2 2-1 16,10 2-3-16,5-4 0 15,2 5 2-15,6 6-2 0,-1 5 0 16,-2 7 0-16,-1 0-5 15,-5 10 3-15,-3 8 1 16,-4 0 7-16,0 7 7 16,-4-2 1-16,7 1-4 15,-4-3-1-15,4 0-5 16,8-8 0-16,2 0-1 16,4-5-16-16,3-2-17 0,0 1-13 15,-2 0-11-15,-3 2 30 16,-4 0 19-16,-10 5 3 15,-3 4 20-15,-3 4 30 16,-4 4-1-16,-4 2-13 16,-6 3-9-16,-3 5-12 15,0-4-3-15,-2 2-6 16,3-6 1-16,0 1-2 16,1-2-1-16,0-4 1 0,-1 0-2 15,2-5-15-15,2-2-27 0,-3-7-65 16,5-9-354-16</inkml:trace>
  <inkml:trace contextRef="#ctx0" brushRef="#br0" timeOffset="-160153.19">15433 14307 485 0,'0'-2'85'0,"0"-2"-80"15,0 3-2-15,-3-1 0 0,3 2 1 16,0 0-1-16,0 0-3 16,5 0-1-1,8 11-3-15,3 5 6 16,7 10 17-16,1 9 4 0,3 5-5 15,1 9-6-15,-3 4-6 0,2-1-2 16,-3-2-1-16,1-4-1 16,-4-2 0-16,-1-6-1 15,-8-7-31-15,-2-12-21 16,-5-11-55-16,-5-8-174 16</inkml:trace>
  <inkml:trace contextRef="#ctx0" brushRef="#br0" timeOffset="-159537.08">16109 14114 384 0,'0'-16'71'16,"0"-7"-52"-16,0-4-2 16,-2-3 11-16,-10-6-1 0,-8 1-17 15,-8 1-3-15,-6 3 2 16,-3 6 2-16,-7 11 3 15,2 11 3-15,-4 3 2 16,7 21-2-16,3 11-14 16,7 9-1-16,9 7-4 0,12 4 2 15,8 1 0 1,1-3 0-16,18-3-1 0,6-10-2 31,6-10-15-31,-1-12-10 16,-1-15-3-16,-3-8 11 0,-2-21 20 0,-8-15 9 15,-5-8-5-15,-4-7 5 16,-6 1 16-16,1 2-2 16,-2 12-2-16,0 10-6 15,0 10-3-15,0 16 1 16,0 8 2-16,0 12-18 0,0 22 2 16,11 10 0-16,3 14-1 15,10 10 5-15,5 5-2 16,6 2 0-16,6 1 0 0,7 0 0 15,-6-9 0-15,2-3-18 16,-7-16-38-16,-8-8-15 0,-7-22-2 16,-8-18-2-16,-5-11-111 15</inkml:trace>
  <inkml:trace contextRef="#ctx0" brushRef="#br0" timeOffset="-159136.19">16258 13836 497 0,'-24'-18'5'16,"4"-5"7"-16,4-2-1 0,4-4-5 16,4-1-2-16,5-1 1 15,3 5 5-15,5 2 1 16,12 3 4-16,6 10-4 15,4 8-4-15,1 5 0 16,1 21-5-16,-5 15-3 16,-10 20 6-16,-7 16-2 0,-7 11 0 15,-7 3 0-15,-9-3-2 16,-6-10-1-16,1-14 5 16,-1-16 9-16,7-23 4 15,1-10 4 1,7-12-4-16,6 0-8 15,1-15-5-15,8-4-4 0,13-5 0 16,4 1 4-16,5 0 0 16,4 3 0-16,6 4-1 0,-3 4-3 15,2 3 0-15,5 2-6 16,-5 1-50-16,-1 3-29 16,-8-3-63-16,1 3-180 15</inkml:trace>
  <inkml:trace contextRef="#ctx0" brushRef="#br0" timeOffset="-159026.83">16689 13964 34 0,'-4'-9'578'0,"-1"4"-542"15,-1 3 5-15,2-1-27 16,4-3-13-16,0-8-26 16,0-8-110-16</inkml:trace>
  <inkml:trace contextRef="#ctx0" brushRef="#br0" timeOffset="-158274.15">16692 13072 387 0,'-7'-12'-2'0,"2"-1"13"16,1-2 4-16,4 0-5 16,0-1-10-16,-2 4 4 0,2 1-30 15,-2 0-43-15,-1 4 9 16,-1 4-5-16,1 1-82 16</inkml:trace>
  <inkml:trace contextRef="#ctx0" brushRef="#br0" timeOffset="-157618.56">16750 13021 535 0,'-19'-20'-2'0,"6"6"21"15,4 7 15-15,4 4 11 16,5 3-22-16,0 13-21 16,7 19-4-16,5 18 4 15,8 13 3-15,1 14-1 0,6 7-1 16,3 3 2-16,4 1-4 15,5-7 2 1,-2-6-2 0,2-12-17-16,-5-15-13 0,-5-18-39 0,0-21-30 0,-7-13-27 15,-6-28 26-15,-3-14 0 16,-6-15 9-16,-4-8 117 16,-3-10 22-16,0-3-21 15,0 2 16-15,0 2-23 16,0 8 5-16,2 9 16 15,1 17 27-15,-3 13-6 0,2 12 10 16,-2 12 1-16,0 7-27 16,0 7-25-16,0 18-12 15,0 11-10-15,0 12 2 16,0 11 0-16,12 3-1 0,5 2-1 16,6-8 1-16,3-9-1 15,1-21-1-15,-3-14-18 31,0-12 8-31,-2-23 11 16,-7-18 5-16,-3-15 7 0,-9-8 9 0,-3-5-5 16,-9-1-6-16,-11 6-3 15,-8 10-5-15,-5 16 10 0,-2 9-2 16,-3 16-3-16,0 13-5 16,4 2-6-16,5 16-41 15,8 4-50-15,4-1-114 16</inkml:trace>
  <inkml:trace contextRef="#ctx0" brushRef="#br0" timeOffset="-157462.31">17432 12944 774 0,'-12'-4'-39'16,"-1"-1"-36"-16,2 3-60 15,1 2-141-15</inkml:trace>
  <inkml:trace contextRef="#ctx0" brushRef="#br0" timeOffset="-157066.41">17719 12133 384 0,'-12'-11'17'0,"0"-1"13"16,-3-1 8-16,3 1-7 15,-2 2-13 1,1 1-6-16,1 3 0 16,2 0-7-16,-1 2 1 0,3 2 6 0,3 1-2 15,0 1-5-15,3 0-2 16,2 0-4-16,0 0-3 16,0 11-46-1,0-1 11-15,7 7 5 16,1-2 2-16,1 0-10 15,-2-5-12-15,0-5 28 16,-4-2 16-16,-3-3 75 0,0-4-60 16,-5-2-122-16</inkml:trace>
  <inkml:trace contextRef="#ctx0" brushRef="#br0" timeOffset="-156133.15">17571 12252 216 0,'-8'0'12'0,"1"0"13"16,-2 0 10-16,-1 0 26 16,0 0-14-16,1 0-23 0,1 0-10 0,-2 3-5 15,0 1 6-15,3-2 1 16,-1-1-1-16,2 3-4 16,3-4 1-16,1 0-1 15,1 0 8-15,1 0 0 16,0 0-2-16,0 0-1 0,0-1-6 15,0-5-3-15,0-1 0 16,0 2-1-16,1-2-5 16,1 1 5-16,-2 2 0 15,0 3 3-15,0 1-4 16,0 0-4-16,0 0 1 16,0 0-2-16,0 0 0 0,0 0 1 15,0 0 0-15,0 0 1 16,0 0 2-16,0 0-4 15,0 0 4-15,0 0 1 16,0-2 1-16,0 2-1 0,0 0 2 16,0 0 2-16,0 0-2 15,0 0 1-15,0 0-6 16,3 3-4-16,4 11-3 16,8 10 2-16,5 8 3 15,1 9 3-15,8 7 3 16,2 4-3-16,4-2-3 0,2-7 3 15,-3-8-1-15,-2-11-3 16,-1-14 0-16,-4-10 1 16,-4-9 6-16,-3-21-3 15,-6-11 0-15,-1-9-1 16,-8-7-1-16,-3-5-6 0,-2-1 2 16,0 8 4-16,-2 9 1 15,-3 13-2-15,0 12 3 16,3 8 7-16,0 13 7 15,2 2-13-15,0 21-14 0,4 15 9 32,8 12 1-32,6 14 3 15,5 11 0-15,7 5-1 0,9 2-1 0,0-2 1 16,4-4-1-16,0-11-31 0,-5-15-43 16,-6-12-46-1,-7-20-67-15</inkml:trace>
  <inkml:trace contextRef="#ctx0" brushRef="#br0" timeOffset="-155982.75">18226 12511 607 0,'-10'0'38'0,"-2"0"-29"16,3 3 0-16,1 0-5 15,3-1-4 1,0-2-82-16,5-5-125 0</inkml:trace>
  <inkml:trace contextRef="#ctx0" brushRef="#br0" timeOffset="-155554.94">18445 11756 539 0,'-4'-2'24'0,"-3"-10"7"16,0 12-5-16,0 0-5 16,-4 16-17-16,-2 14-5 0,1 10 0 15,5 11 3-15,3 8 4 16,4 6-1-16,9-3-1 15,13-4-2-15,7-9-1 16,5-14-1-16,3-15-2 16,2-20-1-1,-1-7 3-15,4-27 6 0,-1-12-4 0,-4-17 10 16,-3-6 11-16,-5-11-9 0,-9 1-6 16,-8 8-5-16,-12 10-2 15,-1 13 1-15,-22 14 2 16,-12 18 8-16,-11 16-5 15,-13 7-7-15,-8 23 0 16,-5 18-2-16,-1 9-50 16,-1 10-61-16,10-1-291 0</inkml:trace>
  <inkml:trace contextRef="#ctx0" brushRef="#br0" timeOffset="-154929.54">15949 16034 574 0,'-9'-15'6'0,"-2"2"-3"15,6 7 3-15,3 2-1 16,2 2-1-16,0 2-5 16,7 17-2-16,13 20-4 15,9 15 14-15,10 17 12 0,10 17 3 16,2 11-9-16,5 7-6 15,-2 2-4-15,2-3-1 16,-6-5-18-16,-3-9-31 16,-8-16-39-16,-7-17-51 0,-6-28-223 15</inkml:trace>
  <inkml:trace contextRef="#ctx0" brushRef="#br0" timeOffset="-154408.38">16552 15716 582 0,'-26'-29'-39'0,"-7"-4"14"0,-3-7 2 16,2 7 16-16,-2 2 7 15,4 10 2-15,-1 10 15 32,6 11 42-32,5 11-21 0,3 15-12 15,11 14-19-15,3 6-6 16,5 10-1-16,12 1 0 0,10 3-1 0,9-5 0 16,4-5-2-16,6-13-33 15,-4-15-8-15,2-19 2 0,0-9-7 31,-9-30 35-31,-5-14 22 16,-5-10-2-16,-7-7 6 0,-8 4 10 16,-1 1 3-16,-4 11 5 15,0 12 1-15,-4 10-4 16,1 8-2-16,-2 12-5 16,3 9 2-16,2 5-14 15,0 22-7-15,2 8-3 0,13 10 3 16,2 9 0-16,9 8 1 15,3 2-1-15,1 2 1 16,8 0-2-16,-2 0-9 16,2-5-26-16,-4-7-14 15,0-13-32-15,-5-13-32 16,-6-21-196-16</inkml:trace>
  <inkml:trace contextRef="#ctx0" brushRef="#br0" timeOffset="-153991.22">16712 15404 195 0,'-11'-18'273'0,"6"-2"-271"16,5-3-1-16,1 0 10 15,18-2 11-15,8 5 2 0,5 3 1 16,6 8-4-16,3 9-9 15,1 12-4-15,-7 24-8 16,-4 21 2-16,-10 14 1 16,-10 15-7-16,-9 8 3 15,-2 3 1-15,-7-8 1 16,-12-12 0-16,6-15 0 0,-6-19-1 0,5-20 2 16,3-18 1-16,0-8 3 0,6-20-2 15,5-9 1-15,0-7-3 16,9-3 4-16,9 3 0 15,7 3 10-15,3 8 4 16,3 6-9-16,0 10-7 16,1 5-3-16,-2 7 0 15,1 0-1-15,-4 5 1 0,2 4-2 16,-6 0-14-16,1-1-17 16,-3-5-11-16,-3-3-54 15,-4-6-158-15</inkml:trace>
  <inkml:trace contextRef="#ctx0" brushRef="#br0" timeOffset="-153835">17429 15291 676 0,'0'-2'29'0,"0"-4"-22"15,0-2-4-15,-6-1-1 16,-2 1 0-16,1-3-57 15,-1 0-36-15,-3-2-133 16</inkml:trace>
  <inkml:trace contextRef="#ctx0" brushRef="#br0" timeOffset="-153490.55">17524 14305 649 0,'3'4'-2'0,"1"3"-5"15,2 13-2-15,4 7 7 16,4 10 2-16,1 13 0 0,4 10 4 16,-1 6 4-16,6 6 1 15,-1-5-2-15,2 0-4 16,0-7-2-16,-1-10 2 16,1-11-27-16,0-12-37 15,0-13-48-15,-3-14-90 16</inkml:trace>
  <inkml:trace contextRef="#ctx0" brushRef="#br0" timeOffset="-153155.76">18003 14396 132 0,'0'-2'441'15,"-4"2"-414"-15,-3 16-7 16,4 7-13-16,3 10-4 15,0 2-1-15,0 3-1 16,7-1-1-16,4-5 1 0,3-7-4 16,1-4-12-16,-1-15 0 15,2-6-4-15,-5-2 12 16,-1-20 12-16,-5-10-1 16,-5-10 4-16,0-5 5 0,-10-4-5 15,-10 3 3-15,-6 3 5 16,-5 10 2-16,-3 10-6 15,-6 8 0-15,1 14-5 32,3 3-5-32,2 3 0 15,3 17-5-15,10 2-27 0,7 3-66 16,8-4-109-16</inkml:trace>
  <inkml:trace contextRef="#ctx0" brushRef="#br0" timeOffset="-152958.98">18384 14405 666 0,'0'0'15'15,"0"0"-11"-15,-7 3-5 16,-6 3-23-16,-8-1-55 15,1-1-79-15</inkml:trace>
  <inkml:trace contextRef="#ctx0" brushRef="#br0" timeOffset="-151901.31">18280 13723 248 0,'0'-3'19'0,"0"1"15"15,0 0 24-15,0-1-9 16,0 1 5-16,0 0-9 0,0 1 4 16,0-1-17-16,-3 2-4 15,3 0-4-15,0 0-8 16,0 16-14-16,13 12-4 16,3 12 6-16,8 11 1 15,6 8-2-15,2-2-1 16,3 0 0-16,-1-14 0 0,-4-11-2 15,-3-12-5-15,-2-13-1 16,-6-7 3-16,-5-16 4 16,-3-16 3-16,-4-7 0 15,-2-10 1-15,-5-2-4 0,0-1 0 16,0 4 0-16,0 7-1 16,-5 12 1-16,0 8 4 15,0 10 6-15,0 7 8 16,5 4-6-16,0 18-17 0,0 11 4 0,4 10-1 15,9 11 1-15,6 7 2 16,6 4-1-16,4 3-1 16,3-3-2-16,1 0-42 15,-1-8-31-15,-5-5-59 16,-2-7-203-16</inkml:trace>
  <inkml:trace contextRef="#ctx0" brushRef="#br0" timeOffset="-151745.05">18906 13968 734 0,'-10'-4'7'0,"0"-3"-5"16,0 0-9-16,-7 2-48 15,2-8-105-15,-4-4-290 0</inkml:trace>
  <inkml:trace contextRef="#ctx0" brushRef="#br0" timeOffset="-151193.48">18969 13374 635 0,'0'-5'-7'15,"4"-6"-2"-15,3-1 9 0,4 0 2 16,3 0-2-16,4 4 0 16,8 0 0-16,1 6 1 15,6 2-1-15,2 11 5 16,-5 14-2-16,-5 11 0 16,-9 9-2-16,-9 6 0 0,-7 7-1 15,-12 3-3-15,-8 0 2 16,-9-5 1-16,-1-12 0 15,-3-12-3-15,1-14-14 16,1-15-14-16,6-6 10 16,6-19 2-16,4-6 4 0,8-6 15 15,7 2 4-15,0 2 23 16,7 7-2-16,13 6 6 16,-1 3-6-16,8 7-5 15,4 2-9-15,3 3-6 16,1 2-3-16,2 0-1 0,-1 0-20 15,3-4-41-15,3-6-37 16,-1-6-119-16</inkml:trace>
  <inkml:trace contextRef="#ctx0" brushRef="#br0" timeOffset="-150891.25">19560 13097 509 0,'0'-65'26'16,"-5"13"20"-16,-16 12-14 15,-4 21 5-15,-4 13-11 0,-8 6-14 16,-1 20-2-16,4 9 1 16,6 7-6-16,7 8-5 15,11-1-1-15,10 3-2 16,7-3 0-16,17-5-16 0,11-10 6 16,7-5 5-16,6-8 5 15,1-1 1-15,-1-2 3 16,-8 0 1-16,-9-1-1 15,-12 6 0-15,-8 2-2 16,-11 4 2-16,-6 1 0 16,-15 4 1-16,-8 1 0 0,-5-5-4 15,-9-2-16-15,2-10-25 16,-6-10-27-16,6-5-17 16,5-23-98-16</inkml:trace>
  <inkml:trace contextRef="#ctx0" brushRef="#br0" timeOffset="-150766.25">19337 12927 542 0,'22'-34'53'16,"1"3"-2"-16,6 4-26 15,3-1-11-15,0 3-2 16,0 3-7-16,-3 3-1 0,0-1-6 16,-9-1-93-16,0-6-305 15</inkml:trace>
  <inkml:trace contextRef="#ctx0" brushRef="#br0" timeOffset="-147469.72">4961 13108 347 0,'0'-8'-47'16,"0"-3"95"-16,0 5-24 16,-4 1 7-16,3 4-25 15,-1-2-3-15,0 3-5 0,2-2 0 16,-2 1-37-16,2-6-81 15,-1-7-102-15</inkml:trace>
  <inkml:trace contextRef="#ctx0" brushRef="#br0" timeOffset="-146186.72">7669 11888 259 0,'0'-28'15'0,"0"-4"1"16,-7 0 24-16,-3 3-14 16,0 3-8-16,-6 2-2 0,-2 4-8 15,-2 2-5-15,-3 4-5 16,-4 0 5-16,-4 2-2 15,-1 1-5-15,-2 2 1 16,-3-1-4-16,-2 2 14 16,-2 6-9-16,-6 2 5 15,1 0-2-15,-6 11 0 0,-4 11-1 16,-4 4-3-16,1 8 10 16,1 7-12-16,-2 2 5 15,1 3 0-15,5 4 4 16,5 0-4-16,8 7-6 15,5 2 6-15,7 8 1 16,4 8 0-16,8 10 0 16,2 5-2-16,4 5 0 15,4-1 0-15,7 5 1 0,0-7 0 16,2-4-3-16,12-11-1 0,10-4 2 16,8-6-4-16,7-7 2 15,12-3 0-15,10-6 5 16,14-1 1-16,6-7-4 15,7-8 6-15,2-9-22 16,-5-16-32-16,2-10 1 0,-6-21 11 16,-2-24 10-16,-9-17 26 15,2-14 9-15,-4-15 30 16,-5-8 21-16,-2-1-8 16,-5-3-23-16,-8-3-6 15,-1-1-6-15,-15 2 1 0,-7 2-2 16,-13-1 6-16,-10 6-11 15,-4 11-2-15,-18 7-2 16,-13 5 2-16,-5 11-1 16,-5 8 3-16,-1 8-2 15,-2 5 0-15,2 9 0 0,-2 8-1 16,-2 8 1-16,-2 6-14 16,-6 9 11-16,-7 3-5 15,-7 13-2-15,-4 10 3 16,-1 7 0-16,0 6-2 15,6 3 1-15,6 4 2 0,15 2 1 16,10 3-2-16,7-3-7 16,11-9-138-16,1-14-230 15</inkml:trace>
  <inkml:trace contextRef="#ctx0" brushRef="#br0" timeOffset="-145295.44">6856 12404 335 0,'-8'-11'-5'16,"-1"4"34"-16,4 0 8 15,0 3-14-15,1 2-9 16,4 1-3-16,0 1-6 0,0 0-5 16,2 7-4-16,8 8 4 15,4 10 0-15,1 8-1 16,5 6 0-16,1 7 1 15,-1 1 1-15,2 1-1 16,-3-3 0-16,0-8 1 16,-5-5-1-16,-3-11 0 0,-1-6 0 15,-8-10-1-15,-2-5 2 16,0-16 20-16,-2-11-4 16,-5-10-18-16,0-11 2 0,1-8-2 15,1-4 1-15,2 2 0 16,-1 5 2-16,4 8 0 15,-2 15 8-15,2 9 16 16,0 10 7-16,0 11-25 16,4 5-16-16,5 17 2 15,2 8 7-15,5 11-2 16,2 3 7-16,1 3-5 16,-1-7 0-16,-1-9-25 0,-3-7-9 15,-4-16 3-15,-2-8-2 16,-6-12 23-16,-2-14 14 0,0-9-2 15,-6-2-4-15,-1-1 2 16,-2 6 3-16,2 7 19 16,4 4 12-16,-2 10 2 15,5 6-7-15,0 5-21 16,10 0-16-16,6 0 6 16,6 2 0-16,8 3 1 0,4-1 0 15,4-4-2-15,2 0 4 16,1-14-11-16,0-14-3 15,-1-5 9-15,-3-5 3 16,-3-5 1-16,-5 4 0 0,-5 8-1 16,-12 9-5-16,-9 9-24 15,-6 13-9-15,-22 4-92 16</inkml:trace>
  <inkml:trace contextRef="#ctx0" brushRef="#br0" timeOffset="-144936.25">6978 13128 434 0,'-5'2'65'0,"4"-2"-59"16,-1 0-1-16,2-4-9 15,8-7 3-15,9-4 8 0,7-7-3 16,6-9-3-16,10-6-1 16,7-9 1-16,2-8-1 15,6-1 0 1,-1-4 0-16,2 4 1 16,-7 1 0-16,-3 6-2 0,-9 7 1 0,-1 2 3 15,-9 7 16-15,-7 7 11 16,-6 7-7-16,-5 3-5 15,-5 8-6-15,-4 6-7 16,0 1-3-16,0 0-15 16,-4 0-117-16,-3-17-318 15</inkml:trace>
  <inkml:trace contextRef="#ctx0" brushRef="#br0" timeOffset="-143615.91">19268 11216 384 0,'7'10'19'0,"-1"5"-23"16,3 4 8-16,6 12 6 16,2 6 6-16,0 10 0 15,5 6 5-15,-1 6-7 16,1 5-1 0,-1 4-7-16,-1 2-3 0,0-5-1 15,-4-5 0-15,-5-10-1 0,-8-15-1 16,-3-16-24-16,-7-19 1 15,-13-7 18-15,-5-26-38 16,-6-16-72-16,-1-11 38 0,2-8 77 0,2-5 9 16,4-1 21-16,2 7 28 15,7 6 23-15,7 4-48 16,-1 11 10-16,6 8-15 16,1 10-7-16,0 6-3 15,2 6-3-15,0 5-8 16,4 8-4-16,8 1-4 0,10 2-7 15,6 5 3-15,8 12 3 16,10 2 1-16,5 6 2 16,3 2-1-16,0 2-12 15,-4-3-31-15,-7-4 0 16,-3-4 17-16,-13-10 9 0,-4-6-2 16,-9-2 23-16,-3-10 3 15,-8-6 25-15,-3 0 13 16,0 1-19-16,0 4 18 15,0 8-7-15,0 3-10 0,0 5-23 16,8 15-10-16,8 6 2 16,6 8 4-16,6 8 1 15,10-3-1-15,-2-2-18 16,6-6-32-16,-1-13-25 16,0-15 9-16,0-6-26 15,0-28-10-15,-3-15-41 16</inkml:trace>
  <inkml:trace contextRef="#ctx0" brushRef="#br0" timeOffset="-142793.78">19086 10916 335 0,'-11'2'3'16,"0"1"-2"-16,-1 8-1 15,-1 1 0-15,-1 10 1 16,-3 8-2-16,0 4 2 15,0 7-1-15,2 6-1 0,2 4 0 16,2 8-2-16,6 9 1 16,3 9 3-16,2 10 4 15,0 10-3-15,7 4 1 16,9 2 3-16,4 0 3 16,9-3-3-16,3-8 3 0,5-7 2 15,7-8 0-15,1-8 0 16,4-12 3-16,2-14 6 15,8-14 6-15,6-13-10 16,6-16-4-16,2-9 1 16,8-17-6-16,1-16-2 15,3-8-2-15,-3-12 2 0,-1-4-4 16,-2-6 2-16,-7-1-2 16,-6-3-1-1,-9 2 6-15,-2 0 7 16,-8 2-8-16,-6 5 0 0,-11-3 1 0,-6 6-2 15,-10-2 0-15,-6 6 1 16,-6 0 4-16,-2 5 0 16,-9 2-2-16,-6 5 2 15,-9-1-1-15,-6 6-4 16,-8 3-3-16,-5 0 1 0,-7 5 0 16,-6 4-1-16,-5 5 0 15,-12 2-1-15,-3 10 1 16,-7 5-3-16,-5 7 2 15,-9 2 1-15,-3 16-1 16,1 11 0-16,-3 11 2 0,2 8-3 16,5 8-19-16,13 3-53 15,10-6-40-15,18-12-243 16</inkml:trace>
  <inkml:trace contextRef="#ctx0" brushRef="#br0" timeOffset="-139399.59">15932 15176 327 0,'-7'-6'-2'0,"-3"-1"19"16,0 5 19-16,5-1 2 16,2 3-15-16,-1 0-11 0,4 5-6 15,0 13-5-15,0 7-2 16,9 10 1-16,4 13 2 15,3 8-1-15,0 10 4 16,2 2 0-16,2 2-2 16,-2-5 1-16,1 0-2 0,0-12-2 0,-6-6 0 15,-1-10-1-15,-3-10-30 16,-8-15-29-16,-1-12-80 0</inkml:trace>
  <inkml:trace contextRef="#ctx0" brushRef="#br0" timeOffset="-138899.62">15426 15639 330 0,'-1'-3'54'0,"-5"-2"-50"15,5-1 5-15,1 4-10 16,8 2 2-16,4 0-4 16,7 0 5-16,6 0 0 15,2 8-3-15,2 4 2 16,2 7 2-16,1 3-3 0,0 8-2 16,0 5 5-16,2 0-2 15,0 4-3-15,0-1 2 16,-1-1 0-16,-1-7 1 15,-1-4-1-15,-4-11 0 16,-2-6 0-16,-6-9-3 0,-4 0 1 16,-5-14 18-16,-3-6 15 15,0-5-9-15,-6-5-5 16,1-2 5-16,0-2-2 16,1-5-5-16,2-1-4 15,1 1-1-15,2-4-6 0,0 1 1 16,1-1-4-16,3 2-2 15,-2 4 4-15,-2 3-3 32,-1 3 1-32,1 8-2 0,-2 5 2 15,1-2-1-15,3 3-2 0,0-12-59 16,-9-21-160-16</inkml:trace>
  <inkml:trace contextRef="#ctx0" brushRef="#br0" timeOffset="-136850.29">5044 15893 279 0,'5'5'33'0,"-2"-3"-15"15,-1-2-4-15,0 0 5 16,0 0 3-16,-1-6-1 16,5-2-16-16,3 0-3 0,3 2-2 15,5 2 0-15,4 0-8 16,1 4 10-16,3 2-3 15,4 10 1-15,5 4-1 16,2 1 3-16,11 0 0 16,6 3 4-16,10-6 6 0,8 2-5 15,7-3-2-15,5-6-6 16,0-3 2-16,-6-1 0 16,-6-3 0-16,-7-7-5 15,-11-8 4-15,-11-2-1 16,-10-8-1-16,-9-2 11 15,-5-1-4-15,-7-4 0 0,-5-4 4 16,-1-3-5-16,-5-4-1 16,0-9 0-16,-2-7-3 15,-9-4 2-15,-3 3 0 16,-8 1 2-16,-5 7 5 0,-5 13 18 16,-4 10-2-16,-1 15-8 15,3 7-2-15,3 7-10 16,6 0-1-16,10 2 3 15,11 10-2-15,4 6-9 16,12 4-3-16,12 6 4 0,7 4-2 16,7 1-8-16,8-7-3 31,1-6 4-31,5-11-8 16,2-11 6-16,5-27 7 0,9-21 7 0,13-23-1 15,9-19 2-15,14-19-1 0,4-17 0 16,-9-17-198-16</inkml:trace>
  <inkml:trace contextRef="#ctx0" brushRef="#br0" timeOffset="-106762.55">12082 7056 262 0,'2'-13'0'16,"4"3"2"-16,3-6-1 16,5 3-6-16,4-3-19 15,4 4 7-15,-3-1 6 16,3 3 10-16,-2 4 1 0,-1 5 3 15,0 1 6-15,0 0 4 16,6 5 4-16,0 2-2 16,4 6 8-16,7-3-12 15,1 2-5-15,7 1 2 0,6-1 0 16,4-1-1-16,7-2-1 16,5-4 1-16,5 1 4 15,6-2-5-15,0-3-2 16,4 1-2-16,-2-2 3 15,1 2-3-15,1 0-1 0,-1-1 3 16,0 3-3-16,1-1 2 16,4 3-1-16,0-1 3 15,2 1 0-15,1 0-3 16,0-2-1-16,0 2 1 16,2-3 0-16,-2 1-3 15,-3-1 5-15,4-1-6 0,-5 2 4 16,-1-3-1-16,-6-1-2 15,1 2 2-15,-3 0 1 16,4-2-1-16,-2 0 1 16,2 2 0-16,0-2 2 15,2 0-3-15,-3 1-2 0,-4-1 4 16,-2 3-3-16,-8-3 2 16,-4 1-1-16,-1-1-1 15,-1 2 0 1,-1-2 1-16,6 0-2 15,0 0 2-15,5 0-2 0,-2 0 2 0,2 0-2 16,-8-2 1-16,-1-2 2 16,-7 4-2-1,-3-1 1-15,-3-1 0 16,2 2-1-16,-2 0 2 16,4 0 2-16,3-2-6 0,5 0 4 15,3 1-2-15,5-3 0 16,-2 2 0-16,3-3 1 15,-5 2-1-15,-1-1 0 16,1 0 0-16,-7-1 0 0,-3 0-1 16,-3-1 2-16,-1 1-2 15,1-1 1-15,-2 1 0 16,1 0 0-16,4 0 1 16,2 1-1-16,-1-2 0 15,1 3 0-15,0-1-4 0,-4 3 7 16,-3-3-3-16,-6 1-3 15,-2-1-1-15,0 2 4 16,-5-2 1-16,5 3-2 16,3-1 1-16,3 2 0 15,3-2 0-15,4 0 0 16,2 1 1-16,2-1-3 0,0 0 2 16,-3 0-2-16,-1-1-2 15,-1-1 2-15,-1 0-3 16,-2 1 2-16,0-1 1 15,3-1 1-15,0 3-2 0,4-1 2 16,0-1-4-16,1 3 3 16,4-2-5-16,-3 2-5 15,-1-3 8-15,-5 2 7 16,3 1-3-16,-5 1-1 16,-2 0 2-16,-4 0 1 15,0 0-2-15,2 0 0 16,-2 0 1-16,2 0-2 0,-2 1 1 15,5 3 0-15,3-2 1 0,-1 2-2 16,0-1 1-16,2 1 0 16,-1-3 0-16,-1 1 0 15,-1 0 0-15,-1 0 0 16,-1-2 0-16,-1 0 0 16,3 1 0-16,0-1 1 0,0 0 0 15,5 0-2-15,1 0 1 16,4 0-2-16,-2 0 4 15,0-1-2-15,1-1-3 16,1 2 6-16,-3 0-1 16,2 0-1-16,-1 0 1 0,4 0-1 15,0 0-2-15,0 0 2 16,0 0 0-16,4 2 0 16,-2-1-1-16,1 1 0 15,3 0 0-15,-1-2 0 0,0 1 2 16,-1-1-5-16,4-1 6 15,-1 1-6-15,-2 0 7 16,4 0-8-16,1 0 2 16,-2 0 5-16,1 0-1 15,0 0-5-15,-1 0 3 16,1 0 3-16,-4 0-5 16,0 0-2-16,2 0 7 0,1 0-3 15,1-4 0-15,1 3-2 16,-1-1 5-16,6 0 0 15,-4 0-3-15,-2 1 0 16,0-3-1-16,-2 2-1 16,-2 1 0-16,1-3 8 0,-3 2-5 15,2 0-1-15,2 2 1 16,-2-2 8-16,0 1-9 16,-1 1 2-16,-2-2 2 15,1 0-1-15,-3 2-7 0,-3-2 7 16,3 1-3-1,-3-1 1-15,-4 2-1 16,0-2 0-16,-1 0-1 0,-1-1 1 16,1 0 0-16,0 2 1 15,3-3-1-15,3 3 0 0,-3-1-1 16,0 0 2-16,0 0-1 16,-5 1 0-16,-2-3 1 15,-5-2-1-15,0 3-1 16,-5-2 2-16,-3-2-1 15,-2 3 1-15,-2-1-1 0,-3 1 2 16,-2-1-2-16,-7 1 5 16,-4-1 3-16,-1 3 6 15,-5 0-2-15,-1 2-5 16,-3 0-5-16,-1 4-3 0,-1 5-41 16,-4-2-84-16</inkml:trace>
  <inkml:trace contextRef="#ctx0" brushRef="#br0" timeOffset="-105848.92">24918 6378 363 0,'-9'0'-7'16,"4"-7"20"-16,2-2 5 15,0 6 2-15,3 0-5 16,0-1-4-16,8 4-7 0,6 0-5 16,4 0 4-16,1 4-5 15,1 6 2-15,-3 6-1 16,-5 5-1-16,-5 3 2 15,-2 2 4-15,-5 3-3 0,0-1 2 16,0 2-2-16,0-2-1 16,0 4 1-16,2 0 0 15,4-4-1-15,3 2 2 16,1-5-1-16,7-1-1 16,2-7 0-16,7-5 3 15,1-4 4-15,3-6 0 16,4-2 4-16,2-7 1 0,4-8 2 15,1-3-1-15,6-10 4 16,5 2-4-16,7-9-1 16,2 0-2-16,7-5-4 15,5 1 0-15,-2 0-3 16,2 0 1-16,2-2-2 0,-4 3 0 16,1 3 0-16,-3 1 0 15,-3 0 1-15,-3 2 0 16,-4 7 3-1,-9 0 1-15,-3 2-1 0,-8 3-1 16,-5 4-1 0,-7 0 0-16,-5 3 1 15,-5 3-3-15,-4 3-1 0,-2 2 0 16,-4 0 1-16,-1 4-4 16,-2 1 1-16,1 0-3 15,-2 0 2-15,2 9-1 0,-1 7-8 16,-4 3-26-16,0-1-24 15,-14-16-59-15</inkml:trace>
  <inkml:trace contextRef="#ctx0" brushRef="#br0" timeOffset="-58557.62">2986 15052 368 0,'-11'0'2'15,"-2"-1"17"-15,6-5-7 16,4 0-8-16,-1 3-3 16,1 0 0-16,-2 1 0 15,2-2-1-15,1 3 0 0,-3-1 1 16,3 0-1-16,-1 2 0 16,3 0 0-16,0 0-1 15,0 0-5-15,0 2 5 16,0 5-1-16,3 0 2 15,-1 2 2-15,3 0 0 0,-3 0 0 16,4 0-1-16,-1-2-1 16,2 1-1-16,0 0 1 15,2-3 0-15,2-3-1 16,0 0 0-16,2-2 2 16,3 0 0-16,0-5 3 15,3-7 2-15,3 0 2 16,0-2-2-16,-1-1-6 0,-1 0 10 15,2-2-8-15,-3 3-1 16,-2-2 0-16,-2 4-1 16,2-6 1-16,1 0-1 15,-4-4-3-15,4 0 2 0,0-7 3 32,2-7 6-32,4-3-5 0,-2-9-1 15,3-7 0-15,4-4-1 16,-2-7 1-16,4-3 0 0,-2-3-2 15,-1-1 0-15,1 0 0 0,-2 1 0 16,-2 1 0-16,0 0 1 16,2 1 0-16,-2 4-1 15,-1 2 1-15,-5 6-1 16,3 5 0-16,-4 6 0 16,-6 7 1-16,-3 6 0 15,-1 6-2-15,-3 6 3 0,-5 8 8 16,0 5 0-16,0 4 5 15,0 4 0-15,0 1-12 16,-5 0-6-16,-6 4-43 16,-7 8-63-16</inkml:trace>
  <inkml:trace contextRef="#ctx0" brushRef="#br0" timeOffset="-58040.77">5387 11885 146 0,'0'-7'19'0,"-11"7"-33"15,-11 1-51-15</inkml:trace>
  <inkml:trace contextRef="#ctx0" brushRef="#br0" timeOffset="-56977.28">4430 12079 138 0,'0'-25'16'0,"-2"4"-3"15,-10 3 10-15,-1 1 10 16,-6 7-11 0,-2 0-5-16,-2 0-4 15,-10 2-5-15,-1-3-6 16,-1 0 10-16,-11-3-8 15,5-2 8-15,-6-4-1 0,4 0-4 0,-4-2 0 16,-1 2-1-16,1 2-2 16,-2 4 1-16,-4 6-5 15,-3 8 4-15,2 0-1 0,1 13-3 16,-3 5 3-16,7 1-1 16,3 5 3-16,6-2 0 15,9-1 1-15,9 5 0 16,7 5-3-16,10 9-3 15,5 10 0-15,0 15-1 0,8 10-1 16,6 12 2-16,-1 8 0 16,4 2 0-16,0 1-1 15,2 2 0-15,4-1 0 16,0-7-2-16,12-4 1 16,1-4 0-16,6-4 11 15,9-5 1-15,5-4-8 0,8-5 1 16,6-2-1-16,2-4-2 15,5-6-1-15,0-4 0 16,-1-10 3-16,-3-1 1 16,2-12-6-16,-7-6 2 0,-6-12 1 15,-2-9 2-15,-9-20-1 16,-2-19 0-16,-5-18 18 16,-2-17-2-16,-2-18-1 15,-3-8-5-15,-1-8-3 16,-6-1-4-16,1 4-2 15,-13 6 0-15,-1 7-1 0,-10 8-1 16,-7 4 2-16,0 3-2 16,-17 4 2-16,-6 1 3 15,-5 4-1-15,-7 1 0 16,-3-1 0-16,-1 1 2 16,-6 0 2-16,0 2-1 0,1-2-1 15,-2 7-2-15,2 5-1 31,-3 6 0-31,4 6 1 0,1 8 5 16,1 6 0-16,-1 8-7 0,-2 5 2 0,-2 3-2 16,2 10 2-16,1 3-4 15,1 0-1-15,1 3 1 16,2 8-2-16,5 4 3 16,4 2-3-16,-1 3 4 15,4 3-4-15,3 2 1 0,1-2 1 16,2 4-1-16,4-6 0 15,2 1 3-15,2-5-2 16,0-2 1-16,6-5-2 16,-1 0 3-16,3-3-3 15,2-2 2-15,-1 2-2 16,3-3 0-16,1 3 1 0,0-2-1 16,0 4 0-16,0 5 1 15,8 6-1-15,-6 3-6 16,-5-17-122-16</inkml:trace>
  <inkml:trace contextRef="#ctx0" brushRef="#br0" timeOffset="-54896.28">2879 17364 332 0,'-15'-12'38'0,"1"1"-35"15,-3 0 5-15,3 0-1 16,-2 3 1-16,-1-5 4 0,1 2 6 16,-2 1 9-16,4 0-27 15,-3 5 3-15,5 2-1 16,2 3-1-16,-3 2-4 16,4 17-1-16,0 12-14 0,0 8-12 15,2 11 23-15,3 4 1 16,4 1 3-16,2-2 3 15,13-4 1-15,9-9 0 16,7 0 2 0,12-5-2-16,9 0-3 0,9-2 3 0,6-3-3 15,3-3 4-15,1-5-3 16,-3-10 1-16,0-4-1 0,-4-6 0 16,-1-2 2-16,-4-3 4 15,2-4 4-15,0 3-1 16,1 3-2-16,-4 1-2 15,-1 8 0-15,-1 15-2 16,-2 11-2-16,-9 9-3 0,-7 9 3 16,-5 7 3-16,-13 0-3 15,-3 0 2-15,-12-2 1 16,-3-7-3-16,-2-13 15 16,-7-7 8-16,-8-8 7 15,-4-9 0-15,-3-6-11 16,-3-7-14-16,-4-4-9 0,2-12 0 15,-2-9-6-15,7-7-17 16,0-3 7-16,5-3 15 16,9 0 2-16,1 2 1 15,7 4 4-15,0 4 1 0,5 3 6 16,11 5 0-16,5 3-5 16,10 4 0-16,7 6-4 15,3 7 16-15,4 0-11 16,5 3-2-16,4 12-1 15,-4 6-1-15,2 0-4 16,-1 5 7-16,-5 2-3 0,1-1-1 16,0 3 0-16,-5 1-1 15,0-1 2-15,3-2 1 16,0 3-2-16,0-5 1 16,2 1 1-16,-5-2-1 15,6-2 1-15,-2 1 1 16,-4-6 7-16,-1 1-4 0,0-5-1 15,4 0-2-15,-2-4 1 32,6-3 0-32,2-7 4 15,7 0-4-15,5-7-1 0,6-7 1 0,0-7-2 0,1 1-2 16,0-4 2-16,-1 1-3 16,-5 0 1-16,-4 3-2 15,-1 2-7-15,-8 0 3 0,0 6 3 16,-6 1 1-16,-2 2-1 15,-4 4 2-15,-1-1 2 16,-6 3-1-16,-1-4 1 16,-1 0-1-16,-4-2 3 15,-5-2 1-15,-1 2 1 0,-2-2 0 16,-6 5 3-16,-2 0-3 16,-5 2 3-16,-2 2 1 15,-1 2-2-15,-2 0 4 16,0 0 4-16,0 0-5 15,0 0-4-15,0 0-2 16,0 0-4-16,0 0 2 16,0 0-2-16,0 0 1 0,0 4-1 15,2 4 1-15,3-8-20 16,-5-10-65-16,-19-45-227 16</inkml:trace>
  <inkml:trace contextRef="#ctx0" brushRef="#br0" timeOffset="-53834.04">17463 10964 501 0,'-14'-6'7'0,"0"5"-2"16,6 1-3-16,6 14-5 15,-1 6-52-15,-1-13-113 16</inkml:trace>
  <inkml:trace contextRef="#ctx0" brushRef="#br0" timeOffset="-51988.12">14385 13361 440 0,'0'-11'9'0,"0"-9"-2"16,0 4 6-16,10-8-13 15,7-2-3-15,3-8 14 16,1 0-9-16,-1-2-2 16,0-2 1-16,-6 5-3 0,-7 4 3 15,-7 8-1-15,0 3-2 16,-14 5-1-16,-11 6-2 16,-3 7 1-16,1 0-4 15,-1 9 4-15,-1 9 6 0,4 11 5 16,5 11-4-16,4 16 0 15,4 12-3-15,3 12 3 16,9 9-2-16,0 9-1 16,9 2 2-16,12 2 0 15,8-2-4-15,7-4 4 16,7-12-5-16,4-9 4 0,2-13-3 16,7-6 3-16,0-12 0 15,-2-3 3-15,-2-3-4 16,-3 2 1-16,-3 3 1 15,-4 6-1-15,-3 4 3 16,-3 9 1-16,-4 9 3 0,0 0 2 16,-1 2-2-16,-2 5-2 15,-2-2-1-15,-4 1-5 32,-7 0 1-32,-6 1 1 0,-10 4-1 15,-7-1-2-15,-15-1-2 16,-11-8-10-16,-4-6 15 15,-5-15-2-15,1-10 2 16,5-14 11-16,4-18 2 16,3-9-6-16,6-14-3 15,3-22-4-15,9-14-11 0,6-9-24 16,3-5-6-16,2 2 13 16,9 3 21-16,5 11 10 15,6 8 14-15,2 8 5 16,3 5-3-16,4 6-4 15,0 6-8-15,3 7-4 0,2 4-5 16,0 4 1-16,3 5-1 16,1 15-1-16,-4 9 4 0,3 6-5 0,-3 6-3 15,-2 6-7-15,-5 5 10 16,-4 3 2-16,-7 2-2 16,-4 3 5-16,-5 5-3 15,-4 1 1-15,-3 3 1 0,0 1 0 16,0 3 6-16,-6 1-1 15,2 2-5-15,1 2 0 16,-1 1 0-16,1-3-2 16,1-2 0-16,2-1 1 15,0-6-1-15,0 3 1 16,0-6-1-16,0-1 0 0,2 1-1 16,3-3 2-16,4-4-3 15,2-6 2-15,0-1 1 16,4-3-2-16,0-6 1 15,5 0 0-15,1-5-2 16,1-3 1-16,2-1 1 0,1-5 0 16,2 0 0-16,1-7-1 15,4-4-1-15,3-7 0 16,-1-5 2-16,7-4 0 16,0-6 2-1,5-10-2-15,0-9 2 16,4-6 0-16,1 3-3 15,0-6 5-15,3 2-4 16,-1 0 2-16,-3 0 1 0,-2 3 3 16,1 3-2-16,-6 0 1 15,-2 2-5-15,-4 0 3 16,0 4 6-16,-5 1-4 16,-3 3-3-16,-6 3-1 15,-5 5-3-15,-6-3-30 16,-12 4-63-16,0-1-331 0</inkml:trace>
  <inkml:trace contextRef="#ctx0" brushRef="#br0" timeOffset="-51253.03">16446 17981 391 0,'61'-43'3'0,"2"-2"5"16,3-2-4-16,7-3-1 0,2-2-1 16,3-4 0-16,2 4-1 15,3-4-1-15,3-1 1 16,-1 0-1-16,0 0 3 16,-2 0-6-16,5 3 4 0,-4-1-1 15,2-4 5-15,-1 4 1 16,5-4 5-16,0 0 0 15,-1-2 4-15,1-1-5 16,2 3-1-16,1 0 1 16,-6 0-1-16,-2 4-3 15,0 1-3-15,-9 6-1 16,0 4 0-16,-8 1-1 0,-3 3 0 16,-4 3 0-16,-5 2-1 15,-4 2 1-15,-4 3-2 16,-2-2 2-16,-5 5-1 0,-7 2 0 15,-4 5 1-15,-5 1 10 16,-6 6 3-16,-5 5 0 16,-7 0-4-16,-2 5 2 15,-2 0 2-15,-2 2-1 16,-1 1-1-16,0 0 1 16,0 0-7-16,0 0-1 0,-8 1-12 15,-7 2-46-15,-16-7-79 16</inkml:trace>
  <inkml:trace contextRef="#ctx0" brushRef="#br0" timeOffset="-44761.24">12449 8032 264 0,'15'-17'11'0,"0"5"4"16,4-1 9-16,3 5-2 0,0-3-4 15,5 4-9-15,4 0-7 16,1 0 3-16,7 2-2 0,7-4-1 16,4 3-1-16,5 0 0 15,6-4 1-15,5 0 0 16,9 1 1-16,-4-3-2 16,7 3 2-16,-1-2-2 15,0-2 1-15,2 1 0 0,4 1 1 16,1 0 2-16,8 2 4 15,1 0-4-15,2 0 2 16,4 0-5-16,0 3 1 16,-3-2-1-16,2 1-2 15,-5 1 2-15,1 3-2 0,-9-2 0 16,0 3 0-16,-6-2 1 16,-2 3-1-16,-1 1 1 15,-6-2-2-15,0 2 1 16,-1 0 1-16,4-2-1 15,-5 2 3-15,5-2-2 16,0 1-2-16,-2-2 1 0,-1 0 3 16,4 2-2-16,-4-2-1 15,-2 2-2-15,-2-3 4 16,0 1-3-16,-6 1 2 16,1-2-1-16,-4 0 0 15,-1 1 1-15,0-1 0 0,-2 3-1 16,-1-1 1-16,0 2 1 15,1 0-1-15,-2 0 0 16,1 0 0-16,3 0-2 16,-5 0 2-16,-2 0-2 0,-1 0 2 15,-2 0-1-15,-2 0 1 16,-2-2-1-16,2 0 0 16,-1 1 0-16,-1-1 2 15,0 0-3 1,3 2 2-16,-5 0-1 15,-3 0 0-15,-1 0 0 0,-4 0 1 0,1 0-2 16,-5 0 0-16,0 0 1 16,-3 4 2-16,-3-1 1 15,2 1-2-15,-4 1 0 16,-1-2-2-16,0 3 2 16,-3-1-1-16,0-1 1 0,-1-1-1 15,-3 3 1-15,-2-2 5 16,4-1-1-16,-1 1 2 15,1 1-2-15,0-2-3 16,-1 3 0-16,4-1-1 16,-3 1 0-16,-4-1-1 0,-2 1 1 15,-2 0-1-15,-6 3 2 16,0-5-9-16,-14-9-72 16,-1-38-290-16</inkml:trace>
  <inkml:trace contextRef="#ctx0" brushRef="#br0" timeOffset="-43102.64">17261 8025 425 0,'-14'-17'-61'0,"2"-1"66"31,0 3-4-31,6-2 3 0,2 7 2 16,-1-3-2-16,5 3-1 0,0-1-3 16,0 4 4-1,7 0-6-15,5 2-3 16,8 3 2-16,5 1-1 0,6 1-14 0,3 0 15 16,3 1-9-16,3 4 10 15,2 0-7-15,2 2 10 16,3 3-1-16,3-2 0 15,4 0-2-15,4 6 5 16,3-4 0-16,7 4-2 0,4-3-2 16,5 0 2-16,7-3-1 15,8 0-9-15,3-5 13 16,2 3-3-16,5-2 2 16,-1-3-1-16,5 1-1 0,-6-2-2 15,3 0 1-15,-3 0 1 16,-4 0-1-16,0 0 0 15,-6 0 1-15,4-3-1 16,-6-1-1-16,2 0 7 16,-1 1 3-16,1-1-2 15,2 2 3-15,-2-2-2 0,-1 2-2 16,1-2-3-16,-4 2-1 16,-3-1-3-16,-3-1 2 15,-1 1 0-15,-4 0-1 16,3 2 0-16,-5-4 0 0,5-1 3 15,1-1-2 1,2 1-1-16,5 0 0 0,-1 0 0 16,3 2 0-16,1-3 2 15,-5 2 0-15,-1 0-1 16,0 0-4-16,-3-3 0 16,0 0 5-16,-2 4-7 0,2-1 9 15,0-2-2-15,1 1-5 16,-1 1 6-16,-2 3-3 15,3-2 5 1,-1 1-12-16,2-1 13 16,0 3-6-16,-1-2-2 0,2 1 4 0,0 1-2 15,-3-2 1-15,-3 3-11 16,-2-1 9-16,0 1 1 16,-4-1 1-16,1-1-1 15,-3-2 0-15,4 4 2 16,0 0-4-16,3 0 2 0,-1 0 2 15,1 0-2-15,-1 4 1 16,-5-1-1-16,4 1-4 16,-4-1 7-16,1 1-3 15,3 0 1-15,7 2-2 16,0-3 1-16,5 5-3 0,2 2 4 16,2-2-4-16,0 7-13 15,-1-3-4-15,-4 0 4 16,-1-2 0-16,-9 2-3 15,-1-2 7-15,-2-1 18 0,-6-2 6 16,1 3 1-16,0-2-3 16,-1 5-2-16,4-4-3 15,-4 1-3-15,4 0-1 16,-3-2-1-16,-1-1 4 16,1 2-3-16,-8-5 0 15,2 1 0-15,-2-2-2 16,3 1 2-16,-1-4 0 0,-2-4-44 15</inkml:trace>
  <inkml:trace contextRef="#ctx0" brushRef="#br0" timeOffset="-18018.27">29856 5832 254 0,'-4'-33'30'0,"1"1"51"15,0 3-34-15,3 0 0 0,0 1-16 16,1-1-16-16,6 2-4 15,1 4-6-15,1 3 0 16,-4 3-3-16,-1 2 0 16,-1 5-3-16,-3-1 3 15,0 6 26-15,0-2 12 16,0 3-5-16,-7 2-5 0,-2 2 1 16,-2 0-13-16,-3 9-11 15,-4 13-6-15,-1 8-4 16,-3 8 3-16,2 6 2 15,4 6-8-15,1-4 9 0,6-3 4 16,8-5-9-16,1-10 4 16,12-8-7-16,13-6-4 15,7-8 4-15,10-6 5 16,3 0 1-16,5 0 0 16,-5 0-1-16,-3 0 2 0,-12 3-2 15,-7 10 0-15,-12 6-2 16,-9 8 0-1,-2 7 3-15,-11 5 3 16,-10 5 1-16,-3 3-4 0,-3-2 7 16,0-2-4-16,4-11-3 15,7-4 1-15,7-10-2 16,3-13-9-16,6-5-47 0,13-21-23 16,9-20 1-16,6-15-61 15</inkml:trace>
  <inkml:trace contextRef="#ctx0" brushRef="#br0" timeOffset="-17737.03">30181 5635 445 0,'-12'-8'35'0,"1"6"15"15,4 2-10-15,3 7-31 16,1 16-17-16,3 10 4 0,0 8 3 15,0 5 0-15,9 6 2 16,3-4 2-16,6-3-2 16,4-10 1-16,3-6-2 15,1-9-4-15,1-9 5 16,2-8 1-16,0-3 3 0,-2-3 2 16,-2-8-4-16,1-4-1 15,-7-4 2-15,1-6-46 16,-6-2-86-16</inkml:trace>
  <inkml:trace contextRef="#ctx0" brushRef="#br0" timeOffset="-17408.97">30562 5513 196 0,'0'0'329'16,"0"0"-325"-16,-4 7-5 15,3 11-6-15,-1 11 0 16,2 8 9-16,0 4 5 16,5 6 3-16,8-1-5 15,8-11-2-15,4-4-2 0,2-13-2 16,2-13-4-16,-2-5 2 16,-5-20 8-16,-5-14 32 15,-5-5 15-15,-7-9-16 16,-5-2-18-16,-2 2-11 15,-11 7 9-15,-8 5-5 0,-2 11-2 16,-8 13-5-16,2 8-6 16,-1 4-1-16,1 18-16 15,11 5-37-15,7 2-31 16,11-3-54-16,4-5-229 16</inkml:trace>
  <inkml:trace contextRef="#ctx0" brushRef="#br0" timeOffset="-16953.79">31006 5254 606 0,'-7'0'4'0,"-1"0"-2"16,6 19-4-16,2 10-2 15,0 7 3-15,7 12 2 16,10 4-1-16,8 9 1 15,4 0 0-15,7-3 1 0,-4-4-32 16,-2-15-17-16,-8-12-17 16,-8-18 34-16,-10-11-5 15,-4-21 44-15,-7-15-6 16,-12-8 0-16,-1-7-3 16,-8-3-37-16,1 2-70 15,-3 1 87-15,-1 1 27 0,4 5 28 16,4 3 25-16,5 3-19 15,3 5-8-15,5 0 7 16,8 2-9-16,2 5 12 16,2 0-6-16,12 7-7 15,4-1-13-15,2 11-11 0,-2 7-7 16,0 5-2-16,-6 11-3 16,0 14 1-16,-9 8 9 15,-3 10-1-15,0 9 1 0,-3 7 1 16,-4 4-3-16,2 0 1 15,5-2-1-15,2-11-25 16,11-16-91-16,6-20-57 16</inkml:trace>
  <inkml:trace contextRef="#ctx0" brushRef="#br0" timeOffset="-16641.31">31329 5099 104 0,'0'0'427'15,"-4"0"-422"-15,1 0-2 0,3 4-3 16,0-3-1-16,0-1-5 16,3 0 2-16,4-12 4 15,4-10 37-15,0-13-16 16,-1-2-8-16,-2-6-2 16,-3 5-6-16,-3 6 0 15,-2 9 6-15,0 13 18 0,-5 10 4 16,-5 3-10-16,2 21-29 15,-3 9 0-15,6 12 6 16,5 5-3-16,7 3 2 16,18-1 0-16,15-10 1 0,6-7-3 15,10-14-8-15,1-8 4 16,-4-13-6-16,-13-2-50 16,-14-16-103-16</inkml:trace>
  <inkml:trace contextRef="#ctx0" brushRef="#br0" timeOffset="-15234.22">29640 6958 387 0,'0'-9'1'0,"-7"0"4"16,1-2 1-16,6 0 6 16,0-1 1-16,0 2 13 15,0 0 4-15,1 3-4 0,4 2-4 16,5 5-13-16,1 5-7 16,9 17-1-16,-1 10 14 15,4 13 7-15,3 10 1 16,-1 5-12-16,1 6-4 15,-4-3-2-15,0-10-1 16,-7-6-3-16,-1-15 1 0,-7-11 0 16,-4-10 1-16,-3-9 2 15,-3-2 6-15,-8-14-7 16,-4-11-6-16,-4-13-1 0,-3-12-4 16,-1-9-9-16,1-3-6 15,-1 1-1-15,0 8 17 16,3 8 8-16,4 13-1 0,3 11 2 15,1 8 4-15,8 6 9 16,4 5-2-16,0 2-14 16,12 0-8-16,10 11 8 15,7 5-1-15,10 5 0 16,8 8 2-16,5 1-1 16,9 2 2-16,0 2-1 0,-2-4-2 15,-5-3 2-15,-6-7-1 16,-13-8 0-16,-12-6 2 15,-8-6-2-15,-10-15 2 16,-5-13 13-16,-5-12 5 16,-8-8-9-16,-5-7-4 15,-2 2-4-15,1 6 2 0,1 10 6 16,-1 12 11-16,4 7 24 16,1 13-43-16,6 5-4 15,4 0-3-15,4 5-58 16,0 5-51-16,12 1-52 0,7-4-210 15</inkml:trace>
  <inkml:trace contextRef="#ctx0" brushRef="#br0" timeOffset="-14098.46">30348 6824 559 0,'-10'4'7'0,"1"-4"0"16,5 0 1-16,4 0 7 0,0-11-7 16,4-7 0-1,5-7-5-15,-3-7 1 16,4-4-4-16,-3-2 2 16,-5 8-1-16,-2 2-1 0,0 10 2 15,0 6 9-15,-5 8 14 16,-1 4-8-16,0 12-15 0,1 10-6 15,3 10 2-15,2 7 1 16,0 4 4-16,11 0-3 16,9-6-1-16,0-8-1 15,1-11 0-15,-1-11-3 0,0-7 2 16,-8-7 1-16,-5-16 6 16,-2-11 2-16,-4-6-1 15,-1-2-1-15,0-5-2 16,-8 3-3-16,3 7 3 15,-2 6-1-15,2 10-1 16,0 6 2-16,3 10 6 0,2 5-6 16,0 13-9-16,9 6-1 15,6 4 8-15,4 6-2 16,8-1 2-16,0-5 0 16,0-6 0-16,-1-10-1 15,-1-7 0-15,-8-3 1 0,-3-15 1 16,-7-10 3-16,-4-9 2 15,-3-8-3-15,-3-7 0 16,-8-4-2-16,-1 4-1 16,-1 6 1-16,1 12-1 0,-3 9 3 15,3 12 9-15,5 10 6 16,0 4-8-16,2 17-15 16,5 10-1-16,0 9 2 15,10 5 4-15,6 3 0 16,11 2-1-16,-2-7 0 15,6-5-13-15,-6-11-4 16,-4-4-10-16,-8-13-20 0,-8-7-10 16,-5 0 7-16,-5-13 53 15,-10-6-77 1,-2-3 12-16,0 1 55 0,1 0 12 16,3 8 13-16,3 3 40 0,3 4 0 15,5 3-15-15,2-1-9 16,0 0-33-16,9-1-9 15,5-4 11-15,6-3-2 16,2-4 0 0,0-2 1-16,-3-4-1 0,-3 3 2 15,-5 3-1-15,-6 1 5 16,-3 8 15-16,-1 4 7 16,-1 3 0-16,0 7-18 15,0 11-12-15,0 2 0 16,6 2 2-16,5 3 1 15,1-4-1-15,5-7 0 0,-1-7-3 16,-2-6 0-16,-3-1 2 16,-1-12 3-16,-2-9 14 15,-3-6 0-15,-3-5-5 16,2-1-5-16,-3 4-5 0,-1 3 1 16,0 11-1-16,0 2-1 15,0 6 2-15,0 7-1 16,4 0-8-16,3 1-4 15,4 10 9-15,7 0 2 16,3-1 1-16,8 0 0 0,0-9-5 16,0-1 1-16,-2-7 1 15,-2-10 2-15,-11-5 2 16,-9 0 1-16,-5 1 4 16,-3-1 2-16,-11 7 11 15,-6 0-12-15,-4 8-7 16,5 5-12-16,1 2-39 0,7 2-40 15,5 2-51-15</inkml:trace>
  <inkml:trace contextRef="#ctx0" brushRef="#br0" timeOffset="-13779.41">31288 5991 582 0,'-24'13'5'0,"7"3"0"16,2 9-3-16,4 1-1 0,6 5-2 16,5 0 1-16,7-7 0 15,10-4-8-15,5-9 4 16,4-8 1-16,-1-3 1 16,-1-13 5-16,-5-12 6 15,-4-5 15-15,-7-2 16 16,-8-2-3-16,0 6-1 0,-8 3-5 15,-13 9-18-15,0 7-12 16,-5 7-1-16,2 2-6 16,2 12-25-16,10 6-36 15,6 0-23-15,6-4-39 16,3-1-166-16</inkml:trace>
  <inkml:trace contextRef="#ctx0" brushRef="#br0" timeOffset="-13497.47">31430 5902 664 0,'0'-13'19'16,"0"6"12"-16,0 2-11 15,0 3-13-15,0 2-8 16,2 0-6-16,6 4-5 16,6 6 2-16,1 6-8 15,2 2-2-15,2 0 4 0,-5-4 5 16,-1 1 6-16,-4-10 4 15,-4-5 2-15,-2 0-4 16,2-12 18-16,-4-6 11 16,-1-4-15-16,0 1 3 15,0 1 4-15,2 4-8 0,-2 0-8 16,0 2 0 0,7 0-33-16,7-6-50 15,4-1-93-15,8-3-164 0</inkml:trace>
  <inkml:trace contextRef="#ctx0" brushRef="#br0" timeOffset="-13106.86">31783 5324 628 0,'-10'0'13'16,"2"5"-6"-16,8 16-12 15,0 5-1-15,3 11 5 0,12 6 1 16,7 5 0-16,1-2 4 15,0-3-4-15,1-7 0 16,-10-11-5-16,-1-11-14 16,-10-14 1-16,-3-7 22 0,0-19 6 15,-8-10-12-15,-2-9 3 16,3-7-1-16,3-1 2 16,3 3-2-16,1 5-1 15,0 6 4-15,5 10 0 16,0 10 6-16,1 8 7 0,0 9-2 15,-5 6-22-15,-1 19 9 16,-1 13 2-16,-7 8 2 16,1 8 3-16,0 2-2 15,3-4 4-15,4-9-4 16,0-9-4-16,5-11 1 0,10-9-7 16,4-12 2-16,9-3 1 15,4-18 6-15,9-8-17 16,2-3-82-16,2-4-119 15</inkml:trace>
  <inkml:trace contextRef="#ctx0" brushRef="#br0" timeOffset="-12811.65">32243 4955 421 0,'-7'0'159'0,"3"0"-153"16,4 0-18-16,6 12-1 15,6 6 14-15,6 11-1 16,1 9 9-16,5 8 9 16,1 4 23-16,1 5-13 0,-1 2-10 15,-4-2-8-15,2-3-5 16,-3-1 0-16,0-6-2 15,-2-4-1-15,-2-2 1 16,-3-5-5-16,-8-6-63 16,-5-6-54-16,-5-11-63 15</inkml:trace>
  <inkml:trace contextRef="#ctx0" brushRef="#br0" timeOffset="-12260.31">32587 4773 565 0,'-10'-6'9'15,"0"3"15"-15,10 3 5 0,0 3-24 16,7 14-14-16,8 9 11 15,7 6 5-15,7 11 6 16,1 4-1-16,4 5-6 16,0-2-1-16,0-5-3 15,-5-3 0-15,-5-11-4 16,-12-10-43-16,-7-15-46 0,-5-6-9 16,-8-12 23-16</inkml:trace>
  <inkml:trace contextRef="#ctx0" brushRef="#br0" timeOffset="-12057.21">32572 4784 474 0,'-10'-24'55'0,"5"5"2"15,5 1-3-15,7-2-24 16,15 2-14-16,7 4-6 16,5 3-8-16,3 10 1 0,0 1-5 15,-8 18-1-15,-10 8 1 16,-14 14 1-16,-5 8 3 15,-21 7 4-15,-14 9-2 16,-9 4 0-16,-5 3-8 16,-3-6-62-16,2-13-174 15</inkml:trace>
  <inkml:trace contextRef="#ctx0" brushRef="#br0" timeOffset="-11403.37">31079 6901 531 0,'7'-13'1'0,"4"4"1"16,0 1-2-16,6 4 5 0,-2 4 0 15,5 1 0-15,1 17 7 16,1 7-6-16,2 5 27 16,-1 8-9-16,-4-2-15 15,-2 0-4-15,-1-4-3 16,-7-7 4-16,-5-8-3 0,-4-4 0 16,0-8 5-16,0-5 12 15,-6 0-6-15,-1-10-11 16,-4-15-3-16,6-7-10 0,3-9 6 15,2-1 5-15,0 2-3 16,0 8 3-16,5 8-1 0,1 10-1 16,1 9 1-16,-3 5-12 15,6 0-66-15,3 0-38 16,7 0-156-16</inkml:trace>
  <inkml:trace contextRef="#ctx0" brushRef="#br0" timeOffset="-10417.87">31693 6679 516 0,'-27'-20'4'16,"0"0"-1"-16,0 3 7 0,3 7 31 16,-5 5-2-16,5 5-18 15,3 5-3-15,7 11-13 16,2 6-4-16,9 6-2 15,3 0 0-15,8-3 0 0,9-5 1 16,7-6-2-16,3-8-1 16,0-6 0-16,-3-7-1 15,-2-13 4-15,-5-9 3 16,-5-2 0-16,-9-7 3 16,-3 2-3-16,0 6-1 15,-2 6 3-15,-4 3 6 0,-3 8-3 16,1 8-3-16,4 5 0 15,3 0-5-15,1 10-5 16,7 3 1-16,13 6 0 16,3-6 3-16,10 0-1 15,1-6 2-15,1-7 0 0,-4 0 0 16,-6-20 1-16,-3-5 3 16,-10-10-1-16,-5-4 5 15,-5-4-4 1,-2 1-3-16,-4 4 2 15,-8 6-2-15,-1 9 1 0,-1 6 4 0,4 9 7 16,4 6-2-16,2 2-11 16,4 5-5-16,6 7 1 15,13 1 0-15,10 1 0 0,3-6 2 16,4-8 0-16,0 0 1 16,-1-14 2-16,-11-12 1 15,0-9 1-15,-9-5 2 16,-8-8-1-16,-7-4-2 15,0 1 2-15,0 4-5 16,-11 6 4-16,-2 11 0 0,1 9 9 16,1 8 5-16,5 10-6 15,5 3-7-15,1 19-9 16,13 9-2-16,8 14 3 16,2 8 6-16,8 7-3 15,-2 1 2-15,-2 2-1 16,-7-7 0-16,-3-10 0 0,-6-9 1 15,-10-11-1-15,-1-12 3 16,0-11 5-16,-8-11 0 16,-3-21-3-16,-4-14-9 15,7-21 2-15,2-11 6 0,6-6-10 16,0-5-16-16,13 3 12 16,5 7 10-16,-2 12 1 15,0 11-1-15,-4 10-1 16,-6 12 2-16,-4 13 0 15,-2 8 0-15,-4 13 3 16,-8 7-1-16,-2 22-10 0,2 12 3 16,5 7 0-16,7 9 4 15,4 4 1-15,19-4 0 16,11-10-1-16,9-10 0 16,4-12-1-16,6-13 1 0,-5-10-2 31,1-2 3-31,-10-14 4 0,-9-2-4 15,-8-2 1-15,-11 4 1 0,-8 1 1 16,-3 6 0-16,-14 3-22 16,-6 4-39-16,-7 0-56 15,-5 0-141-15</inkml:trace>
  <inkml:trace contextRef="#ctx0" brushRef="#br0" timeOffset="-8822.42">29136 8701 60 0,'0'0'150'0,"0"-2"-129"15,0-7-1-15,9-4 44 16,-1 3 13-16,-1-1-16 15,-2-2-18-15,-1 7-14 0,-3 0-1 16,3 4 7-16,-4 2-10 16,0 0-7-16,1 0-12 15,7 13-9-15,3 10-2 16,-1 9 9-16,9 9 15 16,-2 9 2-16,1 5-3 0,2 2-3 15,-2-1-7-15,0-2-3 16,0-7-1-16,0-7-3 15,0-10 3-15,0-10-6 16,0-11-36-16,1-9 3 16,-2-17-4-16,-3-12-11 15,-1-14 2-15,-3-7 3 0,-4-6 6 16,0 2 9-16,-6 1 0 16,0 3-12-16,0 6 3 15,-8 4 1-15,1 7 29 16,0 7 12-16,-2 3 10 0,1 5 24 15,5 4-6-15,1 1-9 16,-1 7 15-16,3 2-4 16,0 4 4-16,0 0-23 15,0 13-12-15,5 6 20 16,0 8-3-16,5 1-4 16,-2 8 0-16,3 0 2 0,2-3-4 15,3-2-4-15,5-6-2 16,3-6-5-16,-1-6 2 15,5-9-3-15,3-4 0 16,0 0 3-16,-6-17-1 0,-2-4 1 0,-7-8-1 16,-8-2 2-16,-6-7 3 15,-2 0 17-15,-17-1-4 16,-8 2-5-16,-6 5-4 16,-5 5-6-16,2 7-3 0,0 9-4 15,4 10-2-15,8 1 3 16,5 7-26-16,7 11-25 15,10 2-42-15,3-3-77 16,16-1-128-16</inkml:trace>
  <inkml:trace contextRef="#ctx0" brushRef="#br0" timeOffset="-8541.17">29891 8526 387 0,'0'0'222'0,"0"0"-214"15,0 0-1-15,0 0-4 16,0 0-3-16,0 0 0 16,2 0-66-16,3 0-62 0,-2-11-234 15</inkml:trace>
  <inkml:trace contextRef="#ctx0" brushRef="#br0" timeOffset="-7563.6">30352 8221 244 0,'4'0'51'0,"-2"0"-22"0,-2 0 36 31,0-4-1-31,0-3-18 0,0-4-14 16,-2-2-11-16,-8-2 3 0,-2-2-3 15,-6-4-4-15,-3 0-7 0,-4-2-3 16,-4-1 1-16,0 9 2 31,2 0 2-31,0 6-6 0,3 7 3 16,5 2-1-16,2 9-6 15,5 11-4-15,4 9 2 16,4 4-4-16,4 6 4 0,0 4 1 16,9-1-2-16,5-4 0 15,4-3 1-15,1-10-1 16,0-9 0-16,-3-9 1 16,-5-7-4-16,-4-11 5 0,-4-14 4 15,-3-9 3-15,0-3-2 16,0-4-1-16,-5 1-2 15,0 7 0-15,1 4 0 16,-1 8 3-16,3 7 4 16,0 6 0-16,2 8-1 0,0 0-13 15,4 16-8-15,5 8 8 16,6 4 5-16,2 8 2 16,3 7-3-16,1-3 1 15,-1 5-1-15,2-4 1 16,-3-5-1-16,-1-6 1 15,-4-5-32-15,-4-12-18 0,-1-11-29 16,-6-6 2-16,-1-21-22 16</inkml:trace>
  <inkml:trace contextRef="#ctx0" brushRef="#br0" timeOffset="-7104.53">30541 7982 343 0,'7'-11'33'0,"2"0"-21"16,-9-3 19-16,0-2 6 0,0-6-5 15,-7-1-5-15,-6 1-4 0,-3-3 4 16,-6 5-3-16,-1 4 5 16,-2 7-4-16,0 8-5 15,1 1-15-15,2 11-3 16,5 11-1-16,4 6-5 15,9 7 4-15,4 2 1 0,0-2-3 16,12 0 1-16,5-5 3 16,3-9-4-16,0-7 3 15,-6-7-3-15,3-7-2 16,-9-2 5-16,-2-13 3 16,-3-7 1-16,-3-4-3 15,0-1-1-15,0 2 1 0,-2 5 7 16,-1 4 2-16,-1 9 5 15,3 3 4-15,-1 4-6 16,2 0-20-16,0 17-7 16,5 5 9-16,4 6 8 0,4 4-3 15,1 1 0-15,3-1 0 16,-4 1-2-16,4-3 3 16,-1-2-3-16,-3 3-18 15,-1-3-23-15,-3-5-22 16,-4-5-88-16</inkml:trace>
  <inkml:trace contextRef="#ctx0" brushRef="#br0" timeOffset="-6931.03">30851 7918 762 0,'-13'0'8'0,"-1"0"-6"16,1 0-14 0,5 2-26-16,2 3-29 15,3 0-72-15,3-5-140 0</inkml:trace>
  <inkml:trace contextRef="#ctx0" brushRef="#br0" timeOffset="-6369.22">30984 7634 345 0,'-3'0'56'16,"3"-2"-9"-16,-2-3-6 16,2-2-2-16,0 0-15 0,0-4-10 15,3-2 3-15,6 1-5 16,6-2 0-16,4 2-3 15,6 2-4-15,2 8 1 16,0 2-3-16,-1 17-1 16,-11 13-3-16,-5 11 3 0,-10 9 4 15,-8 7-2 1,-13-2 2-16,-8-2-4 0,-3-12 0 16,3-6 0-16,6-10 1 15,4-14-1-15,9-8 0 16,7-3 1-16,3-9-5 15,1-9 0 1,10-5 2-16,2 1 2 16,4 1 0-16,-2 5 8 0,-3 4 5 15,1 4-8-15,-2 8-5 0,-1 0-2 16,3 4 0-16,1 7 0 16,6-1-13-16,2 1-15 0,1-1-18 15,2-6-60 1,-1-4-141-16</inkml:trace>
  <inkml:trace contextRef="#ctx0" brushRef="#br0" timeOffset="-6228.59">31296 7725 643 0,'-8'-7'22'0,"1"0"6"16,1 2-15-16,2 2-13 15,2 3-21-15,2-1-51 16,0-6-160-16</inkml:trace>
  <inkml:trace contextRef="#ctx0" brushRef="#br0" timeOffset="-5180.24">31532 7175 319 0,'0'-5'8'0,"0"0"6"15,0-1 31-15,-2 1 2 0,-3-2-4 16,3 1-4-16,-1 1-6 16,3 0 1-16,0 3 4 15,0 2-12-15,0 0-5 16,0 2-8-16,3 14-5 16,4 7 10-16,0 8 2 0,4 8-7 15,0 6-6-15,3 1-2 16,1-2-2-16,2 3-2 15,2-5 1-15,-4 0 0 16,4 1-2-16,-6-4 0 16,-3-3-33-16,-10-10-54 0,0-12-116 15</inkml:trace>
  <inkml:trace contextRef="#ctx0" brushRef="#br0" timeOffset="-4585.76">31876 7149 357 0,'-6'9'11'0,"-1"-4"27"16,5-3 6-16,2 0 1 15,-3-2 2-15,3 0-9 16,0 1-24-16,0-1-2 15,5 0-5-15,7 0-3 16,10-9 4-16,10-10 10 0,7-3-1 16,12-8-10-16,4-2-3 15,2-2-4-15,-3 3 2 16,-5 7-1-16,-10 3 0 16,-8 8 0-16,-14 4-1 15,-5 3 2-15,-10 5-1 0,-2 1 1 16,-6 0-20-16,-7 0-59 15,-2 0-104-15</inkml:trace>
  <inkml:trace contextRef="#ctx0" brushRef="#br0" timeOffset="-4335.53">32223 6709 490 0,'3'-15'5'0,"2"2"17"16,-2 4 14 0,6 2 7-16,5 6-21 15,1 1-15-15,8 3-3 16,2 18 0-16,0 5-1 16,0 13 2-16,-5 9 3 0,-4 5-3 0,-11 3 1 0,-5-1-2 15,-5-2-2-15,-12-1 2 16,-9-7-2-16,1-6 0 15,-6-12-19-15,6-20-138 16</inkml:trace>
  <inkml:trace contextRef="#ctx0" brushRef="#br0" timeOffset="-3115.34">32796 6568 330 0,'-13'-3'12'0,"2"0"14"0,4 0 4 16,1 3 3-16,2-2-8 15,-2 2-7-15,2-1 0 32,3 1-2-32,-1-3 7 15,2 2 1-15,0-5-1 16,0-1-12-16,0-4-2 0,9-2-4 16,4 0-2-16,4-5-1 15,3 2 3-15,4 7 2 0,3 2 2 0,5 7 0 16,2 0-3-16,-3 12-4 15,3 12 0-15,-7 3-1 16,-10 11 1-16,-12 5 1 0,-5-1-2 16,-15 1 2-16,-14-6 2 15,-3-2-2-15,-2-10 0 16,0-11 2-16,3-7-2 16,4-7-1-16,3-2 0 15,7-10 0-15,4-5-1 0,6 0-5 16,2 1 0-16,5 2 2 15,0 7 3-15,0 5 2 16,3 2-4-16,8 9-1 16,4 10-1-16,2 6 3 15,7 6 0-15,6 4 1 0,4-1 0 16,5-3 0-16,3-10 0 16,-1-5-33-16,-3-13-50 15,-3-6-44-15,-9-27-57 16</inkml:trace>
  <inkml:trace contextRef="#ctx0" brushRef="#br0" timeOffset="-2818.12">33195 6271 558 0,'-22'-14'-16'0,"-5"-2"19"0,4 7 18 15,-2 4 1-15,1 1 0 16,6 4-2-16,8 0-13 15,6 4-7-15,4 7-4 16,14 4-2-16,13 0 4 0,13 2 0 16,5 1 1-1,9 0 6-15,2 4-5 0,-2-3 1 16,-6 1 0-16,-9 1 0 31,-12-1 0-31,-13 1 0 0,-14-1 0 16,-9 0 1-16,-16 2 7 0,-11-7-6 0,-5-1-2 15,-6-3 0-15,-1-8-27 16,-1-3-36-16,3-14-86 16</inkml:trace>
  <inkml:trace contextRef="#ctx0" brushRef="#br0" timeOffset="-2615.02">33346 6120 460 0,'28'-25'102'16,"-2"-2"-99"-16,-4 2 10 16,0 3 7-16,-6 5-9 0,0 2-9 15,-5 5 0-15,0 4-7 16,-4 1-6-16,2 2-14 16,1-1-47-16,-3 0-36 15,-2-3-170-15</inkml:trace>
  <inkml:trace contextRef="#ctx0" brushRef="#br0" timeOffset="-2193.27">33015 6343 574 0,'7'-15'5'0,"-2"1"-4"16,5-4 4-16,5 2 12 0,9-4 2 0,5-6-8 15,7-5-4-15,14-7-1 16,6-6 0-16,7-4 3 16,0-2-7-16,3 4 0 15,-5 1 0-15,-11 10 0 16,-10 6-1-16,-11 6 0 0,-12 10 0 16,-8 4 4-16,-5 4 8 15,-4 2 2-15,0 3-12 16,-8 0-5-16,-2 3-31 15,-7 11-31-15,0 3-38 16,-3 4-65-16</inkml:trace>
  <inkml:trace contextRef="#ctx0" brushRef="#br0" timeOffset="2326.43">30066 9637 381 0,'0'2'6'16,"0"-1"-4"-16,0 3 1 16,0 0-2-16,0-1-1 15,0 1 3-15,0-1-3 0,0-1 2 16,0-2 1-16,0 0 11 16,0 0 11-16,0 0 4 15,0 0 8-15,-5-3-15 0,0-4-12 16,-2 1 2-16,2-3-1 15,-3 0 4-15,1 2 1 16,3 1-3-16,1-4-6 16,1 3-1-16,2-2-4 15,0-6-1-15,0 1-1 16,5-1-1-16,4-3 1 0,4 0 1 16,-1 0-2-16,-1 5 2 15,0 5-2-15,1 3-1 16,0 5-1-16,2 0-1 15,-2 8 4-15,4 9 0 16,0 2-1-16,1 4 2 16,-2 4-1-16,-2-1 3 15,0 4-3-15,-2-1 1 0,-4 1 0 16,-2-1 0-16,-3 2 0 16,-2 2-1-16,0-3 2 15,-2 5-1-15,-10-2 0 0,-6 5 2 16,-4-2-1-16,-3 0-2 15,-3-3 3-15,-6-2-3 16,0-7 1-16,2-6 2 16,0-7-2-16,5-7 0 15,4-4 0-15,7-8-3 0,7-9-2 16,4-5 2-16,5-2 0 16,1 0 0-16,10 1 2 15,2 5 0-15,-3 2-1 16,1 7 0-16,0 4-1 15,-2 5 1-15,1 0 0 16,4 0-1-16,1 0 3 0,2 7-2 16,2 3 1-1,3 5-1-15,0 1 1 0,5 3 0 16,-3 3 0-16,5 1-1 16,0 0 3-16,1-3-2 15,-1-2 0-15,-4 0 0 0,-1-6 0 16,-5-1 0-16,-1-6 1 15,-4-1-2-15,-2-2 1 16,-4-2 1-16,-1-2-8 16,-3-13 2-16,2-4-29 15,-6-4-53-15,2-6-83 16</inkml:trace>
  <inkml:trace contextRef="#ctx0" brushRef="#br0" timeOffset="3983.09">29248 10228 390 0,'-5'1'11'0,"-1"-1"-4"15,2 0 0-15,2 0-1 16,-1 0 2-16,1-3 6 16,-1 0 0-16,1-2 0 15,-2 4 7-15,4-1 3 16,-1 2-5-16,1 0-6 0,0 6-5 16,0 11-12-16,7 8 5 15,1 9 3-15,5 11 2 16,0 5 3-16,-1 7 6 15,4 4-6-15,-3 3-3 16,2 5-2-16,-3 0-3 0,1 6 3 16,1 0-3-16,1-1-1 15,2-7 2-15,-2-8-18 16,2-7-30-16,0-17-26 16,-5-16-20-16,-7-14-74 15</inkml:trace>
  <inkml:trace contextRef="#ctx0" brushRef="#br0" timeOffset="5662.23">30417 9540 234 0,'-6'0'37'0,"2"0"19"16,-1 0-24-16,3 0 7 15,-1 0-23-15,3 0-11 16,0 0-4-16,-2 0-2 16,2 0-3-16,0 0 2 15,0 0 4-15,0 0-2 0,0 0 1 16,0 0 3-16,0 0 24 16,0 0 12-16,0-1-13 15,0-1-3-15,0-5-1 16,4-1-12-16,6-4-7 15,7-5-4-15,3-4 4 0,4-5 1 16,5-4 6-16,5-2 1 16,1-2-5-16,-1 0-4 0,-2 7-1 15,-5 2-2-15,-8 9 1 16,-4 4-1-16,-6 5 1 16,-6 3 0-16,-1 1 2 15,-2 3 1-15,0 0 0 0,0-3-39 16,0-2-53-16,-5-5-42 15,-2-1-69-15</inkml:trace>
  <inkml:trace contextRef="#ctx0" brushRef="#br0" timeOffset="5921.35">30652 9114 196 0,'-11'-12'60'16,"2"3"5"-16,0 4-29 16,4-1-14-16,1 5 0 0,1-3-7 15,1 4 6-15,2 0 5 16,0 0-7-16,0 0-10 15,0 0-1-15,0 0-3 16,7 0 7-16,0 2 3 0,4 5 3 16,1 2 6-16,5 3-9 15,-3 5-5-15,1 4 1 16,-1 2 2-16,-2 5-3 16,1 3-3-16,-3 3-3 15,-1 1 0-15,1 3-3 0,-3-4 0 16,1-8 1-16,4-2-33 15,-2-16-53-15,1-8-37 16,4-19-257-16</inkml:trace>
  <inkml:trace contextRef="#ctx0" brushRef="#br0" timeOffset="6225.68">31047 8665 483 0,'-2'11'5'0,"-3"6"-2"16,5 3 1-16,0 5 12 15,0 2 6-15,0 5-6 0,0-2-2 16,9 3 1-16,-3 0 1 15,4-2-8-15,1 1-5 16,-1-2-1-16,3-1 1 16,-4-5-1-16,1 1-1 0,0 0 1 15,-5-4-2-15,-3-4-68 16,-2-5-56 0</inkml:trace>
  <inkml:trace contextRef="#ctx0" brushRef="#br0" timeOffset="6516.26">31199 8511 592 0,'0'0'4'0,"-6"0"-2"16,6 6-6-16,0 15-3 15,0 10 2-15,5 6 7 16,5 4 2-16,2 5 4 0,-2 1-1 16,2-4-5-16,1-6-1 15,0-5-1-15,0-5 3 16,-3-7-4-16,-1-6-23 16,-6-7-32-16,-3-3-9 15,0-4-5-15,-12-7-3 0,-8-10-78 16,-1-8 94-16</inkml:trace>
  <inkml:trace contextRef="#ctx0" brushRef="#br0" timeOffset="6729.54">31117 8697 109 0,'-20'-34'118'0,"7"0"-35"15,6 4-15-15,6 3-24 0,1 1 0 16,3-3-3-16,12 2-7 16,2 0-6-1,7 1-3-15,0 1-9 0,1 2-1 16,-3 6-1-16,-1 7-7 15,-8 4-4-15,-3 6-2 0,-5 4-3 16,-3 13 2 0,-2 7 2-16,0 6 1 0,-5 8-7 15,0 1-25-15,-2 0-45 16,2-9-41 0,5-8-250-16</inkml:trace>
  <inkml:trace contextRef="#ctx0" brushRef="#br0" timeOffset="6969.96">31296 8045 600 0,'-7'-3'5'15,"2"0"-3"-15,3 0 1 0,2 3 10 16,0 0-9-16,0 10-6 16,0 6 1-16,4 4 0 15,5 6 2-15,2 6-41 16,1 8-39-16,0 2-69 16</inkml:trace>
  <inkml:trace contextRef="#ctx0" brushRef="#br0" timeOffset="7424.07">31634 8540 48 0,'-9'-29'603'15,"-1"-10"-601"-15,0-11-3 16,3-10 2-16,4-12 0 15,1-8 7-15,2-5-1 0,0 2-7 16,0 5 1-16,0 16 0 16,0 10 0-16,0 16 3 15,-7 18 0-15,-4 11-2 16,-5 7-2-16,-2 9-2 0,0 17 0 16,5 4 1-1,3 11 0-15,8-1 1 16,2 3-4-16,16-4-8 0,11-6-4 15,8-7 1-15,7-8 6 16,6-4 5-16,3-7 2 0,0 0 1 16,-2 1 2-16,-10 2-1 15,-8 3 1-15,-11 3 1 16,-11 5-3-16,-9 3 3 16,-7 4 11-16,-17 7 7 15,-5 5-5-15,-5 1-6 16,-1 0-6-16,-3 0 0 0,8-4-3 15,3-8-2-15,5-13-68 16,6-12-206-16</inkml:trace>
  <inkml:trace contextRef="#ctx0" brushRef="#br0" timeOffset="8248.76">30544 10328 470 0,'0'1'3'16,"-3"6"0"-16,3-1 0 15,0 3 3-15,0 1 2 0,7 4 1 0,3 4-2 16,5 4 6-16,-1 5 10 15,3 3-7-15,-3 3-9 16,2 4-3-16,-4-1-2 16,3 1 0-16,-4-5 0 0,1 0-2 15,-2-6 1-15,-2-2-19 16,-1-6-37-16,-5-8-14 31,-2-10-71-31</inkml:trace>
  <inkml:trace contextRef="#ctx0" brushRef="#br0" timeOffset="8799.52">30826 10274 502 0,'-9'0'7'0,"0"0"-2"16,4 9 0-16,1 9 4 0,2 1-5 16,2 8 6-16,0 7 1 15,4 0 9-15,9 1-5 16,4-2-3-16,5-5-5 15,7-7-5-15,0-7-4 16,3-11 4-16,-1-3-1 0,-4-9 3 16,-7-11 9-16,-6-4 3 15,-11-9 3-15,-3-5 3 16,-9-1 0-16,-14-1-7 16,-2 2-6-16,-3 8-1 15,-4 5-4 1,2 10-1-16,1 12-2 0,2 3-4 15,6 11-5-15,4 6-44 0,10 5-33 16,7-2-71-16,0-8-275 16</inkml:trace>
  <inkml:trace contextRef="#ctx0" brushRef="#br0" timeOffset="8971.4">31131 10253 713 0,'-25'0'-6'16,"2"0"-8"-16,3 0 8 16,7 0 2-16,12 0-35 15,1 0-33-15,8-11-98 16,14-5-30-16</inkml:trace>
  <inkml:trace contextRef="#ctx0" brushRef="#br0" timeOffset="9425.32">31349 9889 109 0,'-20'-22'429'16,"-1"-5"-425"-16,-5 0 2 15,1-1 19-15,-2 5 0 16,-2 3 5-16,0 8-22 15,2 7 1-15,2 5-2 0,4 0-6 16,6 8-2-16,5 10 1 16,8 6-1-16,2-4 0 15,2 6 0-15,12-3-1 16,6 0-1-16,0-7-6 0,1-4-2 16,-1-6-2-16,-2-6 2 15,-6 0 6-15,-5-12 7 16,-3-3 2-1,-4-2 1-15,0 0 11 16,0 5-3-16,-4 1 3 0,1 4-4 16,-1 4-10-16,1 3 1 0,3 0-7 15,0 3 3-15,0 11 1 16,7 4-3-16,2 5 4 16,4 7-2-16,-1 4 1 15,6 6 1-15,-2 1-1 16,4 7 0-16,0 2 0 0,-1 0-29 15,0 0-20-15,-2-7-19 16,-4-15-61-16</inkml:trace>
  <inkml:trace contextRef="#ctx0" brushRef="#br0" timeOffset="9848.4">31469 9625 462 0,'-9'-24'3'0,"0"3"-3"16,-2-1 2-16,3 3 5 0,-4-1 0 15,4 6 7-15,-3 3 10 16,3 6 1-16,1 5 0 16,0 4-17-16,0 13-6 15,6 8-1-15,1 3 0 16,0 5 0-16,6 1 1 0,8-1-2 15,8-4 0-15,2-6 0 16,1-6 1-16,-1-9-2 16,-2-6-1-16,-3-2-4 15,-9-16 8-15,-3-3-1 16,-7-3 1-16,0-1 1 0,-2 0 7 16,-8 5 10-16,-2 5 1 15,2 6 5-15,1 6-6 16,1 1-8-1,0 10-9-15,6 8-2 16,2 5-1-16,2 4 0 0,9 2-1 0,1 3 0 16,7 0 1-16,0 0-2 15,3-2-33-15,0-3-31 16,-3-5-43-16,-1-10-166 16</inkml:trace>
  <inkml:trace contextRef="#ctx0" brushRef="#br0" timeOffset="9989.02">31751 9640 640 0,'-9'-7'4'16,"-1"2"-4"-16,2-2-27 16,4-1-46-16,1-7-101 15</inkml:trace>
  <inkml:trace contextRef="#ctx0" brushRef="#br0" timeOffset="10555.84">31863 9052 564 0,'7'-14'-16'16,"5"-6"7"-16,8 1 3 0,9 1 6 0,-1 2-1 16,6 7 1-16,-1 5 6 15,-3 4-2-15,-3 9-1 16,-1 16 1-16,-9 9-2 0,-4 10 3 16,-8 3 0-16,-5 3-4 15,0 0 2-15,-8-5-1 16,-7-3 4-16,-9-8-1 15,-1-3-1-15,-6-12 6 16,3-7-2-16,0-6-2 16,2-6-3-16,10 0 0 0,4-11-1 15,6-2 8-15,6-2-5 16,6 0-2-16,6 3 3 16,6 3 4-16,3 2-1 15,1 5 0-15,1 2-9 0,1 2 1 16,1 9 0-16,0-1-2 15,3 2-39-15,0-2-56 16,0-7-131-16</inkml:trace>
  <inkml:trace contextRef="#ctx0" brushRef="#br0" timeOffset="10680.84">32275 9139 710 0,'-14'-12'7'0,"-1"3"-5"15,7 2-1-15,6-2-17 16,2-4-30-16,0-4-96 16</inkml:trace>
  <inkml:trace contextRef="#ctx0" brushRef="#br0" timeOffset="11332.69">32513 8665 477 0,'-8'-14'-3'16,"1"0"3"-16,5-3 11 16,-2 3 14-16,4-2 4 0,-1 5-4 15,-1 1-6-15,-2 4 3 16,-1 4 9-16,-1 2-10 15,-4 4-15-15,1 10-2 16,4 6 0-16,1 5 1 0,4 2 0 16,4-1-6-16,15 3 0 15,11-4-1-15,9-2 1 16,4-2 1-16,4-1 0 16,-1-2 0-16,-5 0 2 15,-11 0-3-15,-10 0 1 0,-11 2 1 16,-9-1 1-16,-10 0 4 15,-16 1 4 1,-8 0-4-16,-5-4-2 16,-6-4-2-16,2-6-11 0,1-6-28 0,6-13-50 15,8-13-74 1</inkml:trace>
  <inkml:trace contextRef="#ctx0" brushRef="#br0" timeOffset="11488.98">32620 8496 240 0,'23'-38'295'0,"-3"1"-272"16,0-1 9-16,0 4 9 16,0 2-12-16,-8 5-19 15,-3 6-8-15,-4 3-3 16,-2 7-29-16,-3 3-7 16,0 4-30-16,0 2-52 0</inkml:trace>
  <inkml:trace contextRef="#ctx0" brushRef="#br0" timeOffset="12755.44">33137 7499 496 0,'-7'-4'5'16,"2"4"-5"-16,0 0-5 15,5 0 5-15,0 11-1 16,0 7 1-16,7 7 2 16,5 8 2-16,3 10 2 0,6 9 3 15,4 9 3-15,0 5 6 16,-1 15 0-16,2 9-2 15,-1 10 4-15,-3 8-9 16,0 5-6-16,-5-3-1 16,0-1-2-16,-1-5 0 15,-3-10 2-15,-5-8-2 0,-1-11-1 16,-5-11 2-16,-2-12-3 16,0-17 1-16,-12-17-15 15,-3-18-39-15,-4-21-82 16</inkml:trace>
  <inkml:trace contextRef="#ctx0" brushRef="#br0" timeOffset="13787.88">33661 7803 287 0,'0'-7'0'0,"2"-1"14"15,0-2 26-15,0 3 15 16,-2 0-20-16,0 2 3 15,0 0-8-15,0 4-7 16,0 1 6-16,0 1-12 16,-2 16-20-16,-3 8 8 0,-6 7 10 15,-2 14 2-15,4 4-1 16,1 4 1-16,3 4-2 16,4 2-4-16,1-3-1 15,11-3-5-15,5-4-2 16,2-8-1-16,2-8-1 15,1-7 0-15,-6-13 0 0,-1-5 0 16,-1-9 2-16,-1-6 2 16,-2-11 6-16,-6-10 2 15,4 1-6-15,-6-2-4 16,-2 2 0-16,-2 6-1 0,-15 8 0 16,-5 6 3-16,-10 6-6 15,0 13-2-15,-7 13 3 16,-1 10-9-16,5 7-38 15,6 0-31-15,7-4-96 16</inkml:trace>
  <inkml:trace contextRef="#ctx0" brushRef="#br0" timeOffset="14846.99">31194 10882 492 0,'0'2'8'0,"2"-2"9"16,1 0-15-16,4 0 7 16,1-2-4-16,5-4 4 15,0-2-1-15,8-6 3 0,0-4 0 16,6-4 6-16,4-1-6 16,5-4-5-16,5-3-3 15,2-2 0-15,7-2-2 16,2-4 1-16,4 0 2 15,4-4 1-15,1 0-1 0,5-1-2 16,-1-2 1-16,1 0 1 16,-3-1-2-16,1 2 2 15,-3-1-3-15,-3 4 1 16,5 2-1-16,-6 3 0 16,1 2-1-16,-2 2 1 15,-1 0-1-15,-3 0-1 0,0 0 2 16,1-1 0-16,2-2-2 15,0-2 2-15,5-1 1 16,3-3-1-16,1-2 4 16,8 0-1-16,2-1-1 15,4 1-1-15,7-2-2 0,-2 4 1 16,3-2 0-16,-2 1-2 16,1-2 3-16,-4 5-3 15,-3 1 2-15,-10 0-1 16,-8 6 2-16,-42 3-2 15,-18 8 0-15,0 5 0 0,0 7-1 16,0 7 1-16,0 2 0 16,0 0-10-16,-18 6-19 15,-47 4-46 1,-6 1-105-16</inkml:trace>
  <inkml:trace contextRef="#ctx0" brushRef="#br0" timeOffset="15461.54">30185 10246 346 0,'0'0'9'0,"-2"0"28"0,0 0-5 16,2-4-3-16,0 2-8 16,0 2-5-16,0 0-7 15,4 2-3-15,3 11-6 0,4 10 6 16,-2 4 6-16,5 6 10 15,2 7-5-15,3 0-2 16,2 5 4-16,2 2-7 16,4 0-5-16,2 0 1 15,2 3-2 1,-3 3 0-16,0-2 3 16,-4 5-5-16,-2-1 2 0,-2 5-2 0,-1-7 2 15,1 2-3-15,-2-1 0 16,-2-6-3-16,2-6 2 15,-2-5 0-15,-3-11-1 16,1-13-1-16,-5-13-28 0,0-16-12 16,-2-31 8-16,-5-19-47 15,-2-21-115-15</inkml:trace>
  <inkml:trace contextRef="#ctx0" brushRef="#br0" timeOffset="16571.44">30365 10258 336 0,'-2'0'19'16,"2"-5"-20"-16,2-8-2 0,13-4 13 15,2-1-3-15,5-6 1 16,3 1 2-16,-1 0 0 0,5-4-4 16,2 2 4-16,3-5 5 15,6-2-1-15,3-2-4 16,4-4-3-16,2-1-5 15,4-4 0-15,1 2 2 16,1-2 2-16,1 2 0 16,0 0-2-16,1 3 7 0,-3 1 5 15,-6 1-7-15,1-1 1 16,-4 3-7 0,-2-3-2-16,-4 3 0 0,2 0 0 0,0 0-3 15,-4-2 3-15,6-1 1 16,-1 2-3-16,-1 1 2 15,-4-2 1-15,1 2 1 16,-3 2 2-16,2 0-1 16,-1 2 4-16,-4-1-4 0,2 1-4 15,2 1 0-15,1-1 1 16,4 0-1-16,0-2-1 16,3-2 2-16,1-2-2 0,3 1 2 15,1-2-1-15,2 4 0 16,-3-3 1-16,1 6-2 15,-5-4 1-15,0 2 0 16,-3 0 1-16,0-4 0 16,-1 0 0-16,-1-3-2 15,6 0 1-15,2-2 1 0,2-2-2 16,-1 0 2-16,-1 0-2 16,-3 6 1-16,-1 1 1 31,-1 4-1-31,-6 4 0 0,1 3 0 15,-3 1 0-15,0 5 0 16,-3-3 1-16,-1 2-2 16,1 1 1-16,3 0 1 0,4-3-1 15,0-1 0-15,1 1 0 16,-3 0 0-16,2 1 2 16,-4-1-1-16,-3 4 1 15,-1 0-1-15,-4 2-1 16,-4-4 0-16,-2 3 0 15,2-1 0-15,-3-2 1 0,0 1 0 16,0-5-1-16,1 3 6 16,0-2 2-16,-3-1-2 15,2 1-4-15,-1 2-1 16,-6-3 2-16,0 7 5 0,-2-1-3 16,1 2 1-1,-8 0-2-15,4 3-3 0,-2 3 0 0,3-1 1 16,-1 2-2-16,0-2 0 0,6 2 0 15,1 2 0-15,-2-2 0 16,5 4 0-16,-17-2 0 16,0 2-2-16,0 1 2 15,0 0 0-15,0 1 0 16,0 3 0-16,0 0-1 0,0 0 4 16,0 0-7-16,0 0 5 15,0 0-2-15,0 0 1 16,0 9-1-16,0 3 1 15,0 6-2-15,0 4 3 16,0-3-3-16,0-5 0 0,-36-5-30 16,-11-9-50-16,-1-2-180 15</inkml:trace>
  <inkml:trace contextRef="#ctx0" brushRef="#br0" timeOffset="17747.07">29822 15457 456 0,'0'-14'4'0,"0"-2"10"16,-2 4-1-16,2 1 17 16,0 4 5-16,-3 1-11 0,3 4-12 15,0 2 1-15,0 0-6 16,0 4-6-16,0 12-4 16,1 9 5-16,6 9 11 15,3 7 2-15,4 7 1 16,3 6-1-16,2 3 2 0,3 4-5 15,5 1-3-15,-4 2-1 16,0 0-3-16,-1-2-3 16,-4 1 1-16,-4-5 0 15,-3-4-1-15,-4-5 1 16,-3-9-1-16,-1-2-2 16,-1-13 2-16,-2-7-18 0,0-7-34 15,-12-8-30-15,-5-3-62 16</inkml:trace>
  <inkml:trace contextRef="#ctx0" brushRef="#br0" timeOffset="18057.02">29560 16649 488 0,'4'3'13'0,"3"-3"-24"0,6 0 17 16,1 0 6-16,6 0 0 16,2-3 8-16,6-11 4 15,4-6 0-15,5-9 3 16,7-6-6-16,10-10 5 16,7-7-2-16,7-8-7 0,5-1-6 15,0 1-9-15,-5 6 0 16,-10 4-2-16,-14 14-39 15,-14 8 3-15,-13 7 21 16,-13 6-1-16,-4 1-27 16,-21 0-93-16</inkml:trace>
  <inkml:trace contextRef="#ctx0" brushRef="#br0" timeOffset="18369.53">29402 15697 481 0,'9'12'1'15,"3"-10"-5"-15,10-2 4 16,9-6-1-16,8-17 7 15,11-10 13-15,6-14 9 16,9-10 3-16,1-4 4 0,4-5-19 16,-1 0-8-16,-6 7-6 15,-4 5-2-15,-9 12-35 16,-11 6-32-16,-7 8-30 16,-13 8-120-16</inkml:trace>
  <inkml:trace contextRef="#ctx0" brushRef="#br0" timeOffset="18667.84">30338 15133 450 0,'0'14'155'0,"-2"-2"-151"16,-2 10-5-16,4 8 0 15,0 8 10-15,0 12 5 16,7 7 0-16,4 5-2 0,7 4-3 16,0 0 2-16,3-2 4 15,1 1-3-15,0-7-6 16,-1-1-1-16,-3-5-3 16,1 2-1-16,-4-3 0 15,-2-2-2-15,-2 2 2 0,-1-4-16 16,0-1-26-16,-1-7-21 15,-4-10-24-15,-5-16-19 16,0-13-138-16</inkml:trace>
  <inkml:trace contextRef="#ctx0" brushRef="#br0" timeOffset="18949.66">30392 15143 571 0,'7'-30'4'0,"8"0"10"16,5-1 0-16,9 5-3 15,2 1-1-15,6 8-2 16,-5 9-6-16,-1 8 0 16,-6 7-1-16,-5 18-1 0,-6 9 1 15,-10 8 2-15,-4 8 4 16,-4 4 1-16,-15 5-1 15,-6 3-1-15,-9 2 3 16,-4 1-4-16,-7-6-2 16,2-6-1-16,1-12-2 15,8-16-44-15,5-23-121 0</inkml:trace>
  <inkml:trace contextRef="#ctx0" brushRef="#br0" timeOffset="19413.74">31245 14832 496 0,'-5'-13'13'15,"2"8"31"-15,1 1 2 16,2 4-18-16,0 2-20 15,2 10 1-15,8 11 7 0,-3 9 3 16,1 11 4-16,1 11-9 16,2 8-4-16,-2 8-2 15,3 10-1-15,0 5-3 16,-5 8-2-16,3-2-1 0,3-1 1 16,-1-6-1-16,0-13-1 15,-4-11-16-15,-1-17-9 16,-7-16-18-16,0-20-37 15,-7-10-19-15,-11-26-147 16</inkml:trace>
  <inkml:trace contextRef="#ctx0" brushRef="#br0" timeOffset="19674.95">31092 15141 448 0,'0'0'5'0,"9"-2"-13"0,7-13 11 16,5-7 22-16,6-10-1 16,2-5 1-16,5-6 1 15,2-3 6-15,2-1-3 16,-3 1-17-16,-1 7-9 15,-2 1-2-15,-8 8-25 16,-2 8-42-16,-9 8-95 0</inkml:trace>
  <inkml:trace contextRef="#ctx0" brushRef="#br0" timeOffset="21028.84">31629 15423 163 0,'-5'6'243'0,"3"-6"-241"15,2-4-11-15,10-16 13 16,10-8 0-16,6-13 8 0,4-11 0 15,2-5 3 1,1-9-1-16,-3 2-12 16,-9 1 0-16,-8 10 0 0,-6 10 2 15,-7 9 11-15,0 13 16 16,-10 8 6-16,-3 9-6 16,-5 4-15-16,2 6-9 15,-6 16-2-15,8 6-2 16,2 8 0-16,-1 7 2 0,6 7-1 15,7 3 2-15,0-1 0 16,7-2-1-16,13-7-2 16,2-8-2-16,12-11-2 15,-2-11 0-15,5-9-1 0,2-4-1 16,-1-19 5-16,-1-8-1 16,-11-11 1-16,-4-6 0 15,-6-8 0-15,-9 1 0 16,-5-1 0-16,-2 5-2 0,0 11 2 0,-5 8-2 15,-5 12 10-15,0 9 9 16,-3 7-7-16,-1 2-3 16,1 14-8-16,2 6-1 0,2 6 0 15,8 4 0-15,1-1-1 16,7-1 1-16,9-4-1 16,4-6-1-16,5-4 0 15,2-8 1-15,1-6-1 16,1-2 2-16,0-17 0 15,2-9 1-15,-6-7 2 0,-2-5-2 16,-5-10 1-16,-7 0 0 16,-4-4-1-16,-5 2-1 15,-2 4-1-15,-2 2 0 16,-7 0 2-16,-2 9 0 16,-1 1-1-16,-1 0 1 0,1 7 0 15,-2-1-1-15,6 6 2 16,-1 3-2-16,4 3 0 31,1 5 0-31,3 0 0 0,-2 6 0 16,3 0 0-16,0 3 0 15,0 0 1-15,0 1 1 16,-2 1 1-16,2 0 2 16,0 0-4-16,0 0-2 0,0 0 0 15,0 1-3-15,0 8-1 16,0 9 5-16,5 4-1 15,0 6 2-15,0 6-2 16,-1 7 1-16,3 2 0 0,-1 1 1 16,6 3-1-16,2-5 2 15,4-2-1-15,6-8-2 0,5-6 4 16,3-8-3-16,4-5 0 16,1-10 0-16,4-3-2 15,-2-7 3-15,0-13-2 16,-5-6-4-16,-4-6 3 0,-4-10 1 15,-7-7 1-15,-8-7 3 16,-6-1-4-16,-3-3 0 16,-2 3-3-16,0 5 2 15,-10 7 3-15,-4 8 0 16,1 9-1-16,-4 3 2 16,0 1-2-16,0 6 1 0,3 6 0 15,-3 3 0-15,7 0 2 16,1 7 2-16,1 2 0 15,3 0-4-15,3 11-3 16,2 7-1-16,-1 7 1 16,6 9 2-16,8 7 0 0,1 3 3 15,4 3 1-15,1 1-2 16,5 2 0-16,0-7 1 16,-4-1 1-16,4-4 2 15,-4-2 0-15,0-5-3 16,-2 0 0-16,-2 1-3 0,0-1 1 15,-6 2 2-15,2 5-3 16,-5 3 2 0,-2 3 1-16,-2 0-1 15,-1 3-1-15,0-6 1 16,1-3-2-16,0-8 1 0,1-7 0 16,1-7 1-16,-4-7-3 15,5-5 0-15,-3-4-12 16,-1-2-8-16,-2-14-5 15,0-9-31-15,-2-9-154 16</inkml:trace>
  <inkml:trace contextRef="#ctx0" brushRef="#br0" timeOffset="21654.77">32708 14604 430 0,'-7'0'38'16,"2"-4"5"-16,-1-4-11 16,2 2-11-16,-1-2-14 0,1-4 1 15,1 1-2-15,1-4-3 16,0 1-2-16,2-9 0 15,0-4 6-15,7-5 2 16,6-4-8-16,0 1 1 16,1 3-2-16,-1 7 1 15,-3 3-2-15,-3 12 2 16,-3 4-1-16,-3 6 3 0,-1 0 0 16,0 0 1-16,0 2-2 15,0 7-1-15,5 5-1 16,2 1 0-16,1 6 0 15,7 1 0-15,3 4 1 0,-2 3-2 16,0 3 5-16,-1 2 7 16,-5 3-1-16,-4-1-1 15,-6 1-1-15,0 4 2 16,-7-2 4-16,-14 3-2 0,-3-5-3 16,-6 1-4-16,-5-7-2 15,1-3-1-15,-2-4-1 16,4-9-37-16,4-14-55 15,9-2-118-15</inkml:trace>
  <inkml:trace contextRef="#ctx0" brushRef="#br0" timeOffset="22405.72">32895 14055 589 0,'-7'-2'5'0,"3"2"-4"16,4 2 3-16,0 18-7 15,4 8 9-15,4 12 12 0,4 10-1 16,0 5-7-16,-2 6-2 16,0-4 0-16,-1-4-1 15,-4-4-2-15,0-10-2 16,-1-10-1-16,-3-7-2 15,6-11 1-15,-1-11-3 16,1 0 2-16,2-21 4 0,1-9 2 16,0-12-2-16,-1-4-4 15,1-1 0 1,-2 3 0-16,-2 6 2 0,-3 10 0 16,2 10 0-16,-5 7 5 15,0 10 4-15,2 1-7 0,0 10-11 16,4 8 7-16,1 7 2 15,5 4 0-15,5-1-1 16,2-1-1-16,1-2 0 16,7-5 1-16,0-6-17 0,-2-7-14 15,-2-7-15-15,-1-5-11 16,-4-18 1-16,-6-12 30 16,-1-7 17-16,-5-5 8 15,-4-1 0-15,-2 5 1 16,0 8 3-16,-8 8 35 15,-1 9 16-15,-3 11-7 0,-1 7-11 16,-1 3-20-16,1 15-10 16,6 4-2-16,3 5-2 15,4 1-3-15,4-1 0 16,12-4 0-16,2-3-3 16,7-10 3-16,2-6-2 0,-3-4-1 15,3-12 3-15,-3-10 1 16,-2-10 1-16,-4-4 1 15,-6-3-2-15,-1 1-2 16,-5 8 2-16,-6 5 0 16,0 9 0-16,0 9 2 0,-13 7 11 15,-1 2-4-15,-3 14-7 16,5 5-1-16,-1 4 2 16,8 6-3-16,5-3 0 15,8-1-1-15,7 0-1 16,9-1-2-16,0 1-20 0,-4 2-28 15,-1 1-82-15,-14 3-222 16</inkml:trace>
  <inkml:trace contextRef="#ctx0" brushRef="#br0" timeOffset="23282.21">29964 17077 426 0,'12'0'-2'0,"3"0"5"16,1-5 9-16,4-6-4 15,2-5 1-15,0-4 11 16,4 0 3-16,4-6-1 16,4-5-2-16,5-2 4 15,7-5-3-15,10-6-11 16,7-3-6-16,6-4-2 0,9-3-2 15,6-2 2-15,2 3-2 16,1 3 0-16,4-2 1 16,2 4-1-16,-4 0 0 15,-1 0 1-15,-4 2 0 16,-2-3-1-16,1-1 0 16,-4 0-1-16,4 0 1 15,0-3 1-15,-2 1-1 0,6 1-1 16,-4-1 4-16,-4 2-4 15,-2 0 1-15,-4 4 1 16,-6 0 1-16,3-1 0 0,-5-1-1 16,1 1 0-16,2 1 3 15,3-2 5-15,0 2-2 16,4-1 2-16,1 1 0 16,1-1-5-16,2-1 1 0,6-2-1 15,-3 2-3-15,3-4 1 16,10 2 0-16,-7 2 3 15,2 0 3-15,-2 3-5 16,-8 2 1-16,-2 8-1 16,-14 1 1-16,-3 9 4 0,-16 6-4 15,-7 2-4-15,-29 9 0 16,-9 2 0-16,0 6 3 16,0 0-1-16,0 3-2 15,0 9 0-15,0 6-19 16,0 3-2-16,-31 4-2 15,-10 0-24-15,-9 2-62 0</inkml:trace>
  <inkml:trace contextRef="#ctx0" brushRef="#br0" timeOffset="24001.21">28987 15723 429 0,'-10'4'4'0,"-1"-2"7"16,3-2 15-16,7 2-11 0,1 1-11 15,0 4-4-15,0 4 1 16,3 5-2-16,5 9 0 16,-1 7 3-16,3 7 3 15,2 13 9-15,0 7-2 16,2 10 2-16,2 12 2 0,3 6-6 16,0 7-6-16,3 8 0 15,1 7-1-15,0 3-3 16,-1 2 3-16,1 4-2 15,-4-4 2-15,2-5 4 16,-3-11 3-16,-2-8 1 16,-2-14-3-16,2-13-5 0,1-12-2 15,-5-15 2-15,-2-18-3 16,2-18-25-16,-5-24-20 16,-2-26 13-16,-5-23-66 15,0-21-251-15</inkml:trace>
  <inkml:trace contextRef="#ctx0" brushRef="#br0" timeOffset="25034.84">29032 15587 489 0,'-7'6'-1'16,"5"-2"3"-16,2-4-5 15,0 0-3-15,9 0 2 16,7 0 4-16,4-11 1 16,7-3 1-16,6-6 0 0,6-3-1 15,8-6-1-15,3-3 2 16,4-2-2-16,7-3 0 15,7-2 1-15,3-4 0 16,4-2-1-16,6-4 0 16,1 2 0-16,2-5 0 0,3 2 1 15,-5 0-2-15,4 2 2 16,2 0 1-16,-3 1-1 16,1 0 3-16,1-3 13 15,5 0-4-15,4-4-2 16,-1 2-2-16,2-1-3 15,5-1 4-15,-2 3-7 16,0 1 2-16,-9 3-4 0,-2 4 2 16,-6 4-1-16,-9 3 0 15,1 6-2-15,-3 2 2 16,-1 1-2-16,-2-2 4 16,6 1 0-1,0-1 3-15,-2-1-1 16,6-2 2-16,1-1-2 0,3 1-5 15,0 4 2-15,-4 1 0 16,0 4 1-16,-6 1-2 16,-5 5-2-16,0 1 2 0,-5 1-1 15,-9 1-1-15,-3 3 0 16,1-3 3-16,2 1-4 16,3-4 2-16,6-1 0 15,8-4 0-15,2 1 0 16,2 0-1-16,-1-2 0 0,-4 5 1 15,-7 1 1-15,-13 5-1 16,-7 3 0-16,-12 4-1 16,-6 1 0-16,-5 2 0 15,-6 2 0-15,1 0 0 16,-1 0 0-16,-2 0 0 16,6 0 0-16,-1 2 2 0,0 2-2 15,0-4 0-15,-3 2 0 16,-1 0 0-16,-1-1 1 15,-3 1-1-15,0 2 0 16,-2 1 0-16,2 0-1 16,-2 0 1-16,-5 3 0 0,8-1-5 15,-4 2 5-15,-2 2-1 16,-4-1 1-16,0 3 1 16,0 4 0-16,0 7-1 15,0 2 0-15,0 10 0 16,0 5-2-16,0 7-1 0,0 6 3 15,0 8 0-15,0 10 1 16,0 3-2-16,0 7 4 16,0-2-2-16,0-3-1 15,0-6 1-15,0-10 0 16,0-7-10-16,0-10-2 16,0-9 3-16,0 0-1 0,0-9 0 15,0-1 0 1,0-6-7-16,0-7-10 15,0-8-10-15,0-4-24 0,0-6-100 0</inkml:trace>
  <inkml:trace contextRef="#ctx0" brushRef="#br0" timeOffset="26111.89">30899 17983 195 0,'2'-14'232'0,"0"-13"-230"0,-2-7 7 15,0-14 22-15,0-13-4 16,4-12 2-16,-4-11-6 16,2-9 2-16,3-2-11 15,0-9-3-15,1 4-5 16,2 2-1-16,-1 7-5 0,-4 9 2 15,-3 11 0-15,0 14-1 16,-3 8 1-16,-14 15 13 16,-3 11 6-16,-3 14-11 15,-9 9-8-15,-5 9-3 16,1 20 1-16,-1 14 0 16,1 13-1-16,6 9 3 0,6 5-2 15,12-1-1-15,12-5 2 16,2-7-1-16,21-8-3 15,8-17-4-15,10-7 0 16,7-10 3-16,6-7 0 16,5-5 3-16,2-1 3 0,-1-2-3 15,-1 2 1-15,-5 1 2 16,-10 2-2-16,-4 7 0 16,-10 1 2-16,-8 7-2 31,-7 4-3-31,-8 6 6 0,-5 3-1 15,-2 5 1-15,-9 1 3 0,-8 1 0 16,-6-1 0-16,-4-3 3 16,-4-4 0-16,-1-4-2 15,-4-8 0-15,2-6-5 16,4-9 0-16,2-5-17 0,9-17-33 16,4-15-55-16,10-18-133 15</inkml:trace>
  <inkml:trace contextRef="#ctx0" brushRef="#br0" timeOffset="26486.86">31247 17168 386 0,'5'0'13'16,"0"0"3"-16,2 5 0 16,0 1-4-16,6-3-4 15,-1 1 6-15,7-3-2 0,-5-1 13 16,6-3 9-16,-3-13 0 15,1-5-6-15,-5-8-11 16,-2-3-5-16,-6-6-9 16,-5 3 1-16,0 1 5 15,-5 5 8-15,-6 8 0 16,-3 5 4-16,-3 11-1 0,1 5-11 16,0 5-8-16,2 17-2 15,0 4 0-15,3 10 1 16,5 2 0-16,6 0 0 15,0 0-2-15,4-6 2 0,12-5 0 16,-2-7-1-16,6-6 0 16,1-6-1-16,3-3-2 15,0-5-25-15,-3 0-20 16,-2-9-33-16,-5-8-55 16,-6-2-108-16</inkml:trace>
  <inkml:trace contextRef="#ctx0" brushRef="#br0" timeOffset="26816.41">31417 16965 384 0,'-9'-13'34'0,"6"2"17"0,3 5-11 16,0 0-9-16,3-1-9 15,13 2-5-15,6 1 3 16,1 2-1-16,8 2-1 16,1 0-1-16,-2 12-9 15,-2 10-7-15,-6 5 3 16,-2 6-3-16,-5 3 1 0,-6 5 1 15,-7-1-1-15,-2-3 1 16,0-10 1-16,-7-4-3 16,-5-10 3-16,3-10 8 15,-3-3 8-15,-1-11-8 16,3-13-6-16,-1-8-3 0,2-11 2 16,5-9-5-16,4 0 3 15,0-1-1-15,5 4-4 16,9 8 2-16,-2 8 0 15,1 4-2-15,1 9 0 16,-4 6-58-16,2 1-17 16,-4 6-70-16</inkml:trace>
  <inkml:trace contextRef="#ctx0" brushRef="#br0" timeOffset="27177.5">31866 16772 565 0,'0'13'4'16,"-3"-1"-9"-16,1 4 3 15,-1 4 1-15,3-2 1 16,0-1 0-16,0-4-2 0,8-3 2 16,1-3 0-16,1-7 3 15,2 0 4-15,-2-3 11 16,5-13 5-1,-5-6 0-15,3-6-4 16,-4-4-3-16,-2-6 1 0,-3-1-1 0,-4 0-8 16,0 0-1-16,0 3 1 15,0 4-8-15,0 5 2 16,-2 5 0-16,-2 9-1 16,3 2 1-16,-3 4 3 0,1 5-2 15,2 2-6-15,-3 0-2 16,4 3-35-16,0 14-28 15,0 0-18-15,0 3-48 16,12 5-98-16</inkml:trace>
  <inkml:trace contextRef="#ctx0" brushRef="#br0" timeOffset="27910.64">31685 16725 309 0,'-6'-8'25'0,"5"-2"-5"16,1 4 13-16,0 0-4 0,0 5 2 15,0 1-2-15,0 0-12 16,7 0-4-16,0 10 6 15,1 6 5-15,7 7 4 16,1 6-1-16,2 5-10 0,2 3-5 16,5 1-4-16,2 1-3 15,-4-3-2-15,8-4-1 16,-4-3-1-16,0-6 0 16,-5-8 1-16,-3-2-2 15,-3-8 1-15,-7-1 0 16,-4-4 2-16,-5-2 7 15,0-12 28-15,0-4-12 0,-5-5-16 16,-5-6-8-16,-5-1 0 16,3-4-1-16,-5-2-1 15,1 1-1-15,0-3 1 16,-2 3-1-16,3 1 3 16,0 7-4-16,0 6-5 0,3 5 2 15,2 6-19-15,3 9-9 16,5 1-11-16,2 0-61 15,0 5-93-15</inkml:trace>
  <inkml:trace contextRef="#ctx0" brushRef="#br0" timeOffset="28805.81">32177 16677 483 0,'-14'2'5'15,"2"11"9"-15,7-10 23 16,2 1 13-16,1-4-5 16,2 0-15-16,0-7-24 0,0-10-5 15,3-4 2-15,4-8-2 16,0-4 0-1,-3-2 1-15,-1 0-1 16,-1 5 0-16,-2 7 0 0,0 6 0 16,0 7 4-16,-4 8 14 15,-2 2-6-15,-1 11-13 16,1 10-2-16,-2 6 1 16,5 7 1-16,1 2 1 15,2 1-1-15,0-3 1 16,12 0-3-16,3-6 3 0,5-6-4 15,6-8 4-15,1-7-4 16,1-7 1-16,0 0 3 16,1-18-2-16,-4-10 4 15,-3-12 0-15,-6-8-2 0,-3-6 2 16,-8-1-3-16,-1 2 1 16,-4 6 0-16,0 10 0 15,-5 6 2-15,-2 10-3 16,-3 9 0-16,0 5 2 15,3 5 3-15,0 2-6 16,2 3 1-16,3 8-2 0,2 5 1 16,0 4 0-16,7 0 0 15,3 1 1-15,2 1 0 16,3 0-1-16,-1 0 1 16,1-1 1-16,1-1-2 15,-2 0 2-15,2-3-1 0,2-4 0 16,2-2 1-16,0-5-3 15,0-4 2-15,2-2 0 16,2-7-4-16,-2-11-1 16,-2-6 0-16,-1-11 3 0,-2-3 1 0,-7-7 2 15,1 0-5-15,-5 3 4 16,-5 4-1-16,-1 4 1 16,0 9 1-16,0 4 0 0,-3 6 0 15,-5 3 1-15,-1 7-3 16,-1 2 5-16,0 3 2 15,2 0-4-15,1 10-4 16,1 9 2-16,5 8-1 16,1 7 0-16,0 2 2 0,5-1 1 15,7 1 2-15,6-2 0 16,6-9 0-16,5-2-2 16,-1-9 0-16,2-1-2 15,-3-8 3-15,4-3-3 16,-1-2-5-16,-4 0-21 15,-1 0-2-15,-3-3-50 0,-8-3-71 16,-6 4-304-16</inkml:trace>
  <inkml:trace contextRef="#ctx0" brushRef="#br0" timeOffset="30241.06">30745 18358 396 0,'-4'0'71'0,"3"-2"-74"16,1-7 5-16,5-4-1 0,6 1 0 16,5-2-1-16,2-2 1 15,1 0 2-15,3-4 4 16,0 0-1-16,2 1 2 16,0-5 0-16,3-2-3 15,5-6-1-15,2 0-2 16,7-8 2-16,7-3-1 0,2-8 10 15,8-5 7-15,8-6 0 16,7-6-5-16,5-5 0 31,5 0-6-31,2-2-4 0,3 4-3 16,1 3-1-16,-3 4 0 0,-3 3-2 16,-5 4 2-16,4-2-1 0,-2 0 1 15,3-1-2-15,5-5 3 16,9 0-2-16,8-3 1 15,2 0-1-15,-2 4 0 16,3 3 2-16,0 2 0 0,-9 9-4 16,-12 4 5-16,-4 4-2 15,-15 11 0-15,-12 4 0 16,-22 9-33-16,-22 3-39 16,-20 9-106-16</inkml:trace>
  <inkml:trace contextRef="#ctx0" brushRef="#br0" timeOffset="30992.06">28992 17887 359 0,'-8'-6'169'0,"-1"-10"-150"15,0 2 17-15,5 0-18 16,0 1-6-16,1 6-2 16,-1 3 3-16,1 4 6 0,-4 0-7 15,2 11-1-15,-2 5-3 16,2 7-3-16,3 6 0 15,2 9-2-15,0 2 3 16,2 9 1-16,13-1 3 16,4 4 0-16,5 3-1 0,3-2-2 15,3 3-1-15,4-5-3 16,0 1-1-16,-1-5 0 16,-4 1-2-16,-4-6 2 15,-5 0-1-15,-4 1 0 16,-6-3 2-16,-2 0-2 15,-5 2 0-15,-3 1 1 0,0 0-2 16,-1-3 1-16,-6-1-18 16,-6-11 17-16,-1-10 0 15,-5-17 0-15,-1-8-45 16,-4-23-11-16,-5-15-61 16,0-5 15-16</inkml:trace>
  <inkml:trace contextRef="#ctx0" brushRef="#br0" timeOffset="31256.75">29011 18698 480 0,'-2'2'39'16,"2"-2"-3"-16,0-2-16 0,0-6-15 31,10-6-1-31,5-3 18 16,9-1-5-16,0-5-9 0,8 0-4 0,7 0-2 15,0-2-1-15,4 0 1 16,-1-3-4-16,-1 0 2 0,-4-2-8 15,-5 2 1-15,-4-1 3 16,-8 4-3-16,-5 5-4 16,-5 8 8-16,-3 3 2 15,-7 7-2-15,0 2-1 16,0 6 8-16,-4 6-6 0,-1 0-43 16,-3 1-18-1,1-8-58-15</inkml:trace>
  <inkml:trace contextRef="#ctx0" brushRef="#br0" timeOffset="31618.97">29560 18169 16 0,'11'3'471'15,"0"2"-457"-15,-2 6-4 16,3 4-4-16,-1 1-2 15,0 8 17-15,-3 7 3 16,-1-1-10-16,1 2-6 16,-2-2-1-16,1-1-4 0,-2-6-1 15,0-5-1-15,1-5-2 32,-2-6-24-32,-1-7-40 0,-3 0-43 15,0-7-133-15</inkml:trace>
  <inkml:trace contextRef="#ctx0" brushRef="#br0" timeOffset="31758.35">29438 18055 508 0,'-7'-12'36'0,"1"6"-8"0,6-1-25 0,0 3-14 15,4 0-76-15,7 2-120 16</inkml:trace>
  <inkml:trace contextRef="#ctx0" brushRef="#br0" timeOffset="32519.09">29971 18445 594 0,'2'11'0'0,"-2"-11"-11"16,0-5 0-16,0-17 14 16,0-10-3-16,0-7 5 0,0-11-2 15,-7-5-2-15,-5-6 0 16,-3-2 2-16,-3 3-2 16,-2 4-2-16,0 8 3 15,1 11-2-15,1 8 10 16,2 11 12-16,3 10 2 15,4 2-9-15,4 6 0 0,-1 3-8 16,6 12-8-16,0 11-2 16,8 8 3-16,6 6 0 15,6 6-2-15,7-1 4 16,5-1-3 0,4-3 1-16,0-7 0 15,1-10 0-15,-1-10-2 0,-3-11 1 0,-5-3-1 31,-3-14 0-31,-8-9 2 0,-5-9-1 0,-5-8 3 16,-5 1 1-16,-2 0-1 16,0 3-2-16,-4 6 4 15,-4 8-5-15,1 6 6 16,0 9 0-16,2 7 0 16,2 2-3-16,3 14-6 15,0 8 2-15,1 4 1 0,11 6 1 16,5-2-4-16,3-2 3 15,4-8-2-15,1-5 0 16,0-11 0-16,3-6 1 16,1-4-1-16,-3-17 4 15,-3-8-1-15,-4-6 0 0,-2-8 2 16,-7-7 7-16,-2 2 1 16,-4 3-7-16,-4 8-2 15,0 6 2-15,0 15-2 16,-5 11 9-16,-5 5 5 15,3 14-14-15,3 10-2 0,4 8 1 16,0 1-2-16,9 5 2 16,11-4 0-16,4-7 0 15,6-4 2-15,8-11-2 16,1-4 0-16,2-5 0 16,4-3 0-16,0 0 0 15,-3-3-25-15,-5-1-9 0,-10 2-37 16,-8 2-36-16,-11 3-142 15</inkml:trace>
  <inkml:trace contextRef="#ctx0" brushRef="#br0" timeOffset="33026">29860 18941 144 0,'4'1'71'16,"-2"4"-50"-16,1-2 29 16,-1-1-2-16,3-1-11 15,0-1-9-15,7 0 5 16,2 0-9-16,7-1-1 16,8-12-7-16,9-4 4 0,11-8-1 31,5-12 0-31,13-3 12 0,12-10 45 0,9-7-68 15,16-8-1-15,13-4-3 0,10-7-2 16,14-9 0-16,8-2 0 16,11-2-1-16,-1-4 0 15,4 4 0-15,0 1-2 16,-10 14 4-16,-12 9-3 16,-23 15-15-16,-19 15-42 0,-25 13-9 15,-24 12 3-15,-23-1-25 16,-18 2-199-16</inkml:trace>
  <inkml:trace contextRef="#ctx0" brushRef="#br0" timeOffset="42392.73">32479 18458 464 0,'0'0'-2'0,"1"0"4"16,3 0-10-16,-3 0 4 0,3 0 4 15,-1 0 3-15,1 0-1 16,-1 0-1-16,-1 0-2 16,2 0 0-16,-2 1 1 15,-2 1 1-15,2 0 2 16,-2 0 3-16,0-1 2 0,0 1 2 15,0-2 3-15,0 0 3 16,0 0 0-16,0 2-2 16,0-2-2-16,0 0-1 15,0 0-1-15,0 0-3 16,0 0 0-16,0 0-1 16,0 0-4-16,0 0 2 0,0 0-1 15,0 0 0-15,0 0 1 16,0 0 0-1,0 0 1-15,0 0-2 16,0 0 0-16,0 0-2 0,0 0 0 0,0 0 0 16,0 0 0-16,0 0-1 15,0 0 1-15,0 0-2 16,0 0 1-16,0 2-10 16,0-2-19-16,0 2-22 15,0-2-13-15,-6 0-47 16,1 0-114-16</inkml:trace>
  <inkml:trace contextRef="#ctx0" brushRef="#br0" timeOffset="83566.69">22900 4530 64 0,'4'-3'32'0,"-2"1"10"0,-2 0 0 15,0 2-15-15,1 0-17 16,1 0-8-16,1 0-1 16,3 0 0-16,-1 2 0 0,3 3-1 15,-1 1 1-15,0 1-1 16,1 0 1-16,0 0-1 15,-1 0 0-15,0 2 2 16,0 2-1-16,-2 0 3 0,2-1 1 16,0 1 1-16,1 2 0 15,3-5 7-15,5 2 1 16,10-4-2-16,4-4 2 0,8-2-4 16,11-2-2-16,5-12 3 15,12-7-5-15,6-8-1 0,6-3 2 16,7-2 0-16,-2-3 3 15,3-2 3-15,4-2 2 16,-1-6-7-16,1 2 4 16,3-1 1-16,5-2-8 15,-3 3-2-15,-5 2 2 16,-5 4-5-16,-9 7 2 0,-4 3-2 16,-15 4 1-16,-8 8 0 15,-10 2-1-15,-8 8-1 16,-11 2 2-16,-6 4-2 15,-6 1-2-15,-4 0-2 0,-1 2 3 16,0 4-21-16,-3-6-46 16,0-14-216-16</inkml:trace>
  <inkml:trace contextRef="#ctx0" brushRef="#br0" timeOffset="85585.1">21806 16126 425 0,'-20'-25'22'16,"-4"7"10"-16,0 4 2 15,-1 1-8-15,0 7-3 16,-1 0-9-16,4 5-1 16,0 1-2-16,0 0-7 0,1 3 2 15,1 13 0-15,0 6-7 16,-1 13 4-16,-1 11 2 15,-1 15 1-15,1 8-4 16,4 11 0-16,2 7-1 16,9 5 2-16,7 1-3 15,2 1-1-15,21 0 2 0,8-6-2 16,10-3 0-16,8-13 1 16,2-11-1-16,8-16 1 15,1-13-1-15,-3-18-3 16,-1-14 2-16,-4-14 0 15,-4-22 0-15,-4-12 7 0,-6-14 0 16,-4-13 6-16,-7-13-6 16,-6-4-3-16,-5-3-1 15,-4 6-1-15,-4 10-1 16,-6 15-1-16,-2 16 3 16,0 18-1-16,0 12 3 0,0 11 8 15,0 4 5-15,0 3-11 16,0 13-7-16,0 10 1 15,12 11 0-15,5 11 1 16,0 8 0-16,8 8 2 16,1 7-3-16,3 2 2 15,-1 1 0-15,-1-8-2 0,0-7 1 32,-6-11 0-32,-1-14-1 15,-7-12 2-15,-2-10-2 0,-6-9 1 0,-1 0 3 16,-1-5 1-16,2-10 5 15,2-1-3-15,1-7-4 16,-3-2-1-16,4-1 0 0,-4-1-3 16,2 0 4-16,-6 2-1 15,1-2-2-15,-2-3 2 16,0-2-1-16,-2-8 0 16,1-2 1-16,-4-8-2 15,3 1 2-15,1 3-1 0,1 3-1 16,0 9 2-16,0 11-2 15,0 8 0-15,0 7 1 16,0 4-1-16,-4 3 0 16,2 1 1-16,2 0-19 0,0-6-24 15,0-3-117 1</inkml:trace>
  <inkml:trace contextRef="#ctx0" brushRef="#br0" timeOffset="86360.37">22422 17141 406 0,'-9'0'17'16,"3"0"15"-16,-6-11 13 0,5-4-1 15,4-7-9-15,-4-8-4 16,2-10-10-16,4-10-4 16,1-12-2-16,-2-14-2 15,0-12-7-15,-1-7-2 16,-3-12-2-16,1-8-2 16,-2-7 0-16,-1 1-1 15,0 3 1-15,-3 10 1 0,-2 19-4 16,3 17 2-16,-3 24 2 15,0 18-1-15,1 17 11 16,-1 13-8-16,2 3-2 16,-1 19-2-16,4 13-1 15,1 18 4-15,6 12-2 0,1 21-1 16,3 14 2-16,16 5 0 16,6 5-2-16,5-3-1 15,10-8 0-15,4-14-9 16,5-20-4-16,2-17-7 0,-2-18 4 15,0-19 9-15,-3-11 5 16,-4-16 0-16,-8-16 6 16,-7-11-4-16,-8-7 4 15,-5-9-1-15,-9-7 0 16,-5 0-1-16,0 3-8 16,-10 8 3-16,1 12 7 0,-1 11-2 15,1 18 7-15,0 10 9 16,0 4-4-16,4 23-4 15,3 9-4-15,2 10 2 16,2 4 0-16,8 5 2 16,9 2-8-16,-2-6 4 0,1 0-2 15,1-8-4-15,-5-12-55 16,-6-15-80-16,-6-12-167 16</inkml:trace>
  <inkml:trace contextRef="#ctx0" brushRef="#br0" timeOffset="86491.83">22645 16062 592 0,'-13'0'12'0,"-1"0"11"0,1 0-11 16,1 10-12-16,3 1 1 16,2 2-47-16,3-3-98 15</inkml:trace>
  <inkml:trace contextRef="#ctx0" brushRef="#br0" timeOffset="87179.99">23018 16276 496 0,'2'-7'-34'0,"0"-14"4"16,-2-5 13-16,0-9-19 15,-7-6 28-15,-7-3 10 16,-5 0 5-16,-2 8 22 16,-2 5 10-16,-1 9 10 0,2 12 15 15,2 10-15-15,3 14-25 16,6 14-12-16,5 12-7 16,6 8 4-16,0 7-2 15,12 3-5-15,11 0-1 16,6-8-2-16,3-8-3 15,1-11-28-15,1-15-14 16,0-16 2-16,-6-7 26 0,-2-25 18 16,-5-15 6-16,-1-11 11 15,-4-9-2-15,-4 1-10 16,1 2-2-16,-5 12-2 16,-3 18 2-1,-3 10 17-15,-2 13 8 16,0 11 2-16,0 18-20 0,0 8-6 0,0 9-1 15,0 5-3-15,7 2 1 16,7-3 0-16,6-4-4 16,5-9-20-16,-3-11-13 0,0-13 5 15,2-4 18-15,-4-24 14 16,-4-11 8-16,-1-15 10 16,-2-12-4-16,2-2-5 15,-3-8-6-15,2 3-1 16,-4 2-3-16,-1 6 0 0,-4 8 1 15,-3 10 1-15,-2 8 8 16,0 8 7-16,-4 8-5 16,-4 8-3-16,-3 10 2 15,1 3-5-15,2 17-7 16,3 12 0-16,3 10 3 16,2 8-1-16,7 6 0 0,9 3 0 15,5-3-1-15,5-1 1 16,-1-4 0-16,2-5-1 15,-2-9-1-15,-7-10-37 16,-5-9-61-16,-10-12-48 0</inkml:trace>
  <inkml:trace contextRef="#ctx0" brushRef="#br0" timeOffset="87320.62">23420 15886 528 0,'0'0'70'0,"0"-6"-55"0,10-8-7 15,7-4-6-15,9-7-2 16,4-5 1-16,1-4-62 16,-6 0-61-16</inkml:trace>
  <inkml:trace contextRef="#ctx0" brushRef="#br0" timeOffset="88223.95">22980 17138 419 0,'0'9'84'16,"0"2"-79"-16,14 3-7 15,7 7 10-15,7 8 9 0,6 8 0 16,3 4-3-16,-1 1-10 16,-6-2-2-16,-3-6-1 15,-6-8 1-15,-8-7-2 16,-6-10 2-16,-7-6-2 16,0-6 6-16,-7-15 31 15,-6-14-32-15,-4-8-3 0,-5-15-1 16,2-4-1-16,3-2-2 15,2 4-2-15,6 7 4 16,2 11 0-16,5 13 1 16,2 10 1-16,0 7 4 15,9 9 0-15,3 0-1 0,5 10-4 16,5 12 1-16,2 3 0 16,5 5-1-16,0 2 0 31,-2 0 0-31,-2-5-1 15,-7-4 0-15,-6-9 1 16,-3-1-1-16,-5-9 0 0,-4-4 1 16,0-13 3-16,0-12-2 15,0-7-2-15,0-9-1 16,0-4 0-16,1-1-4 0,6 5 4 0,1 5 1 0,3 11-1 31,-2 7 0-31,2 11 1 16,-3 7 2-16,6 11 2 15,-2 15 4-15,2 9 3 16,4 2 1-16,0 4-2 16,5-4-6-16,1-5-3 15,-3-10 1-15,-3-12 0 0,-2-10-2 16,-3-7 1-16,-4-19 4 16,-3-10-2-16,-1-10 0 15,-4-3-2-15,3-1-2 0,-4 8 2 16,2 8 0-16,-2 11 0 15,0 7 3-15,1 8 18 16,-1 8-3-16,0 0-16 16,4 11-7-16,4 4 6 15,4 2-31-15,5 3-31 0,5 1-31 0,7-3-47 16,5-5-76-16</inkml:trace>
  <inkml:trace contextRef="#ctx0" brushRef="#br0" timeOffset="89071.19">23931 16711 581 0,'-27'-23'6'0,"-2"4"9"15,2 6 7-15,-2 9-14 16,5 4-5-16,2 7-3 16,2 15 0-16,7 8 2 0,6 8-3 15,7 4 2-15,2 5-1 16,12 0 0-1,8-7 0-15,5-7-7 16,2-16-44-16,-2-9 1 0,-3-10 34 0,0-23 16 16,-6-13 4-16,-6-8 7 15,-3-4 0-15,-3-2-2 0,-6 2 4 16,0 9-5-16,0 9-1 16,-4 9 23-16,-1 10 7 15,1 9-2-15,2 4-16 16,2 15-12-16,0 3-4 15,6 3-1-15,10 4 0 16,0-4-2-16,9-3 0 16,2-7-3-16,0-9-24 0,2-2 2 15,-7-18 15-15,-3-12 8 16,-6-11 6-16,-8-7 5 16,-5-6 5-16,-1-6-2 15,-11-3-7-15,-5-3-3 16,-3 8 1-16,2 8-3 0,0 12 0 15,6 13 9-15,2 13 9 16,5 12-3-16,3 13-9 16,2 18-12-16,7 8 5 15,8 8 1-15,6 8 0 0,4 0 1 16,6-3 0-16,-1-4-2 16,-1-11-15-16,-2-6-7 15,-3-13 16-15,-7-12 7 16,-4-6 0-16,-4-15 4 15,-4-14 6-15,-3-9-4 16,1-3-5-16,2-3 0 0,-3 5-1 16,1 7 0-16,-1 8 0 15,3 9-1-15,-3 9 2 16,3 6-3-16,2 6-2 16,4 8 5-16,3 0-1 15,5 6 1 1,0-6 0-16,4 0-2 15,-3-5-12-15,-2-5-13 16,-2-4 3-16,-5-4 21 0,-1-12 4 0,-7-8 2 16,-1-4 8-16,-1-2-6 15,-1 1 3-15,0 4-4 0,0 7-1 16,0 6 12-16,0 7 10 16,0 5-8-16,0 3-17 15,4 8-2-15,3 5 4 16,4 1-2-16,3 2 1 15,0-3-4-15,3 0-6 16,-2-2-61-16,-1-5-15 0,-9-7-71 16,-5-2-83-16</inkml:trace>
  <inkml:trace contextRef="#ctx0" brushRef="#br0" timeOffset="89196.18">24502 16233 275 0,'-24'-33'105'0,"1"-4"-72"15,7 11 28-15,1 2-7 0,3 9-7 16,1 1-12-16,4 8-9 15,0 1-14-15,0 4-12 16,1-2-36-16,4 0-125 16</inkml:trace>
  <inkml:trace contextRef="#ctx0" brushRef="#br0" timeOffset="89909.88">24650 15793 462 0,'0'0'14'16,"-5"3"-11"-16,3 3-4 0,-1 3-21 15,-1-1 4-15,1 2 9 16,1 4 9-16,-1-2 2 16,-1 5 23-16,4 0 2 15,0 3-4-15,0-1-6 16,0 1-8-16,0-6-4 0,4 0-3 15,4-4 1-15,3-5-2 16,5-5-1-16,6 0 3 16,-1-8-3-16,1-9-7 15,-2-8-12-15,-4-4 15 16,-6-5 2-16,-2 2 3 16,-6-2 2-16,-2 4 32 0,0 7-4 15,-10 5 0-15,1 9 3 16,-3 8-9-16,-1 1-10 15,-1 13-7-15,-1 11-7 16,3 8-1-16,3 7 2 0,4 2-4 16,5 4 1-16,0-4 1 15,12-6-20-15,7-8-14 16,3-9-10-16,5-16 19 16,1-4 16-16,-1-26 3 15,0-10-7-15,-2-12 12 0,-1-4 8 16,-4 0 12-16,-3-2 14 15,-5 6 13-15,-3 13-9 16,-4 8 3-16,-5 10-8 16,0 8 1-16,0 7-8 15,-5 4-15-15,-4 7-8 16,-3 11-2-16,2 5-2 16,3 10 3-16,6 6-2 0,1 5-17 15,3 6-10-15,14 0-25 16,2 4-37-16,4-2-78 31</inkml:trace>
  <inkml:trace contextRef="#ctx0" brushRef="#br0" timeOffset="90495.53">22429 18479 505 0,'4'-7'18'0,"4"-2"-2"0,0-3-8 16,11-5-2-16,-2-1 0 15,7-3-4-15,4-3-2 16,5-6 0-16,4-3 0 16,4-4-3-16,8-12 3 0,7-1 1 15,8-9 1-15,10-11-1 16,9-4-2-16,12-8 3 16,8-6 3-16,7-3 8 15,9-3 3-15,1-3 3 16,3 4-3-16,0 5-1 15,-2 2-6-15,-7 4-4 0,-2 7-2 32,-10 5 1-32,-7 8 0 15,-12 7 1-15,-10 6-4 16,-12 10-1-16,-12 7 1 0,-13 9-8 16,-11 3-30-16,-16 12-45 15,-9 0-65-15</inkml:trace>
  <inkml:trace contextRef="#ctx0" brushRef="#br0" timeOffset="90994.61">20885 16893 437 0,'0'-32'25'15,"-9"2"-24"-15,8 8 3 16,-1 8-1-16,2 5 0 0,0 8-3 16,0 1-1-16,2 10-5 15,5 12 2-15,5 6 4 16,6 10 0-16,4 8 0 16,3 8 0-16,3 3 0 0,1 1-3 15,0 3 3-15,-1-3 1 16,1 2-1-16,-2 4-3 15,0 4 10-15,-3 3 13 16,5 7 2-16,-2 2 11 16,1 8-23-1,2-4 11-15,7 1-3 0,-1 0-8 0,-1-2-8 0,5-6 0 16,-5-6-1-16,-1-8-33 16,-10-20-57-16,-7-22-129 15</inkml:trace>
  <inkml:trace contextRef="#ctx0" brushRef="#br0" timeOffset="111823.74">33066 5121 424 0,'0'-4'-5'0,"0"-10"17"16,0 5 1-16,0 2-10 16,1-1-1-16,3 3 1 15,-2 2 2-15,1-1 6 0,-3 1 8 16,0 1 10-16,0 2 4 15,0 0-7-15,0 0-7 16,0 0-10-16,0 0-5 16,0 0 1-16,0 8-1 15,0 1 1-15,4 4-1 16,1 3-1-16,4 2-2 0,2 0-1 16,3-1 2-16,1 1-1 15,2-1 0-15,0-3-1 16,1-1 1-16,1-4 0 15,-2 3-1-15,-2-4 1 16,2-4-1-16,-1-2 2 16,2 0 3-16,-4-2-3 0,4 0 2 15,-2-8-1-15,2-8-1 16,1-3-2-16,3-6 6 16,4-9-6-16,-1-4 1 15,7-8 0-15,0 0-1 0,-1-2 0 16,0 3 0-16,-1 4 0 15,-3 6 1-15,-5 5-1 16,-1 6 0-16,-6 3 2 0,-3 4 2 16,-5 7 0-16,1 3 1 15,-5 4 3 1,-3-1-1-16,2 4-3 0,-2-2-2 16,0 2 1-16,0 0-2 15,0 0-2-15,2 0 1 16,-2 0-2-16,0 0-2 15,0 0-8-15,2 0-1 16,-1 0 6-16,4 0 0 16,-3 0-27-16,-2 0-51 0,-8-12-140 15</inkml:trace>
  <inkml:trace contextRef="#ctx0" brushRef="#br0" timeOffset="207413.61">1725 16176 249 0,'-9'0'-30'16,"-4"0"33"-16,5-1 7 15,-1-9 11-15,-1 0-6 16,3-1 1-16,0 1-13 16,-1 2 0-16,1 0 0 0,2 0 1 15,0 6 5-15,2-1-5 16,-3 3 16-16,5-3-15 15,-1 3 5-15,2 0-8 16,0 0-2-16,0 0-5 16,0 0-9-16,0 0 12 15,2 0 1-15,3 0 2 0,0-2-2 16,0-2 0-16,5-1 0 16,0-5 4-16,2-3 6 15,5-4 4-15,3-4-2 16,3-4-5-16,4-5 3 15,2-4-1-15,-1 0-5 16,6-5-2-16,2 0 5 0,0-3-6 16,1-1 1-16,0-7 2 15,4-7-3-15,5-7 1 16,7-10-5-16,6-12 9 0,6-9-4 16,4-3-1-16,4-4 0 31,3 3-8-31,-3-1 14 15,-3 3-7-15,-6 7-3 0,-3 2-3 0,-3 4 6 16,-6 4 1-16,-4 7-2 16,-2 5 5-16,-2 4 0 15,0 3-1-15,-1 4 0 0,-4 5 0 16,-1 2-2-16,-4 9 2 16,-5 4-2-16,-8 8-4 15,-1 6 6-15,-6 7 0 16,-4 4-2-16,-3 6 2 15,-4 1 2-15,-1 3-1 16,1 0 0-16,-3 2 1 0,0 0 3 16,0 0 1-16,0 0 5 15,0 0-2-15,0 0 1 16,0 0-5-16,0 0 1 16,-3 4-2-16,-1 1-5 0,1 1-1 15,1 4 0-15,2 3 0 16,0 3-1-16,0 5-1 15,5 2-57-15,-3-5-75 16</inkml:trace>
  <inkml:trace contextRef="#ctx0" brushRef="#br0" timeOffset="-178018.6">1538 16401 284 0,'-37'-18'109'0,"-7"-3"-99"16,5-4-1-16,3 0 10 15,6 0-11-15,1 0 1 16,5 0-5-16,4 3-1 16,-2 3-3-16,0 4 1 0,4 1-1 31,-2 7 1-31,-2 3 0 15,-3 4-2-15,-2 0-6 0,-2 11 3 0,-5 6 0 0,-1 4-1 16,1 4 4-16,0 1-1 16,1 2 2-16,4 1-1 15,8 0 2-15,3 3-1 16,10-1 0-16,1 4 0 16,7 2-1-16,2 6-1 15,13 4 1-15,4-1 0 0,5 0-1 16,3 1 1-16,3-4 1 15,1-1-1-15,3 0 0 16,-2-5 1-16,7 1 0 16,-4-1-2-16,1-3 0 0,3 0-2 15,-1-2 4-15,4-2 2 16,-3 0 0-16,4-3-6 16,4 2 7-16,1-3-1 15,2 7-1-15,1 5 2 16,-1 2 1-16,0 8-4 15,-4 6 2-15,0 4-2 16,-3 0 1-16,-7 4 0 0,2-2 0 16,-6-2 1-16,-3-3-1 15,-6-3-1-15,-3-2 1 16,-2-5 1-16,-9-5-1 16,-6 0 1-16,-3-7 2 15,-3-2-2-15,-11-6 0 0,-8-5 2 16,-7-3 0-16,-5-6 2 15,-8-7-3-15,-1-4-3 16,1-4-1-16,0-10-1 16,3-8-3-16,3-1 3 15,5 0 1-15,4-2 9 0,5-2-3 16,5 2-5-16,4-1 1 16,1 1 2-16,8 5-7 31,2-2 2-31,2 5 1 15,0 1 1-15,11 6-1 0,6 3 0 0,2 5-2 0,4 2-2 16,4 9 1-16,7 9 0 16,-1 7 0-16,1 7 4 15,1 3 0-15,6 0 1 16,-6 5 0-16,5-3 0 16,-3 0 1-16,3-1-3 15,1 2-2-15,2-4 4 0,2 0-1 16,5 1 2-16,1-1-3 15,1 2 2-15,1-3-1 16,0 3-8-16,1-2 15 16,-6-2-5-16,0 1-2 0,0-4 0 15,-4 2 2-15,5-4-4 16,-5-2 2-16,7-2 1 16,-1-2 0-16,6 1 0 15,-2 1-2-15,5-2 2 31,2 4 1-31,-2-1-2 0,-1 2 1 16,-1 1 0-16,-2 0-1 0,-2 0 5 0,-1-1-5 16,-2-4 0-16,1-3 0 15,-1-2 3-15,0 0 1 0,4-6 3 16,2-1-5 0,1 1-3-16,4-2 4 0,-2 4-2 15,-2-3 0-15,-1 1-1 16,-2-7 2-16,-3-4-1 15,-3 0-1-15,1 0 0 16,-3 0 1-16,5 0 1 0,-3 0-2 16,2 0 0-16,3 0 0 15,-4 0 1-15,9 0-1 16,-6 0 1-16,2 0 0 16,-2 0 0-16,-5 0 0 15,1 0 1-15,-4 0-4 0,-4 0 2 31,6 0 2-31,-3 0-2 16,-1 0 1-16,4 0-1 0,0 0 0 0,-1 0-1 16,3 0 2-16,1 0-1 15,2 0 0-15,-3 0 1 16,1 0 1-16,-3 0-2 16,3 0 0-16,-8 0 0 0,2 0 1 15,0 0-1-15,-5 0 0 16,4 0 1-16,-2 0-1 15,3 0 0-15,-1 0 0 16,3 0 0-16,0 0 1 0,5 0-1 16,2 0 0-16,2 0 0 15,-2-6 0-15,0-5 0 16,-3-1 1-16,-1-1-1 16,-3 1-2-16,0-1 4 15,0 1-3-15,-1-2 2 0,-1-1-1 16,4 1 0-16,-2-2 1 15,5 0-1-15,3-2-1 16,0-2 2-16,6 1-1 16,-1 1 2-16,1-2-2 15,-5 4 1-15,-1 1-1 16,-5-4-1-16,-1 4 2 16,-5 0-2-16,-1-3 1 0,-4 4 2 15,4-1-2-15,-5-3 0 16,1 1-1-16,0-2 2 15,1-1 3-15,1-1-1 16,-2-2 1-16,4-1-2 0,-2 1-1 16,-2-2 0-16,1 0 1 15,-3 0-2-15,0 0 4 16,-2-2 0-16,-3 1-2 16,3-1 0-16,-5-1-1 15,0-1 0-15,3-2 0 16,-1-1-1-16,4 2 1 0,-7-4-1 31,7 2 0-31,-2-4 0 16,-2 0 1-16,1 1-1 0,-3-3 0 0,-1 3 1 15,0 1-1-15,-2 3 1 0,-1 1-1 16,-1 0 0-16,0 1 0 16,-3-1-1-16,2-2 3 15,-1-2-1-15,1 0 1 16,-2-1 5-16,5-3-6 15,-4-2 1-15,1 0 1 0,0-3-3 16,0-1 1-16,0 0 0 16,-2 0-1-16,1 0 0 15,3 2 1-15,1 0-2 16,0-1 2-16,1-1-1 0,1-1 0 16,0-1 0-16,4-3 0 15,-2 1 0-15,0 0 0 16,1 0 1-16,-1-4-2 15,0 0 2-15,5-3-2 16,0-1 2-16,4 1-2 16,0-4 1-16,3 1 1 0,2-1-1 15,-3-4-1-15,2 6 1 16,-3-3-2-16,3-1-3 16,-4 4 1-16,3-1 2 15,-1 2 2-15,-1 1 0 16,-1-1 0-16,-1 1 0 0,0-1 0 15,0-1 2-15,-1-3-2 16,0-3-1-16,3-1 2 16,1-2-1-16,1 0 0 15,0 0 0-15,-2 5 2 0,-3 4-2 16,-2 2 0-16,-4 5 0 16,-3 2 0-16,-2 1 0 15,-2 5 1-15,4-3-2 16,2-4 2-16,1 2-1 31,3-6 0-31,2 2 0 16,0-1 0-16,0 3 1 0,-5-1-2 0,-2 5 2 0,-5 1-3 15,-1 5 4-15,-3 1-4 16,-4 1 3-16,0 3 1 16,1 0-3-16,2 0 1 15,5 0 0-15,2-4 0 16,6-1 0-16,-1-2 0 0,1 0-1 15,-1 2 2-15,-3 3-2 16,-3 6 1-16,-7 3 0 16,-4 8 0-16,-2 4 0 15,-6 6 1-15,-1-1-3 16,-4-10-35-16,-14-21-148 0</inkml:trace>
  <inkml:trace contextRef="#ctx0" brushRef="#br0" timeOffset="-141185.75">30354 3558 229 0,'0'9'238'16,"0"-9"-236"-16,0 0 0 15,0 0-2-15,0 0 1 16,-4 0-1-16,2 0-3 15,0 0 5-15,-3 0 3 16,-4-1 7-16,-4 1 14 0,-4 0 8 16,-3 0-6-16,-3 0-6 15,-4-2-3-15,-3-4-4 16,1-4 0-16,2-8-2 16,0-11-5-16,3-8-9 0,3-15 0 15,6-9-2-15,5-8-14 16,10-1-2-16,0 1 6 15,10 6 11-15,9 11 1 16,8 13 2-16,2 9-3 16,8 14 0-16,2 12 1 0,4 4-2 15,2 16 0-15,-2 18 3 16,-4 14-1-16,-4 13-1 16,-12 14 2-16,-7 9-1 15,-10 5 4-15,-6 4-2 0,0-4-1 16,-2-4 3-16,-5-10 0 15,2-8-3-15,5-17 1 16,0-13 0-16,0-12 0 16,5-11-3-16,0-10-1 15,0-4 1-15,1-13 7 16,-5-3 14-16,1 0-5 0,-2 2-3 16,0 5 1-16,0 9 9 15,-7 11-9-15,-3 17-12 16,-2 8-3-16,2 10 7 15,3 1-8-15,7 0-19 16,5-5-26-16,17-12-26 0,9-17-45 16,4-13-164-16</inkml:trace>
  <inkml:trace contextRef="#ctx0" brushRef="#br0" timeOffset="-140851.99">30731 2939 442 0,'0'-34'6'16,"0"2"15"-16,7 5-12 16,5 8-5-16,1 6-4 0,-4 12 2 15,6 1-5-15,-1 21 1 16,1 11 6-16,0 18 5 15,2 12 10-15,0 13-1 16,-2 5-12-16,-1 4 0 16,-1-2 1-16,-1-3-2 0,-1-11 7 15,2-8-1-15,1-10-5 16,-1-8-2-16,1-12-1 16,-2-10-2-16,3-5 3 15,-3-7-4-15,3-8 0 16,-6 0-50-16,-7-15-70 0</inkml:trace>
  <inkml:trace contextRef="#ctx0" brushRef="#br0" timeOffset="-139701.22">30264 3167 303 0,'2'0'17'16,"-2"2"-13"-16,0 0-1 15,2-2 3-15,0 0 2 16,-1 0 0-16,-1 0 45 0,0-10 13 15,0-10-34-15,-1-5-20 16,-8-4 5-16,-3-3-6 16,-3 0 13-16,-5 7-3 15,0 5 8-15,-3 6-4 16,1 5-4-16,0 7-9 0,3 2-4 16,-1 8-6-16,2 9-4 15,2 12 0-15,1 10 1 16,5 6 1-16,1 10 0 15,4 4-3-15,5 0 5 16,0 0-3-16,7-4 0 0,7-7 1 16,2-5-5-16,8-11 6 15,0-5 0-15,3-9-5 16,2-4 2-16,0-7 2 16,-2-3-2-16,0-4 4 15,-5 0-1-15,-3 0-1 0,-1 0 1 16,-2 0-1-16,-1 0 0 15,2 0 1-15,5 0-1 16,-2 5-1-16,3 3 1 16,4 2-1-16,0 4 1 15,-2 2 1-15,4 2-2 0,-4 3 2 16,-1 0-1-16,-3 0 0 16,1 2 0-16,-4-2 1 15,-2 0-2-15,0 2 3 16,-2 2-2-16,-2 2-1 15,3 3 2-15,-1 3 0 16,-2 1-2-16,-4-2 3 16,-1 4-3-16,-2-1 0 0,-5-1 2 15,0 0 0-15,-3-2 2 16,-9-2 0-16,-3-3 4 16,-4-2-1-16,0-3 0 15,0-5-3-15,-6-2-1 16,-2-3 1-16,-2-5 2 0,-5-1-3 15,-2-5-1-15,-2-1 2 16,2 0-2-16,2-1-1 16,4-5 0-16,2-3 0 15,8-1-1-15,5-3-1 0,4-5-2 16,4-1 2-16,3-6 0 16,2-2 0-16,2-3 4 15,0-1-1-15,0 1-1 16,6-1-1-16,1 3 2 15,2-2-1-15,0 1-1 16,0 1 1-16,0-2 0 16,1-1-1-16,2 0 1 0,0 1 0 15,-5 2 1-15,1-1-2 16,-3 1 1-16,-3 1 1 16,-2-1-1-16,0 1 1 0,0 2 0 15,-7-2 0 1,-3 4-1-16,2 3 0 0,-1 6 0 15,-1 5-4-15,7 0-22 16,3 6-41-16,0-6-86 16</inkml:trace>
  <inkml:trace contextRef="#ctx0" brushRef="#br0" timeOffset="-138063.63">30869 3681 232 0,'13'4'4'15,"-6"-4"14"-15,0 0 25 16,0 0 19-16,-3-5-12 16,-4-8-10-16,0-3-18 15,0-5-8-15,-8-4 7 0,-4 0-4 16,-6 0 4-16,2 1 1 16,-4 3-2-16,1 7 3 15,4 2 1-15,1 4-8 16,4 8-5-16,5 0-9 15,2 4-4-15,1 19-3 16,2 8 2-16,0 8 1 0,2 7 1 16,5 4 2-16,4-2 1 15,3-5-2-15,1-7 0 16,4-6 1-16,3-13-3 16,3-7 0-16,4-10-3 0,2-13-2 15,3-13-12-15,-2-7-22 16,-2-8-28-16,-3 0 0 15,-6 2 24-15,-4 3 36 16,-5 3 10-16,-5 6 4 16,1 4 11-16,-5 1 3 15,-1 2-7-15,-2 1 1 0,0 1 8 16,-5 0 4-16,-8-2 1 16,-3 3-3-16,-4 1-1 15,3 5-1-15,0 0 7 16,-1 8-1-16,6 3 0 15,1 8-12-15,3 12-16 16,6 10 0-16,2 8 0 0,0-1 0 16,5 5 1-16,7-5-1 15,6-7 1-15,0-4-1 16,-2-11 1-16,0-4-2 0,1-8 2 16,-5-3-2-16,0-8 4 15,-1-12 5-15,-4-12-1 16,0-7-2-16,-3-2-3 15,-4-2 0-15,0 7 1 16,0 8-2-16,0 10 2 16,0 9 1-16,0 9 5 15,0 0-4-15,0 12-13 0,0 10 4 16,8 4 4-16,4 6 1 16,5 3-1-16,3-7 1 15,4-6-2-15,1-8-1 16,-1-9 1-16,0-5-2 0,-2-16 8 15,2-12-3 1,-4-10 2-16,-5-7-1 0,-2-2-2 16,-4-2-4-16,-3 3 2 15,-6 8 2-15,0 10 0 16,0 10 0-16,0 11 1 0,-7 7 11 16,1 5-11-16,0 15-5 0,4 8 1 15,2 5 2-15,0 4-1 16,10 0 1-16,9-5 0 15,7-3-1-15,1-9 0 16,1-12 2 0,1-8-2-16,-4-1 2 15,-4-21 2-15,-2-10 0 0,-5-7 1 16,-5-7-2-16,2-6-1 16,-6 0-1-16,-3 2-1 15,-2 9 3-15,0 9-2 16,0 8 2-16,0 14 4 15,-6 10 9-15,5 4-13 0,-3 22-7 16,4 12 3-16,5 10 0 16,8 11 3-16,10 9-1 15,4 5 0-15,4 2 2 16,-2 0-2-16,-2-2 2 0,-5-5-1 16,-9-10-1-16,-4-9 2 15,-3-19-2-15,-4-10 0 16,-2-19 2-16,0-4 6 15,-4-27-3-15,0-19-12 16,2-20 3-16,2-17-10 16,0-16-20-16,6-6-5 0,3-5 13 15,9 4 23-15,2 10 4 16,0 11 14-16,-1 16 10 16,-4 17-11-16,-6 18-7 15,-8 12-1-15,-1 13 16 16,-8 8 0-16,-11 4-19 15,2 14-4-15,-2 11 2 0,6 7-2 16,5 9 2-16,8 2-2 16,15 0-1-16,19 2-10 15,8-6-5-15,14-5 5 16,3-4 11-16,-1-2 1 0,-10-1 1 16,-8-2 1-16,-15 0-2 15,-11 2 17-15,-14 3 10 16,-3 6 6-16,-21 4-17 15,-4 4-11-15,-3 2-3 16,-6-1-58-16,-6-10-120 16</inkml:trace>
  <inkml:trace contextRef="#ctx0" brushRef="#br0" timeOffset="-137510.3">30397 4923 412 0,'-24'4'9'0,"5"-4"9"0,6 0-5 16,4 0-1-16,1 0-7 16,3-3 9-16,3 0 10 15,2-2-10-15,0-2-5 16,7 0 0-16,5-4-1 16,8-5 6-16,7-6-2 15,7-6-1-15,10-10 3 0,17-14 0 16,17-14-6-16,16-14 4 15,20-14-1-15,19-15-5 16,17-9-4-16,9-8 0 16,15-2-3-16,4 2-2 15,-4 5 2-15,-7 7-2 0,-8 10 4 16,-11 17-2-16,-24 10 2 16,-19 13 0-16,-24 20 0 15,-21 10 9-15,-18 12 3 16,-21 10 5-16,-10 8 5 0,-8 0-1 15,-3 4-9-15,0 0-6 16,0 0-4-16,0 0-5 16,0 0 6-16,0 0-7 15,-3 0-3 1,-3 0-12-16,-6 8-12 16,-5-1-12-16,-7-2-22 0,-9-5-69 15</inkml:trace>
  <inkml:trace contextRef="#ctx0" brushRef="#br0" timeOffset="-70709.05">5299 11491 176 0,'18'-8'8'0,"1"-3"-8"16,8 1-2-16,2-3-15 0,3-3-76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4:34:28.633"/>
    </inkml:context>
    <inkml:brush xml:id="br0">
      <inkml:brushProperty name="width" value="0.05292" units="cm"/>
      <inkml:brushProperty name="height" value="0.05292" units="cm"/>
      <inkml:brushProperty name="color" value="#FF0000"/>
    </inkml:brush>
  </inkml:definitions>
  <inkml:trace contextRef="#ctx0" brushRef="#br0">10219 6346 249 0,'-9'-16'2'0,"1"2"0"0,7-4 0 16,-1 2-1-16,2-1 8 16,0-2 0-16,0 3 6 15,0 1 15-15,2 3 7 16,-1 2 12-1,-1 5-21-15,0 3-4 0,0 2-13 0,2 0-11 16,4 5-6-16,1 11 4 16,4 4 2-16,5 5 0 15,3 5 0-15,7 0 0 0,2-1 0 16,8-4-1-16,6-7-2 16,6-10-1-16,6-5 0 15,7-3-2-15,6-13 7 16,2-5-2-16,6-3 2 15,0-4-2-15,1 0 2 0,-3 0-2 16,-3 0 1-16,-1 3 0 16,-3 3 0-16,-7-1 1 15,-2 4-2-15,-3 3 2 16,-5 3-1-16,-3 3 0 16,-7-1-1-16,-6-4-105 0</inkml:trace>
  <inkml:trace contextRef="#ctx0" brushRef="#br0" timeOffset="610.03">13246 6468 166 0,'15'-6'12'0,"-1"-6"-8"15,4-3-4-15,1 3 0 16,3-2 1-16,4 1 0 15,1 2 0-15,3 1 5 16,1 1-3-16,3 2 7 0,2 0-4 16,6 0 1-16,4-3-4 15,9 2-1-15,12-1-1 16,1-11-1-16,5-7-12 16</inkml:trace>
  <inkml:trace contextRef="#ctx0" brushRef="#br0" timeOffset="986.4">15228 6282 151 0,'27'-11'7'16,"7"-1"-7"-16,13-4 3 15,13 1 5-15,13-6 0 0,20-13-7 16</inkml:trace>
  <inkml:trace contextRef="#ctx0" brushRef="#br0" timeOffset="13516.06">8332 6938 299 0,'3'-14'19'0,"3"-2"-20"0,-1 5 3 16,0 2-2-16,-1 2 2 16,-3 4 0-16,-1 1 3 15,0 2 14-15,0 0-6 16,-8 0-10-16,1 9-7 16,-2 3 1-16,1 2 0 0,1 3-1 15,2-1 2-15,5 0 1 16,-2-2-1-16,2 0 0 15,0 2 1-15,0-2 0 16,0 4 1-16,0 2 1 16,0 5-2-16,-5 0 1 15,-1 4 0-15,0-3 1 0,3-1 0 16,3-5-3-16,0-2 3 16,2-4-7-16,11-5 1 15,6-4 5-15,8-5 0 16,17 0 1-16,9-16 1 15,16-11 3-15,11-7-2 0,8-6 0 16,-1 0 0-16,-9 1 0 16,-9 11 0-16,-21 6-2 15,-17 9 0-15,-15 10-1 16,-14 3-8 0,-2 0 12-16,-12 11 0 15,-1 6-2-15,-4 0-8 0,5-3-111 0</inkml:trace>
  <inkml:trace contextRef="#ctx0" brushRef="#br0" timeOffset="14281.02">9490 7375 247 0,'3'-5'8'0,"-3"2"-3"0,5-1-5 16,3 2-1-16,-1 0 0 15,0 2 3-15,0-2-2 16,1 2 0-16,-3 0-2 16,-1 0 0-16,-1 0-3 15,2 2 4-15,-1 2 1 16,1 0 0-16,3 1 0 0,1 0-1 15,1 0-1-15,5 1 2 16,4-4 2-16,5-2 5 16,10 0 14-16,6-15 7 15,11-4-7-15,7-8-7 0,6-7-5 16,4-2-7-16,2 1 3 16,-2 2-5-16,-4 9 2 15,-6 2-2-15,-14 2-32 16,-8-4-231-16</inkml:trace>
  <inkml:trace contextRef="#ctx0" brushRef="#br0" timeOffset="19256.9">13803 8232 171 0,'-4'0'10'16,"4"0"-4"-16,0 0-2 15,0 0-3-15,0 0 16 16,0 0 9-16,0 0-4 16,0 0-6-16,0 3 10 0,-1 4 0 15,-3 4-21-15,1 3-4 16,1 4 1-16,2 1-2 16,0 4 0-16,0 3 1 15,5-7-2-15,7 3 2 0,5-4-3 16,5-4 1-16,6-9 0 15,7-3 5-15,4-2 12 16,7-9-8-16,3-12-2 16,5-5-1-16,4-4-3 15,3-2 1-15,-7 2-1 16,1 3-1-16,-7 2-2 0,-7 7 4 16,-12 6-3-16,-5 3-3 15,-7 1-27-15,-4-2-60 16</inkml:trace>
  <inkml:trace contextRef="#ctx0" brushRef="#br0" timeOffset="20195.12">16511 8427 285 0,'-22'-10'-1'0,"3"-1"9"16,2-1-8-16,8 1 7 0,4 2-7 15,5 0 0-15,0 2-2 16,0 2 2-16,0 1 0 16,2 1 1-16,0 3-2 15,-2 0-5-15,0 3 6 16,1 4 2-16,1 6 6 16,3-1-6-16,1 3-2 0,3-2 0 15,3 2 1-15,1-2 1 16,0-3-1-16,-1 1 1 15,1 0-2-15,1-3 1 16,-1 0-1-16,-1-1 1 16,2-3-1-16,5-4 2 0,2 0 0 15,6-4 10-15,11-11 2 16,10-6-4-16,11-8-1 16,6-4-5-16,11-5 0 15,5-3-4-15,-3 0 1 16,4 0 0-16,-7 5 0 0,-9 6-1 15,-9 3 1-15,-9 8-1 16,-16 5 1-16,-11 3 2 16,-8 4 5-16,-8 4 23 15,-1 0 9-15,-1 0-19 16,0-2-14-16,4-1-6 16,-2 1-2-16,2 1 1 15,-4-2 0-15,1 3 1 0,-2 2-1 16,-2 1 2-16,0 0 2 15,0 0 1-15,0 0-4 16,-7 0 2-16,-6 3-3 0,0-3-53 16,-1-3-128-16</inkml:trace>
  <inkml:trace contextRef="#ctx0" brushRef="#br0" timeOffset="23469.74">20266 7409 426 0,'0'-8'-25'16,"0"-3"27"-16,-2-4-1 15,-2-1 0-15,1-3-2 16,-7-6 3-16,0-7-1 16,-2 0 8-16,-8-1 4 0,-1 5 2 15,1 5 3-15,-2 5 3 16,-2 9-2-1,3 7-8-15,-1 2-12 16,1 16-3-16,-3 11 3 0,1 7-3 16,0 5 3-16,3 6 1 0,9 3 1 15,8 0-3-15,3-2 0 16,5 1-1-16,15-6 0 16,4-6-3-16,5-10 3 15,2-8-1-15,-2-14-2 16,-1-8 12-16,1-24-4 15,-4-8 4-15,1-10 6 0,-5-6-8 16,-1-4-2-16,-4 5-1 16,-5 6 1-16,-4 10-1 15,-2 9 0-15,-3 11 10 16,-2 13 4-16,1 3-8 0,2 19-14 16,1 12 7-16,3 13-1 15,3 13 1-15,5 13 0 16,-3 10 0-16,3 7 1 15,-1 12 0-15,-4 6-1 16,4 5 1-16,-8 1-1 0,1 1 1 16,1-5 0-16,-1-11-3 15,4-19-52-15,2-24-65 0,1-27-177 16</inkml:trace>
  <inkml:trace contextRef="#ctx0" brushRef="#br0" timeOffset="24042.51">21158 7074 319 0,'-18'2'1'0,"-1"-2"0"16,0 0 1-16,0-4-2 0,1-12 13 0,-2-5 25 15,-1-10 0-15,-1-6-12 16,0-1-14-16,-3 6 18 16,0 7 2-16,0 9-3 0,0 11-14 15,-2 5-15-15,0 20-6 16,3 6 6-16,5 10-5 15,4 7 2-15,10 5 1 16,5 6 2-16,5 1 0 16,15 5 1-16,4-4-1 15,5-8 2-15,5-12-1 0,-2-18-2 16,2-18-2-16,0-17 5 16,-2-24 3-16,-3-14-2 15,-2-8 3-15,-2-6-4 16,-1 4 1-16,-3 12-3 15,-3 11 0-15,-4 13 0 0,-3 16-2 16,0 13-4-16,-8 13 0 16,-1 23 3-16,-2 15 0 15,2 17 1-15,-2 18 0 16,0 10 3-16,3 15 0 16,2 6 0-16,5 7 0 0,1 2 2 15,5 0 0-15,2-2-3 16,7-14 3-16,7-13-16 15,4-32-61-15,4-30-135 16</inkml:trace>
  <inkml:trace contextRef="#ctx0" brushRef="#br0" timeOffset="24354.7">22530 6556 473 0,'0'-31'-10'0,"0"6"11"15,-6 9 12-15,3 10 17 16,-4 6-9-16,-4 18-23 16,-2 13-1-16,-1 16-1 0,-6 18 3 15,1 14 1-15,-1 18 2 16,0 14-1-16,1 8 0 15,0 10 0-15,-1-1 2 16,1-1 0-16,-1 0 3 16,0-13 2-16,3-13-5 0,2-20 0 15,2-25-2-15,3-29 0 16,0-27-43-16,0-37-64 16</inkml:trace>
  <inkml:trace contextRef="#ctx0" brushRef="#br0" timeOffset="24510.97">21942 6940 594 0,'-19'-2'7'0,"1"2"14"0,2 0-16 16,0 13-9-16,-2 1-39 15,2 4-64-15,5-2-260 16</inkml:trace>
  <inkml:trace contextRef="#ctx0" brushRef="#br0" timeOffset="24716.3">22838 7424 637 0,'-7'0'-6'15,"-7"0"5"-15,4-2 2 16,0 2-2 0,3 0-1-16,0 0 1 15,6 0 2-15,1-2-2 0,0-5-87 0,3-11-296 16</inkml:trace>
  <inkml:trace contextRef="#ctx0" brushRef="#br0" timeOffset="25435.14">24563 5872 405 0,'-15'-9'0'0,"0"0"5"15,1 4 14-15,6 1 16 16,3 2-17-16,3 2-10 15,2 0-6-15,0 7-4 16,7 11 1 0,5 9 1-16,1 14-1 15,3 14 2-15,-3 17-1 0,-1 15 2 0,-7 19-2 16,-5 8 1-16,0 6 0 16,0 5 1-16,-7-1-2 15,0-10 0-15,-1-11 0 16,1-10 0-16,2-13 1 0,0-16-1 15,2-14 0-15,-1-12 1 16,2-15-1-16,2-10 0 16,0-10 0-16,2-3 6 15,15-13-8-15,12-8 4 16,13-8-2-16,8-8-1 0,9 0-2 16,6-5-5-16,-1 4-9 15,-3 5 7-15,-7 6-40 16,-9 6-58-16,-8 5 48 15,-15 7 60-15,-7 2 0 16,-11-2-14-16,-4 2-50 0</inkml:trace>
  <inkml:trace contextRef="#ctx0" brushRef="#br0" timeOffset="26390.57">25347 5682 404 0,'-1'-23'115'0,"-13"6"-114"0,8 6 1 15,2 9 6-15,4 2-1 16,0 11-11-16,0 16-1 15,0 13 2-15,11 14 1 16,0 16 1-16,1 15 1 0,5 14 4 16,-2 7 5-16,2 12 3 15,-1 7-4-15,-2 1-5 16,-3 2 0-16,0-6-1 16,-4-18-1-16,-1-26-4 0,-5-29-81 15,1-37-119-15</inkml:trace>
  <inkml:trace contextRef="#ctx0" brushRef="#br0" timeOffset="26656.2">25473 5857 480 0,'-7'-37'5'0,"4"-2"26"15,3 1-5-15,1 2 0 16,10 4-12-16,5 6-2 15,5 6-7-15,3 9-3 0,1 11-4 16,0 2 0-16,-4 20 1 16,-2 11 1-16,-9 9 0 15,-4 8-1-15,-6 5 3 16,-1 5 1-16,-18 3-1 16,-1-1 2-16,-4-3-1 0,-2-4 0 15,3-8-2-15,4-17-64 16,13-21-196-16</inkml:trace>
  <inkml:trace contextRef="#ctx0" brushRef="#br0" timeOffset="27154.97">26046 5418 414 0,'-18'-1'-2'0,"7"-3"5"16,6 1 32-16,2 3 7 15,3-2-5-15,0 2-13 16,0 0-18-16,0 14-9 16,0 7-2-16,3 11 9 0,6 13 2 15,5 10-6-15,6 12 2 16,3 8-1-16,10 7 0 15,3 8 1-15,4 10 0 16,6 4-1-16,2 3 0 16,-1 0 1-16,-4-7-1 15,-3-13 1-15,-10-13-1 0,-5-16-1 16,-5-17 1-16,-6-18-1 16,-1-13 2-16,-3-11-1 15,2-30 5-15,0-23 3 16,-3-25-7-16,2-18-1 15,-7-20 0-15,-4-4-1 16,0-4 0-16,-7 4 1 0,-8 10-1 16,-4 6 1-16,2 12 1 15,-1 9 4-15,0 9 4 16,5 11-5-16,1 10-2 16,5 10-2-16,5 8 0 0,2 9-2 15,4 6-1-15,10 9-26 16,7 4-65-16,10 5-130 15</inkml:trace>
  <inkml:trace contextRef="#ctx0" brushRef="#br0" timeOffset="27716.4">26960 6084 612 0,'-4'-1'-7'0,"4"1"-1"16,0 0-30-16,0 15 32 15,0 8 8 1,0 8-2-16,0 5-2 0,0 6 2 16,2-1 0-16,1 0 2 15,2-5-2-15,3-9 1 0,3-6 0 16,2-14-1-16,3-7 0 15,9-3 6-15,2-22 15 16,4-11-5-16,4-10-11 16,1-6-4-16,-2-1-1 15,-5 4 1-15,-6 10-1 16,-7 10 0-16,-4 13 1 0,-6 11-1 16,0 7-1-16,-3 21-6 15,1 17 6-15,0 16 3 16,1 21 4-16,-1 18 0 15,1 14 0-15,0 7-1 16,0 15-4-16,2 5 1 16,-4 0-4-16,-3-4-47 15,0-11-36-15,-3-12-86 16</inkml:trace>
  <inkml:trace contextRef="#ctx0" brushRef="#br0" timeOffset="28327.98">24024 7842 222 0,'7'0'-35'15,"8"-6"35"-15,4-5-3 16,1-1 3-16,-3-5 4 16,2 3 14-16,-4 0-5 15,0 0-3-15,-3 5-1 16,-4-2-2 0,-1 4-3-16,-1 1 0 15,-5 3 7-15,-1-2 37 0,0-1 12 0,0 1-35 16,0-1-7-16,-5 1-9 15,2-2-4-15,1 0-5 16,2-2-2-16,0 2-31 16,0-4-64-16,0 4-68 0</inkml:trace>
  <inkml:trace contextRef="#ctx0" brushRef="#br0" timeOffset="28593.58">24141 7620 198 0,'-15'0'15'15,"1"-2"4"-15,2 0 13 16,2-1 14-16,3 1 3 0,2-2-18 15,3 3 0-15,2 1-12 16,-1-2-8-16,-1 2-3 16,2 0-7-16,0 0-2 15,0 0 0-15,10 0 1 16,4-2 0-16,11-7 1 0,11-5 2 16,17-13 0-16,13-9 2 15,17-8-1-15,12-14-2 16,13-5 0-16,-1-2 0 15,-5 4 3-15,-10 10-3 16,-13 6-2-16,-21 15 2 16,-24 14-5-16,-22 5-30 15,-12 4-36-15,-8-2-108 0</inkml:trace>
  <inkml:trace contextRef="#ctx0" brushRef="#br0" timeOffset="29109.83">23313 6391 481 0,'-14'0'-7'0,"3"0"7"15,9-3 3-15,0 0-2 16,2 3-6-16,0 0 1 16,0 0 1-16,0 0 1 0,4 0 2 15,3 0-2-15,6 0 0 16,-1-1 2-16,4-6 0 15,4-4 2-15,1-3-2 16,7-3 1-16,4-2 0 16,0-6 2-16,9 0 3 0,11-7 3 15,8-6 4 1,11-5-2-16,16-5-6 0,11-2-2 16,14-1-1-16,3-3 1 15,-1 9-1-15,-9 6 0 16,-20 5 0-16,-16 6-1 15,-21 8-1-15,-15 1 2 0,-10 4-2 16,-6 5 2-16,-5 1 11 16,-2 3-5-16,2 3-7 15,-5 3-1-15,-2 0-1 16,-3 1-53-16,-2 5-35 16,-4-3-152-16</inkml:trace>
  <inkml:trace contextRef="#ctx0" brushRef="#br0" timeOffset="38462.69">24550 8779 411 0,'-5'-7'-1'16,"-4"-2"3"-16,-1-1 0 16,3-1 3-16,-3-2 8 0,-1 1 11 15,2-2 3-15,0-2-1 16,2-2-2-16,4-6-7 15,3-2 0-15,5-6-14 16,16-6-2-16,9-3-3 16,12-4 1-16,8 4 0 15,2 6-1-15,2 12 2 0,-6 10-1 16,-4 13-2-16,-15 5 0 16,-8 16-2-16,-10 11 3 15,-9 3 2-15,-2 6 4 16,-4 1-2-16,-4 3 2 0,2-4-3 15,6-1 0-15,0-8 0 16,21-4-1-16,13-4 0 16,12-5-2-16,7-1 1 15,5 1 2-15,1 1-2 16,-2 4-1-16,-9 4 1 0,-4 4-1 16,-10 5 1-16,-10 3-1 15,-10 4 1-15,-13 6 0 16,-1 4 0-1,-15-1 1-15,-11 4 0 16,-6 0 1-16,-5-2 3 0,-7-5-2 16,3-1-1-16,2-10-2 15,6-14-17-15,3-18-99 0</inkml:trace>
  <inkml:trace contextRef="#ctx0" brushRef="#br0" timeOffset="38899.39">25254 8337 358 0,'-27'-11'91'0,"3"2"-91"0,5-4 1 15,3 5 0-15,5-3 1 16,4 2 8-16,6-3 6 15,1-5-3-15,5-2 0 16,16-5-7-16,6-4-2 16,13-1 1-16,8 3 9 0,6 8-1 15,2 15-9-15,-5 3-5 16,-9 30 0-16,-15 16 0 16,-16 18 0-16,-11 11 2 15,-7 7 3-15,-8 4 14 0,3-4 1 16,8-2-2-16,4-8-12 15,17-12-3-15,11-10 0 16,7-14-3-16,7-12 2 16,4-14-2-16,5-10-2 15,5-4 3-15,2-15 0 16,-2-3 2-16,-5-3-3 0,-6 2-25 16,-13 2-25-1,-12 3-18-15,-12 3-58 16,-8 2-212-16</inkml:trace>
  <inkml:trace contextRef="#ctx0" brushRef="#br0" timeOffset="39197.8">26160 7896 582 0,'0'-8'0'16,"0"0"-3"-16,3 8 0 16,8 2-1-16,2 20 1 15,1 19 1-15,0 12 2 0,0 14 1 16,0 14 1-16,3 5 0 16,0 4 0-16,7 0 2 15,3-1 0-15,4-3-2 16,3-8 1-16,0-12-2 15,-2-10-1-15,-9-16-17 0,-2-13-65 16,-13-18-44-16,-6-9-104 16</inkml:trace>
  <inkml:trace contextRef="#ctx0" brushRef="#br0" timeOffset="39423.89">26508 8572 363 0,'5'-25'33'0,"0"2"20"16,0 0-9-16,2 1-15 15,0 1-17-15,-1 5-3 16,3 5-6-16,4 2-2 16,5 9-2-16,4 0-7 0,-1 18 8 15,2 9-3-15,-1 10 2 16,-6 8 0-16,-3 9 1 16,-8 4 2-16,-3 0 2 15,-2 0-1-15,-4-2-1 16,-6-8-2-16,-5-11 1 15,1-13-41-15,2-19-280 16</inkml:trace>
  <inkml:trace contextRef="#ctx0" brushRef="#br0" timeOffset="39579.62">26935 8364 139 0,'0'3'508'16,"-11"13"-507"-16,0 13-4 15,3 6-1-15,-2 10 3 16,5 3-3-16,3 2-20 16,2-3-17-16,0-12-22 15,7-10-97-15</inkml:trace>
  <inkml:trace contextRef="#ctx0" brushRef="#br0" timeOffset="39767.11">26971 7843 288 0,'0'-10'358'0,"0"5"-336"15,-2 5-10-15,2 0-13 16,0 8-4-16,2 9 4 16,10 7 0-16,3 2-30 0,1 3-89 15,6-4-264-15</inkml:trace>
  <inkml:trace contextRef="#ctx0" brushRef="#br0" timeOffset="39980.06">27258 7807 567 0,'0'4'2'0,"0"10"-8"16,0 14 4-16,0 15 2 0,0 11-2 31,-2 8 4-31,0 8-2 16,2 1 0-16,0-3 0 0,6-4 0 15,4-9 0-15,7-8 0 16,-5-13-4-16,-1-13-75 0,-7-17-217 16</inkml:trace>
  <inkml:trace contextRef="#ctx0" brushRef="#br0" timeOffset="40136.3">27143 8269 637 0,'0'-4'3'0,"15"-17"-8"16,17-9 6-16,12-13 1 16,14-7-1-16,3-9-1 0,2-14-147 15</inkml:trace>
  <inkml:trace contextRef="#ctx0" brushRef="#br0" timeOffset="40277">28145 7307 816 0,'7'-1'-4'0,"-2"-31"-109"16,10-2-193-16</inkml:trace>
  <inkml:trace contextRef="#ctx0" brushRef="#br0" timeOffset="40849.68">25648 10399 543 0,'-10'3'1'16,"5"-1"2"-16,5 2-1 16,13 5-5-16,12 7 4 15,7 11-2-15,9 15 2 0,5 19 0 16,2 16 1-16,-6 13-1 15,-8 16 3-15,-7 4-4 16,-8 2 1-16,-11-2 1 16,-2-13-4-16,-5-21-40 0,2-28-71 31,-3-34-177-31</inkml:trace>
  <inkml:trace contextRef="#ctx0" brushRef="#br0" timeOffset="41231.08">26033 10176 620 0,'2'-25'3'0,"1"-2"-3"0,10-3-1 16,13 1 1-16,6 1 0 16,12 4-2-16,5 12 1 0,7 10-1 15,4 6 0-15,-2 26-3 16,-7 20 2-16,-11 16 2 15,-7 13 0-15,-13 4 2 16,-13 6-1-16,-7-1 2 16,-11-6-3-16,-10-10 3 0,-7-10 0 15,1-12 0-15,-2-15 1 16,4-12 1-16,4-9 6 16,8-10-3-16,6-4-3 15,7-6-5-15,12-10-3 16,10 2 4-16,10-1-2 15,5-2 2-15,10 5 1 0,3 5-1 16,6 5 1-16,-3 2 0 16,3 0-1-16,0 0-1 15,-2 2-36-15,-3-2-62 16,-7-7-223-16</inkml:trace>
  <inkml:trace contextRef="#ctx0" brushRef="#br0" timeOffset="41669.21">27192 10012 451 0,'0'-2'198'0,"-19"2"-200"15,-8 0-20-15,-10 13 15 16,-6 3 7-16,-9 0 0 16,-4-4-1-16,-2-5 2 15,0-7 0-15,2-7 0 0,4-25 2 16,11-14 6-16,7-10-8 15,12-8 1-15,10 0 1 16,12 3-3-16,8 6 1 16,16 8 0-1,12 8 2-15,5 12-3 16,6 11 1-16,-1 14-5 0,-1 6 0 0,-7 30 0 16,-8 21-4-16,-10 26 3 15,-7 20 3-15,-3 19 1 16,2 8 2-16,3 4 0 15,9-7-1-15,10-13 1 0,7-22-5 16,9-30-16-16,3-26-13 16,0-26 11-16,-1-20 14 15,-7-28 10-15,-5-14 2 16,-10-7 1-16,-9 1 20 16,-11 6-18-16,-10 11 3 15,-10 15 15-15,-17 14-7 0,-19 14-12 16,-6 14-29-16,-3 9-62 15,-1 4-14-15,12-9-70 16</inkml:trace>
  <inkml:trace contextRef="#ctx0" brushRef="#br0" timeOffset="41934.84">27553 9232 519 0,'-2'20'1'0,"2"3"-6"16,11 15 4-16,9 17 1 16,6 11 0-16,4 14 9 15,5 11 14-15,-1 7-10 0,2 6-7 16,-4-1-5-16,-1 0 1 15,-4-5-2-15,-8-10-13 16,-4-17-84-16,-10-17-134 16</inkml:trace>
  <inkml:trace contextRef="#ctx0" brushRef="#br0" timeOffset="42216.58">27852 9942 628 0,'8'-25'2'0,"4"-2"-2"16,5-1-2-16,0 5-3 15,3 7-22-15,1 6-19 16,4 10 35-16,1 11 4 0,-3 20 3 16,-1 13 4-16,-4 13 3 15,-8 10 0-15,-6 7-1 16,-4 3 1-16,-8-5 1 15,-9-10 6-15,-8-9-4 16,-2-8 2-16,-2-18-1 16,0-14-5-16,6-13-58 0,5-18-257 15</inkml:trace>
  <inkml:trace contextRef="#ctx0" brushRef="#br0" timeOffset="42357.18">28314 9762 653 0,'6'21'-14'16,"-6"9"-19"-16,-8 8 23 15,-4 6 10-15,-8 5 0 16,2-3-39-16,-4-7-41 0,2-7-125 16</inkml:trace>
  <inkml:trace contextRef="#ctx0" brushRef="#br0" timeOffset="42545.83">28224 9120 669 0,'0'-10'3'0,"0"4"-2"0,0 6-5 15,-4 2 0-15,-3 12 5 16,0 4-3-16,2 1-79 15,0-1-99-15</inkml:trace>
  <inkml:trace contextRef="#ctx0" brushRef="#br0" timeOffset="42811.45">28560 9025 689 0,'0'-8'-14'0,"0"2"6"16,0 6 3-16,0 2 0 16,0 23 1-16,0 11 4 15,0 15-1-15,0 14 1 16,0 11 0-16,0 6 0 0,6-5 0 16,8-8-1-16,7-10 1 15,8-12-1-15,9-15 0 16,3-14 0-16,1-13 1 15,-5-5-14-15,-3-11-110 16,-15-18-182-16</inkml:trace>
  <inkml:trace contextRef="#ctx0" brushRef="#br0" timeOffset="43015.1">28497 9528 523 0,'-14'11'35'15,"5"-11"-32"-15,6 0 1 0,3-2 6 16,14-14 5-16,9-7 15 16,11-11-4-16,12-11-12 15,21-11-5 1,16-13-6-16,12 0-2 16,8-2-2-16,2 9-2 0,-5 6-21 0,-11 12-58 15,-18 12-62-15,-17 6-119 16</inkml:trace>
  <inkml:trace contextRef="#ctx0" brushRef="#br0" timeOffset="43717.99">26287 12170 569 0,'0'-2'-8'15,"0"0"10"-15,0 2 1 16,2 0 3-16,6 7-7 16,10 11-2-16,7 14 2 0,7 13 1 15,7 12 0 1,-2 16 3-16,3 11 0 0,-5 7 3 15,-1 3-1-15,-3 5-2 16,-4-5-1-16,0-6-2 16,-2-11 0-16,-5-17 0 15,-2-24-66-15,-8-29-94 0</inkml:trace>
  <inkml:trace contextRef="#ctx0" brushRef="#br0" timeOffset="44016.67">26403 12105 607 0,'-14'-19'-24'16,"-3"-2"25"-16,9-1 2 16,3 4 0-16,1 1-3 0,2 0-1 31,2 5 0-31,0 3 0 0,0 5-1 0,4 4-2 15,4 0-1-15,6 10 0 16,0 5 4-16,7 8 0 16,5-1 0-16,-5 3 1 15,4 2 0-15,-5-1-1 16,-6-5 1-16,-5-4 0 16,-3-3-3-1,-4-3-33-15,-2-4-25 16,-4 0-40-16,-4-1-108 0</inkml:trace>
  <inkml:trace contextRef="#ctx0" brushRef="#br0" timeOffset="44488.91">26157 13466 526 0,'-10'14'0'0,"3"-3"0"15,7-5 0-15,0-6-6 16,13-1 0-16,13-19 3 15,8-10 5-15,13-15-3 16,16-17 5-16,13-15 8 0,13-9 11 16,4-5-4-16,4 0-9 15,-4 9-9-15,-13 7-17 16,-19 7-153-16</inkml:trace>
  <inkml:trace contextRef="#ctx0" brushRef="#br0" timeOffset="44688.34">25945 12416 607 0,'-5'0'-5'15,"5"-7"3"-15,13-18-2 16,14-7-3-16,10-9 10 15,10-8-3-15,10-2-2 0,6-5-11 16,-5 3-58-16,1 1-94 16</inkml:trace>
  <inkml:trace contextRef="#ctx0" brushRef="#br0" timeOffset="44860.2">26703 11858 345 0,'22'21'162'0,"-1"14"-164"15,1 15 7-15,6 14 1 16,6 10 1-16,4 12-2 16,2 6-4-16,3 3 0 0,4-4 0 15,1-5-2-15,1-3-1 16,-5-13-44-16,-10-17-83 16</inkml:trace>
  <inkml:trace contextRef="#ctx0" brushRef="#br0" timeOffset="45141.59">26836 11886 552 0,'-14'-45'9'0,"7"0"10"31,7-4 1-31,7 6-4 15,10 6-11-15,5 9-5 0,0 15-2 0,0 13-1 16,-7 16-14-16,-6 24-10 0,-9 14 20 16,0 14 7-16,-7 11 0 15,-9 4 3-15,-2 1 6 16,2-7 2-16,2-11-5 16,3-15-5-16,3-22-33 15,8-29-152-15</inkml:trace>
  <inkml:trace contextRef="#ctx0" brushRef="#br0" timeOffset="45527.57">27480 11301 608 0,'4'24'-4'0,"4"10"-4"16,6 10 7-16,4 12 0 0,7 9 2 16,-4 14-1-16,3 5-1 15,1 0 1-15,-1-4 0 16,-2-5 1-16,0-11-1 16,-8-16 0-16,-1-13 1 15,-4-11-1-15,-4-11 0 0,-3-13 5 16,-2-19 4-1,0-20 20-15,0-20-8 0,0-18-15 16,0-18-5-16,0-16-1 16,0-2 0-16,4 7 0 15,3 7 0-15,0 21-1 16,0 17-1-16,-3 16 0 0,-3 18 2 16,-1 14-2-16,0 3-25 15,0 7-60-15,5-1-200 31</inkml:trace>
  <inkml:trace contextRef="#ctx0" brushRef="#br0" timeOffset="45899.36">28405 11064 568 0,'-16'7'0'16,"-2"8"-7"-16,2 4-1 16,2 9 7-16,0 8-1 0,1 9 3 15,2 6 0-15,4 9 2 16,2 7 3-16,-1 5 3 16,2 1-6-16,-1-1-1 15,3-5-2-15,2-10 2 16,0-12-2-16,7-9 1 15,8-15 0-15,6-10 0 16,4-11-2-16,2-6 1 0,4-10 1 16,-2-5 2-16,-7 0 1 15,-7 3 14-15,-3 7 11 16,-9 5-7-16,-3 6 5 0,-11 14-6 16,-7 11-12-16,-2 6-8 15,-1 6-1-15,-1 0-2 16,1-4-74-16,8-14-88 0</inkml:trace>
  <inkml:trace contextRef="#ctx0" brushRef="#br0" timeOffset="46865.17">28165 8201 218 0,'0'0'41'0,"0"0"17"15,0 0 7-15,-6 0-49 16,3 0-9-16,-1 0-1 16,-1 2 2-16,3-1-1 15,0-1 3-15,2 0 4 16,0 0-1-16,0 0-2 0,4-8-8 16,12-5-2-16,4-6-3 15,7-9 3-15,10-5-4 16,2-5 5-16,9-1-1 15,-6 2 0-15,2 2-1 16,-8 8 0-16,-6 7 0 0,-8 6 0 16,-8 3 0-16,-4 6 0 15,-2-1 0-15,-1 3-1 16,2-7-12-16,2 0-71 16,2-10-130-16</inkml:trace>
  <inkml:trace contextRef="#ctx0" brushRef="#br0" timeOffset="47478.63">28067 8276 426 0,'-3'0'3'0,"0"-2"17"15,3-7-11-15,3-7-8 0,10 0-1 16,5-3 1-16,5-1 1 16,4-3-1-16,7-2-1 15,0-4 0-15,12-3 0 16,3-7-1-16,11-9 1 0,9-5-2 15,6-7 6-15,-2 2-4 16,-3 2 3-16,-5 6-2 16,-15 10-1-16,-14 7 1 15,-9 10-1-15,-12 9 1 16,-9-1-2-16,-4 3-61 0,-2-4-200 16</inkml:trace>
  <inkml:trace contextRef="#ctx0" brushRef="#br0" timeOffset="47847.34">28709 7329 418 0,'-27'11'58'15,"0"-4"-57"-15,8 0 2 0,2 4 3 16,5-2-6-16,5 1 3 15,3-1-2-15,4-1 1 16,7-3-2-16,19-4 0 16,11-1 3-16,17 0-3 15,12-1 2-15,15-4-2 16,7 1 2-16,5 4-2 0,-5 5 0 16,-7 15 0-16,-13 7-2 15,-15 8 2-15,-19 6-1 16,-15 5 0-16,-16 3 2 15,-3 2 11-15,-17 3 16 16,-10 1 14-16,-7-2 1 16,-4 3-9-16,-3 0-20 0,0-3-10 15,5-5-1-15,5-5-3 16,9-11-36-16,12-20-134 16</inkml:trace>
  <inkml:trace contextRef="#ctx0" brushRef="#br0" timeOffset="49083.91">29217 5955 412 0,'-13'-10'2'16,"-1"1"10"-16,6 2 12 0,0 1-9 16,3 1-11-16,3 3-2 15,-2 2 8-15,4 0 1 16,0 0-8-16,12 13-12 16,9 12 7-16,4 10 0 0,2 14 1 15,2 9 2-15,0 12 1 16,-5 10 6-16,-2 8 6 15,0 3-3-15,-2 1-3 16,1-2-4-16,-1-8-1 16,-5-18-1-16,2-25-1 15,-5-28-69-15,0-24-161 16</inkml:trace>
  <inkml:trace contextRef="#ctx0" brushRef="#br0" timeOffset="49521.39">29896 5829 555 0,'12'-25'13'15,"-10"-6"-12"-15,-4-2 0 16,-15-7-1-16,-10 3-23 16,-5-1 5-16,-9 10 8 0,2 6 12 15,-4 12 8-15,2 10 5 16,0 9 0-16,7 19-19 15,5 15 2-15,7 12-2 16,10 10 2-16,7 4 1 16,5 2 0-16,19 5 2 15,13-11 0-15,8-9-2 0,3-15 1 16,-2-21 0-16,-1-20-20 16,-9-22 1-16,-9-28 21 15,-5-16 1-15,-5-9 1 16,-6 0-2-16,-4 9 0 0,-2 11 6 15,0 14 21-15,0 12-1 16,0 17 0-16,0 8 1 16,-2 4-22-16,2 18-13 15,0 14-11-15,5 13 17 16,9 14 1-16,8 16-1 0,5 9-1 16,7 5 2-16,5 4 0 15,-1 4-2-15,-4-1-76 16,-7-18-74-16</inkml:trace>
  <inkml:trace contextRef="#ctx0" brushRef="#br0" timeOffset="49911.9">30108 5463 594 0,'-23'-27'-6'0,"6"2"2"16,10 0-4-16,7 2-11 15,0 2 6-15,9 3 7 16,11 4 2-16,9 3 3 16,8 6-2-16,7 5 1 0,4 4 3 15,-1 19 1-15,1 12-1 16,-11 15-1-16,-11 14 0 15,-13 16-2-15,-12 6 4 16,-1 1-3-16,-16-3 3 16,0-10-2-16,1-12 7 15,5-14 15-15,8-14-10 0,2-9-8 16,5-7 0-16,12-3-4 16,4-9-2-16,4-4 4 15,6-2 1-15,6 0-1 0,7-8 0 16,0-5 3-16,5-5-5 15,-6-3-60-15,-2-5-257 16</inkml:trace>
  <inkml:trace contextRef="#ctx0" brushRef="#br0" timeOffset="50068.11">30916 5617 753 0,'0'1'-10'16,"0"-1"-39"-16,0 0-64 16,-2-10-176-16</inkml:trace>
  <inkml:trace contextRef="#ctx0" brushRef="#br0" timeOffset="50678.83">30851 4871 532 0,'-3'-14'1'0,"3"-2"-1"16,3 0-3-16,11-2 1 15,8-2 2-15,5 4 0 16,7 5 4-16,5 8 2 16,5 3-2-16,2 20-3 0,3 13 0 15,-3 14 0-15,-6 13 0 16,-5 12 2-16,-16 12-2 16,-12 4 1-16,-7 5 2 15,-12-5-1-15,-17-8-4 0,-9-10 2 16,-7-15 5-16,0-20 0 15,-2-13 6-15,10-15-1 16,8-7-1-16,10-6-2 16,15-9-4-16,4-3-4 15,21 0-3-15,8 9-3 16,8 4 0-16,9 5-5 16,-2 9 8-16,0 9 2 15,2 7 2-15,1 1 1 0,5-2-3 16,0-1 3-16,-1-7 0 15,-5-13-26-15,-6-8-64 16,-8-27-120-16</inkml:trace>
  <inkml:trace contextRef="#ctx0" brushRef="#br0" timeOffset="50999.02">31555 4650 465 0,'-7'-23'24'16,"0"6"25"-16,3 9-11 15,1 3-14-15,3 5-16 16,0 1-9-16,0 19-11 16,5 5 6-16,11 7 2 15,4 3-6-15,1-2-4 16,3-6 2-16,-3-15 2 0,2-12-3 0,-4-9 12 16,-4-25 7-16,0-5 6 15,-2-4 4-15,0 4-6 16,-5 7 3-16,-2 10 6 15,-1 13-7-15,-2 9-10 0,1 24-19 16,-1 13 15-16,2 15 3 16,3 14 3-16,3 12-2 15,0 6 1-15,8 4-1 16,7-2-1-16,6-4-2 16,2-11-62-16,-3-16-89 15</inkml:trace>
  <inkml:trace contextRef="#ctx0" brushRef="#br0" timeOffset="51163.28">32370 4982 749 0,'12'14'35'0,"-12"-3"-63"16,-15-1-65-16,-9-3-56 15,1-2-183-15</inkml:trace>
  <inkml:trace contextRef="#ctx0" brushRef="#br0" timeOffset="51481.96">32404 4252 468 0,'-5'0'39'0,"2"5"-39"15,-1 19-11-15,1 11 7 0,1 17 2 16,-4 16 1-16,2 12 2 16,4 2 4-16,0 0-4 15,4-5 3-15,9-14-1 16,-1-19-2-16,1-14 0 15,-4-12-1-15,1-18 15 0,-2-5 51 16,-3-13-21-16,4-5-20 16,-4-1-14-16,1 3-5 15,-5 7 2-15,-1 5-6 16,0 9-3-16,-7 5-32 16,-7 9-137-16</inkml:trace>
  <inkml:trace contextRef="#ctx0" brushRef="#br0" timeOffset="51633.62">32993 4789 765 0,'-12'-7'-85'0,"-20"-8"-115"16,1 8-123-16</inkml:trace>
  <inkml:trace contextRef="#ctx0" brushRef="#br0" timeOffset="52024.23">33193 4042 637 0,'0'-2'-17'16,"0"2"4"-16,-11 6-22 16,-5 22 27-16,-9 12 7 0,-1 18 1 15,-4 19-1-15,1 15 0 16,8 10 1-16,4 2 0 16,14-6 0-16,3-13 0 15,12-21 2-15,12-21-2 0,10-23-2 16,8-20 3-16,2-13 17 15,7-19 13-15,-5-18-9 16,-2-9-10-16,-9-5-9 16,-8 2-1-16,-9 4 0 15,-10 10-1-15,-8 9 6 0,-3 13 10 16,-14 6 3-16,-9 5-3 16,-13 12-11-16,-20 3-10 15,-22 16-4-15,-13 13-77 16,-15 10-128-16</inkml:trace>
  <inkml:trace contextRef="#ctx0" brushRef="#br0" timeOffset="53418.06">29851 10805 178 0</inkml:trace>
  <inkml:trace contextRef="#ctx0" brushRef="#br0" timeOffset="54276.18">29393 9971 470 0,'0'-26'35'0,"0"9"-33"16,0 10 8-16,0 5-10 15,1 2-1-15,6 5-1 0,1 10 1 16,4 11 2-16,2 15 2 15,0 13 0-15,0 14 0 16,0 10 5-16,3 6 10 16,-3 7 5-16,3 0-5 0,-4 0-3 15,4-4-7-15,-3-3-6 16,1-6 1-16,-5-14-2 16,-1-11-1-16,-6-21 1 15,-3-18-1-15,0-14 12 0,-1-32 34 16,-8-25-44-16,-1-22-2 15,-4-23-3-15,6-19-22 16,-1-7-12-16,-2 5-8 16,2 13 5-16,-1 18 30 15,0 22 11-15,1 21 0 16,4 15 12-16,1 11 3 0,4 3-6 16,0 4-10-16,6 2 0 15,8 1 0-15,6 8 0 16,7 5-2-16,7 7 2 15,3 18 3 1,5 14 0-16,-3 13 2 16,-1 14 4-16,-6 7 1 0,-3 6-3 0,0-1 3 15,-4 1-5-15,2-6-2 16,-3-11-1-16,0-12 0 16,-4-16 0-16,-4-16-3 15,-5-18-42-15,-11-22-21 16,-3-15-212-16</inkml:trace>
  <inkml:trace contextRef="#ctx0" brushRef="#br0" timeOffset="54463.68">29594 10558 528 0,'-1'3'5'0,"1"-3"7"16,10-7-15-16,14-7 4 15,8-9 3-15,5-8 0 16,7-9-2-16,2-9 0 0,0-12-1 16,-7-5-7-16,-3-10-100 15,-9-8-111-15</inkml:trace>
  <inkml:trace contextRef="#ctx0" brushRef="#br0" timeOffset="54714.35">29948 9419 119 0,'-6'-25'297'15,"3"11"-280"-15,3 5 7 16,0 4-16-16,7 5-4 16,8 2-4-16,2 18 0 15,3 13 3-15,2 15 3 16,2 18 2-16,-2 12 1 0,-2 14 8 16,2 4 11-16,-3 0-7 15,-2-4 2-15,-1-10-2 16,0-9-14-16,-2-14-1 15,-2-13-1-15,-2-9-1 16,2-10-2 0,0-5 0-16,-2-10-2 0,3-4-6 15,-2-8-74-15,-3-9-69 0</inkml:trace>
  <inkml:trace contextRef="#ctx0" brushRef="#br0" timeOffset="55026.86">30307 9576 443 0,'0'11'2'15,"5"2"-8"-15,10 8 8 16,2 8 13-16,7 10 17 15,3 11-9-15,2 12-9 0,-2 8 6 16,0 10 4-16,-1 8-5 16,-2 4 5-16,-2 0-12 15,-1-2 0-15,-1 1-4 16,1-5-4-16,1-4-2 16,-4-5-1-16,-2-4-1 0,-2-13 1 15,-2-16-1-15,-6-21-68 16,-6-23-27-16,0-33-109 15</inkml:trace>
  <inkml:trace contextRef="#ctx0" brushRef="#br0" timeOffset="55325.05">30402 9690 485 0,'-5'-37'1'0,"5"2"8"16,7-5-7-16,11 5 0 16,6 6-2-1,0 5 1-15,3 9 0 16,2 8 1-16,-2 7 1 0,-2 0 2 0,2 15 1 16,-1 12-3-16,-4 6 0 15,-2 7 5-15,-3 9 0 16,-5 4-4-16,-7 4 0 15,-5 0 1-15,0 1-1 16,-10-5-4-16,-5-10 1 0,-2-20-54 16,-3-23-138-16</inkml:trace>
  <inkml:trace contextRef="#ctx0" brushRef="#br0" timeOffset="55808.54">30777 8872 221 0,'2'0'364'0,"-2"2"-366"15,4 9-8-15,2 10 5 0,4 11 2 16,0 14 0-16,5 17 2 31,3 10 1-31,0 11 0 0,4 5 1 16,2 0 1-16,-2 0 6 15,3-7-5-15,-4-9 3 0,-2-10-3 16,-1-13-2-16,-8-11 1 16,0-14-1-16,-5-9 0 15,-1-7 0-15,-2-9 3 16,-2-2 3-16,0-19 13 0,0-8-8 16,-2-14-11-16,-2-7-2 15,-1-8 0-15,3-4-2 16,2 6-3-16,0 0 5 15,2 6 0-15,10 10-1 16,2 1 0-16,3 7 2 16,1 6-1-16,1 8-2 15,1 8 3-15,-2 6-2 16,0 4-1-16,1 20 0 0,-2 9 3 0,0 8 2 16,-4 9-3-16,2 4 4 15,-1 4-1-15,1-3 1 16,4-4 2-16,5-8-6 15,3-12-1-15,3-15-58 16,5-12-53-16,0-25-111 0</inkml:trace>
  <inkml:trace contextRef="#ctx0" brushRef="#br0" timeOffset="56215.65">31656 8975 440 0,'-24'-19'20'16,"-1"3"15"-16,-2 1-10 15,2 8 10-15,0 6-13 16,2 1-7-16,4 17-11 16,2 16-4-16,6 15-2 15,7 11 2-15,4 6 0 16,4 6 3-16,14-3-1 16,7-12 0-16,7-12-1 0,1-17 1 15,1-14 2-15,-6-13-2 16,-2-17 4-16,-6-18 1 15,-4-15-2-15,-8-10-2 16,-4-8-2-16,-3-6-2 0,-1 5 0 16,0 5-1-16,0 14-5 15,-1 14 8-15,-3 13-1 16,2 16 2-16,-1 7 4 16,0 14-9-16,1 14-3 15,2 8 5-15,0 9 1 0,0 9 2 16,3-1-1-16,12-3 0 15,3-5 2-15,5-6-3 16,4-11 0-16,2-4 0 31,-2-15-43-31,-3-9-46 16,-4-2-186-16</inkml:trace>
  <inkml:trace contextRef="#ctx0" brushRef="#br0" timeOffset="57856.73">31941 8820 132 0,'-2'-3'397'16,"-5"-4"-391"-16,7 3 7 15,0 4 3-15,6 0-16 16,6 14-2-16,4 8 3 0,0 8 1 16,1 9 0-16,1 4 1 15,-4 2-1-15,-5-1 2 16,0-6-2-16,-2-8-1 15,0-9 1-15,-3-10-1 16,-1-11 2-16,3-5 0 16,-2-22 8-16,-2-12-5 0,3-13-6 15,-2-11-2-15,2-1-16 16,1 0-6-16,2 7 21 16,-3 11 2-16,-3 12 2 15,3 11 0-15,-3 12 5 0,-2 7 5 16,0 4-1-1,1 0-10-15,3 15-8 0,3 8 3 16,1 4 5-16,0 7 0 16,4 0 0-16,3-2 0 15,3-4 0-15,2-5 0 16,0-6 0-16,3-11 0 0,-2-4 3 16,5-2-1-16,-6-20 1 15,-1-8 1-15,-2-8-2 16,-7-6-1-16,-3-7-1 15,-4-1-6-15,-3 4-1 16,0 7 3-16,0 7 3 0,0 6 2 16,0 10-1-16,-1 8 1 15,1 6 4 1,0 2 5-16,0 9-20 16,0 10 3-16,8 10 4 0,0 3 3 0,4 4 1 15,5-1 0-15,0-4 1 16,4-6 0-16,6-5 0 15,0-8 0-15,-2-7 0 16,-1-5 1-16,0-5 0 16,-6-17-2-16,-7-8-3 15,-4-6-17-15,-6-8-18 16,-1-4-7-16,-3 3 16 0,-6 4 30 16,2 5 16-16,0 13 16 15,3 5-4-15,0 8-23 16,3 6 14-16,1 4-8 15,0 5-19-15,1 12-1 16,11 4 4-16,0 5 2 0,6 1 1 16,0 4 1-16,2-6 0 15,2-2-1-15,-5-5 2 16,-2-7 0-16,-3-4-2 16,-3-7 2-16,-1 0 4 0,-3-16 0 15,-3-11-2-15,3-11-3 16,-3-5-5-16,1-3-32 15,1 3-3-15,-1 7 15 16,2 9 23-16,-2 12 3 16,-1 7 8-16,-2 8 6 15,2 8-24-15,3 9 6 16,-2 7 0-16,6 2 3 0,2 1 0 16,0 0 0-16,1-6 1 15,-1-4-1-15,2-9-1 16,0-6 1-16,-1-2 0 15,-3-10 1-15,4-14 0 16,-6-6-1-16,3-8-1 0,-5-2-9 16,1-3-34-16,0 9 7 15,-3 5 8 1,-3 13 29-16,0 6 11 16,0 10 18-16,0 5-18 0,0 13-14 0,0 5 2 15,2 3 0-15,7 3 4 16,4-2 0-16,4-6 2 15,3-6 1-15,2-7 6 16,-3-8-2-16,0 0 2 16,-4-12 6-16,-3-13 9 15,-4-10-8-15,-2-8-14 0,-1-9-4 16,-1-3-2-16,-2-1-1 16,0 5 1-16,-1 9-1 15,-1 11 0-15,0 8 2 16,0 15 1-16,-1 8 0 15,-7 7-13-15,1 15 5 0,5 5 4 16,0 6 0-16,2-1 1 16,4-1 2-16,12-4 0 15,2-8-1-15,2-5 1 16,0-7-1-16,1-5 1 0,1-2 1 16,0-3 0-16,-3-11 1 15,4-6-2-15,-4-3-2 16,-2-4-13-16,-2-3-25 15,-5 4 26-15,-1-2 13 16,-5 7 1-16,-3 0-1 16,2 9 5-16,-3 0 11 0,0 3-6 15,0 0-7-15,0 0-3 16,0 1-1-16,-4-5 2 16,-2 1-1-16,3 0 0 15,-2 0 0-15,1 2 1 16,1 2 6-16,1 5 19 15,0 2-1-15,2 1-22 0,0 0-13 16,0 6-1-16,9 7 9 16,3 1 0-1,3 3 3-15,4 1-1 16,1-3 2-16,0 5-4 16,-4-4 0-16,-1-1 2 0,-3 2-1 0,-5-3 1 15,-1 0-2-15,-1 0 2 16,-1-1-2-16,1-1-5 15,-3-1 0-15,1 0-7 16,1 0 6-16,-1-3 3 16,3-1-1-16,0-1-4 0,2-4 1 15,-1-2-9-15,6-6-24 16,-4-8-148-16</inkml:trace>
  <inkml:trace contextRef="#ctx0" brushRef="#br0" timeOffset="58012.98">33521 7406 631 0,'-5'1'1'0,"3"-1"-4"16,2 0-2-16,0 2-25 15,3 0-118-15</inkml:trace>
  <inkml:trace contextRef="#ctx0" brushRef="#br0" timeOffset="58343.36">33762 7593 561 0,'3'-9'-3'16,"-1"4"1"-16,1 5 2 15,-3 2-3-15,-5 18-5 0,-7 4 8 32,2 7 2-32,-4 2-1 15,2-1 6-15,7-5-1 0,5-4 0 0,16-6 0 16,11-9-2-16,7-4 6 0,9-4 6 15,2-2-12-15,-45-10-4 16,0 0 0-16,0-5 0 16,0 2 1-16,0-2 0 15,0 6-43-15,0 8-78 16</inkml:trace>
  <inkml:trace contextRef="#ctx0" brushRef="#br0" timeOffset="58936.35">29927 11671 444 0,'-17'0'5'15,"3"0"22"-15,-1 0-1 16,7-2-7-16,1 0 0 16,3 0-1-16,2 1-4 0,2-5-5 15,2-3-8-15,14-7-5 32,9-8 3-32,9-7 2 15,7-10 1-15,11-7 0 0,10-6 0 0,9-6 0 0,10-1 0 16,2-4 0-16,14-8 0 15,5-4 0-15,11-6-1 16,8-7 6-16,10-10 1 16,7-2 0-16,7 0-2 15,4-5-3-15,4 2-3 16,5 0 0-16,-4 3 2 16,4 4 2-16,0 3-3 0,3 0-2 15,-2 6 2-15,-1-2-1 16,11 4 1-16,5 1 0 15,1 2-1-15,-5 0 0 16,-3 1 0-16,-7 1 1 16,-16 3-2-16</inkml:trace>
  <inkml:trace contextRef="#ctx0" brushRef="#br0" timeOffset="59754.53">29815 12259 393 0,'0'0'1'0,"7"0"-5"16,6-11 4-16,8-3-1 15,4-5 1-15,8-10 0 16,7-9 1-16,2-5 2 0,9-8 7 16,7-6-1-16,6-5 0 15,8-5-1-15,4-4 1 16,9-4 13-16,3-1-3 31,6-3-10-31,4-3 0 0,5 2 2 0,11-4 3 16,3 2 5-16,5-8-7 15,2 2-1-15,9-2-4 16,2-2-2-16,1-1-4 16,5-1 1-16,-2 1 1 15,5 4-2-15,-2-3 0 16,-5 10-1-16,-7 4 1 0,-8 8 0 16,-8 8-2-16,-10 9 2 15,-11 6-2-15,-10 8 1 16,-13 5 0-16,-6 2 0 0,-11 5 0 15,-12 0 0-15,-6 0 1 16,-8 6-1-16,-5-1 1 16,-5 3-1-16,-5 3 1 15,-5 4 1-15,-5-1-2 16,-2 8-2-16,-5 1-52 16,-11 2-31-16,-8 1-144 0</inkml:trace>
  <inkml:trace contextRef="#ctx0" brushRef="#br0" timeOffset="60805.44">25726 14694 195 0,'2'1'21'16,"-1"-1"-21"-16,2 0 4 15,1 0 12-15,-1 0-1 16,2 0 16-16,2 0 20 0,6-6-14 15,1-5 15-15,12-3-19 16,4-6-10-16,8-5-14 16,3-5-8-16,6-1 1 15,3-2-1-15,-2-5 0 16,6-5-1-16,4-3 0 0,3-2-1 16,5-8 1-16,6-1 0 15,7-1 0-15,2-5 1 16,5-1-1-16,2-1 0 15,4-2 0-15,1 0 0 16,-1 0 0-16,3-1 1 16,5 0-1-16,0 1 0 0,0-1 2 15,0-1-1-15,7-1-1 16,-2-2 0-16,3-2 0 16,1 2 0-16,3-4 0 15,-3-1-1-15,3-1 3 0,1-1-3 16,1-2 0-16,5-2 2 15,5-1-1-15,0-2 0 16,0 4 1-16,0-3-1 16,-6 4 0-16,-8 6 0 15,-9 9-1-15,-8 6 4 16,-16 9-5-16,-15 5 2 0,-7 10 4 16,-13 5 2-16,-12 8 6 31,-7 1-1-31,-2 4-7 15,3 6-3-15,0 0-2 0,-2 1-38 0,2 0-54 16,-6 2-105 0</inkml:trace>
  <inkml:trace contextRef="#ctx0" brushRef="#br0" timeOffset="61359.84">29000 11786 481 0,'-2'0'0'0,"1"-4"-1"16,1-2-6-16,0 1 4 16,7 1 0-16,10 1 2 15,12-1 0-15,7 0 0 16,13 2 0-16,13 1 1 0,8 1-1 16,8 0-1-16,5 1 4 15,-3 12-2-15,-4 5 0 16,-8 5 0-16,-5 7-4 15,-14 6 1-15,-5 5 1 16,-10 4 0-16,-3 9 3 16,-4-3 0-16,-7 7 1 15,-6-2-1-15,-7 1-1 0,-7-2 1 16,0-2 0-16,-11 0 4 16,-11 0 0-16,-5-1 0 31,-7 0 2-31,-7-3 2 0,-9 1 7 15,-6 0-4-15,-7 0-6 0,-3-2-1 0,-1 2-5 16,-1-1 0-16,2-5 1 16,2-1-1-16,6-3 1 15,4-7-2-15,5-8-56 16,8-7-147-16</inkml:trace>
  <inkml:trace contextRef="#ctx0" brushRef="#br0" timeOffset="98445.25">19166 9949 300 0,'4'16'-2'16,"4"-7"1"-16,2-4 1 15,2-1 1-15,5-4 0 16,3-2 9-16,3-12 25 0,7-8 0 16,7-4 11-16,4-6-33 15,7-4 1-15,8 0-4 16,6-1-7-16,14 1 4 15,6 4 0-15,8 4 0 16,5-1 0-16,3 2-3 16,-1 2-1-16,-11 0 0 0,-9 4-3 15,-11 1 1-15,-12 1 5 16,-14 3 19-16,-13 2 2 16,-9 4 7-16,-7 2 0 15,-5 1-6-15,-2 3-9 0,-1-2-10 16,0 3-6-16,1-1-1 15,-3 3-2-15,1-2 2 16,3 3-2-16,2 0-3 16,-2 0-11-16,2 0-79 0,-7-8-173 15</inkml:trace>
  <inkml:trace contextRef="#ctx0" brushRef="#br0" timeOffset="100351.73">3948 11011 101 0</inkml:trace>
  <inkml:trace contextRef="#ctx0" brushRef="#br0" timeOffset="101044.7">3965 10632 300 0,'-4'-21'3'16,"-2"2"6"-16,1 2 0 15,5 5-4-15,0 3-1 0,0 1-4 16,1 2 1-16,6 1-1 16,-2-1 1-16,-2 2 1 15,3 3 2-15,1-3-2 16,1 4-2-16,2 0 2 15,2 0-1-15,5 0-1 16,0 4-1-16,3 4 1 16,6 3-1-16,1 3 0 0,3 3 1 15,4 2 0-15,0 3-1 16,7 3 2-16,3-4-1 16,4 0 0-16,9-1 0 15,11-6 1-15,10-1-1 16,8-6 1-16,11-4 0 0,2-3-1 15,-2 0-1-15,3 0 1 16,-2 0 1-16,4 0-4 16,-5 0 3-16,5-3 0 15,2-7-2-15,2 0 2 16,4-2-2-16,1-6 2 0,4-1 0 16,-2-2 0-16,1-1 0 15,-2 0 2-15,-2 2-4 16,-8 5 4-16,-2-2-2 15,-1 3 0-15,-4 2 0 16,1-2-2-16,-3 1 2 0,-1 2 2 16,-7-1-2-1,-7 1-3-15,-5 0 3 16,-8 1 0-16,-9 3 0 0,-4 0-1 16,-4-1 2-16,-2 3-1 15,-2 0 1-15,3-1-1 16,-1 1 0-16,7-2 0 0,-1 0 0 15,-4 1 2-15,-4 1-1 16,-9 1 0-16,-7 1-1 0,-11 3-1 16,-6-2 1-16,-7 2 1 15,-4 0 6-15,2-2 25 16,1 2-25-16,0-2-6 16,6-1-1-16,1 1 1 0,0 1-1 15,1-1-1-15,0 2 3 16,0 0-3-16,-8 12-1 15,-3 6-69-15,-19-4-211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6:21:56.550"/>
    </inkml:context>
    <inkml:brush xml:id="br0">
      <inkml:brushProperty name="width" value="0.05292" units="cm"/>
      <inkml:brushProperty name="height" value="0.05292" units="cm"/>
      <inkml:brushProperty name="color" value="#FF0000"/>
    </inkml:brush>
  </inkml:definitions>
  <inkml:trace contextRef="#ctx0" brushRef="#br0">26125 12330 354 0,'3'-1'2'0,"-3"-5"21"16,0 5 5-16,0 1-9 15,0 0-7-15,0 0-6 0,0 0-3 16,0 0 6-16,0 3-3 16,2 15-6-16,1 7 2 15,4 12 2-15,1 8 1 16,3 12 2-16,4 5-3 15,-2 10 0-15,2 6-1 0,3 6-1 16,-3 6 0-16,-3 0-1 16,-1 4 0-16,0-3 2 15,-4-8 0-15,0-4 10 16,-1-5 1-16,-1-6-3 16,0-6-1-16,-1-3-2 0,1-4-6 15,-2-5-1-15,1-8-25 31,2-14-52-31,1-19-136 16</inkml:trace>
  <inkml:trace contextRef="#ctx0" brushRef="#br0" timeOffset="624.88">25926 12632 423 0,'-4'-9'6'16,"-1"0"13"-16,5 0-9 15,0-2 1-15,2-1-8 16,5-3 7-16,0 0-4 16,3-3 1-16,5 0 1 0,1-4-2 15,4 1 1-15,7 2-5 16,2 0-2-16,10 1 1 15,12 10 2-15,6 3 1 16,8 5-1-16,10 10-1 16,2 17 2-16,2 9-4 15,-5 8 1-15,-9 10-1 0,-10 3-1 16,-8 7-13-16,-6 2 7 16,-11 0 2-16,-1 1 2 15,-5-4 2-15,-4 1 0 16,-6-1-3-16,-6-2-3 15,-8-1 1-15,0 2 4 16,-14-2 1-16,-9 0 2 16,-8 2-1-16,-8-3 1 0,-5-2 0 15,-4-1-8-15,-2-12-3 16,2-2 2-16,-5-12 4 16,6-7 5-16,1-11 3 0,3-5 4 15,9-5-2-15,6-2-4 16,11-7-3-16,10-16-47 15,7-11-205-15</inkml:trace>
  <inkml:trace contextRef="#ctx0" brushRef="#br0" timeOffset="1171.44">27558 12816 120 0,'-18'5'250'16,"0"2"-249"-16,2-2 1 15,-3 7-1-15,-3-2 2 0,-5 8 5 16,-2-1 10-16,-2 8 16 16,-3 0-11-16,0 12-11 15,2 5-4-15,3 10-4 16,4 9 1-16,5 4-3 16,8 9 2-16,6-3-3 15,6 2 2-15,6-4-5 0,14-2 0 16,6-9 0-16,12-6-3 15,5-7-9-15,6-17-3 16,-1-14 1-16,1-14 14 16,0-21 19-16,2-22 35 0,-4-12 1 15,-1-13-22-15,-5-9-16 16,-2-5 1-16,-5 2-9 0,-9 0-5 16,-11 9 0-16,-9 5-4 15,-5 11 2-15,-15 6 0 16,-16 13-3-16,-13 8 5 15,-4 10-1-15,-6 9-1 16,0 9 2-16,5 4 1 16,5 17-4-16,10 11-34 0,10 6-71 15,9 1-116-15</inkml:trace>
  <inkml:trace contextRef="#ctx0" brushRef="#br0" timeOffset="1532.66">28257 12707 476 0,'-3'-7'-13'0,"-2"1"15"15,3 5 0-15,-3 1 0 16,2 0-6-16,-8 7 2 0,-2 9 2 16,-3 9 0-16,-2 11 10 15,-4 12 2-15,1 9 3 16,1 9-4-16,2 13-5 16,2 6-5-16,6 0 0 15,2 2 0-15,6-6 0 0,2-6 0 16,0-11 0-16,10-10-8 15,0-8 1-15,4-10-1 16,3-8 0 0,-3-8-5-16,0-11-23 15,-3-9-54-15,-6-13-102 0</inkml:trace>
  <inkml:trace contextRef="#ctx0" brushRef="#br0" timeOffset="2047.97">28021 12744 449 0,'-5'-33'4'0,"5"2"3"16,0 4-5-16,14 2-1 0,8 2 2 16,7 2-2-16,8 3 1 15,10 2 2-15,3 7 1 16,9 5 3-16,1 4 1 15,-3 17-5-15,-3 9 3 16,-7 11-6-16,-13 10 2 16,-14 8-1-16,-19 4-2 0,-6 6 0 15,-24-3 3-15,-13-3 0 16,-6-4 0-16,-6-9 6 16,-1-6 6-16,1-8 1 15,-1-7-5-15,0-8-6 0,3-6-2 16,8-7-2-16,6-4 1 15,9 0 0-15,9-11 0 16,12-4 0-16,8-7-8 16,3 2 3-16,13 1 2 15,5 1 0-15,1 6 2 16,5 6 2-16,-4 6 0 0,4 1-4 16,0 16 0-16,0 9 0 15,0 10 0-15,0 5 0 16,-1 7 1-16,1 6 0 15,-3 2-1-15,3-4 0 16,-2 4-11 0,2-6-2-16,-3-2-6 15,3-6 5-15,-1-10-22 0,5-14-47 0,1-16-114 16</inkml:trace>
  <inkml:trace contextRef="#ctx0" brushRef="#br0" timeOffset="2383.23">29118 12621 506 0,'0'-20'4'0,"0"3"-1"0,0 8 6 16,0 5 7-16,0 4 4 15,-7 8-19-15,-4 14-3 16,-3 7 6-16,-6 16-3 15,-5 13 3-15,-4 10 0 16,-1 14 0 0,-8 8-3-16,3 4 2 0,1 1-1 15,-1-6-2-15,7-6 1 16,2-11-2-16,10-7 2 16,4-18 0-16,8-4-1 15,2-13 1-15,2-8-1 16,0-10 0-16,0-10 0 0,4-6-24 15,1-22 3-15,6-15-49 16,2-15-70-16,6-20-77 16</inkml:trace>
  <inkml:trace contextRef="#ctx0" brushRef="#br0" timeOffset="2656.85">29034 12707 111 0,'18'-57'291'15,"-4"10"-267"-15,-3 8 20 16,-1 10-11-16,2 8-7 15,-4 5-3-15,1 7-7 16,1 7-5-16,-1 2-8 0,3 9-3 16,1 18 0-16,-4 11 4 15,-3 13 0-15,1 14 5 0,-6 11-1 16,1 6-3-16,2 0-4 16,3 1 1-16,6-5-1 15,8-6-1-15,0-12 1 0,5-8-1 16,-5-10 0-16,2-12 0 15,-3-6-11-15,-4-13-9 16,-6-8-17-16,-7-3-29 16,-3-4-79-16</inkml:trace>
  <inkml:trace contextRef="#ctx0" brushRef="#br0" timeOffset="2891.24">28690 13422 209 0,'17'0'265'0,"10"0"-260"16,9-7-3-16,13-6 4 0,7-5 19 15,0-1-2-15,5-2-1 16,0-1-11-16,-3 3-9 15,-6-1-6-15,-7 2-63 16,-9-1-99-16</inkml:trace>
  <inkml:trace contextRef="#ctx0" brushRef="#br0" timeOffset="3361.65">27526 14575 424 0,'0'-9'34'0,"0"5"-30"15,0 4 4-15,0 4-8 0,0 13 0 16,0 14 4-16,3 10 5 15,1 16 8-15,3 13 0 16,-6 18-3-16,1 16-5 16,-2 16 1-16,0 13-1 15,-10 3-5-15,5 5-1 16,-1-2 0-16,3-10-1 0,3-10-1 16,0-21-1-16,9-19-20 15,3-29-41-15,1-35-50 16,-6-23-240-16</inkml:trace>
  <inkml:trace contextRef="#ctx0" brushRef="#br0" timeOffset="3689.08">27502 14590 561 0,'0'-17'-4'0,"0"-1"-1"16,14 2 6-16,10 2 1 15,3 1-5-15,3 6 4 16,6 5-1-16,0 2 0 0,2 9-2 0,0 11 2 16,-2 10-1-16,-8 9 1 15,-6 8 3-15,-8 3 0 16,-9 7 0-16,-5-2 9 15,-17 0 11-15,-8-1-4 0,-9-4 0 16,-6-4 1-16,0-5-8 16,1-3-1-16,3-8-9 15,4-7-5-15,7-12-66 16,6-11-104-16</inkml:trace>
  <inkml:trace contextRef="#ctx0" brushRef="#br0" timeOffset="4346.92">27974 15493 550 0,'8'0'14'0,"3"-16"-17"15,2-11 5-15,6-10-2 16,3-11 1-16,-2-15-2 16,1-6-1-16,-6-13 3 15,-5-6-1-15,-5-1-1 16,-5 1-2-16,-2 9-11 16,-11 12 9-16,-8 19 4 0,1 16 6 15,1 16 23-15,-3 14-11 0,2 2-11 16,5 9-5-16,1 10-2 15,7 5-1-15,2 6 0 16,5 4-3-16,0 0-11 16,7-4-7-16,8-5-1 15,2-7-3-15,7-9 0 16,1-9 15-16,4-4 14 0,0-12-3 16,2-5 9-16,-5 0-5 15,-3 1-4-15,-6 5 6 16,-7 4 6-16,-3 11 6 15,-2 0 2-15,-2 20-5 16,1 2 3-16,1 10-2 0,0 5-11 16,2 6 0-16,-2 6-4 15,3-2 2-15,-1 6-3 16,0-6 2-16,3-2-4 16,5-11-23-16,1-14-24 0,4-15-3 15,5-12-69-15,1-27-76 16</inkml:trace>
  <inkml:trace contextRef="#ctx0" brushRef="#br0" timeOffset="4644.64">28513 14712 450 0,'-5'-23'23'0,"-3"9"-1"16,0 5 28-16,2 9-18 16,1 0-9-16,0 17-18 15,-3 10-5-15,4 8-1 16,3 9 2-16,-1 6-2 15,2-1 1-15,2 3-3 16,6-9-14-16,7-7 4 0,1-13-11 16,4-13 8-16,5-10 3 15,2-18 16-15,0-18 2 16,-4-11 1 0,2-7 9-16,-8-3-1 15,-8 3-10-15,-8 1 10 0,-1 7 6 0,-12 14-4 16,-8 9-12-16,-7 10-4 15,-3 13-6-15,-4 0-24 16,0 18-16-16,3 3-33 16,7-1-150-16</inkml:trace>
  <inkml:trace contextRef="#ctx0" brushRef="#br0" timeOffset="4960.45">28933 14482 403 0,'-5'-9'3'0,"-2"0"12"0,2 2 15 0,-1 5 14 15,-2 2-24-15,1 11-12 31,-3 14-8-31,0 9 5 0,-2 10 10 0,3 7 0 0,1 5-8 32,2 0-3-32,6-6-3 0,0-8 1 0,8-10-1 31,5-12-3-31,9-9 1 16,4-11 1-16,4-1 4 0,6-21-22 15,0-9-61-15,-1-10-209 16</inkml:trace>
  <inkml:trace contextRef="#ctx0" brushRef="#br0" timeOffset="5362.99">29104 14566 314 0,'-4'10'45'0,"3"-3"8"0,1 0-18 16,0-1-8-16,0-2 0 15,8 0-8-15,3-4 0 16,6 0-5-16,6-15 3 16,6-3-8-16,3-11-4 15,4-3-3-15,-7-7-3 16,-2-2-11-16,-12 4-25 0,-5 5 8 15,-10 7 31-15,-4 7 11 16,-10 11 24-16,-5 7-18 16,-2 8-8-16,0 21-1 15,-5 10 3-15,7 11 0 16,-3 13 2-16,4 3-4 0,6 8-7 16,7 0-1-16,5-6-3 15,8-13-17-15,21-18-30 16,10-21-40-16,14-20-166 15</inkml:trace>
  <inkml:trace contextRef="#ctx0" brushRef="#br0" timeOffset="5694.6">29914 14091 630 0,'-26'-2'7'0,"-10"2"-5"0,-5 2-2 16,-1 16 1-16,-7 9 0 15,3 6 1-15,2 7-2 16,7 2-3-16,13 7-24 16,12-3-27-16,10-3-17 15,6-7-19-15,16-8 4 0,14-6 21 16,5-10 73-16,7-3 36 31,-1-4 20-31,-2-3-18 16,-5 3-2-16,-6 1-7 0,-8 1-11 0,-6 2-2 0,-13 1-3 15,-5 8-1-15,-17 0 7 16,-9 6-8-16,-12 6-12 16,-12 2-4-16,-6 3-2 0,-6 5 0 15,1-5-12-15,6 0-32 16,11-16-52-16,13-13-94 16</inkml:trace>
  <inkml:trace contextRef="#ctx0" brushRef="#br0" timeOffset="6113.71">30234 13866 542 0,'2'-14'98'0,"-2"3"-97"16,-15 2-1-16,-6 7-3 15,-10 2 4-15,-7 11-2 0,-8 14 0 16,0 7 2-16,3 11 0 15,6 3-2-15,12 1 1 16,11-2 0-16,11-10-15 16,7-6-32-16,23-9 4 0,11-10 28 15,10-8 13-15,13-2 2 16,0 0 2-16,2-2-2 16,-9-2 1-16,-8 4 2 15,-9 0 6-15,-16 8 21 16,-10 2 1-16,-11 8 4 15,0 6-10-15,-20 2-8 0,-7 8-5 16,-7 7-7-16,-9 2-2 16,-4 5-2-16,1-3 0 15,-3-3 1-15,1-4-2 16,6-8-5-16,3-6-4 16,5-9-1-1,7-11-5-15,5-4-8 16,8-19-6-16,6-12-32 0,8-12-62 0</inkml:trace>
  <inkml:trace contextRef="#ctx0" brushRef="#br0" timeOffset="7004.6">26868 16793 540 0,'-7'2'3'16,"2"-2"-3"-16,5 0-7 16,2 0-16-16,8-2 13 15,7-6-2-15,3-5 11 0,6-5-3 16,4 0 4-16,7-7-1 16,4-1 2-16,5-7 0 15,8-2-2-15,9-7 3 16,5-4-2-16,12-9 5 0,6-4 8 15,11-7-3-15,7 0-1 16,7-4-3-16,6 1-4 16,7 3-1-16,0 0 0 15,2 5 0-15,4 3-1 16,6-1 2-16,-2-2 15 16,6 0 0-16,5-6-2 0,8-5-1 15,3-4 3-15,2-5-2 16,3-2-4-16,2-1-5 15,-4 3-2-15,-1 8-4 16,-9 5 3-16,-8 6-3 16,-15 10 0-16,-14 4 3 0,-17 9-3 15,-19 7-2-15,-17 4 4 16,-14 9-2-16,-15 5 1 16,-11 5 0-16,-9 4 3 15,-5 1-1-15,-1 3-1 16,0 1-1-16,0-4-2 15,1-1-46-15,2-6-44 0,-4-7-119 16</inkml:trace>
  <inkml:trace contextRef="#ctx0" brushRef="#br0" timeOffset="11242.63">28567 16540 497 0,'-13'0'-7'0,"1"-3"12"16,2-3 11-16,5-1-7 0,0 0 0 15,3-3-5-15,1 4 3 16,1 0-2-16,-4 3-2 16,1 1 10-16,-3 2 6 15,-2 0-2-15,-2 0-6 16,0 2-7-16,-2 1 0 15,2 4 3-15,-1-2-3 0,0 5 1 16,0-2-1-16,1 0-1 16,0-1 1-16,3 2-2 15,0-2-1-15,2-4 2 16,-1 3-1-16,4-4-1 0,1 1 1 16,1-3-2-16,-2 4 1 15,2 1-11-15,0 6-43 16,0 1-37-16,0 5-33 15,2 2-64-15</inkml:trace>
  <inkml:trace contextRef="#ctx0" brushRef="#br0" timeOffset="11430.16">28479 16581 163 0,'-1'-7'13'16,"-1"3"22"-16,0 3 7 16,2 1-19-16,0 0-26 15,0 3-62-15,0 9 27 0,0 3-4 16,0 1 8-16,0 0-54 16</inkml:trace>
  <inkml:trace contextRef="#ctx0" brushRef="#br0" timeOffset="11523.84">28470 16640 110 0,'-4'0'-9'16,"2"4"-85"-16</inkml:trace>
  <inkml:trace contextRef="#ctx0" brushRef="#br0" timeOffset="11900.33">28447 16686 177 0,'-10'-1'6'16,"2"1"-5"-16,1 3-14 16,2 8 7-16,-1 9 7 15,4-1 7-15,0 4 11 0,2 2 1 16,0-5-2-16,0 1-2 16,2-3-5-16,2-6 8 15,1-2 19-15,-3-4-3 16,1 0-10-16,1-4-1 0,-2 0 2 15,-1-2-6-15,5 0-1 16,-5 0 1-16,6-8-2 16,-4-6-7-16,2-11 2 15,2-5 2-15,-2-8 0 16,-3-8-3-16,2-2-1 16,-3-2-6-16,2 5-2 0,-3 8-2 15,0 10 0-15,0 7 0 16,-3 9 3-16,0 8 5 15,-1 1-3-15,3 2-3 16,-1 0-5-16,0 0 2 16,2 0-39-16,0 0-45 0,0 0-61 15</inkml:trace>
  <inkml:trace contextRef="#ctx0" brushRef="#br0" timeOffset="12244.07">28411 16470 413 0,'-13'0'1'16,"1"-3"14"-16,2-1 20 16,9 1-2-16,-1 1-2 0,2 0-2 15,0 2-14-15,0 0-4 16,0 0-2-16,0 7-5 15,5 7-3-15,3 11 3 16,4 11 1-16,1 12 2 16,3 13 2-16,2 14-1 0,1 5 1 15,5 9 0 1,1 3-4-16,1-3-2 0,4-7-1 16,-3-9 0-16,-2-13-2 15,-4-18-22-15,-4-16-20 0,-5-17-17 16,-10-12-1-16,-2-28-69 15,-5-12-109-15</inkml:trace>
  <inkml:trace contextRef="#ctx0" brushRef="#br0" timeOffset="12619.03">28413 16654 397 0,'-11'-7'6'0,"0"0"3"15,3 2 3-15,1-3-7 16,6-2-3-16,-1 0-2 0,2-3 11 16,0-2-4-16,0-1 6 15,5-3 1-15,6 0-1 16,3 0 0-16,5 0 2 16,4 1 4-16,3 1 2 15,8 5-2-15,1 3-6 0,5 5 0 16,-1 4-3-16,1 7-5 15,-2 15-4-15,-3 12 0 16,-6 9 1-16,-4 10 0 16,-11 10 4-16,-2 7-1 15,-10-3-1-15,-4 3-3 16,-8-4 1-16,-4-3 2 0,-2-7 0 16,-2-6 0-16,2-7-3 15,0-7 1-15,-1-11-11 16,3-11-40-16,1-14-38 15,3-14-48-15</inkml:trace>
  <inkml:trace contextRef="#ctx0" brushRef="#br0" timeOffset="12895.11">28941 16292 505 0,'0'-4'4'15,"-10"-8"1"-15,8 12 4 0,1 0 21 16,1 18-26-16,0 8-5 16,0 10-2-16,5 9 13 15,6 8 4-15,3 6 12 16,5-5-7-16,-2 1 0 16,1-2-7-16,2-1-4 0,-2-4-2 15,-2 1-2-15,2-1-3 16,-3-2-1-16,-1 1 2 15,2-4-29-15,0-8-31 16,-5-8-28-16,-2-17-132 16</inkml:trace>
  <inkml:trace contextRef="#ctx0" brushRef="#br0" timeOffset="13199.16">29084 16384 559 0,'2'0'4'0,"4"0"-16"15,1 6 12-15,1 6 0 16,7 13 2-16,-1 6 3 15,1 10 1-15,1 7-2 16,0 6 3-16,-2-1 0 16,3-1 1-16,-1-4-2 0,-2-5-4 15,2-5-2-15,1-10-28 32,-7-6-14-32,-1-7-52 15,-9-9-119-15</inkml:trace>
  <inkml:trace contextRef="#ctx0" brushRef="#br0" timeOffset="13417.93">29034 16959 517 0,'12'-18'1'0,"5"-10"-2"16,6-10 4-16,7-6 10 15,9-8 0-15,3-2-6 16,4 1-3-16,-4 1-3 16,-4 6-23-16,-9 6-71 15,-7 7-124-15</inkml:trace>
  <inkml:trace contextRef="#ctx0" brushRef="#br0" timeOffset="13667.9">29416 16281 555 0,'-14'-8'7'0,"-1"4"9"16,-2 4 6-16,-3 7-9 15,0 12-9-15,-1 8 0 16,3 11 0-16,4 4 1 16,6 7 4-16,8-1 1 0,2 0-2 15,16-7-3-15,9-5-2 16,7-9-2-16,5-13-1 15,8-9 1-15,6-5 1 16,3-16 0-16,2-13-21 16,3-8-43-16,-7-6-64 15,-3-7-192-15</inkml:trace>
  <inkml:trace contextRef="#ctx0" brushRef="#br0" timeOffset="13954.1">29791 15896 462 0,'-14'5'9'16,"4"5"16"-16,4 2-6 15,6 6 10-15,0 9-3 0,0 5 6 16,10 11 2-16,0 5-10 15,2 5-1-15,0 3-10 16,0 0-5-16,3-4-5 16,-3-4-1-16,3-5 1 15,-1-5-3-15,4-8-12 16,-1-5-24-16,0-5-33 0,-1-10-57 16,-5-10-166-16</inkml:trace>
  <inkml:trace contextRef="#ctx0" brushRef="#br0" timeOffset="14215">29876 15993 484 0,'-14'-18'3'0,"1"-1"3"16,1 4 11-16,3-1-1 0,1 2 5 15,5-1-3-15,3-1-4 16,0 2-4-16,8 2-5 15,9-3 2-15,3 5 0 16,1 4 3-16,1 5-4 16,-4 1-6-16,-7 17 1 15,-8 10 4-15,-3 11 13 16,-7 8-5-16,-9 6-7 0,0 6-2 16,-2 4-1-1,4-9-6-15,4-13-54 16,10-13-95-16</inkml:trace>
  <inkml:trace contextRef="#ctx0" brushRef="#br0" timeOffset="14613.04">30266 15647 558 0,'-22'-16'7'0,"-3"1"13"16,1 3 6-16,2 7 3 0,-2 5-17 16,1 0-8-16,-3 10-4 15,5 8 2-15,3 5-3 16,8 0 1-16,8 4-1 16,2 0 0-16,17-2-1 15,12-2-4-15,10-4-12 0,5-1 8 16,2-4 9-16,1 1 1 15,-2-2 3-15,-5 1-3 16,-4 0 1-16,-11 4 0 16,-8 0 8-16,-10 5 3 15,-7 4-1-15,-3-1 0 0,-16 5-8 16,-5 0 3-16,-5 0-4 16,1-2-1-16,-1-8 0 15,5-10-23-15,3-11-60 16,5-14-135-16</inkml:trace>
  <inkml:trace contextRef="#ctx0" brushRef="#br0" timeOffset="14920.04">30537 15694 522 0,'11'0'114'0,"-2"0"-114"16,-8 3 1-16,3-1 0 0,2-1 0 15,-4 1-1-15,-1-2-8 16,-1 0-10-16,0-5 7 0,0-11 5 16,-3-6-6-16,-5-5 12 15,-1-3 1-15,-1 1 0 16,0 5 8-16,0 4 23 16,-1 9 8-16,3 9 7 15,1 2-17-15,4 15-17 16,1 11-11-16,2 3-2 15,0 7 0-15,7-1 0 0,10-1 0 16,5-2 0-16,2-5-18 16,5-8-30-16,3-6-25 15,-3-9-81-15,1-4-224 16</inkml:trace>
  <inkml:trace contextRef="#ctx0" brushRef="#br0" timeOffset="15231.09">30763 15504 556 0,'0'-15'38'0,"-3"3"-19"16,1 5 11-16,4 0-15 16,-2 5-10-16,7 2-6 15,5 0 0-15,6 7 3 16,6 9-3-16,3 7 8 16,2 6-4-16,-5 7-3 15,-4 1-14-15,-3 3-6 0,-8-2 9 16,-6-3 11-16,0-8 0 15,-3-8 2-15,0-5 6 16,0-10 11-16,0-4 4 16,0-11 25-16,-1-9-25 15,-3-8-17-15,3-8 1 16,-3-3-7-16,2-2 1 0,1 2-2 16,-1 4-26-16,2 5-30 15,0 5 2 1,0 8-41-16,0 4-72 0,3 6-181 15</inkml:trace>
  <inkml:trace contextRef="#ctx0" brushRef="#br0" timeOffset="15543.58">31094 15450 603 0,'5'4'10'0,"0"1"-8"16,4 8 6-16,3-1 9 0,-2 6-4 15,2 2-10-15,3-3-2 16,-3-1 0-16,0-3-1 16,-4-6 0-16,-1-5-2 15,0-2 1-15,-3-15 4 16,0-11 21-16,3-8 0 0,0-14-2 16,-2-7-7-16,2-6-2 15,5 0-2-15,-5 4-7 16,-4 7-2-16,1 13 0 15,-4 10 1-15,0 9 8 16,-4 11 4-16,-5 7-11 0,-1 0-6 16,0 13-14-16,3 6-53 15,2 1-36-15,5 3-168 16</inkml:trace>
  <inkml:trace contextRef="#ctx0" brushRef="#br0" timeOffset="15966.11">31384 15215 630 0,'-1'3'22'0,"-3"-3"-26"16,4 0-12-16,0 0 7 16,5-2 9-16,6-6 4 15,4-11-3-15,0 0 1 16,4-8-1-16,-5 0-4 15,-5 0 5-15,-2 3-1 16,-5 6 1-16,-2 7 17 0,-2 8 13 16,-6 3-2-16,-7 18-22 15,-4 10-8-15,4 8 4 16,1 7 1-16,4 1-1 16,8-3-3-16,2-5-1 15,15-11-2-15,4-9-5 0,3-7-9 16,4-9 7-16,-3-9 8 15,4-11 3-15,-1-9 1 16,-4-3 0-16,2-3 3 16,-7-1 10-16,1 2 1 15,-3 6-9-15,-4 3-3 0,-4 7-3 16,-4 6-2-16,-1 6-1 16,-2 6-41-16,-9 9-43 15,-11 14-59-15,-4 9-121 16</inkml:trace>
  <inkml:trace contextRef="#ctx0" brushRef="#br0" timeOffset="16654.62">28722 17892 432 0,'-5'3'7'0,"-10"10"5"16,10-8 8-16,5-5-1 0,0-3-10 16,10-9-5-16,7-6 8 15,7-7 6-15,7-6-4 0,10-3-8 16,2-7-3-16,10 0-1 16,6-1-1-16,4-5-1 15,3-3 0-15,5-2 2 16,11-1-2-16,2-2 9 15,8-2 9-15,3-3-3 16,4-2-3-16,8 2-3 16,5-6-1-16,3 2-1 0,3-4-3 15,5-2-2-15,-1 1 0 16,8-5-2-16,3 0 2 16,6-4 4-16,2 0 4 15,3-4-1-15,0 0 1 0,-3 4-4 16,-4 3-2-16,-13 7-2 15,-13 5 0-15,-11 12-1 16,-15 7-1-16,-14 6 1 16,-18 6 2-16,-8 3 20 15,-7 4 2-15,-10 2-11 0,-2 3-7 16,-5 1-3-16,-1 1 0 16,0 2-2-16,-4 2 2 15,-2 3-2-15,-5 4-2 16,-5 2 1-16,-3 5-4 15,-1 0-8-15,-7 3-10 16,-8 8-13-16,-5 3-31 0,-6-2-62 16,-2-4-251-16</inkml:trace>
  <inkml:trace contextRef="#ctx0" brushRef="#br0" timeOffset="29840.2">28537 5087 299 0,'-5'-13'-1'16,"5"-2"-6"-16,0-2 16 15,5 4-7-15,4 5-6 0,-1 3 6 16,-1 1-1-16,1 4-4 15,-3 0-4-15,-3 2 9 16,2 8 2-16,-4 5 3 16,0 0 2-16,1 7 3 15,1 4 3-15,2-2-6 16,3 2 0-16,2-4-4 0,2 2 1 16,4-5-1-16,0-5-3 15,4-5-2-15,1-3 4 16,2-6 3-16,7-10 2 0,2-13 1 15,3-9 4-15,8-10-3 16,0-12-4-16,3-5-5 16,-2 3 0-1,-3-4-2-15,-6 9-2 0,-9 9-6 16,-5 7 1-16,-6 10 3 16,-5 5-5-16,-1 8-11 15,-5 3-49-15,-3 2-69 0</inkml:trace>
  <inkml:trace contextRef="#ctx0" brushRef="#br0" timeOffset="30297.74">28598 4891 331 0,'-4'1'4'16,"2"1"5"-16,2 3-2 15,0 6-11-15,4 6 4 0,3 5 2 16,0 5-3-16,2 4 1 15,1 1 1-15,-2 0-1 16,-1 0 0-16,0-4 1 16,5-5-1-16,-4-1 1 15,6-6-1-15,3-4-1 16,3-6 4-16,2-6 3 0,2-2 6 16,7-17 7-16,6-9 4 15,3-10-3-15,5-9-11 16,4-6-4-16,2-3-3 15,5-1 0-15,0 4-1 0,3 6 0 16,0 4 1-16,-4 10-2 16,-2 9 0-16,-4 5-3 15,-3 10-16-15,-9 0-48 0,-7 2-124 16</inkml:trace>
  <inkml:trace contextRef="#ctx0" brushRef="#br0" timeOffset="35452.65">17018 13290 444 0,'0'11'0'0,"0"2"-3"15,0 7 1-15,0 11 8 16,0 10 11-16,1 11 3 0,3 6 5 15,1 5-3-15,4 5-9 16,6 0 4-16,-1-1-11 16,4-1-1-16,-2 1-2 15,-2-3-2-15,-1 0 0 0,-6-2 0 16,1-3-2-16,-5-9-55 16,-1-9-42-16,-2-10-133 15</inkml:trace>
  <inkml:trace contextRef="#ctx0" brushRef="#br0" timeOffset="35827.94">16960 13580 438 0,'-17'-19'7'16,"7"-4"-1"-16,3 0 5 15,5-2 1-15,2-3-2 16,6 0-5-16,6 2 1 16,4 2 2-16,2 2-1 0,2 6 2 15,2 3 3-15,4 4-1 16,6 6-1-16,6 3 0 16,7 1-2-16,6 16-2 15,3 5-3-15,-3 13 0 16,-6 10-3-16,-4 14 2 0,-12 6-2 15,-13 6-1-15,-10 4-3 16,-6-2 5-16,-20-2 2 16,-11-4 9-16,1-7 4 15,-8-5-2-15,3-6-8 16,1-14-2-16,0-8-7 0,10-16-92 16,4-11-196-16</inkml:trace>
  <inkml:trace contextRef="#ctx0" brushRef="#br0" timeOffset="36125.49">17558 13185 462 0,'-22'-3'-2'0,"3"-3"4"16,4 6-1-16,3 0-1 15,5 0 0-15,0 9 1 0,7 7 2 16,0 5 4-16,7 8 10 16,7 10 26-1,2 7 3-15,5 8-7 16,1 6-9-16,0 2-5 0,-3 5-9 0,-1 1-12 16,-1-6-3-16,-2-3 0 15,6-5-4-15,-2-10-33 16,1-12-23-16,-2-14-53 15,0-18-116-15</inkml:trace>
  <inkml:trace contextRef="#ctx0" brushRef="#br0" timeOffset="36344.24">17931 12948 477 0,'0'-11'20'16,"-3"7"-1"-16,-1 4 7 15,1 0-7-15,1 15-16 16,2 12-1-16,0 12 3 16,0 18-1-16,0 12-1 15,7 9 1-15,3 5 1 0,5-1-2 16,2-3 1-16,4-7-4 16,-1-13-28-16,-1-9-46 15,-4-14-43-15</inkml:trace>
  <inkml:trace contextRef="#ctx0" brushRef="#br0" timeOffset="36548.64">17658 13713 193 0,'-11'10'379'0,"8"-4"-379"16,3-5-6-16,2-1-3 15,16 0 7-15,3-14 2 16,8-7 6-16,7-11-2 16,5-6-10-1,2-11-108-15,-2-7-202 0</inkml:trace>
  <inkml:trace contextRef="#ctx0" brushRef="#br0" timeOffset="36767.38">18364 12919 619 0,'0'-14'8'0,"0"5"0"16,-4 9 5-16,-3 0-1 15,-5 18-16-15,-1 12 3 16,1 15 2-16,0 8 1 0,5 8-2 16,6 0 2-16,1-1-2 15,18-8 0-15,9-10 0 16,9-10-2-16,7-13 0 15,4-9 3-15,6-10-14 16,3-3-50-16,3-17-80 16</inkml:trace>
  <inkml:trace contextRef="#ctx0" brushRef="#br0" timeOffset="37063.82">19069 12537 486 0,'-6'-14'4'0,"2"7"3"16,2 3 5-16,2 4 5 16,0 4-11-16,0 12 11 15,0 7 9-15,0 9-1 16,2 9-2-16,7 9-1 15,-1 5-7-15,2 8-3 16,2 5-6-16,3 1-4 0,-3 6 1 16,5-1 0-16,-1-5-8 15,0-10-45 1,-4-11-65-16,1-16-325 16</inkml:trace>
  <inkml:trace contextRef="#ctx0" brushRef="#br0" timeOffset="37392.75">19154 12616 608 0,'-16'-5'0'0,"2"-3"3"15,7-1-3-15,1-1 4 16,4-1 0-16,0-3-5 15,2-2 0-15,4-4 0 0,9-1-3 16,10-2 8-16,8-1-6 16,4 4 1-16,10 4 1 15,6 8 0-15,-3 8 0 16,-5 5 1-16,-7 23 0 16,-13 13 4-16,-17 13 7 0,-10 12 5 15,-21 9-1-15,-11 3-4 16,-5 5-4-16,-4-5-6 15,-8-1-3-15,-1-13-76 16,-2-12-215-16</inkml:trace>
  <inkml:trace contextRef="#ctx0" brushRef="#br0" timeOffset="38525.81">18589 14214 109 0,'0'-14'391'0,"0"-2"-387"0,0 5 0 16,-5-5 16-16,0 5 15 15,0 1-18-15,-2 1 3 16,0 0-2-16,-3 5 3 16,0 4 0-16,1 0-7 15,-4 16-1 1,3 9-5-16,-2 13-2 0,-2 13-2 16,4 14-1-16,6 12 0 15,4 10-2-15,9 5 0 16,13 7 2-16,10-5-3 15,7-7 1-15,10-12-1 0,-1-18 0 16,5-19-7-16,-1-20-8 16,-4-18 6-16,-3-14 8 15,-9-21 4-15,-11-7 2 16,-9-10-4-16,-11-1 4 16,-5 3 5-16,-7 8 2 15,-11 11 6-15,-6 11-1 0,-7 18 3 16,-3 8-14-16,-6 28-5 15,2 10-3-15,1 12 1 16,8 6-12-16,6-2-54 16,12-10-26-16,11-12-134 15</inkml:trace>
  <inkml:trace contextRef="#ctx0" brushRef="#br0" timeOffset="38908.53">18915 14143 447 0,'-29'0'119'0,"0"0"-116"16,-1 7-1-16,13-2 5 16,0-1-1-16,7 0-4 0,4-4 0 15,6-4 4-15,6-12-16 16,9-11 12-16,9-7-13 15,8-9-1-15,7-3-1 16,5 0 10-16,2 4 6 16,0 9 4-16,-4 11 13 0,-2 13 1 15,-7 9-5-15,-4 14 4 16,-9 17 6-16,-3 12-2 16,0 10 1-16,-2 6 1 15,-1 3-6-15,1 3-5 16,-1-4-12-16,3-8-1 15,-2-3 1-15,2-7-3 0,-1-8-5 16,-2-8-28-16,0-6-27 16,-2-10-41-16,-11-9-77 15</inkml:trace>
  <inkml:trace contextRef="#ctx0" brushRef="#br0" timeOffset="39159.11">18983 14589 618 0,'0'0'-1'16,"8"-7"-9"-16,11-15 12 16,6-10 13-1,11-9 10-15,8-13-7 16,2-3-5-16,3-6-7 0,1-6-4 0,-1 4-2 15,-8 2 2-15,-6 2-8 16,-1 6-53-16,-12 3-93 16,-4 1-280-16</inkml:trace>
  <inkml:trace contextRef="#ctx0" brushRef="#br0" timeOffset="39819.61">20057 13082 422 0,'0'-4'151'16,"-5"-9"-147"-1,-2 12 4-15,5 1 12 16,-1 5-3-16,-1 18-14 0,0 20-1 0,-3 14 1 15,3 19 10-15,4 15 4 16,0 16-6-16,7 1-1 16,13-2-5-16,11-9-3 15,3-15 0-15,5-18-4 0,5-21 0 16,-3-20 0-16,1-17 1 16,-1-8 0-16,-7-23 5 15,-4-16 3-15,-6-9-3 16,-5-11 10-1,-8 0-2-15,-5 1-5 16,-6 5-2-16,-6 8-2 0,-12 15 2 0,-11 16-5 16,-8 14-3-16,-7 9 2 0,-4 20 0 15,1 12-27-15,6 6-18 16,10 0-44-16,13-11-133 16</inkml:trace>
  <inkml:trace contextRef="#ctx0" brushRef="#br0" timeOffset="40331.61">20783 13137 484 0,'-13'14'144'0,"-1"-1"-153"16,-3-1 4-16,0-1-1 15,-8-1 7-15,-4-4-8 16,-10-6 7-16,-5 0-1 0,-4-20 3 16,-3-6-1-16,2-12 4 15,1-7 13-15,11-7-1 16,3-5-10-16,10-1-5 31,9 1-3-31,12 3 2 16,3 8 0-16,15 7 0 0,10 8-2 0,7 4 1 15,8 8-1-15,1 8-1 16,-3 9 3-16,0 8-3 16,-10 22 0-16,-5 24-3 0,-12 19 8 15,-7 18-2-15,-2 15 2 16,-1 3 4-16,3-3 5 16,5-12 3-16,9-14-6 15,6-15-5-15,3-17-1 0,1-17-3 16,3-13-2-16,-2-13 3 15,-3-3-1-15,-3-8 7 16,-4-16-1-16,-7-2 16 16,-10-4-1-16,-2-3-8 15,-16 6-10-15,-20 8-1 16,-16 16-14-16,-16 4-33 0,-12 30-27 16,-6 13-81-16,-6 13-118 15</inkml:trace>
  <inkml:trace contextRef="#ctx0" brushRef="#br0" timeOffset="40894.68">19317 13083 525 0,'4'-6'21'16,"-4"-2"-20"-16,0 4 0 15,1 4-1-15,1 0 5 0,3 0 3 16,-2 7 5-16,1 4 7 0,3 3-6 16,-2 4 5-16,4 7-1 15,2 4 4-15,1 10-2 16,5 9 2-16,0 14-2 16,7 12 2-16,1 18-3 0,4 14-10 15,1 13 6-15,4 13-7 16,4 11-4-16,-1 5-2 15,5 6 2-15,-3-4-4 16,2-6 5-16,-2-9-3 16,-2-8 1-16,-4-8 2 0,-3-11-3 15,1-9 1-15,-8-6-2 16,-2-13 0-16,-4-10 2 16,-3-13 3-16,-5-16-3 15,-2-13 1-15,-1-8-4 16,-3-11-3-16,1-5-6 15,-1-4-21-15,3-4-19 0,-2-7-41 16,-3-5-100-16</inkml:trace>
  <inkml:trace contextRef="#ctx0" brushRef="#br0" timeOffset="42110.89">21180 12889 490 0,'-5'0'12'0,"0"0"7"16,2 0 26-16,3-4-17 0,0-3-10 16,3-6-7-16,12-1 3 15,1-9 0-15,9-4 0 16,4-7-3-16,3 0-7 16,2 1-3-16,0-3 0 15,-5 2-36-15,-7 5-51 0,-7 1-17 16,-12 3-70-16</inkml:trace>
  <inkml:trace contextRef="#ctx0" brushRef="#br0" timeOffset="42322.81">21386 12387 355 0,'-4'-17'94'0,"-1"2"-56"16,0 4 5-16,3 6-9 16,2 5 3-16,0 0-24 15,5 4-12-15,7 12 0 16,7 7 5-16,10 14 3 0,1 13-2 15,2 11-4-15,2 10 1 16,-5 13-2-16,-2 8 0 16,-1 0-1-16,-7 3-12 15,-1-9-19 1,-1-14-16-16,-2-20-22 16,-1-25-46-16,1-27-218 15</inkml:trace>
  <inkml:trace contextRef="#ctx0" brushRef="#br0" timeOffset="42557.13">21798 12318 572 0,'-6'-7'5'15,"2"3"7"-15,4 4-5 16,8 4-9-16,9 14 2 15,3 10 4-15,7 12-2 16,4 10 3-16,-2 7-6 0,0 3 5 16,-2 1-3-16,-3-1-6 15,-4-2-47-15,-3-14-54 16,-9-6-173-16</inkml:trace>
  <inkml:trace contextRef="#ctx0" brushRef="#br0" timeOffset="42819.84">21825 12480 404 0,'-19'-36'104'15,"5"3"-100"-15,-1-1 5 16,7 1 11-16,4 1 1 16,-1 2-9-16,5 0-1 15,0 1 2-15,2 3-3 0,8 4-6 16,9 2 4-16,3 6-1 15,2 6-2-15,3 8 2 16,-4 2-1-16,0 15-2 16,-3 10-2-16,-8 5 2 0,0 7-2 15,-4 5 1-15,1 5-7 16,1 2-35-16,-2 3-39 16,1-4-65-16</inkml:trace>
  <inkml:trace contextRef="#ctx0" brushRef="#br0" timeOffset="43116.68">22161 12455 575 0,'-3'-1'9'16,"-4"1"14"-16,2 0-14 0,1 12-10 16,-1 4 1-16,5 6 0 15,0 1 0-15,0-2 0 16,9-2-6-16,7-6-15 15,3-8 8-15,7-5-1 16,2-6 14-16,1-18 3 16,-2-6-1-16,-3-8 2 0,-8-1 14 15,-8 0 9-15,-8 2 5 16,0 6-7-16,-15 8-3 16,-11 9-6-16,-6 7-18 15,0 7-2-15,-4 3-24 16,4 13-27-16,3 2-35 0,9 2-99 15</inkml:trace>
  <inkml:trace contextRef="#ctx0" brushRef="#br0" timeOffset="43768.53">22495 12650 614 0,'0'0'8'15,"0"-15"-38"-15,0-6 23 16,-7-11 1-16,-5-6 7 0,-1-10 1 16,-1-5 0-16,-2-4 4 15,0 0 1-15,-1 5 1 16,2 5-4-16,-4 10 2 16,0 14 4-16,3 10 4 15,0 13-5-15,-1 3-9 0,7 16-1 16,0 6 2-16,8 9-2 15,2 5-1-15,7-2 1 16,10-1-18-16,7-9-22 16,3-10-5-16,1-11-1 15,1-6 32-15,-3-13 18 16,0-10 13-16,-8-2 27 0,-2-3-9 16,-7 3-7-16,0 1-8 15,-5 6-2-15,-3 6-3 16,-1 3 8-16,0 8-8 15,2 1-4-15,1 5-12 0,4 9-3 16,1 4 5-16,6 5 2 16,5 2-1-16,-2-5-1 15,8-3-6-15,1-6 3 16,1-7 2-16,0-4-1 16,-4-16 1-16,0-11 3 15,-6-10 1-15,-4-12-1 0,-5-6-1 16,-1-6 0-16,-7-6 0 15,0 2 0-15,0-1-2 16,-5 11 1-16,-5 13 0 31,4 9 1-31,-1 16 12 16,1 12 16-16,0 5-16 0,3 22-19 16,1 13 6-16,2 9 0 15,0 11 0-15,5 8 1 16,8-3-1-16,1-1 1 15,3-4-6-15,-2-7-13 0,2-6-11 16,-5-14-20-16,-2-10-50 16,-7-13-71-16</inkml:trace>
  <inkml:trace contextRef="#ctx0" brushRef="#br0" timeOffset="44196.21">22736 12218 584 0,'0'-9'6'0,"5"-12"7"16,9-3-7-16,-1-11-3 0,8-6-2 16,-1-6 0-16,1-6-1 15,-1-3 1-15,-5 0 1 16,0 1-1-16,-10 6 3 16,-1 10 4-16,-4 7 10 0,0 10 8 15,-7 10 0-15,-3 7-11 16,0 5-10-16,-2 2-8 15,3 13-1-15,3 9 5 16,4 5-2-16,2 0 2 16,6 4-3-16,10-5 1 0,7-4 0 15,3-4-13-15,4-3 4 16,1-7 8-16,1 0 3 16,-1 1-2-16,-4-3 5 15,-8 5-5-15,-3 3 3 16,-10 1 3-16,-6 6 5 15,0 4 7-15,-7-1 9 0,-8 2-4 16,1 0-7-16,-4-3-10 16,5-6-4-16,2 1 1 15,4-7-12 1,5-8-46-16,2-5-76 16,7 0-242-16</inkml:trace>
  <inkml:trace contextRef="#ctx0" brushRef="#br0" timeOffset="45198">20573 15008 511 0,'-2'5'6'0,"2"-3"-8"15,0-2-5-15,7 0 0 16,10 0-5-16,2-11 0 0,6-5-5 15,4-3 6-15,5-8 6 16,5-7 7-16,5-8-4 16,2-4 6-16,8-8-5 15,4-4 17-15,10-8 12 16,4-7 0-16,5-2-2 0,9-5-2 16,2-2-1-16,6-2-6 15,1-1-1-15,5 1-5 16,2-6 0-16,3 1-4 15,7-4-3-15,0 1-1 16,3-1-3-16,0-5 1 16,3 3 0-16,1-1-2 0,-2 3 3 15,-6 4-2-15,-2 3 1 16,-6 4-2-16,-8 9 2 16,-9 6-2-16,-10 6 3 15,-12 7-1-15,-6 8 5 16,-10 5 3-16,-11 7 2 0,-9 4-2 15,-3 5 1-15,-7 3-6 16,-4 3-2-16,-4 6 0 16,-3 2-2-16,-6 6 1 15,-1 3-13-15,0 2-25 16,-18 4-41 0,-11 12-70-16</inkml:trace>
  <inkml:trace contextRef="#ctx0" brushRef="#br0" timeOffset="46011.53">18402 17148 567 0,'-4'0'-2'0,"2"-8"-6"16,2-3 6-16,6-3 3 16,6-3-1-16,2 1-3 0,3 1 1 15,0-5-1-15,2 0 1 16,2 1 3-16,0-4-1 15,6-4-1-15,4-2-2 16,3-5 4-16,8 0 0 16,2-7 1-16,5-4-2 15,7-5-2-15,5-1-3 0,4-4 8 16,4-1-1-16,5-3 1 16,2-5-1-16,-1-2 4 15,4-2 0-15,0-5 2 16,2-4 4-16,3 1 0 15,3-4 0-15,4 2-8 0,3-1-3 16,1-3 0-16,2-2 0 16,-1 2 0-16,3-2-1 15,-2 0 1-15,-2 2-1 16,1 3 1-16,-9 2-2 0,-6 8 2 16,-4 5 0-16,-6 6 0 15,-8 5-2-15,-9 5 2 16,-6 5-1-16,-5 5 0 15,-5 4 2-15,-9 6 1 16,-4 2 1-16,-6 5 0 0,-4 6 3 16,-8 5 5-16,-2 3-1 15,-3 2 1-15,0 4 4 16,-2-2 5-16,0 3-1 16,0 0-3-16,0 0-9 15,-2 0-2-15,0 0-4 16,0 0-1-16,2 0-2 15,0 0-9-15,0-1-83 0,-8-16-127 16</inkml:trace>
  <inkml:trace contextRef="#ctx0" brushRef="#br0" timeOffset="58738.27">17568 16122 166 0,'0'4'71'0,"0"0"-76"15,0-3 2-15,0 1 1 16,0-2-6-16,3 1 4 16,0-1 6-16,4 3 3 15,0 0 4-15,2 5 3 16,1 0 2-16,2 8 11 16,1 2-21-16,1 5 3 0,4 1-3 15,-2-1-4-15,4-3 1 16,-1-6-2-16,5-11 2 15,3-3 1-15,10-16 7 16,2-15-1-16,14-17-1 16,4-11-3-16,8-12-2 0,3-10-4 15,6-3-9-15,-4 0-17 16,-2 2-30-16,-7 5 71 16,-9 10-14-16,-7 9-2 15,-11 10 1-15,-9 14-9 16,-12 11 0-16,-9 16 6 15,-4 7-99-15</inkml:trace>
  <inkml:trace contextRef="#ctx0" brushRef="#br0" timeOffset="80775.83">3420 5927 194 0,'-14'-12'11'0,"3"-1"-2"16,2 2 9-16,2 2-2 0,4 2-14 15,1 2 4-15,-1 0-6 16,0-3 0-16,1 3 3 16,0 2-3-16,-1-1 1 15,-1 4 6-15,1 0 2 16,1 0-4-16,2 0-7 15,0 9 0-15,0 0-1 0,0 1 2 16,5-1-2-16,6 6 2 16,5-5-4-16,6 3 6 15,4-4 25-15,8 0-6 16,5-2-4-16,5-3-3 16,5-3 4-16,7-1-9 0,3 0-2 15,4 0-2-15,2 0-1 16,-2 0-2-16,-2 0-2 15,-2 0 2-15,-4-1 0 16,2 1-1-16,-2 0 1 0,2 3 2 16,-3 2-2-16,1 1 0 15,3-1 1-15,-1-3-1 16,3 1 1-16,-4-1-1 16,-2 0 0-16,-6 0-2 15,-5 0 5-15,-5 1-6 16,-6 2 4-16,-3 1 1 0,-4 3 1 15,-4 2 0-15,-3 8-3 16,-7 8 2-16,-11-7-20 16,-5-17-177-16</inkml:trace>
  <inkml:trace contextRef="#ctx0" brushRef="#br0" timeOffset="82981.5">25573 4909 491 0,'-7'-27'1'0,"2"0"-1"0,5 4 3 16,0 5-2-16,0-2 0 16,0 3 1-16,0-3 0 15,0 2-1-15,-7 2-1 0,-4-4 1 16,-5 2 1-16,-2-1-2 16,-3 0 0-16,-3-3 1 15,1-3 0-15,-8 0 0 16,4 2-1-16,0-2 0 15,-2-2 1-15,0 4-1 0,-1-2 1 16,-2 2-1-16,-4 3-1 16,-2 2 1-16,-3-2 1 15,-1 5-1-15,-2 0 1 16,0 5 2-16,0-2-1 16,1 4 1-16,1 4 0 15,1 1-2-15,0 5 2 0,-2-2-1 16,-2 5-2-16,0 8 0 15,2 2-2-15,-6 3 2 16,3 4 0-16,-1 1 0 16,4 0 2-16,-1 5-4 15,2 3 2-15,6-1-1 16,0 4-1-16,4 2 2 0,5 5-1 16,-2 2 0-16,2 5 0 15,0 6 1-15,0 1-1 16,-2 5 2-16,-1 3-1 15,1-1 0-15,3-1 0 0,-1 0 1 16,3-1-2-16,1 1 2 16,1-1-1-16,1 5 0 15,4 0 2-15,2 5 3 16,-2 2-4-16,3 0 1 16,-1 0 0-16,-1-1 0 0,0 1 1 15,2-1-4-15,1 1 4 16,4-6-2-16,4-1-1 15,3 2 2-15,2-3 1 16,0-2-3-16,2 2 1 0,3-3 0 16,2 0-1-16,-3-1 2 15,3-1-3-15,-1 0 1 16,1-4 2-16,3-3-4 16,5 1 2-16,4-6 4 15,5 1 0-15,3-3 0 16,5-7-3-16,2 0-1 15,0-4 1-15,3-2 0 0,-2 0-1 16,3-3 1-16,-1 0-1 16,7-3 0-16,1 1-2 15,5-2 4-15,5-2 3 16,1-3-2-16,3-1-3 16,-3-3 1-16,0-3-1 0,-2-4-1 15,-6-5 1-15,3-4-1 16,-2 0 0-16,5-3 3 15,-1-9 0-15,1-6 5 16,5-1 3-16,0-5-1 16,2-2-1-16,-2-4-2 15,0-1-3-15,-3-3 0 0,-7 0-2 16,-3 0-1-16,-6-3 0 16,-2 1 1-16,-4-2 0 15,0 0 2-15,-2-5-1 16,-1-4 10-16,-1-1-3 0,3-2-4 15,-3-3-2-15,2 1-1 16,-3-5-2-16,2 0 1 16,-6 0 0-16,0-4 3 15,-5-1 4-15,0-1 3 16,-6 1-2-16,-3-1 1 16,-6 0-2-16,0-2-3 15,-1 3-1-15,-2-1-1 0,-2-3 1 16,1 2 2-16,1 1-2 15,0-1-2-15,0 1-1 16,-2 0 0-16,0-2 0 16,0 1 0-16,-7 1-2 0,-4 5 2 15,1-3 1-15,-2 3-2 16,-2 1 1-16,-2 1 1 16,0 2-2-16,0 1 2 15,-2 2-3-15,0-2 3 0,-1 6-1 16,-1 0-2-16,-1 2 2 15,-4 3 0-15,2 3 0 16,-4-1 1-16,-1 3 0 0,-5 1-4 16,3 6 4-16,-5-1-4 15,-1 6 4-15,-1 4-2 16,-4 1 0-16,-6 8-6 16,-9 4-1-16,-9 8-30 15,-5 0-9-15,-6 4-33 16,-4-2-121-16</inkml:trace>
  <inkml:trace contextRef="#ctx0" brushRef="#br0" timeOffset="84856.36">31783 4948 589 0,'0'-19'-24'0,"0"-7"4"0,0 2 19 16,0-2 4-16,0 2-1 15,-2-5-1-15,-3-1-2 16,-6-6-4-16,0-1 1 15,-4-3 2-15,-7-3 1 16,-3-3-2-16,-4-1 2 0,-4-3 1 16,-2-3 9-16,-5-2-9 15,0-1 1-15,1 3 1 16,-2-1 4-16,1 3 6 16,1 6-6-16,-2-2-1 15,-6 8-3-15,6 0 3 0,-8 5-1 16,1 3-1-16,-5 5 5 15,1 2-3-15,2 9-5 16,-2 1 1 0,4 7 0-16,1 7-2 0,2 0 1 15,2 7-1-15,-2 13-1 0,0 6 2 16,2 11-2-16,-7 8 1 16,0 9 3-16,-6 6-4 15,0 6 2-15,0 2 1 16,4 3-1-16,6 1-1 15,3-3 1-15,6 1-2 0,7-4 2 16,-1 4 0-16,2-2-2 16,5 6 4-16,-3 1-2 15,2 3 0-15,-1 1 0 16,5 7 0-16,-2 3-2 0,1 4 2 16,0 3 2-16,5 5-1 15,-3 8 0-15,4-2-1 16,3-2 0-16,3-3 2 15,3-2-3-15,4-5 5 16,3-6 2-16,3-2-4 16,7-4-2-16,2-3-1 0,5-3 1 15,0-1 1-15,2-1-1 16,1 3 1-16,-1-1 0 16,3 5-1-16,1-1 1 15,3-3 0-15,4-2 0 16,8-4-1-16,6-8 2 0,7-5-1 15,5-7 0-15,3-4 0 16,4-5-1-16,-1-4 2 16,1-5-3-16,0-2 3 15,-2-4-2-15,2-6 0 16,-2-2 0-16,5-6 0 0,2-3 0 16,2-4 3-16,6-6-1 15,-1-1-2-15,4-1 0 16,-2-8 1-16,3-6-2 15,-2-2 3-15,2-5-2 16,-3-3-1-16,2-1 2 16,-2-6 0-16,0-3 0 15,-3 0 0-15,-2-8 1 0,-8-3-2 16,-3-4 3-16,-5-6-1 16,-4-4-1-16,-7-3 2 15,-2-5-2-15,-3-3 2 16,-4-2 0-16,-2-4 11 0,-4 1-4 15,1-1 4-15,-4-3-3 16,-2 1-3-16,-6 0-2 16,1-4 1-16,-4 1-1 15,-6 4-1-15,-5-2-1 0,-3-1 21 16,-2 2-21-16,-2 3-1 16,-5-3-3-16,-3 4 0 15,0 2 1-15,-2-2-1 16,0 4 0-16,2 0-5 15,-2-1 4-15,-1 4-1 0,-1 3-3 16,-5-2 1-16,-1 7 3 16,-4-1-2-16,-3 6-6 15,-2 2 4-15,-2-1 5 16,-1 8 1-16,0 1 0 16,1 0-1-16,3 6 0 15,-1 3 1-15,0 4-3 16,0 0 2-16,2 4-1 0,-3 1 1 15,-1 4-3-15,1 1-5 16,-3 2 1-16,-1 3 2 16,5 2 0-16,-1 3 4 15,-1 0-1-15,3 2 2 0,1 4-1 16,-1 0-3-16,0 2-5 16,1 1 5-16,-1-1 3 15,-1 3-1-15,0 1 3 16,-1-2-1-16,3 0 0 15,-4 0 0-15,4 1 0 16,2-1 1-16,-1-2 0 16,6 2-1-16,1-1 1 15,1 1 0-15,4-2-2 0,2 2 2 16,-5 1-1-16,5 1-1 16,-5 0 2-16,-3 3-3 15,-4 10 0-15,-8 6-30 16,-12 8-10-16,-6-2-24 0,-11-12-116 15</inkml:trace>
  <inkml:trace contextRef="#ctx0" brushRef="#br0" timeOffset="90905.63">7979 14792 523 0,'-10'-10'-11'0,"-1"-3"18"15,4 8 16-15,3 1 4 16,4 1-12-16,0 3-3 16,0 0-2-16,0 3-6 15,7 17-4-15,8 8 11 0,1 12 8 16,4 20-2-16,5 8-2 16,0 12-5-16,3 2 2 15,3 6-2-15,9-5-4 16,3 1-3-1,4-12-4-15,-4-8 1 16,-6-18-56-16,-13-16-64 0,-17-21-51 16,-7-14-90-16</inkml:trace>
  <inkml:trace contextRef="#ctx0" brushRef="#br0" timeOffset="91389.43">7854 14877 398 0,'-19'-7'5'0,"4"-1"11"16,3-6 14-16,0 2-6 15,4-9-7-15,2-2-5 16,5-7 1-16,1 0-3 16,0-7-1-16,5 2 1 15,9 0-3-15,6 0-2 16,7 3-3-16,7 6-2 0,9 8 1 15,2 9-1-15,3 9-2 16,1 18 1-16,-10 19 0 16,-7 18 1-16,-8 12 1 15,-10 11 2-15,-10 2 1 0,-4-4 5 16,0-9 4-16,-6-14-1 16,1-15 0-16,3-14-8 15,2-16-3-15,7-8-10 16,10-12 5-16,5-13 4 15,8-2-6-15,4-2 7 16,0 4-1-16,4 7-2 0,-4 7 2 16,0 11 0-16,-4 2-5 15,-8 20 5-15,0 10-1 16,-13 9-1-16,-6 9 6 16,-3 5 0-16,-12 5 5 15,-12 0 6-15,-1 0 0 0,-4-6-7 0,-5-2-1 31,4-11-8-31,1-7 2 16,3-17-59-16,4-13-74 0</inkml:trace>
  <inkml:trace contextRef="#ctx0" brushRef="#br0" timeOffset="91701.9">8327 14979 410 0,'0'-7'1'0,"0"-2"-1"16,0 4 2-16,0 1 10 16,0 1 11-16,8 0-7 15,8 3-16-15,8 0 3 16,6 11 8-16,4 7 4 16,2 11-9-16,-4 4-6 15,-3 7 3-15,-5-1 2 0,-4 1 2 16,-8-7 1-16,-5-6 1 15,-2-6 5-15,-5-9 11 16,0-9 5-16,-2-3 18 16,-6-20-12-16,1-12-32 0,0-9-3 15,-1-7 3-15,8-4-4 16,0 6-32-16,0 7-31 16,11 7-44-16,-2 8-101 15</inkml:trace>
  <inkml:trace contextRef="#ctx0" brushRef="#br0" timeOffset="92093.42">8928 14678 472 0,'-7'-8'-5'0,"-6"4"8"15,6 4 4 1,0 0 11-16,3 12 9 0,3 5-11 16,1 8-12-16,0 3-1 0,10 1 3 15,6 1 0-15,7-10-2 16,4-3-3-16,4-10-1 16,-1-7-1-16,3-6 1 15,-3-15 0-15,-6-8 0 16,-7-4 1-16,-4-5 5 0,-13 3 7 15,0 3 11-15,-7 3 5 16,-13 8 1-16,-2 6-5 16,-5 10-2-16,3 5-7 15,-3 11-12-15,2 11-4 16,1 13-3-16,7 0-7 16,3 5-38-16,9-5-17 0,5-2-50 15,0-7-199-15</inkml:trace>
  <inkml:trace contextRef="#ctx0" brushRef="#br0" timeOffset="92624.76">9408 14393 350 0,'8'-6'4'0,"-1"1"-7"15,0 3-3-15,-2 0-22 16,3 2-52-16,-6 0 1 15,0 0-44-15</inkml:trace>
  <inkml:trace contextRef="#ctx0" brushRef="#br0" timeOffset="92985.37">9408 14393 171 0,'37'-27'90'16,"-42"19"-3"-16,0 3-31 15,-3 2-21-15,-1-3-6 16,-1 1 2-16,-4 2 5 16,-1-1-12-16,-4 0-5 0,-1 4 14 15,-5 0-10-15,6 4-7 16,-1 7-5-16,4 1-7 15,6 8 1-15,5 3-2 16,5 5-5-16,7 4 1 16,8 4 1-16,7-2-1 15,2-4 3-15,3-6-4 0,2-10 0 16,2-10 0-16,-4-4-1 16,-2-11-8-16,-9-14-2 15,-5-7 8-15,-9-2 6 16,-2-6 2-16,-7 5-2 15,-8 1 1-15,1 6 2 0,-1 6-3 16,3 6 2 0,1 7 1-16,5 6 4 15,3 3-2-15,3 3-5 0,0 13-3 16,10 5 1-16,7 8 1 0,3 4 1 16,3-2-1-16,2 0 0 15,0-10-15-15,-3-9-54 16,-6-8-50-16,-3-4-125 15</inkml:trace>
  <inkml:trace contextRef="#ctx0" brushRef="#br0" timeOffset="93360.32">9357 13716 365 0,'-3'-13'118'0,"1"5"-55"0,2 8-25 15,2 2-32-15,11 16-4 16,9 12 0-16,7 15 7 16,7 12-4-16,1 11-4 15,3 3-1-15,0-2 3 0,-3-8-4 16,-6-9 2-16,-4-17-3 16,-5-13 0-16,-10-15 2 15,-5-7-2-15,-7-11 13 16,-2-12 13-16,-12-4-16 15,-4-3-5-15,-4 2-1 16,1 6-1-16,4 10 9 0,0 4 14 16,4 8 6-16,1 11-15 15,2 12-13-15,3 8-3 16,5 8-5-16,2 2 11 16,0 2-3-16,9-4-3 15,8-5-19-15,3-9-35 16,4-13-8-16,1-12-44 0,3-11-76 15</inkml:trace>
  <inkml:trace contextRef="#ctx0" brushRef="#br0" timeOffset="93595.22">9795 13706 561 0,'-16'-13'8'16,"0"6"10"-16,-1 5 1 0,3 2 4 15,2 9-12 1,2 14-8-16,5 9 2 0,5 8-4 16,0 4 3-16,9 3-2 15,9 1-2-15,7-4 2 16,6-4-2-16,3-10-21 16,3-10-48-16,1-12-66 15,2-8-250-15</inkml:trace>
  <inkml:trace contextRef="#ctx0" brushRef="#br0" timeOffset="94251.99">10122 13551 558 0,'-22'-8'7'0,"2"3"2"15,-1 5 9-15,5 3-6 16,0 15-2-16,5 11-2 0,4 8-2 15,5 8 0-15,2 5-4 16,3 2 1-16,10-2-3 16,1-6 0-16,5-8 0 15,0-8-6-15,-1-11-6 16,-2-14-5-16,1-3 2 16,-4-13 2-16,-3-17 3 0,-1-9-3 15,-6-7 16-15,-3-4-2 16,0-2 0-16,0 5 0 15,-5 10 2-15,2 9 11 16,-1 8 10-16,0 11-1 16,0 9 6-1,4 5-23-15,-2 15-7 16,2 1 2-16,2 6 1 0,10 4-2 0,0-5 0 16,6-6-4-16,1-6-17 15,3-10 4-15,-2-4 5 16,-1-17 6-16,-4-11 9 0,-3-13 1 15,-5-7 0-15,-3-7 8 16,-4-6-2-16,0 0-7 16,-2 5-1-16,-7 9 1 15,-4 4-4-15,-2 11 14 16,-3 11 3-16,-2 6-3 0,-2 7-9 16,5 6-3-16,2 2-1 15,5 0 0-15,6 2-4 16,4 5-12-16,17 0-14 15,7-2 5-15,8-1 2 16,9-1 0-16,0-1 19 0,-2 6 4 16,-2 2-1-16,-4 8-2 15,-6 5 13-15,-7 5 37 16,-10 8-5-16,-5 1-19 16,-5 5-4-16,0-2-9 15,-12 0-4-15,0-5-5 0,1-6-3 16,0-8-51-16,4-14-35 15,5-7-26-15,2-23-173 16</inkml:trace>
  <inkml:trace contextRef="#ctx0" brushRef="#br0" timeOffset="94819.45">10210 12837 484 0,'-13'-2'5'15,"6"0"10"-15,4 2 4 16,3 0 6-16,0 4-18 16,10 10 7-16,7 4 18 0,4 9-3 15,7 9 1-15,6 7-7 16,0 7-6-16,7 2-8 15,-4 3-3-15,1-4-5 16,-1-4 1-16,2-6 0 16,-5-15-4-16,0-9 2 0,-6-17-28 15,-6-6-27-15,-11-22-33 16,-10-6-102-16</inkml:trace>
  <inkml:trace contextRef="#ctx0" brushRef="#br0" timeOffset="94955.43">10414 13171 426 0,'-7'7'144'0,"7"-7"-120"31,0-4-15-31,13-15 1 16,7-6 18-16,8-9-15 0,6-5-9 0,0-4-1 16,2 2-29-16,-5 1-208 15</inkml:trace>
  <inkml:trace contextRef="#ctx0" brushRef="#br0" timeOffset="96644.3">10392 14969 587 0,'0'0'3'0,"0"-8"-37"16,-1 5 22-16,1-1 13 16,0 1 3-16,0 3 5 0,0 0 14 15,0 0-4-15,0 1-1 16,0 5-6-16,-4-1-3 16,1-2-3-16,-6-3 0 15,0 0 3-15,-7-15-4 0,-3-14-6 16,0-12 1-16,-3-8 0 15,2-9 0-15,1-1-1 16,4 4 3-16,7 5-3 0,2 6 1 16,6 10 5-16,2 10 1 31,17 9 6-31,3 5-4 16,9 10-6-16,4 10-1 0,11 16-1 0,3 13 0 15,-1 8 0-15,-1 5 3 16,-4-1-2-16,-6-4-12 15,-10-10-11-15,-7-10 16 16,-9-9 5-16,-6-13 2 0,-5-5 1 16,-4-9 2-16,-8-12 4 15,-6-11-9-15,-1-9 1 16,-3-4-2-16,2 1 4 16,6 1-1-16,1 9-1 15,7 9 2-15,5 9 1 16,1 9 2-16,0 3 2 0,7 4-8 15,8 0 1-15,2 5 0 16,7 6 0-16,1 5 0 16,0 2 0-16,0 0 1 15,-4 0-1-15,-2-2 1 0,-5-6-3 16,-5-1 2-16,-5-3 0 16,-2-4 0-16,-2-2 3 15,-6-5 2-15,-5-7 1 16,-5-9-7-16,0-4-1 15,-4-7 3-15,4-2-4 0,2-1 1 16,3-1-1-16,5 7 1 16,6 4 1-16,0 5 1 15,2 8-1-15,7 5 1 16,2 3-2-16,3 4-1 16,3 5 1-16,2 12-1 0,3 2 1 15,1 5 4-15,1-3-3 16,-2 0 0-16,2-5 1 15,-2-5-12-15,-7-9 5 16,2-2 7-16,-5-11-2 16,0-10-2-16,-9-10 3 0,-1-4 4 15,-2-6-1-15,0-2 1 32,0 2-3-32,-4 7 2 15,-2 5-1-15,-1 8 5 0,2 8 2 0,0 8 5 0,1 4 1 16,1 1-10-16,3 1-6 15,0 10-2-15,0 0 2 16,7 3-2-16,7-3 2 16,2-1-5-16,6-2-4 15,-3-8 5-15,5-4 1 16,-4-14 0-16,-3-10 3 16,-3-8-4-16,-9-7 4 0,-3-4 2 15,-2-3 2-15,-7 6-2 16,-7 5 2-16,-1 9 1 15,-4 8 8-15,4 9 8 16,-4 10-3-16,3 3-7 16,4 3-2-16,3 10-5 0,4 5-3 15,5-1-1-15,1 3-1 16,17-2-11-16,4-6-13 16,5-1 12-16,3-4 0 15,1-5 2-15,-1-2 3 0,-1 0 8 16,-4 2 1-16,-4 2 2 15,-2 4 0-15,-5 5-2 16,-5 7 3-16,-4 1 5 16,-5 1 6-16,0 2-4 15,0-6-2-15,0-2-5 16,0-7 0-16,0-3-2 0,0-6 1 16,0-15-13-16,0-13 5 15,0-13 7-15,0-14-14 16,0-12-7-16,0-6 8 15,0 0 9-15,0 5 5 16,-1 8 5-16,-1 10 11 16,-1 10-1-16,-4 14 10 0,4 10 0 15,-4 7-10-15,0 6-5 32,-3 3-6-32,3 6-6 15,4 6-1-15,1 8 0 0,2-5-1 0,5 4-8 0,14-2-3 16,3-3 3-16,2-6 4 15,6-1 3-15,1-3 3 16,-1-2 0-16,-1 2 1 16,-3 3 0-16,-3 0 1 15,-4 4-2-15,-6 4 0 16,-2 5-2-16,-9 3 4 0,-2 6 2 16,0-1 0-16,-7 3 1 15,-2-1-4-15,-2-1 3 16,0-4-2-16,2-7-11 15,4-11-33-15,1-7-50 16,4-18-119-16</inkml:trace>
  <inkml:trace contextRef="#ctx0" brushRef="#br0" timeOffset="97583.57">11492 13419 601 0,'3'-25'13'0,"-3"2"-10"16,0 3-4-16,-8 3 4 15,-6 11-6-15,-6 6 1 16,-1 2 9-16,4 18-4 16,-1 7 11-16,7 8-3 15,6 4-7-15,5 3 0 0,0-2-3 16,10-5-2-16,8-6 0 16,4-11 1-16,3-8-19 15,-3-10 9-15,-1-3-4 16,-1-18 1-16,-4-8-3 15,-7-5 1-15,-2-3 11 16,-7-5 5-16,0 2 1 0,0 4 12 16,-9 7 17-16,0 8-3 15,-2 7-3-15,3 9 6 16,1 5-13-16,0 7-19 16,6 8 0-1,1 3-1-15,1 0 2 16,14 0-1-16,5-6-6 0,1-5-9 0,5-7 8 15,1 0 2-15,3-17 1 16,-4-10 1-16,-4-10 3 16,-4-11 2-16,-7-4-1 0,-5-7 2 15,-6 2 0-15,-2 0 3 16,-9 9 1-16,-3 5 1 16,-3 12 6-16,0 12 9 15,-1 8-1-15,-1 11-3 16,4 0-14-16,4 16-6 0,5 7 0 15,6 4 3-15,2 0-3 16,18-1-1-16,7-1-18 16,7-3-4-16,2-2 1 15,4 3 16-15,-1-2 6 16,0 6 4-16,-3 5-3 0,-7 6 6 16,-4 10 3-16,-5 4-3 15,-6 8 3-15,-7 6-1 16,-5 2-4-16,-2 3 0 15,-5-5-1-15,-9-7-1 16,-5-14-6-16,-1-19 0 0,-4-22 9 16,2-17 4-16,0-36 1 15,5-25-5-15,4-20-10 16,6-20-9-16,7-7-4 16,0-1 5-16,9 3 8 15,9 12 7-15,2 10 1 16,3 15 12-16,-5 12 8 0,-1 12-9 15,-4 11-8-15,-6 15 0 16,-5 9-2-16,-2 11 0 16,-2 12-1-16,-10 6 0 15,-4 23-7-15,0 10 3 16,-1 15 1-16,5 5 2 0,4 3 0 31,8-1-1-31,0-7 1 16,12-8 2-16,13-10-4 0,6-10 2 0,8-9-1 15,8-14 1-15,8-3 6 0,4-11 0 16,4-12-4-16,0-4 0 16,-7 0-3-16,-11 4 3 15,-13 8 7-15,-11 3 1 16,-8 5-4-16,-9 7-6 16,-4-1-37-16,-4-3-178 15</inkml:trace>
  <inkml:trace contextRef="#ctx0" brushRef="#br0" timeOffset="100116.62">4428 16931 94 0,'0'-6'412'0,"0"-1"-408"15,0 2 11-15,-2 0 6 16,0 1 8-16,1 0-3 16,-6 1-5-16,2-1 3 15,0 4-5-15,-2-2-1 16,4 2-1-16,-3-1-1 0,0 1 0 16,4 0-5-16,2 0-4 15,-1 0-5-15,1 0-4 16,0 0-1-16,0 0 3 15,7 8-7-15,6 7 5 16,9 8-4-16,2 9 3 0,11 9 0 0,6 9 0 16,3 9 7-16,9 9 1 0,4 12 33 15,4 9-34-15,-1 5 1 16,-4-1-3-16,-7-7-1 16,-7-15-5-16,-11-17-28 15,-16-26-9-15,-9-24-15 16,-6-15-58-16,-14-26-177 15</inkml:trace>
  <inkml:trace contextRef="#ctx0" brushRef="#br0" timeOffset="100539.86">4539 16991 228 0,'-21'0'21'0,"-3"-5"19"16,2 2 78-16,7-1-70 16,0 0-43-16,4-1 70 15,3 0-12-15,0-4-44 16,8-7-21-16,0-4-5 0,6-9 7 15,15-1-2-15,13-7 8 16,16 3-4-16,12 3 0 16,7 10-5-16,7 10 4 15,1 11 4-15,-9 13-6 16,-9 17 2-16,-8 13-1 0,-12 11 1 16,-10 8 2-16,-11 4 3 15,-7 2-3-15,-8-1 13 16,-3 0-4-16,-2-2 1 31,-11-2-3-31,-4-4-6 0,0-2-3 16,-4-2 1-16,1-9-27 15,5-10-68-15,-2-16-90 16</inkml:trace>
  <inkml:trace contextRef="#ctx0" brushRef="#br0" timeOffset="100852.33">5052 16454 467 0,'-12'-10'10'15,"3"3"-5"-15,0 3 25 16,5 2 6-16,4 2-7 15,0 2-8-15,2 12-21 0,10 6 2 16,8 10 6-16,4 10 7 16,10 4-1-16,2 8-2 15,3 5-1-15,5 2-1 16,-5 3-5-16,-2 0-2 16,-1-4-3-16,-5-6 4 15,-4-10-16-15,-2-9-27 0,-10-14-25 16,-6-16-43-16,-6-3-127 15</inkml:trace>
  <inkml:trace contextRef="#ctx0" brushRef="#br0" timeOffset="101258.25">5203 16231 597 0,'4'-14'-5'16,"-4"3"9"-16,2 3-6 16,3 4 6-16,3 4 0 15,4 0-2-15,4 14 6 0,5 9 7 16,10 8 5-16,3 7 1 16,3 2-2-16,2 3-4 15,-2 1-7-15,-4-2-3 16,-6-4-1-16,-5-3-1 0,-8-5-36 15,-8-5-25-15,-6-5-41 16,0-6-60-16</inkml:trace>
  <inkml:trace contextRef="#ctx0" brushRef="#br0" timeOffset="101430.13">5324 16856 356 0,'-20'23'0'15,"2"-7"1"-15,3-3 1 16,7-8 0-16,1-5 28 15,1-2 15-15,6-16-10 16,0-10-28-16,6-15-3 16,8-11-8-16,8-12 8 0,5-7-16 15,3 0-19-15,2-2-1 16,-1 4-131-16</inkml:trace>
  <inkml:trace contextRef="#ctx0" brushRef="#br0" timeOffset="101681.43">5512 15959 608 0,'-16'24'5'0,"2"9"-1"16,7 9 0-16,5 6-3 15,2 4 4-15,4 5 3 16,13-3 6-16,5-4-14 15,7-9 1-15,6-11 5 16,9-12-5-16,0-13 9 0,4-3-7 16,-1-23-4-16,1-15-16 15,-6-9-50-15,-4-10-67 16,-8-7-147-16</inkml:trace>
  <inkml:trace contextRef="#ctx0" brushRef="#br0" timeOffset="101853.25">5957 15736 274 0,'-12'-49'15'15,"0"9"65"-15,2 9-46 16,0 12 4-16,3 4 13 16,3 10 14-16,3 5-18 15,1 7-20-15,3 14-25 0,11 6 2 16,11 9 10-16,4 7 1 16,9 5-3-16,2 5-7 15,4 1-3-15,2 5-14 16,0-6-60-16,-9-5-117 15</inkml:trace>
  <inkml:trace contextRef="#ctx0" brushRef="#br0" timeOffset="102102.54">6006 15750 450 0,'-27'-25'8'0,"5"2"16"16,8 0-5-16,9-1 0 15,5 0 0-15,0-5-3 16,14-1-5-16,13-1-4 16,7 5 4-16,6 4-1 15,1 10-5-15,-3 10-1 16,-8 7-5-16,-10 26-1 0,-16 13 2 16,-4 13 6-16,-19 13-1 15,-6 6-3-15,-5 5-21 16,-1-5-113-16</inkml:trace>
  <inkml:trace contextRef="#ctx0" brushRef="#br0" timeOffset="102807.25">6573 17458 507 0,'0'-22'-5'0,"0"2"-16"16,0 4 10-16,-5 0 5 16,-4-2 6-16,-3 0 2 15,-3-3 3-15,-5-2 10 0,-3-1 13 16,0 2 5-16,-1 4-8 15,1 3 4-15,-2 8-2 16,2 7 7-16,-1 2-9 16,4 15-17-1,6 8 4-15,4 13-8 0,8 4-2 16,2 8-3-16,10 0 3 16,14 2-2-16,8-4-2 15,4-9 2-15,5-6-8 16,6-14 0-16,5-4 3 0,-4-8 3 15,1-4 3-15,-6 1 2 16,-4 1-6-16,-10 4 4 16,-11 3 1-16,-5 6 1 15,-10 6-1-15,-3 2 6 16,-12 3 0-16,-6 1-4 16,-5-3-2-16,-4-6 1 0,2-6-2 15,-1-10-6-15,8-5-8 16,4-9-5-16,7-14 8 15,7-2-2-15,0-3 1 0,3-3 2 16,10 2 3-16,2 7-5 16,-3-3-3-16,1 4-3 15,-1 7-2-15,-5 0-35 16,-4 3-77-16</inkml:trace>
  <inkml:trace contextRef="#ctx0" brushRef="#br0" timeOffset="104119.71">5785 17790 422 0,'-10'-3'-3'0,"0"1"3"16,3 0 0-16,4-1 2 16,-4 1 1-16,1 0 2 15,-1 2 13-15,1 0-1 16,0 0 0-16,-1 0 1 15,2 0-1-15,0 0 0 0,1 0 7 16,3 0-9-16,-1 0 1 16,2 0-1-16,0 0-7 15,0 0-6-15,0 0 1 16,3 0 4-16,6 4 5 16,1 3 1-16,4 4-6 0,4 4 4 15,1 9-7-15,8 4-2 16,0 5-1-16,6 2 7 15,1 4 6-15,4 4-2 16,-2 2 0-16,1 3-2 16,-1-2 0-16,-2-1-6 0,-2 1-1 15,-1-3-1-15,-1-4-2 16,-3-3 2-16,-3-4-1 16,-2-5-1-16,-5-4 1 15,-4-5-2-15,-4-5 0 16,-2-6-2-16,-3-4-1 0,-3-1 4 15,-1-2-1-15,0 0 0 16,-5-11 0-16,-9-8 2 16,-6-6-10-16,-7-5-11 0,-7-7-7 0,-2 4 5 15,-7 3 19-15,2 8 0 16,0 8 6-16,3 10-3 16,6 4 0-16,5 4 0 15,3 8 8-15,8 4-4 0,7 8 0 16,9 2-2-16,0 6-3 15,15 7-1-15,9 4 1 16,7-1 2-16,7-2 1 16,0-8-2-16,-3-7 0 15,1-10 0-15,-5-12-2 0,-8-3 0 16,-4-10 0-16,-5-10-1 16,-8-8 3-16,-4-7 1 15,-2 2 2-15,0 1-2 16,-7 1-12-16,-3 7 9 15,0 5 5-15,1 7-2 16,4 6 1-16,2 5 6 0,3 1 1 16,0 0-12-16,3 3 4 31,6 6-4-31,4 2 3 16,1 0 1-16,4-1-1 0,-2-3 0 15,-1-3 0-15,1-4-21 16,-2 0-27-16,0-5-42 15,-2-9 8-15,2-6-79 16</inkml:trace>
  <inkml:trace contextRef="#ctx0" brushRef="#br0" timeOffset="104307.24">6304 18040 344 0,'-9'-13'107'0,"2"3"-61"16,3 6 7-16,4 2-5 0,0 2-21 15,0 4-21-15,11 11-4 16,4 2 13-16,0 6-6 16,4 4-3-16,-1 0-2 15,-1-2-3-15,-2-3 0 0,-4-10-37 16,-6-7-61-16,-5-5-82 16</inkml:trace>
  <inkml:trace contextRef="#ctx0" brushRef="#br0" timeOffset="104432.21">6256 17992 613 0,'-7'-5'28'0,"3"1"-25"15,4 2-7-15,0 1 1 16,2-5-58-16,8-7-56 16</inkml:trace>
  <inkml:trace contextRef="#ctx0" brushRef="#br0" timeOffset="104797.77">6764 17230 588 0,'-11'-3'18'0,"0"3"23"16,4 0-10-16,4 2-9 16,1 10-14-16,2 8-5 15,5 10-4-15,9 6 1 0,5 4 4 16,8 7 3-16,2-3 5 15,1-8-7-15,1-7-3 16,1-10-1-16,-2-8-9 16,-2-11-31-16,1-5-25 0,-4-20-65 15,-3-8-232-15</inkml:trace>
  <inkml:trace contextRef="#ctx0" brushRef="#br0" timeOffset="105089.68">7062 17147 579 0,'-13'0'26'0,"3"7"-14"16,2 7 6-16,5 4-8 16,3 8-6-16,0 3-1 15,1 2 2-15,9 1-4 16,6-2 1-16,0-6-1 16,3-7 0-16,0-8-1 0,0-9-2 15,-1-4-9-15,-3-15 6 16,-6-8 5-16,-6-3 4 15,-3-4-1-15,-7 1 3 16,-8 5 6-16,-5 1 8 16,-6 10 5-16,1 4-8 0,0 8-13 15,-2 5-5 1,1 0 0 0,7 12-3-16,3 2-48 0,2-1-28 15,7-1-124-15</inkml:trace>
  <inkml:trace contextRef="#ctx0" brushRef="#br0" timeOffset="105370.9">7092 17115 663 0,'0'0'16'16,"4"0"-11"-16,2 0-5 15,3 8-3-15,3 5-1 16,4 1-10-16,3 3 2 15,2-5-8-15,-3-1 16 0,-1-6-1 16,-4-5 2-16,-2 0-3 16,-6-9 21-16,-5-9 31 15,0-10-8-15,-3-7-12 16,-10 0-8-16,0-2-7 16,-2 4-5-16,-2 5-6 15,1 6 3-15,1 8-2 16,2 5-3-16,1 4-25 0,5 3-47 15,2 2-57-15,5-2-204 16</inkml:trace>
  <inkml:trace contextRef="#ctx0" brushRef="#br0" timeOffset="105731.24">7335 17009 585 0,'11'9'21'0,"1"-7"-19"16,0 0-1-16,2-19-1 15,-4-3 0-15,-5-9-4 0,-3-2-62 16,-2-4 5-16,-3 1 59 16,-11 0 8-16,-5 2 37 15,4 3 15-15,-4 6-12 16,4 7 1-16,-2 5-8 16,5 7-23-16,0 4 3 15,7 10-13-15,3 9-7 16,2 8 3-16,4 0 0 0,13 3-2 15,2-3 0-15,4-7 0 16,3-8-21-16,1-6-3 16,0-6 12-16,1-4 7 15,-1-9 6-15,0-6-5 0,-2-1 6 16,-2 2 1-16,-7 4-5 16,-1 5 4-16,-6 6-1 15,-2 3-5-15,-6 0-25 16,4 0-24-16,-3-6-59 15,1-10-306-15</inkml:trace>
  <inkml:trace contextRef="#ctx0" brushRef="#br0" timeOffset="106215.72">7226 16143 504 0,'-6'0'24'16,"0"0"0"-16,6-5 5 16,0-3-16-1,6-6-12-15,8-8-2 16,8-6 7-16,7-12 3 0,10-8 6 15,6-8 6-15,4-7-6 16,0 0-4-16,5 4 2 0,-6 6-9 16,-13 10 3-16,-6 13-5 15,-13 8-3-15,-13 14 4 16,-3 4-4-16,-5 4-28 16,-9 4-44-16,-6 8-39 15,-4 2-71-15</inkml:trace>
  <inkml:trace contextRef="#ctx0" brushRef="#br0" timeOffset="106466.48">7309 15749 483 0,'-8'-8'30'16,"4"-4"15"-16,4-3-18 16,5-5 2-16,12-2-6 15,6-9 1-15,5-3-11 16,13-1-6-16,5 2-4 15,6 7-4 1,8 6 2-16,-3 15-1 0,-4 8-1 16,-2 26-2-16,-10 12 6 0,-11 16-2 15,-9 9 6-15,-9 9 22 16,-11 7 2-16,-1 0-9 16,-5 1-16-16,-7-6-2 0,-6-16-16 15,-3-25-132-15</inkml:trace>
  <inkml:trace contextRef="#ctx0" brushRef="#br0" timeOffset="107498.63">8403 17748 429 0,'31'-28'60'0,"-2"-5"-61"0,7-3 2 16,3-4 2-16,6-5 0 15,3-4 1-15,3-2-1 16,5-4 2-16,5-4 2 0,3-3-2 16,4-8-2-16,5-3 0 15,3-6-3-15,3-3 1 16,6-6 1-16,-1-3-1 16,4 1-1-16,0-5 1 0,0 2-2 15,1-2 1-15,1-1 2 16,0-2-1-1,5-2 12-15,2-3 12 16,4 0-12-16,1 1-4 0,4-1-6 0,2-3-3 16,-1 5-14-16,2-1 21 15,-6 0-5-15,0 2 0 16,-6 8-2-16,-2 2 2 16,-7 5-2-16,-6 3 0 15,5 2 0-15,-4-1 1 16,3-1-1-16,-2 0 0 15,-1 4 0-15,0-1-1 0,1 3 3 16,-5-1-2-16,-8 6-1 16,0 3 2-16,-8 3-1 15,-6 6 1-15,-7 4 7 16,-6 5-3-16,-7 2 1 0,-3 5 0 16,-5-2 3-16,0 5 3 15,1-3-2-15,-1 0-3 16,3-2-7-16,1 4 0 15,-3 0 1-15,-1 8 0 16,-4 1-2-16,-7 6 1 0,-3 8 1 16,-5 1-1-16,-6 5 1 15,-3 3 2-15,-1 5 1 16,0 0 10-16,-3 1-3 16,-1 2-2-16,-1-2 2 15,2 2 0-15,3 1-4 16,0 0-6-16,0-11-42 0,0-9-162 15</inkml:trace>
  <inkml:trace contextRef="#ctx0" brushRef="#br0" timeOffset="145152.72">8256 16565 135 0,'2'0'-17'15,"-1"-6"17"-15,3 3 0 16,-1-2 4-16,2-1-3 15,-2 1-1-15,1-2 3 16,3 1-2-16,0-2-1 0,0 1 0 16,1-6-87-16</inkml:trace>
  <inkml:trace contextRef="#ctx0" brushRef="#br0" timeOffset="146098.28">8923 16066 423 0,'-19'0'-22'0,"2"-8"30"0,2 1-4 16,6 2 2-16,6 0-4 15,1 1-7-15,2 0 3 16,-2 1-3-16,2-1 5 15,0 3 3-15,0-1-1 16,0 2-2-16,0 0 1 16,0 0-1-16,0 0 0 0,0 0 1 15,2 0 2-15,0 0-1 16,1 0 1-16,2 0 9 16,1 0 0-16,1-1 0 0,1-2-5 15,0 2-2-15,3-1 0 16,-2-2-4-16,0-2 0 15,1 0 2-15,4-5-2 16,1-6 3-16,4-12 1 16,6-7 2-16,3-12-5 15,7-7 2-15,2-10-3 0,2-6-1 16,4-6 2-16,1 1-2 16,-1-3 0-16,-8-3-42 15,-8-7-177-15</inkml:trace>
  <inkml:trace contextRef="#ctx0" brushRef="#br0" timeOffset="157455.51">7479 7322 171 0,'0'-45'4'0,"10"6"-7"0,7 2 2 16,-2 6-26-16,5 2-115 15</inkml:trace>
  <inkml:trace contextRef="#ctx0" brushRef="#br0" timeOffset="159143.37">9194 6803 123 0,'26'-9'4'0,"4"-2"-1"0,1 2-1 15,-2-1 4 1,0 0 7-16,-2 3-1 0,0 0 2 16,-4-2-4-16,-2 6-1 15,1-3-2-15,-4 5-3 16,-2-2-1-16,1 3 0 0,-2 0-1 16,2 0-1-16,2 3 0 15,3 0 0-15,1 4 1 16,1 0-1-16,5-1 0 15,3 3 0-15,0 0 0 16,6 0-1-16,3 1 0 16,3 5 3-16,3-5-2 0,4 5-2 15,3-1 3 1,-1-2 0-16,1 1-4 16,4-1 4-16,-4-3-1 0,2 0-1 15,-1-2 2-15,3-1-2 16,1 1 1-16,0-6 0 0,6 1 0 15,-1 0-1-15,3 0 1 16,0-4-1-16,1 2 0 16,-4 0 2-16,3 0-2 15,-1 0 0-15,5-2 0 16,-3-1 0-16,2-3 1 0,1 5-1 16,3-5 0-16,3 3 1 15,1 1-1-15,-2 2-1 16,4 0 2-16,-2 0-2 15,0 0 1-15,-3 0 0 0,1 0 0 16,-3 2 0-16,-5 1 1 16,-1 1 3-16,0-1 3 15,-3 1 1-15,1-1-1 16,-1-1-3-16,3 2-1 16,-1-3-2-16,6 2 1 15,3-2-1-15,1 1-1 0,-1-2 0 16,0 0 3-16,0 0-3 15,-6 0 0-15,-1 2 1 16,-1-2-1-16,-6 0 0 16,1 0 0-16,4 0 1 15,-1 0-1-15,1-8 0 16,0 3 1-16,0-2 0 0,-3 2-2 16,-3-2 2-16,-3 1-2 15,-3 1 1-15,-2 0 1 16,-2 3-1-16,1 0 0 15,-3 0 0-15,-1 2 0 0,-3 0 1 16,-2 0-1-16,-2 0 0 16,-1 0 1-16,-5 0-1 15,2 2-1 1,-6-2 3-16,2 0-3 16,3 0 1-16,-2 0 1 0,1 0-1 0,1 0 0 15,-2 0 1-15,2-6-1 16,-2 3 0-16,-1-2 0 15,-1-2 0-15,-3 0 0 16,3-1 1-16,-2 1-1 0,1-3 2 16,-1-1 10-16,3 2-1 15,1-2-3-15,1 0-2 16,0 3-5-16,-4-1 1 16,-3 1-2-16,-3 1 1 15,-1 2 0-15,-4 1-1 0,2-3 1 16,-1 0-1-16,4 5-1 15,1 2 1-15,4 0-1 16,0 0-6-16,0 2-66 16</inkml:trace>
  <inkml:trace contextRef="#ctx0" brushRef="#br0" timeOffset="164065.69">25387 7896 125 0,'-6'-3'25'0,"6"-2"-26"16,0-3-25-16,0-2-97 16</inkml:trace>
  <inkml:trace contextRef="#ctx0" brushRef="#br0" timeOffset="164331.28">25017 7986 222 0,'-4'0'19'0,"1"0"26"16,-1 0 4-16,1-3-21 0,-1-2-12 15,1-2-8-15,1 0-8 16,2-3-7-16,0 1-50 16,7-6-47-16,7-7-74 15</inkml:trace>
  <inkml:trace contextRef="#ctx0" brushRef="#br0" timeOffset="166599.44">25108 8008 358 0,'2'0'-10'0,"2"-1"12"16,0-3-2-16,1 3 5 15,0-1 0-15,1 0 0 16,-3 0 0-16,4 1-4 0,3 1 1 16,0 0 0-16,7-2 1 15,-2 2-2-15,2 0 0 16,2 0 0-16,3 0-2 15,2-3 8-15,3 2 0 16,1-3 4-16,5 1 0 16,2-2 4-16,5-1-5 0,1 1-3 15,4-1 0-15,1-1 0 16,7 0-2-16,4 3 2 16,3-5-1-16,1 3-3 15,1 0 3-15,3 1-4 16,0-1-3-16,-1 0 3 0,1 2-1 15,1-1-1-15,-1-2-1 16,2 1 2-16,-3 1-1 16,1-2 2-16,-2 3-2 15,-1-2 1-15,3 3 0 0,-2-1-2 16,1 3 4-16,1-1-5 16,-2 2 2-16,4 0 2 15,-4 0-2-15,3 0-2 16,-3 0 5-16,-2 0-3 31,0 0 0-31,-5 2 1 0,-3 0-1 16,-2 4 2-16,-1-2-1 0,-5 3-2 0,2-1 2 15,-3-1-1-15,1 2 0 16,0 0 2-16,1 0-4 16,2 0 3-16,-4 1-1 15,3-1 1-15,-2-2-1 16,2 1 1-16,-1 3-3 0,-1-2 3 15,-2-5 0-15,-3 4-2 16,-2-2 2-16,-2 2 0 16,1-2-1-16,1-1 1 0,-2 0-1 15,5-1-1-15,0-1 3 16,5 1-2-16,-2-1 1 16,1 2-1-16,-2-2 0 15,-2-1 0-15,-1 0 0 16,-2 3 2-16,-6-3-2 15,2 2 0-15,-2-1 1 16,1 1 3-16,-3 0 0 0,2 0-1 16,4-2 0-16,-2 1-2 15,1-1-1-15,-1 0 2 16,0 0-2-16,0 0 1 16,-1 0-1-16,1-1 0 15,-2-1 1-15,2-2 1 0,2-2 0 16,6 2 4-16,-1 1-3 15,6-2-1-15,-1 2-1 16,1-2 1-16,-4 1-2 16,-4 0 0-16,-3 0 0 0,-4 0 0 15,-3 2 1-15,-2-2 0 32,0 1-1-32,-2-3 8 0,4 2-1 15,0 2-4-15,0 2-1 16,1-1-1-16,-3 1-1 15,-4 0 2-15,-5 0-2 0,-2 0 1 16,-5 0-1 0,-4 0-1-16,-5 0 3 0,-2 0 1 0,0 0 3 15,0 0 13-15,0 0-11 16,0 0-7-16,0 0-3 16,-2 0-46-16,-1 0-54 15,1 0-85-15</inkml:trace>
  <inkml:trace contextRef="#ctx0" brushRef="#br0" timeOffset="167131.84">29703 7868 393 0,'-7'-10'3'16,"4"0"26"-16,1 1-7 15,2 3-7-15,0 3-6 16,0 1-6-16,0 2-5 16,5 0-3-16,8 0 6 0,10 0-7 15,8 0 12-15,9 10-4 16,4 2-1-16,5 1-1 16,-1 1 1-16,-6 4 0 15,-6-3-1-15,-9 3 0 16,-6-1-1-16,-6-2 0 0,-3 3 4 15,-3 0 5-15,0 3 1 32,-2 2 5-32,-2 1-13 15,-3 1 3-15,-2 0-3 0,0-3-1 0,-10-4-1 16,-12-1 2-16,-7-3 4 0,-7-3-2 16,-5-3 7-16,-8 0-1 15,-2-1 0-15,-1-4-4 16,6 3-1-16,9-2-5 15,10-4-3-15,18-8-102 0</inkml:trace>
  <inkml:trace contextRef="#ctx0" brushRef="#br0" timeOffset="170517.31">26900 12287 302 0,'-7'0'166'16,"2"0"-170"-16,2-3-3 16,3 1-13-16,0 0-5 15,0 1-6-15,0 1 34 16,-2-2 1-16,0 0 0 15,-1 0 2-15,-3-1 10 0,0-1-5 16,1 0 7-16,0-1 1 16,0 0-5-16,-2-3-3 15,-1 2 1-15,-5-2 1 16,3 0 0-16,-8-2 4 0,2-2-1 16,-4-2-6-16,-2 1-7 15,-1 0-2-15,0-3 1 16,-2 1 0-16,1 1-1 15,-1-1 1-15,-1 1-1 16,-1 3-1-16,0 2 0 0,-2 3 0 16,-5 2 0-16,0 2-2 15,-3 2-2-15,-1 0 0 16,1 4 1-16,-2 4 0 16,-1 1 2-16,4 4-4 15,-2-1-1-15,3 4 4 0,-3 3 0 16,1 0-2-16,2 4 4 15,-1 4-1-15,-3-1 1 16,-5 9-3-16,1 0 5 16,1 6-3-16,0 4 3 15,2 4-2-15,6 1 1 0,7 4 2 16,2 1-2-16,3 1 1 16,3 5-2-16,1 3 0 15,0 6 1-15,0 0-2 16,2 4 3-16,0 1-2 0,3 0-1 15,4 0 1-15,0-5 0 16,6 2 0-16,1-6 1 16,2 2-1-16,0-2 3 15,0 1 0-15,5 3 0 16,4 0 0-16,0 3-1 16,4 0 3-16,0-3-3 0,4-2 1 15,3-8-1-15,1-1 0 16,4-7 0-16,2-6-1 15,2-3 4-15,4-7-1 16,-1-3 0-16,4-4-1 0,-1-2-2 16,4-4 1-16,0-2 0 0,0-3-2 15,0-4 0-15,5-1-3 16,-1-9 4-16,2-4 5 16,5 0-1-16,-1-4-2 15,-1-9-1-15,-5 3-1 0,-3-5-1 16,-3 3 0-16,-6-4 0 15,-4 2 2-15,-4-2 1 16,3-6 1-16,-3-1 4 16,2-9 5-16,3-3 4 15,5-10-10-15,2 0-4 0,-3-5-3 32,-2-2 1-32,-3 2 0 15,-2-3-1-15,-9-1 1 0,-2 3-1 16,0-3 2-16,-8 0-1 15,-2 1 0-15,-2-4 0 16,-2-2 0-16,0 0-1 16,0-3 2-16,0-1-2 0,0-1 0 15,3-2 1-15,-1 4-2 16,0-1 1-16,-1 1 1 16,-1 4-2-16,0 0 2 15,0 3-1-15,-5-1 0 0,-4 5-1 16,1 1 2-16,-4 1 0 15,2 2 0-15,0 0-1 16,-2 0 0-16,0 1 1 16,1 2 1-16,0-1-4 15,-3 2 4-15,1 1-4 16,-1 2 4-16,-1 5-2 16,1-1-2-16,-1 2 4 0,2 4-1 15,-2-1-2-15,-3 5 1 16,2-1-2-16,-3 4 1 15,0-1 2-15,1 6 1 16,-1 1 0-16,0 2 0 16,2 3 2-16,-1-1-1 0,2 1 2 15,-1 2-3-15,3 2 1 16,-1 1-2-16,2-2 0 16,-1 5 0-16,6-1 0 0,-3 0-1 15,0 2 1-15,2-1-1 0,0 2-1 16,2-1 0-16,-2 3-16 15,-2 0-16-15,2 5-27 16,-5-5-75-16</inkml:trace>
  <inkml:trace contextRef="#ctx0" brushRef="#br0" timeOffset="170901.86">27061 7299 177 0</inkml:trace>
  <inkml:trace contextRef="#ctx0" brushRef="#br0" timeOffset="172449.79">28045 6402 336 0,'0'-7'5'16,"0"-3"2"-16,0 7 22 15,0-1 0-15,0 3-1 16,0-1 0-16,0 2-4 16,0 0-3-16,0 7-10 0,0 11-10 15,-2 9 11-15,-4 10 7 16,2 8 2-16,-2 5-11 15,0 1-2-15,3 3 1 16,3-1-2-16,0 1-4 16,0-3 0-16,3 5-2 15,4-1-1-15,0 2 0 16,3 0-12-16,0 2-39 0,-3-6-38 16,-2-19-92-16</inkml:trace>
  <inkml:trace contextRef="#ctx0" brushRef="#br0" timeOffset="173137.36">27959 6306 410 0,'0'-8'4'0,"0"-2"11"16,1 0-3-16,3 3-5 16,-3 1 2-16,3-3 3 15,3 1-5-15,3 1 2 16,-2 0 7-16,4 1-7 16,3 1-2-16,4 0-2 0,2 2-1 15,2 3-2-15,4 0 0 16,2 0-2-16,2 6 3 15,-1 7 1-15,1 6-1 16,-1 3 0-16,-6 1-3 16,2 4 1-16,-3 5 0 15,-3-1 0-15,-2-1 0 0,-2 5 0 16,-2-3-3-16,0 1 4 16,-8 2 0-16,1 0-3 15,-5-1 2-15,-2 4 1 16,0-1-1-16,-5 1 5 0,-5-1-7 15,-9 2 4-15,-1 1-1 16,-3-1 0-16,-2-3-1 16,-2-4 2-16,-3 0-1 15,-1-2 1-15,0-1 3 16,-1 0 4-16,-2-3-3 16,-2 3-1-16,2-3-2 15,4-2 3-15,3-3-3 0,3-5-1 16,10-3-1-16,3-5-2 15,9-2-24-15,2-6-41 16,0-9-80-16</inkml:trace>
  <inkml:trace contextRef="#ctx0" brushRef="#br0" timeOffset="173529.87">28033 6193 338 0,'10'10'9'0,"-5"-2"-5"16,1 1 8-16,-3 3-1 15,-3-1-5-15,0 5 0 16,0-2-2-16,0-3-2 0,-7-10-105 16</inkml:trace>
  <inkml:trace contextRef="#ctx0" brushRef="#br0" timeOffset="196892.33">30858 8804 68 0,'11'0'-2'0,"0"4"-1"16,-6 5-5-16,-3-1-22 16</inkml:trace>
  <inkml:trace contextRef="#ctx0" brushRef="#br0" timeOffset="198691.16">30478 8587 270 0,'2'-10'12'0,"-2"0"18"16,0 1-17-16,0 2-8 0,0 0-3 0,0 3-1 16,0 1-2-16,2 3-1 0,-1-2 3 15,-1 2-1-15,2 0 1 16,-2 0-1-16,0 0-2 16,-3 0 3-16,-7 5 2 15,-4 1 2-15,0 1-1 16,-6-4 2-16,0 2 1 0,-1-1-2 15,-4 0-1-15,1 1 2 16,-1-2-1-16,-4 1-3 16,0 2 0-16,-3-3 6 15,0-1 0-15,-1 2 8 16,1-1-4-16,-5 2-5 16,4-3 2-16,-1 2-1 0,-1-1-3 15,0-1-2 1,-3 0-1-1,-3 0-1-15,-4-2-1 16,0 0 1-16,-2 0 1 0,-3 0-1 0,-2 0-1 16,1 0 0-16,3 0 1 15,0 0-1-15,1 0 1 16,2 0-2-16,1 0 1 16,-2-2 2-16,2 2-3 0,-5-2 1 15,-1 0 0-15,-2-1 0 16,-2-1 1-16,-1 1-1 15,-3-1 0-15,2-2 1 16,0 3 0-16,2 0-2 16,5-1 2-16,-4 0-1 0,4 2 1 15,0 1-3-15,-4-3 3 16,1 1 0-16,-1-1-2 16,-1-1 1-16,0 1 1 15,-4-3-2-15,2-2 3 0,1 2-3 16,-1 0 1-16,2 0 1 15,-2-1-2-15,1 3 4 16,1 0-2-16,-1 0-2 16,-3 1 2-16,2-1-1 15,0 3 1-15,1 0 1 16,-4 0-2-16,0 0 0 16,1 0 0-16,-1 2 0 0,-1 0 1 15,1-1 0-15,0 1-1 16,-2-2 1-16,0 2-1 15,1 0 2-15,1 0-2 16,2 0 1-16,-2 0-1 16,0 0 1-16,1 0-1 0,1 2 0 15,1-1 0-15,0-1-1 16,4 2 2-16,2-2 0 16,-1 0-2-16,2 0 1 15,0 0 2 1,2 0-3-16,2 0 2 15,-1 2-1-15,2-2-1 16,5 0 2-16,1 0-2 0,1 0 2 0,-2 2 0 16,4-2-3-16,-3 2 3 15,1 0-1-15,3-1 1 0,-3 1-1 16,1 0-1-16,6 0 1 16,-3 0 0-16,1-1 1 15,3 1-1-15,2 2 1 16,5-3-3-16,-2 5 2 15,4-5 0-15,3 3 0 16,-2 0 2-16,1 1-2 0,2 0-1 16,0 3 2-16,2 1-1 15,-3-1 0-15,8-1 0 16,4-5-41-16,3-2-159 16</inkml:trace>
  <inkml:trace contextRef="#ctx0" brushRef="#br0" timeOffset="199378.27">25470 8192 364 0,'0'0'70'0,"0"0"-65"0,0 0-4 16,0 0-8-16,0 4 7 0,-7 3 3 16,-5 2-2-16,-4 3 1 0,-5 3-1 15,-5 0-1-15,-2 7 1 16,-5 1 0-16,-1 4-2 16,-2 0 4-16,1 3 0 15,-1 2 6-15,0-1-3 16,4 0-1-16,3-2 2 15,4 0-2-15,3-1-2 16,6 1-1-16,3-1-1 0,5-1-1 16,1 0 1-16,7 0-1 15,0-2 0-15,7-4 1 16,10-3 1-16,10 0 1 0,13-4 1 16,6-5 0-16,10-2-2 15,7-3-1-15,3-2 1 16,4-2-1-16,3 0-1 15,-4 0 0-15,1-4 3 16,-1-1-5-16,-8 1 5 16,-3 0 4-16,-3 2 8 0,-10-1-1 15,-7-1 4-15,-8 4-1 16,-8-3 0-16,-6 3-5 16,-6 0-3-16,-4 0-5 15,-1 0 0-15,-3 7-4 16,0 2 2-16,0 2-2 0,-2-11-101 15,1-7-264 1</inkml:trace>
  <inkml:trace contextRef="#ctx0" brushRef="#br0" timeOffset="202044.81">30631 8132 130 0,'0'-11'134'16,"0"0"-126"-16,0-1 8 16,0 0 8-16,0 4-3 15,0-3 10-15,0 6 2 0,-8 1-4 16,-1 3-18-16,-3 1-8 15,-5 0 0-15,3 5 3 16,-2 7-4-16,0 3 0 16,-2 3 0-16,4 5-2 0,-3 0 0 15,2 6 1-15,-4 1-1 16,1 4 1-16,-1 5 0 16,0 7 1-16,2 4 4 15,2 6 4-15,3-1 1 16,4 4-2-16,4 0-3 15,4 0-2-15,0-4-1 16,14-2-2-16,3-3 1 0,5-5-1 16,5-4-1-16,0-9 2 15,2-5-3-15,3-7-2 16,2-10 3-16,0-2 1 16,2-8 3-16,1 0 0 0,2-10 2 15,-5-4-4-15,0-2 0 16,-4-4-1-16,-3-1 2 15,-6-2-1-15,-2-6 3 32,-7-1 3-32,-1-2 9 0,-6-4-7 15,-1-1 0-15,-4-8-2 0,0 4-3 16,0-4-1-16,-2 5-4 0,-1-2 2 16,-3 3-1-16,0 3-1 15,-1 3 2-15,-3 2 0 16,1 1 1-16,-4 3 3 15,1 2-1-15,-3 0-2 0,1 2 2 16,-3 2-2-16,0 1-2 16,2 0-2-16,-2 4 1 15,0 0 2-15,3 6-4 16,-1-1 0-16,0 1 2 16,-4 4-2-16,2 1 3 0,-3 1-1 15,-4 2 0-15,1 0 0 16,0 2-1-16,3 0 1 15,0 0 0-15,3 0 1 16,2 5-1-16,2-1 0 0,3 3 0 16,-3 0-1-16,4 3 0 15,-2-2 1-15,0 5-1 16,1 1 1-16,-3 2 0 16,4 2-2-16,-3 2 4 15,0-1-3-15,2 5 0 16,3 1 2-16,-1-1-1 15,5 5-1-15,-1-2 1 0,1 3 0 16,-1 0 0-16,1 6 0 16,-1-4 0-16,-1 2 0 15,2 0 0-15,-2-4 0 16,2 0 0-16,-1-1 0 16,1 0 0-16,1-4 1 0,0-1-1 15,2 0 0-15,0-1 1 16,0-1-2-16,0 1 1 15,0 2 0-15,0 0 0 16,4-4 0-16,3 0 0 16,1-1-1-1,2-4 1-15,-1 0 0 16,4-2 0-16,-1-3 0 0,0 3-2 0,5-5 1 16,-3 0 2-16,2 0 1 15,0 0-2-15,1 0 0 16,1 0 0-16,-4-2 0 0,0-1 0 15,-1-1-2-15,-1-2 1 16,1-3 2-16,-2 0-1 16,-3 0 2-16,2 0-2 15,-1-3 0-15,0-6 1 16,2-4 1-16,-1-1-2 16,3-4 1-16,3-1-1 0,0-3 1 15,-1-3-1-15,0 4-2 16,0-4-1-16,-1 4 3 15,1 1-4-15,-3 0 5 16,0 2 2-16,-4 1-6 0,1 1 4 16,-2 1-1-16,3-2 0 15,-2 2 2-15,-1-1-2 16,0-2-2-16,1 0 4 16,-1-1-4-16,-2-1 4 15,-1 0-2-15,-1 1 0 16,-1-3 0-16,0-1 1 0,-2 2 0 15,0-2-2-15,0-3 1 16,-7 3 2-16,-2 0-3 16,-2-4 1-16,-3 4 2 15,-3 1-4-15,0 0 2 16,-2 4 2-16,0 0-4 0,-1 0 3 16,-2 4 0-16,1-4 0 15,0 4-1-15,-1-1 1 16,1 1 0-16,1 3-1 15,1-1 1-15,4 3-1 0,0 0-1 16,3 0-38-16,-3-3-47 16,3-2-158-16</inkml:trace>
  <inkml:trace contextRef="#ctx0" brushRef="#br0" timeOffset="-198400.1">29596 9334 129 0,'0'-15'30'0,"0"3"-35"16,3 3 6-16,4 1-10 15,0 4-2-15,-6-1 4 16,-1-1 6-16,0 2 3 16,0-1 12-16,-4 2 8 0,-3 0-16 15,-3-3-24-15</inkml:trace>
  <inkml:trace contextRef="#ctx0" brushRef="#br0" timeOffset="-197981.36">29499 9110 253 0,'-8'-13'9'0,"0"2"-3"16,2-1 13-16,3 1 22 15,-1 0-15-15,1 2-5 0,-1 2 0 16,3-2-10-16,-1 2 1 16,-3 2 8-16,4 1-1 15,-1 3-4-15,0-2 0 16,1 3 0-16,1 0-9 0,0 3-8 16,0 4 2-16,0 8-3 15,0 3 3-15,3 6 2 16,5 6-4-16,-5 2 3 15,3 4-1-15,-1 3 0 16,0 2 1-16,2 1 0 0,1 0-1 16,-1 2 0-1,2-2 2-15,2 2-3 0,-1 0 0 16,1-1 3-16,2 0-2 16,1-2 1-16,-4 0-1 15,4-7 0-15,-4-1 2 16,0-3-4-16,-2-13-18 0,1-6-25 31,-4-11-44-31,0-21-176 0</inkml:trace>
  <inkml:trace contextRef="#ctx0" brushRef="#br0" timeOffset="-196949.11">29442 8990 277 0,'-9'-2'53'0,"-1"-4"-52"16,2 3 6-16,1 1 1 15,0-1 5-15,0-3-7 16,4 3 7-16,1-5 5 0,0 3-4 16,2-5 0-16,0-1-2 15,0 0-4-15,4 1-1 16,4-3-2-16,1 1-2 16,1-3 0-16,0 5 0 0,2-1 0 15,0-1 3-15,5 4 2 16,-2-1-2-16,4 6-3 15,1-3-3-15,-1 6 2 16,3 0 0 0,0 0-5-16,-2 8 4 15,6 0-1-15,1 5-1 0,-2 3 2 0,-1 0-1 16,-3 4-2-16,0-2 3 16,-2 3-2-16,-7 0 2 15,0 1 0-15,-2 1-2 0,-5 2 2 16,-3 2 1-16,-2-2-1 15,0 1 2-15,0 1-1 16,-5 0-1-16,-7 1 1 16,0 1 1-16,0-2-1 15,-5-2 0-15,2 0-1 16,-4-3 1-16,-1-3-1 16,1-5 0-16,1-1 0 0,-3-6 2 15,6-4 0-15,3-3 3 16,-2 0-3-16,8 0 2 15,2-2 0-15,1-5-2 16,3 0-2-16,0 0-3 16,0-2 1-16,0 4 2 0,0 1 0 15,0-2-1-15,0 5 0 16,1-1-1-16,1 2 1 16,0 0-1-16,1 0 0 15,2 0 0-15,1 5 0 0,3 3-3 16,2 1 4-16,1 1 0 15,3 3 1-15,2 1 0 16,2 0-1-16,-1-2 0 16,1 5 1-16,3-3 3 15,0-2-1-15,2 1 1 0,3-2-1 16,-1-1 0-16,1 1-1 16,3-2-1-16,-3 0-1 15,-2 0 0-15,-2-3 0 16,1 2 2-16,-2 1-2 15,-2 0 0-15,-3-2 0 16,0 1 0-16,-5 0-8 0,-2-1-46 31,-4-3-21-31,-6-4-72 16</inkml:trace>
  <inkml:trace contextRef="#ctx0" brushRef="#br0" timeOffset="-196553.22">29353 9007 127 0,'-8'0'31'0,"3"0"3"15,-2 0 1-15,7 0-13 16,-1 0-17-16,1 0-3 15,0 0 3-15,0 0-4 16,0 0 4-16,0 3-7 0,-2 4 6 16,2 5-2-16,-2 4-1 15,0 0 0-15,2 0-3 16,-1-1-89-16</inkml:trace>
  <inkml:trace contextRef="#ctx0" brushRef="#br0" timeOffset="-194544.75">24759 12582 449 0,'0'-3'3'0,"0"-5"-3"0,0 6 4 16,0 0-5-16,0 2-1 15,0 0 6-15,0 0-3 16,0 0-4-16,3 4 0 15,6 9-7-15,0 6 5 16,2 10 4-16,-1 8 2 16,3 6 1-16,-2 5 0 0,-1-1 1 15,5-4 1-15,-1-11-1 16,4-9 2-16,1-13-2 16,3-10 0-16,4-12 3 15,2-20 8-15,5-12 4 0,2-12-9 16,3-12-5-16,4-8-2 15,1-3-2-15,4 0 1 16,-1 7 1-16,5 0 6 16,-3 13-3-16,0 11-3 0,0 10-2 15,-7 13-4-15,-7 14-35 16,-6 11-30-16,-6 6-71 16,-10 10-102-1</inkml:trace>
  <inkml:trace contextRef="#ctx0" brushRef="#br0" timeOffset="-194084.95">27344 12466 126 0,'0'14'213'16,"-3"4"-213"-16,-4 1 0 15,4 7 0-15,3 0 1 16,0-1 4-16,5-2 1 0,5-5 0 16,2-2-5-16,3-8-1 15,-1-5 11-15,3-3-6 16,0-9 12-16,0-14 19 16,5-13-5-16,0-17-9 0,5-11-6 15,7-8-9-15,3-8-3 16,0 7-3-16,3 9 0 15,-3 16 1-15,-1 10-3 16,-4 15-9-16,-3 10-26 16,-5 8-16-16,-8 5-131 0</inkml:trace>
  <inkml:trace contextRef="#ctx0" brushRef="#br0" timeOffset="-193692.82">28048 12186 429 0,'-8'2'-6'0,"1"0"9"15,4 1 8-15,3 8-7 0,0 7-5 0,3 7 2 16,3 8 0-16,3 9 0 15,0 2 1-15,0 2-2 16,0-1 1-16,4-2-1 0,-3-9 0 16,3-9 0-16,5-13 1 15,0-10-8-15,4-8 14 16,2-24 18-16,8-14-2 16,7-15-9-16,2-11-10 15,4-7-4-15,1 2 2 0,3 7-1 16,-2 9 1-16,-7 10-2 15,1 10 1-15,-6 12-1 16,-6 8 1-16,-3 8-2 16,-7 7-2-16,-8 4-34 15,-11 0-52-15,-2 0-259 16</inkml:trace>
  <inkml:trace contextRef="#ctx0" brushRef="#br0" timeOffset="-189300.81">31036 7413 456 0,'6'0'-44'16,"-6"0"41"-16,0-2-40 16,-11-3-62-16,-7-11-115 15</inkml:trace>
  <inkml:trace contextRef="#ctx0" brushRef="#br0" timeOffset="-180889.76">25773 9576 223 0,'0'-10'-12'0,"0"-1"16"0,2 2-3 16,1 2 4-16,3 1-9 16,-1 1 3-16,-4 2 0 15,6-1 0-15,-4 2 2 16,2-3-1-16,1 4 1 0,2-2-1 16,0 1-5-16,4 2 8 15,2-1-1-15,3-1-1 16,3 2 2-16,1-2 1 15,1 0 1-15,1 2 0 16,4 0 3-16,0 0-5 0,4 0-1 16,3 0-1-16,2 0 0 15,5 0-1-15,2 0 1 16,2 0 0-16,4-1-1 16,-1 1 18-16,4-2-18 15,-1 0 1-15,2 0 0 16,1 1 0-16,0-3 2 0,2 1 4 15,-1-5-3-15,-1 2 2 16,2 0-1-16,0-2-2 16,1 3-1-16,-2-2 3 15,1 1 1 1,3 2 1-16,-3 0-1 0,0 0-2 16,0 2 4-16,-3 2-4 15,1 0 3-15,-3 0-5 0,0 0 1 16,-2 0-2-16,2 2-1 15,-3 2 1-15,0 0 0 16,0 0 7-16,3 0 2 16,0 2-6-16,-2-1 1 0,0 3-3 15,-1-3 1-15,-1-1-3 16,-1 2 3-16,0-2-2 16,-2 0-1-16,0-2 3 15,0-1-3-15,2 0 1 16,0 2 0-16,1 0-1 0,1 1 1 15,1-1-1-15,-3 1 2 16,1-3-4-16,-7 4 5 16,1-4-4-16,-3-1 1 15,1 2 2-15,-1-2-4 16,6 2 4-16,-4-1-3 0,1-1 2 16,3 2-1-16,-1-1 2 15,-2 2-2-15,-3-2 1 16,-4-1-1-16,-1 2-1 15,-5 0 2-15,-1-2-1 16,-2 2 1-16,-3-1-1 16,-4-1 1-16,-4 2 1 0,-4-2-3 15,0 2 2-15,-7-2 0 16,-1 0 0-16,0 0-1 16,-2 2 0-16,0-2-8 15,0 1-3-15,-5 2-36 16,1-3-61-16,1 0-56 0</inkml:trace>
  <inkml:trace contextRef="#ctx0" brushRef="#br0" timeOffset="-180371.25">29131 9432 267 0,'-2'-10'25'0,"2"2"-19"16,0-3-1-16,0 6-2 16,0 1 1-16,0 3 0 0,0-2-4 15,0 3 2-15,0 0-7 16,0 0-8-16,0 0 16 15,6 0-3-15,-1 4 3 16,3 0 6-16,6 3-1 0,1 2 1 16,5-2 0-16,4 4-3 15,1 1-2-15,1 5 1 16,6-2-4-16,-3 2 1 16,-2 3-1-16,0-1 0 15,-3 0 1-15,-6-1 0 16,-5 0-2-16,-6-2 0 15,-6 0-2-15,-1-2 9 0,0-1-3 16,-7 1 2-16,-1 1 3 16,-2-3 1-16,0 1-2 15,-4 0-3-15,2 2-2 16,-5-3-1-16,-3 3 2 0,-7-1 0 16,-7-3-2-16,-4 1 0 15,-11 1 0-15,-4 3 0 16,-4-4-1-16,-5-6-37 15,1-6-177-15</inkml:trace>
  <inkml:trace contextRef="#ctx0" brushRef="#br0" timeOffset="-165000.22">30278 9790 202 0,'5'-1'4'16,"-1"-1"-4"-16,-1 0 0 0,-3 2 1 16,1-2-1-16,-1 1-2 15,0-1 43-15,0-2-19 16,0-1 1-16,0 1 9 16,-1-1 1-16,-2 1 3 15,1 3-10-15,2-1-7 0,0 0-3 16,-2 2 0-16,1 0-4 15,1 0-2-15,0 0-6 16,-2 0-4-16,0 5 4 16,-1 6-2-16,-1-2-1 15,1 3 1-15,1 1-2 16,2-4 0-16,0 0 1 0,0-2-2 16,0-5 0-16,7-2-7 15,5 0 3-15,7-4 6 16,6-10 7-16,7-4-4 15,2-3-1-15,2-4 0 16,1-1-1-16,2 2-1 16,-7 1-1-16,-3 3 1 0,-6 7-2 15,-2 3 1-15,-8 3-2 16,-4 3-7-16,-5 4 0 16,-4 0 6-16,0 0 1 0,0 0-1 15,0 0 1-15,0 0 3 16,0 0 0-16,0 0 0 15,0 0-1-15,0 0 0 16,0 0-2-16,3 4 0 16,1-1 0-16,-1 1 1 15,1-1 0 1,-1 2 2-16,-1-1-2 0,2 0 2 16,-4-1 0-16,0 1-1 0,0-1 0 15,0 1 2-15,0 1-1 16,0-1-4-16,0-4-86 15,0-11-241-15</inkml:trace>
  <inkml:trace contextRef="#ctx0" brushRef="#br0" timeOffset="-157522">18311 10097 231 0,'8'-18'-57'16,"1"-1"72"-16,-2-1-16 0,1 4 4 15,-3 2-2-15,2-1 0 16,0 7 0-16,-2-1 8 16,3 4 6-16,-3 5 9 15,1 0 10-15,-1 0-23 16,-2 12-1-16,-1 2-4 0,0 6 0 16,-2-2-1-1,4 3-1-15,-2 0-2 0,3-3 1 31,0 0 4-31,2-4 1 0,5 3 3 16,-2-2-1-16,6 0 6 0,2 3 2 16,2-4-6-16,3 2-4 0,6-4-2 15,1-1-1-15,12-3-2 16,4-5 4-16,10-3 3 16,14 0-3-16,11-11 0 15,12-7-3-15,6-6-1 16,8-5-2-16,-2 0 0 0,2-1 1 15,-5 3-2-15,-7 2 1 16,-7 2-2-16,-13 7 3 16,-12 2 4-16,-15 5-3 0,-14 1 3 15,-12 2 4-15,-10 0 2 16,-6 1 2-16,-6 3 3 16,0 2-8-16,0-2-7 15,-4-3-43-15,-4-9-130 16</inkml:trace>
  <inkml:trace contextRef="#ctx0" brushRef="#br0" timeOffset="-153299.93">14359 11196 51 0,'6'-5'25'16,"1"-1"-54"-16</inkml:trace>
  <inkml:trace contextRef="#ctx0" brushRef="#br0" timeOffset="-152848.35">18258 11303 198 0,'34'0'-80'0,"-3"-2"80"0,3-3 2 16,-2 1-10-16,-3 1-11 16,-6 1-15-16</inkml:trace>
  <inkml:trace contextRef="#ctx0" brushRef="#br0" timeOffset="-151111.66">4929 11960 128 0,'21'-7'12'0,"-1"-2"10"16,-2 5-4-16,0-1-6 15,0 3-2-15,-2 1-5 16,0 1-2-16,1 0 0 15,0 0-2-15,3 3 0 16,5 2 0-16,6 2-1 0,5 0 0 16,6 0 1-16,11 0 0 15,3 1 0-15,6-1-3 16,8 1 4-16,3 1-2 16,2 1-1-16,3 0 3 0,0 2-1 15,5-3-2-15,-1 0 0 16,2-1 0-16,3-1 0 15,1-2 2-15,3-3 0 16,1-1-1-16,-2-1 1 0,0 0-1 0,0 0 1 16,-1 0-2-16,0 0 1 15,1-1-3-15,-2 1 6 16,1 0-2-16,-7 0-2 16,0 0 3-1,1 0-2-15,-4 0 0 0,0 0 1 0,1 0-1 16,-2 0 1-16,2-2-3 15,0-4-1-15,-3-4 6 16,0-1-5 0,1 1 2-16,-3-1 6 0,1 0 2 15,-1 0-10-15,-3 1 4 0,0 3-9 16,1-3 15-16,-1 3-8 16,-4 1 0-16,0-1 0 15,1-2 1-15,-3 3-1 16,1-3 1-16,1 0-1 15,-2 0 1-15,1 1 3 0,-1-2-2 16,-3 0 0-16,1 3 0 16,-4-3-1-16,-1 4 1 15,-3-3 2-15,0-2-1 16,0 4-2-16,-3-2 1 16,3 2 1-16,-1-2-3 0,-1 4 0 15,-1-1 1-15,-5 5-2 16,-1-1 1-16,-4 0 1 31,-4 2-2-31,-3 0 1 0,0 0-2 16,0 0 4-16,-2 0-2 15,-2 0 0-15,2 0 0 16,0 2 0-16,0-2 0 0,-1 0 0 16,-3 0 1-16,4 0-1 15,-3 0 0-15,-2 0 0 16,-2 0 0-16,0 0 0 15,-4 0 2-15,-1 0-2 16,1 0 0-16,-3 0 3 16,-2 0 10-16,0-4 5 0,-2-1-1 15,0-1-4-15,-6 1 2 16,0 2 0-16,-3-1-2 16,-4 1 9-16,1 0-8 15,-2 2 8-15,-2 1-3 0,0-4-6 16,0 4-6-16,0 0-1 15,0 8-10-15,0-5-96 16,-7-5-96-16</inkml:trace>
  <inkml:trace contextRef="#ctx0" brushRef="#br0" timeOffset="-148336.51">30210 10755 369 0,'0'-1'86'0,"0"-3"-83"15,0 4-1-15,0 0-2 16,-3 0 2-16,-1 8-2 16,1 9 1-16,1 5 1 15,-1 7 1-15,0 7 2 16,3 10 1-16,0 8 1 0,0 2-1 15,0 4 2-15,0 1-3 16,0 1 3-16,0-3 1 16,0-5-1-16,0-4-5 15,0-7 0-15,3-9-1 16,-3-11-1-16,0-7 3 16,0-7-2-16,0-7 8 0,0-2 2 15,-3-11 31-15,-6-12-20 16,2-12-11-16,-4-11-11 0,2-9 1 15,2-6 0-15,0-5-2 16,-1-2 3-16,3 3 0 16,0 2-4-16,0 4 4 15,-2 7-3-15,1 8-1 16,0 5 2-16,1-1 1 16,3 5-2-16,-1 2 1 0,3-6-1 15,0 6 0-15,0-1 0 16,0 2 0-16,7 4 0 15,-2 3 1-15,3 8-3 16,-1 3 3-16,-2 3-2 16,-1 4 1-16,-1 3 0 0,0 4-6 15,2 0 4-15,2 9-1 16,2 8 2-16,1 4 2 16,5 8-1-16,1 1 0 15,2 8 3-15,4 0-5 16,-3 3 2-16,6 0 0 0,1 4 0 15,2 1 1-15,1-1-1 16,3 3-1-16,1 0 2 16,-3 0-1-16,1 0 0 15,-1 2 1-15,-1 2-1 16,-5-4 0-16,-5-1 2 0,-1-5-2 16,-4-4 0-16,-4-6 1 15,-5-7 2-15,0-2 2 16,-1-7-2-16,-3-2-1 15,-1-4 0-15,0-2 0 16,0-4-2-16,0-4-15 0,-12 0-50 16,-3-6-93-16</inkml:trace>
  <inkml:trace contextRef="#ctx0" brushRef="#br0" timeOffset="-147843.85">30142 11262 144 0,'0'2'118'0,"-3"-2"-92"16,3 0 24-16,0 0-22 15,0 0-9-15,0 0 2 16,5-4-6-16,7-7-2 16,5-5 2-16,10-5 8 15,5-6 5-15,4-5 0 16,5-2 9-16,2 1-7 0,-3 2-13 16,-10 6-12-16,-6 7-3 15,-12 5-2-15,-10 7 1 16,-2 2 7-16,-7 2 1 15,-8 2-8-15,-4 0-6 0,-3 0-34 16,-2 4-24-16,1 1-19 16,0-2-72-16</inkml:trace>
  <inkml:trace contextRef="#ctx0" brushRef="#br0" timeOffset="-146545.78">29433 12828 332 0,'5'-7'8'0,"-1"-2"-8"16,1 2 2-16,0 3 1 15,1 1-3-15,-2-1 1 0,-1 4 0 16,-1 0-1-16,0 0 2 16,-1 0 14-16,-1 0 7 15,0 6-4-15,0 1 5 16,0 3-4-16,0 3-1 16,0 2 0-16,0-2-1 0,0 6 1 15,0-3-4-15,0 3-6 0,0-1 0 16,2 0 0-16,7-1-4 15,1 0-2-15,3-7 0 16,4-4-2-16,-1-6-5 16,4 0 13-16,7-20 15 0,3-14 0 15,8-7-11-15,10-12-8 16,6-8-4-16,7-3-1 31,2-2 2-31,3 5-1 16,-5 4 0-16,-5 7-2 0,-9 11 1 15,-11 9 1-15,-11 8-1 16,-11 8 1-16,-7 5-1 0,-5 5 3 16,-2 3 1-16,0-3 14 15,0 2-6-15,-2 0-4 16,-1 2-5-16,-1-2-2 16,1 2 0-16,1 0-2 15,2-1 2-15,-2 1-3 0,2 0-4 16,0 0 4-16,-2 0 1 15,2 5-1-15,0 2-1 16,0-1 0-16,-1-1 1 16,1 0 2-16,0 3 1 15,0 0-1-15,0 3 1 16,7-8-33-16,0-10-53 0,-4-43-263 16</inkml:trace>
  <inkml:trace contextRef="#ctx0" brushRef="#br0" timeOffset="-139864.75">21027 15488 370 0,'0'0'-25'16,"0"0"25"-16,0-2 1 0,0 0 1 0,0 2 10 15,0 0 19-15,0 0 3 0,-3 0-9 16,3 0-8-16,0 0 4 15,0 4-12-15,10 12-9 16,10 3 3-16,5 13 5 16,10 8 1-16,4 15-1 15,2 14-2-15,1 17-3 0,-3 20 0 16,0 11 1-16,-1 13-3 16,-3 7-1-16,4 1-13 15,-5 1-20-15,3-4-13 16,-3-15-10-16,-3-12-26 15,-4-28-41 1</inkml:trace>
  <inkml:trace contextRef="#ctx0" brushRef="#br0" timeOffset="-139680.83">21275 15737 396 0,'-5'-35'-147'0,"3"-3"96"16,-4-1 3-16,1-2-41 16</inkml:trace>
  <inkml:trace contextRef="#ctx0" brushRef="#br0" timeOffset="-139439.41">21219 15465 125 0,'-17'-34'70'15,"7"5"-16"-15,3 2 20 16,7 6-38-16,0 0-25 15,20 1-7-15,8 4-4 16,11 2 5-16,10 2 6 16,7 7 7-16,10 5 3 15,5 13-1-15,1 14-7 0,3 19-8 16,-11 18-2-16,-5 15 0 16,-11 12-2-16,-11 12 1 15,-10 4-6-15,-10 2 5 16,-7-8 0-16,-6 3-1 15,-4-12 2 1,-2-4 0-16,-10-9-2 0,-10-6 1 16,-7-2 0-16,-7-10-1 15,-2-13-12-15,-3-14-53 16,0-20-98-16</inkml:trace>
  <inkml:trace contextRef="#ctx0" brushRef="#br0" timeOffset="-139086.69">21853 14887 413 0,'7'-17'50'0,"2"5"-51"15,1 8 1-15,7 4 0 0,-3 11-3 16,3 14 1-16,-3 11 3 16,0 12 3-16,-3 7-3 15,4 5 0-15,0 9 4 16,6 0 6-16,2 4 2 16,6 4 6-16,3 0 1 0,4 1-8 0,-2 1 1 15,0-1-6-15,-4-3-6 16,-2-2 0-16,-1-5 0 15,0-1-2-15,-5-9 1 16,7-7-5-16,0-13-40 0,0-23-21 16,-2-18-140-16</inkml:trace>
  <inkml:trace contextRef="#ctx0" brushRef="#br0" timeOffset="-138812.01">22605 14832 392 0,'2'-16'-23'0,"3"7"15"0,7 0 10 16,-2 8 9-16,4 1 4 31,3 5-3-31,-3 12 8 0,-3 6 4 16,-1 9 2-16,-1 7 7 15,1 11-8-15,-3 6 5 16,3 8-11-16,2 5-3 0,2 6-8 16,2 0-5-16,7 0-1 15,0-3-1-15,3-10-5 16,-4-12-69-16,-5-14-54 16,-7-22-142-16</inkml:trace>
  <inkml:trace contextRef="#ctx0" brushRef="#br0" timeOffset="-138539.93">22234 15714 55 0,'-7'8'301'0,"5"-7"-291"16,2-1 15-16,0-1-10 15,10-7 11-15,7-9 9 0,6-3-1 16,7-8-7-16,10-9-11 16,7-9-1-16,8-5-5 15,7-9-3-15,0-2-7 16,1-2-29-16,-5 0-66 16,-7 0-216-16</inkml:trace>
  <inkml:trace contextRef="#ctx0" brushRef="#br0" timeOffset="-138274.32">23070 14714 490 0,'7'-27'5'0,"-3"10"-4"16,-4 5 3-16,-5 8 4 16,-4 1-2-16,-8 3-3 15,3 13-3-15,-4 15-1 16,1 17 0-16,-2 10 2 15,4 13 0-15,0 12-2 0,4 2 1 16,8 0 1-16,3-9-1 16,3-11 2-16,16-12 7 15,5-10 1-15,8-15 16 16,2-11-11-16,12-10-11 16,0-4-4-16,3-14-3 0,0-13-66 15,-3-13-107-15</inkml:trace>
  <inkml:trace contextRef="#ctx0" brushRef="#br0" timeOffset="-137960.94">23722 14364 325 0,'-9'-3'-9'15,"-3"-12"10"-15,6 10-1 16,4 1 2-16,-1 3-2 16,1 1 1-16,2 0 38 15,-2 0 10-15,2 0-26 16,0 3-11-16,0 11 10 0,2 6 9 16,5 8-5-16,1 12-9 15,-1 10-6-15,0 9-2 16,0 14-3-16,1 5-2 15,-3 7-3-15,2-1 2 16,2 4 0-16,4-7-3 0,1-5-7 16,2-10-54-16,2-20-73 15</inkml:trace>
  <inkml:trace contextRef="#ctx0" brushRef="#br0" timeOffset="-137538.33">23807 14419 440 0,'-22'-21'3'0,"6"-1"0"16,3 4 4-16,6-1 2 15,7-1-8-15,0 2-6 16,13-3 3-16,6 0 2 0,8-2-9 31,6 0 9-31,4 1 2 16,9 2-3-16,2 2 4 16,4 4 1-16,2 5-1 0,2 6 1 15,-3 3 0-15,-4 3-1 0,-8 17-3 0,-11 14-1 16,-13 12-1-16,-17 15-1 15,-13 12 10-15,-25 7-4 16,-14 4 6-16,-6 0 17 16,-8-9 7-16,2-7-5 15,3-9-2-15,11-9-12 0,6-8-9 16,8-4-4-16,8-13-63 16,4-11-222-16</inkml:trace>
  <inkml:trace contextRef="#ctx0" brushRef="#br0" timeOffset="-136898.15">21077 18219 502 0,'-7'2'-51'0,"2"-2"23"15,5 0 4-15,0-10 21 16,10-2 0 0,7-4 13-16,3-6-4 15,4-8 6-15,5-2-3 0,7-11-2 0,6-5-4 16,7-9 0-16,7-11-2 15,11-9 5-15,7-6 6 16,12-14 4-16,9-5 1 16,6-3 9-16,12-3-2 15,3-5-11-15,10 3-8 0,2-1 0 16,8-1-4-16,6-2 4 16,6-1 2-16,7-2 4 15,5-5-4-15,7 0 0 16,2-1 1-16,-2-3-2 15,-1 4 1-15,0-3-3 0,-6 0 2 16,-6 2 0-16,-6 5-3 16,-10 4 0-16,-11 10-1 15,-14 15 0-15,-14 12-4 16,-18 14 3-16,-16 16 0 0,-15 11-2 16,-14 11-14-16,-17 9-34 15,-13 10-67-15,-6 3-270 16</inkml:trace>
  <inkml:trace contextRef="#ctx0" brushRef="#br0" timeOffset="-136507.19">23742 16977 507 0,'-3'-10'-24'0,"3"10"25"0,0 10-7 16,0 17 6-16,10 5 0 15,3 12 0-15,1 6 2 16,3 4-2-16,0 10 3 0,-2 5 4 16,1 6-2-16,-3 9-3 15,-1 7 2-15,0 2 1 16,-2 2 5-16,0-10-3 16,1-8-4-16,0-14-1 0,-2-16-2 15,-6-18-38-15,-3-16-112 16</inkml:trace>
  <inkml:trace contextRef="#ctx0" brushRef="#br0" timeOffset="-136257.22">23476 18416 523 0,'0'0'45'0,"5"0"-46"16,10-8-1-16,7-10 3 15,10-11 8-15,7-8-4 16,12-11-2-16,6-11 0 16,8-7 0-16,0-8 2 15,1 2-2-15,-5-2-3 0,-8 4-21 16,-9 5-72-16,-15 0-128 15</inkml:trace>
  <inkml:trace contextRef="#ctx0" brushRef="#br0" timeOffset="-135972.65">23186 17441 478 0,'28'-33'6'16,"6"-16"15"-16,7-6 12 31,13-12-5-31,8-2-5 15,-1 1-11-15,3 4-9 16,-1 5-3-16,-7 9-27 0,-6 4-35 16,-9 8-51-16,-5 1-247 15</inkml:trace>
  <inkml:trace contextRef="#ctx0" brushRef="#br0" timeOffset="-135722.68">24189 16633 228 0,'-7'18'489'0,"-2"5"-501"16,2 4-7-16,5 15 3 16,2 14 14-16,4 15 0 15,8 11 1-15,3 9 1 16,2 6 1-16,3 4 0 15,2 0-3-15,-1 1-8 0,-1-5-22 16,-4-2-24-16,-3-15-26 16,-6-20-40-16,-5-17-114 15</inkml:trace>
  <inkml:trace contextRef="#ctx0" brushRef="#br0" timeOffset="-135397.35">24004 16883 484 0,'-5'-45'-10'0,"5"0"8"15,0-3 3-15,13-2-7 16,8 0 2-16,6 0-2 0,5 4 0 16,8 1 3-16,5 6 5 15,2 12 0-15,1 9-4 16,-7 18 3-16,-8 7-11 15,-14 28-37-15,-12 15 16 16,-7 10 26-16,-9 12 17 0,-11 3 24 16,-4 3 13-16,-3 2-12 15,-2-3-1-15,4-4-3 16,1-9-18-16,7-12-10 16,7-15-4-16,10-15-27 15,0-22-80-15,8-23-153 0</inkml:trace>
  <inkml:trace contextRef="#ctx0" brushRef="#br0" timeOffset="-134825.88">24889 15697 534 0,'0'21'123'16,"0"13"-124"-16,0 16-1 0,-1 20 2 16,1 20-1-16,0 17 3 15,0 5-1-15,0 4-1 16,3-1-2-16,2-5 3 16,1-8-3-16,-4-9-3 15,-2-6 5 1,0-3-5-16,-6-11 0 15,-6-11 5-15,-2-12-3 0,-4-15 3 0,-1-20 1 16,2-11 1-16,-2-9 3 16,2-27-8-16,0-15 0 15,0-15 11-15,2-15-15 0,3-9 3 16,2-7 1-16,3-1-4 16,4 5 0-16,3 5 4 15,0 6 0-15,7 6 0 16,8 6-2-16,2 5 3 15,5 3 3-15,2 8 2 16,4 2-4-16,1 9 5 0,5 4-6 16,2 10 1-16,8 10 2 15,4 9 1-15,-6 6 2 16,7 21-4-16,-6 15 1 16,-1 14-3-1,-10 13 2-15,-1 8-1 0,-9 5 6 16,0-3-3-16,-4-5-3 15,-4-4 3-15,1-7-2 16,-3-7 1-16,-3-5 1 16,-1-9-3-16,-5-6-2 0,-3-5-70 15,-3-7-15-15,-21-4-140 16</inkml:trace>
  <inkml:trace contextRef="#ctx0" brushRef="#br0" timeOffset="-134647.41">24901 16870 570 0,'0'-13'11'15,"5"-9"-20"-15,14-12 1 16,10-8 10-16,8-11-6 0,11-9-15 16,0-8-11-16,2-9-47 15,-1-8-121 1</inkml:trace>
  <inkml:trace contextRef="#ctx0" brushRef="#br0" timeOffset="-134201.93">25532 15261 580 0,'9'-12'56'0,"-1"6"-56"15,-1 6-3-15,3 9 0 16,7 23-2-16,-1 18 0 15,0 20 5 1,2 15 2-16,0 13 1 0,-2 9-1 16,0 3-1-16,-2-7-1 15,-1-10 0-15,-1-9-7 16,2-6 6-16,-6-12-2 16,-2-10-5-16,-1-12 13 0,-4-9-4 15,1-11-1-15,-2-10 2 16,0-10-1-16,0-4 2 15,0-8 5-15,-7-11 0 16,-1-12-12-16,-6-6-20 16,-1-6 5-16,-4 1 15 0,0 1 5 15,-4 13-1-15,-6 6-1 16,-2 11-6-16,4 11-6 16,-1 0 5-16,7 20 11 15,2 9-6-15,11 7 1 16,4 11 1-16,4 3-3 0,11 0 6 15,9-4-4-15,2-7 1 16,11-12-4-16,1-15-26 16,2-12-33-16,4-16-21 15,-6-22-61-15</inkml:trace>
  <inkml:trace contextRef="#ctx0" brushRef="#br0" timeOffset="-132800.86">25902 15266 579 0,'0'-17'4'0,"0"4"2"15,5 6-3-15,2 5-1 16,1 2-4-16,3 22-4 16,1 13 1-16,-1 20 2 15,0 17 2-15,4 12-11 16,-3 8-15-16,0 7 15 0,1-5-2 15,-1-8-8-15,3-11 12 16,-3-11 9-16,-1-13 1 16,-2-14 1-16,-2-12 1 15,-1-10 9-15,-3-5 10 0,-1-5-3 16,-2-5-2-16,0 0 9 16,-2-4-4-16,-7-6-16 15,-3-2-5-15,-4-5-14 16,-4-1-1-16,0 4-5 15,-5 5 6-15,0 3 4 0,-1 6 10 16,4 0 2-16,0 10-2 16,2 5 5-16,8 8-2 15,5 2-2-15,2 2-1 16,5 3 0-16,0-1-2 16,5-2 3-16,3-2 1 0,5-6-2 15,0-5-3-15,-1-4 2 16,-2-7 0-16,4-3 0 15,-2-5-3-15,1-11 6 32,-3-11-1-32,1-9-3 15,-2-5-4-15,0-5 0 0,-4 0-7 16,-1 3 13-16,-1 6 1 16,-3 8 3-16,2 9 7 15,-2 7 3-15,0 11 13 0,0 2-11 16,3 7-20-16,-2 10 11 15,5 6-7-15,2 4 2 16,5 3-1-16,5-4-1 16,2 0 0-16,3-10 0 15,4-9-8-15,1-7-11 16,1-8 5-16,0-23 11 0,2-11 8 16,-3-10-3-16,-2-7-2 15,-4-6 3-15,-9 5-5 16,-4 3-4-16,-5 10 8 15,-4 10-2-15,-4 9 10 16,-6 12 8-16,-5 5-9 16,1 7-8-16,-4 4 0 15,2 2 5-15,3 9-6 0,2 3-2 16,6 0-1-16,5 1-4 16,0-6-16-16,9-3 1 15,11-6 1-15,5-1 4 16,6-13 2-16,5-11-17 0,-1-2-13 15,3-2 1-15,-4 4 13 16,-5 4 21-16,-8 8 11 16,0 8 12-16,-9 5 21 15,-5 5 12-15,-6 13 4 16,1 7-3-16,-2 4-10 0,2 4-4 16,4 3-13-16,1 0-7 15,3-4-8-15,7-5-3 16,-1-2-2-16,2-9-1 15,6-9-1-15,0-7-13 16,3-11-3-16,0-15 8 16,2-14 3-16,0-13-23 0,-1-13 7 15,1-11 9-15,-5-1 2 16,-8-1 14-16,-3 4 0 16,-8 13 0-16,-5 10 11 15,-7 13 12-15,-13 12 16 0,-5 12-9 16,-8 12-12-16,3 3-13 15,-1 7-1-15,4 14-4 16,4 6-3-16,10 2-1 16,8 5-2-16,5-2-22 15,7-2-30-15,11-3-3 16,5 0-12-16,2-4-21 0,-1-2 17 16,-2-1 58-16,-7 3 19 15,-3 4 48-15,-9 3 44 16,-3 2-18-16,0 0-12 15,-3-1-11-15,-5 1-18 16,1-1-12-16,3-3-9 0,3-6-7 16,1-2-5-16,3-5-2 15,11-8-2-15,6-7 0 16,4-5-15-16,3-17-14 16,2-10-22-16,1-13-16 15,-1-6-13-15,-5-10 15 0,0-3 36 16,-2 2 64-16,-10 4 20 15,-2 8 10-15,-5 13 4 16,-5 10 0-16,0 11-12 16,-2 11-22-16,-9 5-11 15,2 9-13-15,2 15-6 0,-3 10-3 16,5 9-1-16,2 7-25 16,-1 6-51-16,-1-6-117 15</inkml:trace>
  <inkml:trace contextRef="#ctx0" brushRef="#br0" timeOffset="-131923.76">25198 17928 218 0,'-7'-36'209'16,"-1"2"-207"-16,-4 7 12 15,0 2 7-15,0 0 10 0,-1 2 4 16,-1 2-1-16,1 3 0 16,2 4-11-16,2 5-12 15,-4 9-4-15,5 7-6 16,-3 21-3-16,-4 21 3 0,0 17-1 16,0 18 1-16,-1 16 0 15,6 5-1-15,5 7 0 16,5 0 2-16,2-1-2 15,16-8 0-15,1-11 2 16,8-17-6-16,4-21 3 16,3-25-1-16,0-22-7 0,6-17 4 15,-1-28 10-15,2-18-6 16,1-18-9-16,-1-12-8 16,-1-6-13-16,-5-3 0 15,-1 6 14-15,-8 5 4 16,-4 13 9-16,-4 13 9 0,-6 18 8 15,-3 11 1-15,-3 11-1 16,-3 8 4-16,-3 10 2 16,2 0-6-16,-2 13-8 15,5 13-2-15,2 8-3 16,6 6 1-16,0 7 0 0,2-3 0 16,2-2 0-16,0-9 0 15,3-9-2-15,-1-8-2 16,3-14-6-16,-2-2-5 15,4-18 8-15,1-16-16 16,-4-7-15-16,-1-6-17 16,-3-4 1-16,-8-3 31 0,-8 6 24 15,-1 5 13-15,0 8 35 16,-7 4-1-16,1 8 7 16,-2 7-10-16,1 5-18 0,1 2-7 15,5 7-5-15,1 2-6 16,0 10-9-16,7 15-6 15,3 10 4-15,3 12 3 16,3 6 0-16,0 6-1 16,0 1 1-16,-1-4 0 15,-1-8-2-15,3-7-3 0,-2-12-21 16,2-17-22-16,-2-12-23 16,-3-21-47-16</inkml:trace>
  <inkml:trace contextRef="#ctx0" brushRef="#br0" timeOffset="-131581.72">25583 17508 439 0,'3'1'18'0,"1"-1"-13"15,-1 0 0-15,3 0-3 16,1-1-1-16,0-4-1 0,0 1-6 15,2 1-19-15,3 1 6 16,0 0 13 0,-4 2 4-16,2 0 0 0,1 0-52 15,-5 0-75-15</inkml:trace>
  <inkml:trace contextRef="#ctx0" brushRef="#br0" timeOffset="-131099.6">25682 17352 512 0,'-9'17'5'16,"4"4"-4"-16,5 3-3 16,0 10 3-16,14 8 0 15,3 6 1-15,5 13 3 0,1 6 3 16,4 9 0-16,0 1 0 16,1-1 1-16,-4 1-2 15,-1-4-1-15,-1-7 3 16,-4-8-7-16,-2-6 1 0,-2-6-2 15,-1-9 0-15,1-7-22 16,-1-10-63-16,0-13-95 16</inkml:trace>
  <inkml:trace contextRef="#ctx0" brushRef="#br0" timeOffset="-130868.88">26082 17681 536 0,'-9'4'6'0,"1"16"-7"16,7 6 5-16,1 13-2 16,5 8 7-16,8 3 6 15,1 3-1-15,2 1-4 0,5-8-8 0,-7-6-1 16,-1-12-2-16,-1-8-25 15,-7-13-50-15,-5-9-122 16</inkml:trace>
  <inkml:trace contextRef="#ctx0" brushRef="#br0" timeOffset="-130697.02">25941 17480 636 0,'-1'6'4'16,"-5"0"-7"-16,6 3-47 16,6 1-36-16,9-1-38 15,4 1-204-15</inkml:trace>
  <inkml:trace contextRef="#ctx0" brushRef="#br0" timeOffset="-130045.72">26406 17744 555 0,'0'-32'-3'15,"-1"-6"3"-15,-5 5 3 16,-2 0-3-16,1 6 3 15,-3 8-5-15,1 8 5 16,4 9-7-16,0 2 7 16,2 20-6-16,3 10 1 0,0 9-3 15,5 6-11-15,5 3 0 16,3-1-5-16,3-6 9 16,4-7 8-16,-1-9 3 15,3-15 1-15,0-10-4 0,-3-3-6 16,1-21 8-16,-1-9 12 15,-4-7 4-15,0-2 1 16,-5 4-5-16,-3 8 12 16,-1 8-6-16,-2 7 0 15,-4 11-2-15,0 4-5 16,2 16-7-16,0 9 6 0,1 13-7 16,6 1 0-16,3 4 2 15,3-4-3-15,2-9-1 16,5-12-1-16,0-15-3 15,1-6-8-15,-3-24 5 0,-2-14 5 16,-4-15-2-16,-3-11-14 16,-6-8 13-16,-5-8 2 15,0-1 2-15,0 1 3 16,-3 11-3-16,-4 9 3 16,-1 16 3-16,3 22 15 0,-2 15 21 15,2 12-7-15,0 24-19 16,2 19-11-16,3 12 2 15,0 13 2-15,8 2 5 16,6 3-5-16,6-7-6 16,-1-11-1-16,4-12 1 15,1-9-5-15,-2-15-13 16,-3-17-21-16,1-6-28 16,-6-23-60-16,-6-14-186 0</inkml:trace>
  <inkml:trace contextRef="#ctx0" brushRef="#br0" timeOffset="-129843.76">26771 17476 525 0,'0'4'102'0,"0"-4"-101"16,0-7-9-16,13-11 11 15,6-8-1-15,10-11-3 16,7-9 5-16,8-8 3 15,8-8-7-15,1-1 3 0,1-4-6 16,-1 5-26-16,-9 7-58 16,-8 7-42-16,-11 10-68 15</inkml:trace>
  <inkml:trace contextRef="#ctx0" brushRef="#br0" timeOffset="-125637.77">29640 2921 99 0,'15'0'29'15,"-4"-16"15"-15,-6-5-12 0,-2-4-2 16,-3-2-8-16,0 2-10 16,-8 2 2-16,-4 2 3 15,-5 3 47-15,1 0-21 16,0 1-15-16,0 5 0 15,3 2-9-15,2-1 7 0,3 5 5 16,3 1 0-16,2 3-4 16,3 2-12-16,0 7-17 15,8 13-6-15,4 9 9 16,8 10-2-16,7 9 2 16,2 9 1-16,7 9-4 15,-2 2 5-15,0-2-2 0,-4-2-1 16,1-7 2-16,-6-5-2 15,0-9 0-15,-5-11-1 16,-4-5 2-16,-5-7 0 16,-4-10-1-16,-7-5 1 15,0-5 7-15,-14-3 29 0,-6-13-23 16,-8-5-10 0,-4-6-4-16,-7-2-2 0,-2-1 0 15,-4 1 2 1,-2 6-1-16,4 2 1 15,0 3 1-15,4 6-1 0,2 2-1 0,6 7-1 16,5 1 1 0,3 2 1-16,4 7-1 15,6 11-2-15,6 12 2 0,4 10-5 16,3 12 3-16,8 8 0 0,9 6 3 16,7 5 0-16,5-1-1 15,3-6 0-15,4-5 2 16,1-9-3-16,2-12 1 15,-2-13-2-15,-3-13-2 16,-2-12-2-16,-3-11 7 0,-5-21 1 16,-7-11 6-16,-4-14-1 15,-4-8-3-15,-7-3-1 16,-2-2 0-16,0 11-3 16,-6 6 4-16,-2 12-3 15,-2 9 1-15,0 12 6 16,3 6 2-16,-1 6 1 0,6 5-1 15,2 3-7-15,0 1-11 16,10 16 1-16,7 4 6 16,5 6 3-16,7 3 0 15,0 2-3-15,5-2 4 16,1-5-3-16,-1-5 1 0,-3-8 0 16,-2-2-1-16,-1-8-6 15,-4-2-36-15,-4-8-17 16,-9-11-25-16,-3-6-91 15</inkml:trace>
  <inkml:trace contextRef="#ctx0" brushRef="#br0" timeOffset="-125202.29">29954 3083 515 0,'-8'0'31'15,"8"0"-10"-15,0 4-25 16,15 9-8-16,4 7 9 15,8 6 2-15,5 1 2 0,5-2 0 16,2-4-1-16,-3-5 0 16,0-10-1-16,-4-6-1 15,-3-6-2-15,-7-15-2 16,-9-9 8-16,-5-6 5 16,-6-7 5-16,-2 0-6 15,-10-3 0-15,-3 7 0 0,-2 5 1 16,-1 5 5-16,1 8 0 15,5 8 20-15,3 6-8 16,2 4-14-16,5 3-8 0,0 10-10 16,8 15 0-16,8 11 6 15,6 12 1-15,5 11 1 16,5 5 0-16,2 6 1 16,2 1-1-16,-2-1 4 15,1 1-4-15,-1 1 1 16,0-3 0-16,-2 4 0 15,-3 0 0-15,-2-5-1 0,-6-12 0 16,-6-18-36-16,-7-19-44 16,-8-19 11-16,0-38-23 15,-12-28-145-15</inkml:trace>
  <inkml:trace contextRef="#ctx0" brushRef="#br0" timeOffset="-124763.77">30414 2820 235 0,'-10'-22'175'0,"6"6"-159"15,4 4 21-15,0 8-12 16,17 4-25-16,2 2 5 16,5 16-3-16,8 9 4 15,5 6-1-15,2 7-2 0,0 4-1 16,-1-1-1-1,-3-4-1-15,-4-3 2 16,-7-9-1-16,-6-7-1 0,-8-10 1 16,-6-4-1-16,-4-6 4 15,-4-6 60-15,-9-12-13 0,-4-12-46 16,-3-11-6-16,1-9-2 16,0-3 4-16,5-3 0 15,3 9-3-15,7 8 4 16,3 11 0-16,-1 8-2 15,2 10 5-15,0 4-2 0,3 6-5 16,4 0-1-16,6 9 1 16,3 7 4-16,2 9-1 15,4 4-1-15,3 5 2 16,0 1 0-16,4 1-3 16,3 1 3-16,2-8-3 15,2-6-19-15,1-12-44 0,-5-11-56 16,-2-16-88-16</inkml:trace>
  <inkml:trace contextRef="#ctx0" brushRef="#br0" timeOffset="-123902.88">31029 2407 515 0,'-30'-12'24'0,"1"7"12"15,6 3 5-15,2 2-20 16,4 10-5-16,6 12-9 15,7 9-11-15,4 8 2 0,0 5 3 16,17 3 0-16,5-1 1 16,5-5-2-16,6-7-1 15,1-13-1-15,1-8-1 16,-1-13-3-16,-7-5 0 16,-5-20 4-16,-7-10 8 15,-8-5 0-15,-7-7-2 0,0-3-1 16,-8 4 0-1,-6 3-2-15,0 11 2 16,1 9 6-16,3 9 6 0,5 10-2 0,3 4-12 16,2 9-7-16,3 11 3 15,13 3 1-15,4 2 4 16,7 2-4-16,2-4 1 16,2-8-2-16,-3-5 1 0,-2-8 0 15,-5-2 1-15,-5-17 0 16,-4-11 3-16,-4-9 2 15,-6-5-1-15,-2-4-2 16,0 0 1-16,0 5-4 16,-2 7 0-16,-6 9 6 0,3 10-4 15,0 7 1-15,1 6 8 16,3 2-11-16,1 9-2 16,0 3 4-16,0 8-2 15,10-2 2-15,5 0-1 0,2-8-4 16,3-5 3-16,0-5-2 15,0-7 3-15,-5-14 3 16,-1-9 1-16,-6-2 1 16,-2-6-2-16,0-1-1 15,-6 5 1-15,0 7 1 16,0 4-1-16,0 9 9 16,-2 5 4-16,0 9-3 0,2 0-12 15,0 14-11-15,12 6 9 16,2 3 2-16,12 4 0 15,4-1-2-15,9-1 4 16,2-7-5-16,1-5 1 16,0-10 0-16,-4-3-2 0,-8-12-3 15,-9-11 8-15,-10-11-3 16,-11-9-1-16,0-10-24 16,-20-10-26-16,-8-3-41 15,-6 0 1-15,0 5 57 16,-6 8 43-1,6 12 56-15,6 12-4 16,2 13-2-16,6 7-13 0,6 9-12 0,4 0-18 16,5 4-15-16,4 10-2 15,1 2-1-15,5 7 2 16,10 2 0-16,8 7-46 16,4-1-33-16,1 1-45 15,7 0-185-15</inkml:trace>
  <inkml:trace contextRef="#ctx0" brushRef="#br0" timeOffset="-123574.78">32126 1705 463 0,'-5'-29'41'16,"-9"10"-2"-16,-3 1 7 0,3 7-4 16,5 8-18-16,-2 3-22 15,-2 10-7-15,3 15 2 16,3 9 4-16,3 11-5 16,4 5 2-16,7 5 2 15,13-3-1-15,9-7 1 0,5-11-2 16,2-10-2-16,3-13 4 15,0-11-1-15,1-7 6 16,-5-15 10-16,-7-6-7 16,-2-4-1-16,-11 2-6 0,-6-3-15 15,-9 5-50-15,-7 8-89 16</inkml:trace>
  <inkml:trace contextRef="#ctx0" brushRef="#br0" timeOffset="-123122.47">32474 2078 279 0,'-2'-43'166'0,"-3"-7"-159"16,0-7-7-16,1-7 5 0,3-4-3 15,-5-9-2-15,-2 4 0 16,0 4 3-16,-3 7 1 16,-4 20 51-16,3 11 3 15,0 17-10-15,1 13-24 16,0 4-25-16,8 19-2 15,3 8 0-15,2 11-1 0,13 9 4 16,11 7-2-16,13 2 0 16,8 1-3-16,4-2-15 15,0-5 3-15,-4-5 17 16,-9-7-2-16,-11-5 2 16,-12-6-3-16,-13 3 8 15,-4 0 28-15,-15 6-8 0,-8 8-16 16,-8 10-5-16,-2 4-9 15,-7-2-126-15</inkml:trace>
  <inkml:trace contextRef="#ctx0" brushRef="#br0" timeOffset="-121605.39">31104 12314 477 0,'0'-24'5'0,"0"2"8"16,0-3 4-16,0 0 4 15,-1 0-11-15,-5 5-2 16,-3 2 11-16,-3 7 6 15,-4 5-1-15,-6 6-14 16,-3 14-9-16,-7 13 3 0,-2 14-3 16,0 11-1-16,3 3 1 15,9 4-1-15,12-2 0 16,8-9-1-16,5-5-1 16,18-8 0-16,10-4 0 0,9-8 0 15,6-2 2-15,7-3 0 16,2 0 1-16,1 0 3 15,-4 1-3-15,-2 5 0 16,-10 2 0-16,-8 7-1 16,-10 2 1-1,-8 7-2-15,-14 4 3 16,0 2 0-16,-20 0 6 0,-7 0 1 16,-10-1 0-16,-7-6 1 15,-2-6 0-15,1-10-5 16,2-10-2-16,5-15-3 0,10-4-11 15,9-30-34-15,12-18-55 16,7-14-68-16,12-16-127 0</inkml:trace>
  <inkml:trace contextRef="#ctx0" brushRef="#br0" timeOffset="-121398.5">31420 12111 401 0,'19'-38'47'16,"-16"13"5"-16,1 15 3 0,-4 7-7 15,0 3-18-15,0 12-27 16,0 14-2-16,0 15-3 16,5 6 3-16,6 14 1 15,8 7 1 1,7 4 1-16,2 3-1 16,3-5-1-16,1-2 0 0,0-9 0 0,-3-8-1 15,-3-13-37-15,-11-13-77 16,-10-16-76-16</inkml:trace>
  <inkml:trace contextRef="#ctx0" brushRef="#br0" timeOffset="-121210.72">31408 12609 504 0,'16'-4'33'16,"2"-10"-34"-16,7-10 14 15,9-4-3-15,6-4-1 16,3-6-7-16,2 3-10 0,-3-5-82 16,0 5-44-16</inkml:trace>
  <inkml:trace contextRef="#ctx0" brushRef="#br0" timeOffset="-120976.32">31861 11961 505 0,'-19'-23'10'15,"-2"5"15"-15,0 6 0 16,1 3-9-16,-2 1-2 16,4 3-7-16,4 2-3 15,1 2 3-15,5-2 2 16,3 3 10-16,3 0-6 0,2 0-7 16,0 0-10-16,10 0 4 15,2 4-1-15,2 1 1 16,5 0-1-16,-3 1 1 15,3 1 3-15,-2 2-4 0,-5 4-26 16,1 0-68-16,-6 6-90 16</inkml:trace>
  <inkml:trace contextRef="#ctx0" brushRef="#br0" timeOffset="-120351.33">31950 12111 570 0,'-21'-18'-13'15,"-6"2"4"-15,0 0 10 0,-4 2 7 16,2 7 6-16,1 7 10 16,-3 1 5-16,6 23-14 15,2 13-6-15,8 13-8 16,12 7 1-16,3 6-1 15,7 1 0-15,18-2 2 0,9-3-3 16,10-9 0-16,2-7 1 16,5-13-3-16,-3-14-3 15,-1-14-7-15,-5-9 5 16,-9-27 6-16,-10-11 3 16,-11-12 4-16,-7-7-3 15,-5-2 2-15,-10 2-5 0,-7 7 4 16,-3 8 8-16,0 16 9 15,2 8 17-15,3 13-11 16,5 12-16-16,3 1-8 16,7 18-6-16,0 3 0 15,5 6 4-15,11 1 1 0,7-1-4 16,4-2 1-16,7-9-3 16,7-7-1-16,0-10-20 15,0-11-14-15,-6-20 4 16,-6-12 5-16,-10-12 19 15,-13-10 11-15,-6-5 1 0,-3-4 1 16,-14 4 0-16,2 7 1 16,-5 13 19-16,0 11 2 15,4 16 5-15,2 14 5 16,-1 9-15 0,5 17-12-16,4 18-11 15,6 5 2-15,0 12 3 0,7 3 2 0,15 0-6 16,6-1-25-16,9-4-21 15,-1-6-16-15,-2-10-54 16,-7-7-196-16</inkml:trace>
  <inkml:trace contextRef="#ctx0" brushRef="#br0" timeOffset="-120070.1">32313 11988 540 0,'8'-23'-7'0,"9"-6"-3"15,7-4 13-15,6-9 0 16,8-5 5-16,3-7-4 16,4-3-3-16,-4-2-15 15,-5 2-27-15,-4 3 30 16,-12 12 11-16,-6 10 7 16,-6 8 24-16,-6 13 2 0,-2 11 24 15,0 2-18-15,0 16-35 16,0 10-3-16,1 9 1 15,8 3 3-15,2 5 0 16,0 0-4-16,5-2 1 16,2-4-1-16,-2-9 0 15,-2-5-53-15,-1-15-69 0,-4-10-173 16</inkml:trace>
  <inkml:trace contextRef="#ctx0" brushRef="#br0" timeOffset="-119912.6">32717 11181 563 0,'-20'-19'15'16,"-1"14"13"-16,1 5-20 15,6 0-14-15,5 11-38 16,-1 1-14-16,10 1-60 0,5-5-231 31</inkml:trace>
  <inkml:trace contextRef="#ctx0" brushRef="#br0" timeOffset="-119662.85">33123 11043 581 0,'-33'0'-12'16,"-3"5"12"-16,-3 16 1 15,3 9 15-15,6 10 6 0,8 8-10 16,11 8-2-16,11-1-1 15,13 0 0-15,19-3-4 16,12-10-4-16,13-11 0 16,4-13-2-16,2-15 1 15,-5-5-3-15,-5-21-2 0,-14-7 7 16,-12-5 2-16,-14-1-18 16,-13 4-49-16,-13 8-65 15</inkml:trace>
  <inkml:trace contextRef="#ctx0" brushRef="#br0" timeOffset="-118240.76">31520 13451 609 0,'3'-4'9'0,"-3"4"-8"16,4 4-7-16,8 16-1 15,6 11 4-15,5 18 4 16,4 16 4-16,2 14 7 16,-1 10 5-16,0 2-5 0,-5 0-2 15,-1-5-1-15,-5-9-2 16,2-8-4-16,-5-10-1 15,-4-11-2-15,-2-12 0 16,-6-13-18-16,-2-14-6 16,-10-9 0-16,-11-15-24 15,-9-17-31-15,-4-8-27 0,-7-10-27 16,2-7 84-16,3-6 54 16,4 0 14-16,5-1 27 15,5-2 30-15,12 0-23 16,3-3-27-16,7-3 4 15,0-1-6-15,5-2-2 0,12 4 2 16,5 0 7-16,7 6-8 16,7 7-1-16,2 6-4 15,7 13 0-15,-1 12-12 16,2 14-1-16,-4 13-6 16,-3 11-1-16,-7 24 4 0,-6 11 0 15,-2 9 2-15,-11 10-1 16,-10 3 1-16,-3 2-1 15,-13-6-1-15,-8-3 0 16,-9-13-2-16,-4-9 2 16,-1-12 1-16,-1-15-2 0,0-10-2 15,9-2 0-15,5-10 1 16,9-8-4-16,4-2 6 31,7 2-3-31,2 6 1 0,4 5 0 16,6 7-2-16,7 0-3 0,-2 13 4 0,5 7 1 15,4 5 0-15,0 4 0 16,3-1 2-16,0 3-2 16,4-2 1-16,-1-6-1 15,-1-6 0-15,2-2 0 16,-2-12-3-16,-4-3 0 0,0-3-1 16,-6-15 4-16,0-5 1 15,-9-11-2-15,0-6 2 16,-7-4 0-16,-3-6 1 15,0-2-2-15,-1 1 0 0,-7 2 0 16,-3 5 0-16,3 9 3 16,-6 7-5-16,4 10 4 15,1 8 0-15,-2 7 3 16,4 3 1-16,3 5-1 16,4 15-4-16,0 8-3 15,4 9 2-15,11 10 0 16,4 3 0-16,4 1 1 0,5-4 0 15,4-8 1-15,0-11-3 16,4-10 0-16,-2-11-2 16,-4-7-1-16,1-19 2 15,-6-12 4-15,-6-11-3 16,-5-8 0-16,-6-8-4 0,-8-2 2 16,0 2 3-16,-5 7-1 15,-7 8 1-15,-1 11 1 16,1 11-1-16,-3 9 3 15,4 9 4-15,1 3-6 0,0 4 1 16,5 13-2-16,0 0-2 16,5 3 2-16,0 0 0 15,1-4-1-15,11 1 0 16,2-6 0-16,0-5-8 16,6-5 4-16,2-1 2 15,-2-6 0 1,1-9 2-16,-1-2 1 15,-6-2-1-15,-5 3 1 0,-7 3 1 0,-2 4 0 16,0 3 5-16,-11 6 11 16,-2 0-5-16,-2 12-2 15,3 6-1-15,-3 3-3 16,7 6-4-16,-1 1 0 0,6 3-1 16,3-3-3-16,0-1 2 15,7-3 0-15,3-2-3 16,7-4-22-16,-4-7-14 15,4-9-52-15,-1-2-65 0</inkml:trace>
  <inkml:trace contextRef="#ctx0" brushRef="#br0" timeOffset="-117897.03">32586 13330 569 0,'-9'12'13'0,"-2"-3"-31"16,7-4 18-16,4-2-1 16,0 0-3-16,2-3 0 15,8-3-4-15,-3-10 10 0,3-9 1 16,-3-2 3-16,1-7-3 16,-8 4-1-16,0 4 1 15,0 5 21-15,-5 6 14 16,-5 8 3-16,3 4-15 0,0 9-14 15,2 11-8-15,0 6-2 16,5 8 0-16,0 4 0 16,7-4 0-16,6-1-2 15,4-4 2-15,0-7-1 16,7-2-1-16,0-9-16 16,-3-10-41-1,-1-1-66-15,0-18-175 16</inkml:trace>
  <inkml:trace contextRef="#ctx0" brushRef="#br0" timeOffset="-117630.86">32703 13105 482 0,'-7'-5'107'16,"3"1"-102"-16,2 4 9 16,2 0 3-16,9 0-7 15,12 7 15-15,1 8-5 0,5 6-10 16,-2 4-4-16,-1 7-6 15,-8 0 3-15,-10 4 1 16,1-3-1-16,-7-4-1 16,0-4 0-16,-8-8 1 15,-4-9-1-15,3-8 9 16,-4 0 4-16,1-17-8 0,8-3-7 16,4-5-2-16,0-2 3 15,4-2-15-15,6 0-42 16,5 3-49-16,-1 1-75 15</inkml:trace>
  <inkml:trace contextRef="#ctx0" brushRef="#br0" timeOffset="-117315.64">32909 13008 228 0,'-4'0'356'0,"1"0"-351"16,3 11-2-16,0 9-7 0,9 6 5 15,5 6 6-15,1 6 0 16,4-2-2-16,-1-4 2 16,6-7-2-16,-7-7-2 15,0-10-2-15,0-6 0 16,-5-4-1-16,-3-19 12 0,-6-11 11 16,1-9-4-16,-4-5 0 15,0-6-5-15,-7 0-7 31,-8 0 0-31,1 9-5 16,-6 6-1-16,1 10-1 16,0 9-16-16,4 12-18 0,3 6-15 15,5 0-38-15,7 8-77 16,2 2-121-16</inkml:trace>
  <inkml:trace contextRef="#ctx0" brushRef="#br0" timeOffset="-116786.08">33383 12741 623 0,'-25'-4'-20'0,"-4"4"11"16,0 13 20-16,-5 6 3 16,4 10-2-16,1 6-7 15,5 1 2-15,10 2-4 16,9-8 5-16,5-3-1 15,5-11-4-15,17-9-5 0,5-7 1 16,4-10 1-16,1-19 5 16,-1-7-2-16,-3-12-3 15,-7-4-1-15,-6-2 2 16,-8 3-2-16,-7 5 3 16,0 10 0-16,0 9-2 15,-9 8 10-15,2 11 21 0,-2 8-1 16,5 4-14-16,-1 15-11 15,5 4-5-15,0 4 4 16,2 2-3-16,10-2 0 16,3-6 0-16,7-3-2 0,0-6 1 15,0-6 0-15,-3-6-18 16,-4-2-8-16,-6-20 7 16,-6-8 11-16,-3-9 6 15,0-8 2-15,-8-3 0 16,-1 0 0-16,-4 6-1 15,4 14 1-15,-1 4 8 16,3 18 11-16,1 8 8 0,-1 5-23 16,5 18-3-16,2 7 1 15,0 5 0-15,9 2 0 16,4 1-3-16,4-3-3 16,3-4-46-16,0-7 0 15,-8-4-35-15,3-7-99 0</inkml:trace>
  <inkml:trace contextRef="#ctx0" brushRef="#br0" timeOffset="-116504.81">33505 12594 366 0,'7'-12'237'16,"0"-4"-239"-16,3-6 6 15,4-1-2-15,1-5 0 16,-3-1-6-16,-2 0-16 15,2-2 17-15,-7 2 4 0,0 4 2 16,-1 5 3-16,-1 8 18 16,-1 3-2-16,0 7 3 15,4 2-8-15,-3 11-19 16,4 7 8-16,2 7-3 16,4 3 0-16,-1 2-3 15,-1 1 3-15,2-1-7 0,-1-5-33 16,-5-3-36-16,-3-10-32 15,-4-8-204-15</inkml:trace>
  <inkml:trace contextRef="#ctx0" brushRef="#br0" timeOffset="-116367">33546 12035 660 0,'-7'-3'5'0,"-3"3"-5"15,2 9-37-15,1 10-42 0,0 6-126 16</inkml:trace>
  <inkml:trace contextRef="#ctx0" brushRef="#br0" timeOffset="-115783.43">32087 14498 534 0,'-4'5'7'16,"-9"17"-7"-16,4-15 0 15,9-6-3-15,0-1-1 0,0 3-2 16,0-3-2-16,9 0 16 16,3 0-5-16,1-4 0 15,9-7 3-15,5-7 4 16,13-10 2-16,12-11 3 16,11-11 6-16,17-15-4 0,21-12-4 15,12-10-5-15,17-6 3 16,9-1-3-16,12-4 0 15,0 1-5-15,-3 8 2 16,-11 5 2-16,-13 11 0 16,-25 13-3-16,-25 12-4 15,-23 13 2-15,-20 14-2 0,-18 8 0 16,-13 8 0-16,-7 5 0 16,-18 0 0-16,-17 3-19 15,-8-1-29-15</inkml:trace>
  <inkml:trace contextRef="#ctx0" brushRef="#br0" timeOffset="-115174.53">30695 12627 373 0,'-18'-18'-9'0,"6"-4"1"15,0-1 11-15,4 0 3 16,-1 1-3-16,-4 1-2 16,2 3 3-16,-5 4 9 0,0 3 5 15,-1 3-10-15,0 4 18 16,0 0 5-16,2 0-17 16,2 4 8-16,-1 0-1 15,5 0 2-15,1 0-6 16,3 0 3-16,3 4-5 0,2 1-11 15,0 5-3-15,0 3-2 16,2 7 4 0,5 5 1-16,1 7 4 15,2 6 0-15,1 10-3 0,5 11-2 16,0 12-2-16,6 14 2 16,7 10-2-16,5 15 2 15,1 8-3-15,7 3 2 16,1 9 0-16,-2 5-1 0,4 4 2 15,-4 0-1-15,3 4-1 16,-3-4 0-16,0-3 1 16,-1-10-2-16,5-9 2 15,-3-16-2-15,-1-9-9 16,-1-21-15-16,-7-21-25 0,-4-28-39 16,-11-22-68-16,-8-39-153 15</inkml:trace>
  <inkml:trace contextRef="#ctx0" brushRef="#br0" timeOffset="-114400.95">30631 12316 463 0,'-17'-2'5'0,"3"2"-1"0,8 0 1 16,6 0-5-16,0 0-5 16,6 0 1-16,6 0 2 15,5 0 0-15,0 0 2 16,9-5 2-16,1-10-3 15,3 0 0-15,6-10 5 16,7-6 2-16,6-6 3 16,8-8-2-16,10-5-2 15,4-3 0-15,8-9-5 0,4-6 2 16,9-4-1-16,5-4 0 16,3-1-1-16,7-5 1 15,5 3-1-15,0 3 0 0,-1 3 1 16,-3 5-2-16,-3 0 2 15,2 4 1-15,-9 2 19 16,3-1 7-16,1 4 0 16,-6 0-8-16,-3 4-6 0,-8 1-5 15,2 5-2-15,-8 1-6 16,-9 3-1-16,-2 0 1 16,-7 7 1-16,-10-1-1 15,-7 10-2-15,-12 3 2 16,-4 7 2-16,-8 6-1 15,-5 4 4-15,-3 6-1 0,0 1-3 16,1 2 0-16,-4 0-2 16,1 0 1-16,5 9-1 15,-1 4 0-15,-1 1 0 16,1 7 0-16,6 4 0 16,-4 5 1-16,6 4-2 0,-2 4 3 15,-1 1-1-15,1 2-3 16,-1 3 5-16,1 3-2 15,0 0 1-15,-1 7-1 16,5 5-2-16,0 7 4 0,1 13-3 16,2 6 2-16,1 8-2 0,-1 4 0 15,-7 3 0-15,-20 0 0 16,0-2 2-16,0-4-2 16,0 2 2-16,0-2-1 15,0-6-2-15</inkml:trace>
  <inkml:trace contextRef="#ctx0" brushRef="#br0" timeOffset="-106919.58">29783 3856 332 0,'5'-16'15'0,"-3"4"-9"15,3-2-5-15,5 6-2 16,5-2-1-16,2 4 0 0,2-4 1 15,5-2-5-15,1 2 5 16,2-3 2-16,-2 2-2 16,1-3 0-16,-4 2 1 15,2-3-5-15,1 0 12 16,2-1-6-16,2-8 1 0,7-1 2 16,8-7-4-16,10-1 0 15,9-9 0-15,3 0-1 16,9-6-12-1,3-4-30-15,3 0 8 16,-1-3 23-16,0 1-10 0,4-1 36 16,-2 0 0-16,1 1-3 0,-2 3-8 15,-6-1 7-15,0 4 1 16,-4-1-10-16,1 3 10 16,-10 3 5-16,3-3-3 15,1 2-6-15,-4 4 5 16,1-2 1-16,2 3-4 15,3 1-2-15,-5 0 2 0,-1 1-5 16,-2 1-3-16,-4 8 1 16,-10 1 0-16,-7 4-5 15,-4 6 0-15,-12 5 3 16,-5 3-3-16,-6 4 0 16,-2-2-2-16,-5 3 7 0,2 2-1 15,0-2-2-15,4 1 3 16,5-2-2-16,1-1-2 15,3 1 3-15,4 0-1 16,-4 1 0-16,-4 0-8 16,-1 3-23-16,-8 1 2 0,-6 0 5 15,-1 0-25-15,-7 3-1 16,-13 6 45-16,-9 2-30 16,-8-1-109-16</inkml:trace>
  <inkml:trace contextRef="#ctx0" brushRef="#br0" timeOffset="-92374.22">30052 10834 178 0,'-45'-2'0'0,"-3"-11"-39"16</inkml:trace>
  <inkml:trace contextRef="#ctx0" brushRef="#br0" timeOffset="-69837.08">11646 16475 307 0,'4'6'17'15,"-4"-4"-13"-15,0-1 0 16,0 2 24-16,0-2 22 0,-2-1-13 16,-5 2 7-16,-7 0-16 15,-4-2-5-15,-9 0 1 16,-4 0-12-16,-8-2-2 15,-5-11-3-15,-5-4-4 16,-2-9-1-16,-3-7 0 16,2-8-3-16,5-7 1 0,6-6-1 15,9-3 0-15,7-6-2 16,12 5 3 0,9-6 1-16,4 3-3 15,17 2 2-15,8 0 1 0,11 4 1 0,5 5-4 16,8 9 2-16,5 14-1 15,-3 17-4-15,-4 11 0 16,-4 33-8-16,-11 29-23 16,-6 22 15-16,-8 19 11 15,-8 11 0-15,-1 1 6 0,-1-7 4 16,1-15 0-16,5-13 5 16,6-15 7-16,3-18-1 15,6-7-2-15,0-8-7 16,3-8 0-16,-1-9 1 15,-1-9-3-15,-4-5 0 0,-2-2 1 16,-4-20-2-16,-6-10 3 16,-6-10 5-16,-8-5-4 15,0-4 2-15,-20-3 4 16,-6 6 3-16,-9 6 0 16,-5 10 8-16,-3 12 0 15,0 14 0-15,-2 6-8 0,4 21-8 16,5 7-5-16,9 7 1 15,16-4 2-15,11-3-4 16,9-11-55-16,23-18-51 16,8-4-194-16</inkml:trace>
  <inkml:trace contextRef="#ctx0" brushRef="#br0" timeOffset="-69208.63">11851 14808 188 0,'-3'-4'237'16,"1"4"-230"-16,2 4 5 15,5 12-12-15,11 14 1 16,7 13 9-16,6 14 1 15,5 11 0-15,12 11-3 16,5 6 2-16,3 8-4 0,6 0-3 16,2-8 0-16,-1-5-2 15,-8-10 0-15,-7-15-4 16,-9-15-17-16,-13-15 15 0,-9-11 3 16,-12-11 2-16,-3-3 22 15,-11-15 54-15,-12-10-48 16,-9-11-19-16,-8-10-6 0,-6-4-1 15,-3 1-4-15,-1 10-2 16,-4 9-2-16,2 21 2 16,4 9 3-16,4 23 1 15,8 14 5-15,9 8 8 16,12 5 0-16,15 5-9 16,5 4-2-16,20 6-2 0,11 2 0 15,8-2 1-15,2-4-1 16,2-17-1-16,-3-12-13 15,-2-18 0-15,2-14 3 0,-2-18-8 16,-4-21-31-16,-3-7-78 16,-1-13-95-16</inkml:trace>
  <inkml:trace contextRef="#ctx0" brushRef="#br0" timeOffset="-67669.61">12530 15441 363 0,'0'-41'86'16,"0"6"-50"-16,-13 1 9 15,1 2-14-15,-7 4-14 16,-2 9-6-16,-4 5 3 16,0 7 0-16,1 7-1 15,2 3-4-15,3 15-2 0,7 9-1 16,9 7-3-16,3 9-2 16,7 5-2-16,15 2 3 15,7 1-3-15,6-2 2 16,2-6-2-16,3-13 1 15,-3-8-2-15,-5-16-1 0,-3-6-3 16,-7-18-1-16,-6-10 8 16,-7-9 4-16,-9-10-1 15,-1-5-1-15,-13 1-2 16,-1 4 2-16,-2 8-2 16,5 5 0-16,3 15 2 0,1 6 6 15,5 9-2-15,3 4-3 16,0 7-7-16,0 11 0 15,7 7 2-15,8 9 1 16,0 4 0-16,5-1 0 16,6-1-1-16,1-2 1 0,3-7 0 15,-1-10-1-15,0-7 2 16,-3-10-6-16,-1-6 0 16,-4-14 5-16,-8-12 3 15,-3-7-2-15,-8-8 3 16,-2-2-5-16,-7-8 4 15,-8 3-3-15,1 2-1 0,-3 6 1 16,-1 12-1-16,6 10 1 16,3 11 1-16,2 9 0 15,1 4 1-15,6 11-5 16,0 12 0-16,6 5 0 0,8 10 3 31,8 3-1-31,3 0 1 16,3-2 1-16,1-5-3 0,3-7-9 0,-5-11-4 15,-1-9-3-15,-8-7 7 16,-6-14 4-16,-7-16 6 16,-5-12 5-16,0-8-1 0,-10-7-3 15,-7-7 2-15,0 3-1 16,-1 0-2-16,-3 7 2 16,2 5-1-16,1 10 3 0,6 7 14 15,1 10 6-15,3 9-11 16,5 6-3-16,1 2-3 15,2 5-8-15,0 9-3 16,7 6 0-16,5 4 5 16,1 6-1-16,-1 2 2 15,0-2 0-15,0-2 0 0,-4-9-1 16,-3-3 1-16,1-5-1 16,-6-5 1-16,0-1 3 15,1 0-1-15,-1 0 0 16,0-4 1-16,0-2-2 15,0-3 1-15,0-2-1 16,0-1-2-16,0-1 0 0,-1 2 1 16,-5-6-1-16,-2 0 1 15,-2 2 0-15,1-3 0 16,-1 3 0-16,-2 0 0 16,2 0 3-16,3 5 2 0,-1 1-3 15,1-1 0-15,2 4-2 16,2 0-1-16,-1 1 1 15,2 3 0-15,1 0-1 16,1 2 1-16,0 0-5 16,0 9-2-16,10 9 3 0,5 5 0 15,9 11 4-15,3 6-2 16,9 9 1-16,2 6 1 31,3 4 0-31,0 7 0 0,1 6 0 16,-1 5-1-16,0 1 0 0,-5 4 0 0,-1 0 0 15,-3 0 0-15,-3-3-8 16,-5-3-2-16,-2-4 11 16,-5-6-2-16,-7-9-5 15,-4-9 1-15,-6-9 2 16,0-14 1-16,-16-12 3 0,-2-13 0 16,-9-14 4-16,-6-25-1 15,-3-22-2-15,-4-16-1 16,-1-25-2-16,0-18-10 15,9-6 3-15,7-10-3 16,9-1 4-16,10 1 9 16,6 6-3-16,4 3 0 0,9 11 4 15,2 4-1-15,-2 11 1 16,-6 13-2-16,-7 17-1 16,0 15 0-16,-15 17 2 15,-12 18 1-15,-4 12-1 0,-1 9-2 16,-1 14-3-16,5 13 3 15,2 14 0-15,8 9-2 16,9 4 2-16,8 3 0 16,1-4 0-16,10-6-2 15,10-11 1-15,11-12-3 0,4-9 1 16,6-12-2-16,5-3 3 16,6-9 4-16,1-3 0 15,-2-5-1-15,-5 9-1 16,-4 2-1-16,-10 6 4 15,-10 2-3-15,-10 16 0 0,-6 9 4 16,-6 8 6-16,-4 8 1 16,-6 4-4-16,-3 7-5 15,-3 2-2-15,-1 1-14 16,3-3-38-16,-4-8-104 16</inkml:trace>
  <inkml:trace contextRef="#ctx0" brushRef="#br0" timeOffset="-67055.89">11695 18188 292 0,'-3'0'181'0,"3"-5"-175"16,0-13-2-16,10-10 5 15,7-5 1-15,5-10 1 16,5-7 2-16,7-8-5 16,4-7-4-16,5-6 0 15,2-5 2-15,9-12 1 16,2-6-4-16,5-7 0 0,7-9-3 15,10-11 0-15,4-9 1 16,9-9-2-16,12-8 5 16,4-7-3-16,12-8 10 15,3-2 7-15,7-4-1 0,2 5-5 16,5-3 0-16,-2 4-7 16,0 1 0-16,1 8-3 15,-7 6-1-15,-4 6 1 16,-11 11-1-16,-7 9-2 0,-16 14 3 0,-9 10-1 15,-13 14-1-15,-12 11 4 16,-17 17 4-16,-9 14-2 16,-11 13-4-16,-9 11-1 15,-10 14-2-15,-5 3-48 0,-20 20-81 16,-11 10-144-16</inkml:trace>
  <inkml:trace contextRef="#ctx0" brushRef="#br0" timeOffset="-66431.34">12335 18283 500 0,'-7'10'7'0,"2"-6"-3"16,5-4 1-16,0 0 8 15,0-7-14-15,5-9 1 16,7-9 6-16,3-11-2 15,7-5-1-15,2-12-1 16,10-13-2-16,3-13 3 0,12-10 2 16,4-9 3-16,10-16 3 15,11-8 3-15,5-9 2 16,9-7-5-16,11-10-1 16,5-9 0-16,11-3-5 0,3-10-2 15,12-2-3 1,3-2 1-16,3-1 0 0,3 3-1 0,4-3 0 15,2 3 0-15,3 8 3 16,-4 7-3-16,-8 12 0 16,-9 13 1-16,-13 18-2 0,-16 20 1 15,-23 17 0-15,-21 19 1 16,-12 20 0-16,-21 14 14 16,-9 9 22-16,-7 8 6 15,-5 5-4-15,0 2-18 16,0 0-8-16,0 0-8 0,0 0-3 15,0 0-1-15,0 0-5 16,0 0 4-16,0 0-1 16,0 0-4-16,0 0 1 15,0 0-7-15,0 9-8 16,0-6-26-16,0-3-52 16,-12-19-229-16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6:28:26.826"/>
    </inkml:context>
    <inkml:brush xml:id="br0">
      <inkml:brushProperty name="width" value="0.05292" units="cm"/>
      <inkml:brushProperty name="height" value="0.05292" units="cm"/>
      <inkml:brushProperty name="color" value="#FF0000"/>
    </inkml:brush>
  </inkml:definitions>
  <inkml:trace contextRef="#ctx0" brushRef="#br0">20313 5585 122 0,'32'-15'78'16,"-1"-1"-75"-16,-3 2 0 15,5 5-1-15,-6 2-3 16,2 0 3-16,0 0-3 0,3 1 6 16,3 2-3-16,8 1 7 15,6-2-1 1,8-1 11-16,10 2-16 0,6 0-2 15,8 0-1-15,5-2 2 16,5 1-2-16,4-2 2 0,0 4 0 16,0-3 5-16,0-1 12 15,5 2-1-15,0-1-2 16,2-1-4-16,8 3 3 16,0 1 0-16,-1 1-12 15,1 2 4-15,3 0-6 16,-1 0-1-16,-1 0 2 15,0 0-3-15,-3-2 2 0,-2-1 0 16,-4-1-1-16,-1 0 0 16,-4 1-1-16,0-1 2 15,1 1 1-15,1-1-2 0,-1 0 1 16,-2 3-2-16,3-1 1 16,-4 2 5-16,0 0-9 15,-3 0 5-15,1 0-1 16,-5 0 0-16,-5 0 0 15,-6 0 3-15,-3 2-3 16,-6-1 0-16,-2 3 0 0,-3-2-2 16,-2 2 7-16,-3-1-3 15,-4-1 2-15,-4 1-5 16,-5 0 1-16,-1 0 2 16,-6-1 0-16,-1-2-2 15,-3 0 1-15,0 2 5 0,1-2-3 0,-2 1 0 16,1 1-2-16,0 2 0 15,-4-3-2-15,-3-1 0 16,-3 0 2-16,-7 0-2 16,-5 0 0-16,-5 0 2 15,-2 0 0-15,-2 0 3 16,-3 0 12-16,0 0 5 0,0 0-7 16,0 0 1-16,0 0 0 15,0 0-3 1,0 0-6-16,0 0-2 15,0 0-2-15,2 0-3 16,2 0-5-16,-3 6-4 0,4 5-14 16,-5-6-47-16,0-7-121 15</inkml:trace>
  <inkml:trace contextRef="#ctx0" brushRef="#br0" timeOffset="6293.22">23505 11260 444 0,'-2'31'3'0,"2"8"-3"16,2 14 1-16,11 15 3 15,1 12 4-15,1 13-1 16,0 9-2-16,4 5-1 16,-4 7-2-16,6 7 3 15,-4 4-4-15,3 0 3 0,-5-4-56 16,-3-12-85-16,-5-22-115 16</inkml:trace>
  <inkml:trace contextRef="#ctx0" brushRef="#br0" timeOffset="6731.63">23331 11289 434 0,'-4'-31'0'0,"0"3"-5"16,4-3 5-16,0 5 4 16,7-1-3-16,1 2 2 0,4 0-6 15,9 0 5-15,4 3 2 16,11 5 2-16,8 3-1 16,14 3 1-16,8 9 1 15,6 2-3 1,7 18 7-16,2 12-3 15,-6 15-8-15,-7 15 2 16,-7 12-13-16,-10 8-3 16,-14 11 13-16,-11 2 1 15,-13 7 0-15,-13-2 5 16,-2 0-3-16,-22 2 0 16,-10 0-2-16,-11-2 4 0,-9-6-3 15,-7 0 2-15,-2-10-2 16,0-13-1-16,2-15 2 15,4-19-20-15,12-22-72 16,8-19-79-16</inkml:trace>
  <inkml:trace contextRef="#ctx0" brushRef="#br0" timeOffset="7107.75">24272 11275 241 0,'-6'44'7'0,"5"15"49"16,1 7-16-16,5 7-8 16,12 2-12-16,2-5-11 15,6-4-2-15,7-12-4 16,2-14-6-16,0-9 3 15,5-16 1-15,-3-12-3 16,1-9 18-16,-1-23 16 0,1-17 1 16,-4-11 9-16,-1-14-3 15,-5-13-13-15,-4-2-13 16,-10 1-8-16,-7 6-3 16,-6 15 1-16,-8 14 4 15,-13 16 14-15,-8 16 3 0,-5 13-21 16,0 5-6-16,-3 9 3 15,5 12-40-15,8 6-39 16,7-2-49-16,10 0-99 16</inkml:trace>
  <inkml:trace contextRef="#ctx0" brushRef="#br0" timeOffset="7691.06">24882 10712 569 0,'2'-10'-31'0,"-2"8"31"16,0 2-9-16,5 12-3 15,2 15 10-15,5 14 2 16,2 13 4-16,4 17 0 16,4 10-2-16,0 6 1 15,2 4-2-15,1 0 1 0,-1-7 0 16,-2-6 0-16,-1-6-2 15,-5-14 1-15,-4-11 0 16,-5-15-2-16,-7-14 0 16,0-16-2-16,-10-9-4 0,-8-23-10 15,-8-15-19-15,-3-18 16 16,-1-14 10-16,2-10-30 16,1-7-43-16,5-5 40 15,4 1 44-15,7 14 38 16,6 8 24-16,5 11-26 0,5 12 4 0,12 9-15 15,7 7-16-15,5 5-2 16,7 9 0-16,4 6-2 16,1 6 2-16,-3 11-2 0,-10 11-3 15,-6 21-5-15,-17 18-10 32,-8 15 4-32,-21 12 13 0,-8 3-1 15,-4-1 0-15,1-9-4 16,4-12 3-16,11-15 0 15,10-13-2-15,8-6 0 16,2-6-1-16,8-4-3 0,9-1 3 16,4 0 4-16,6-2 1 15,0 0-1-15,5 0 1 0,1-4-3 16,1-5 0-16,1-2-1 16,7-20-22-16,1-15-52 15,4-19-209-15</inkml:trace>
  <inkml:trace contextRef="#ctx0" brushRef="#br0" timeOffset="8152.75">25636 10358 576 0,'0'-40'18'0,"0"15"12"16,0 8-15-16,0 8 0 16,0 9-4-16,0 6-5 15,0 18-14-15,2 19 6 0,1 17 5 16,-3 19 1-16,1 14 0 15,-1 10-2-15,0 4 0 16,0-5-2-16,0-8-1 16,0-10 1-16,-1-16 0 15,-4-13 1-15,2-15-2 0,-1-14 4 16,1-13-3-16,-4-13 2 16,-2-9 8-16,-2-23-6 15,0-13 0-15,1-14-5 16,-2-12 0-16,4-6 1 0,2-5-9 15,5-2-12-15,1-1 4 16,0 5-5-16,0 1 6 16,5 6 14-16,5 5 2 15,5 11-1-15,-1 14 5 16,3 13 4-16,0 10-1 16,2 17-4-16,4 4-2 0,0 21-1 15,4 12 5-15,2 12-2 16,1 13 3-1,1 11-2-15,-3 10 1 0,5 9 1 0,-6 0-5 16,2 3 1-16,-4-9-1 16,-4-12-31-16,1-19-51 0,-2-21 11 15,-3-24-83-15,0-17-147 16</inkml:trace>
  <inkml:trace contextRef="#ctx0" brushRef="#br0" timeOffset="8371.49">25543 10889 521 0,'-21'13'1'0,"8"-10"3"16,13-3-5-16,0 0-6 0,18-9 9 16,11-12 26-16,12-10-4 15,16-6-11-15,13-12 4 16,13-5-11-16,12-4-4 15,6-6-31-15,2 0-97 0,0 0-155 16</inkml:trace>
  <inkml:trace contextRef="#ctx0" brushRef="#br0" timeOffset="8685.35">26913 9965 434 0,'-47'14'3'16,"6"-1"-1"-16,12 0 4 15,9-5 9-15,8-2-9 0,7-2-4 16,1-4 4-16,4 0 31 16,2-8-4-16,12-8-14 15,8-9-4-15,7-7-9 16,12-3-2-16,8-5 0 15,8 6 1-15,-1 8 4 16,2 8-3-16,-2 11-4 16,-12 7-3-16,-10 12 2 15,-10 18-4-15,-12 11 2 16,-5 11-6-16,-4 7-18 16,-1 5-25-16,6-5-5 0,6-9-86 15</inkml:trace>
  <inkml:trace contextRef="#ctx0" brushRef="#br0" timeOffset="9451.93">26304 10368 474 0,'-17'4'-2'16,"6"-2"3"-16,7-2 0 15,4 0 1-15,0 0-8 0,5 0 6 16,14-13 13-16,10-8 15 15,18-13 0-15,21-16-5 16,17-12-2-16,25-15-2 16,16-12-12-16,18-4-4 15,4 0-2-15,-1 9 1 0,-11 9-1 16,-17 13 0-16,-21 16-1 16,-27 14-9-16,-26 14-11 15,-18 7-17-15,-17 10-26 16,-10 1-81-16,-12 0-24 15</inkml:trace>
  <inkml:trace contextRef="#ctx0" brushRef="#br0" timeOffset="9702.33">27177 9508 535 0,'0'-15'-1'15,"15"-6"-4"-15,20 2 6 0,23 4 1 16,10-1 8-16,10 8-4 15,7 5 4-15,2 3-7 16,-5 23-1-16,-14 18-2 16,-8 17 0-16,-19 19 0 15,-18 13-1-15,-19 13 4 0,-8 4-3 16,-18-4 2-16,-5-5 3 16,1-13-5-16,6-14 2 15,10-18-3-15,10-18-31 16,12-22-141-16</inkml:trace>
  <inkml:trace contextRef="#ctx0" brushRef="#br0" timeOffset="10107.95">28888 9284 526 0,'-13'-6'8'15,"-1"3"13"-15,11 3-4 16,3 11-11-16,5 10-8 16,14 20 4-16,4 14 0 15,3 22 2-15,6 15 6 16,2 21 0-16,-4 14 0 16,3 14 1-16,-6 2-2 0,0 3-4 15,-1-3 0-15,-1-13-4 16,0-20 0-16,-1-27-28 15,-3-25-44-15,-6-33-75 16,-8-25-189-16</inkml:trace>
  <inkml:trace contextRef="#ctx0" brushRef="#br0" timeOffset="10422">28806 9469 562 0,'-2'-25'1'16,"2"-1"-11"-16,8-2 2 15,9 2 6-15,8-2 0 0,4 5-1 16,4 3 2-16,6 6-1 16,3 7 2-16,4 7 0 15,5 18 5-15,2 14 10 16,4 17-4-16,-3 10-3 15,-5 12-5-15,-9 10 1 0,-10 9 5 16,-14 7 1-16,-10 3-1 16,-6 4 2-16,-6-1-1 15,-12-6-7-15,0-12 0 16,-1-12-1-16,0-19-2 16,4-21-50-16,2-23-94 15</inkml:trace>
  <inkml:trace contextRef="#ctx0" brushRef="#br0" timeOffset="10640.44">29586 9653 688 0,'-2'18'-3'15,"2"0"-39"-15,5 12 28 16,11 16 14-16,6 10 1 0,3 6 0 15,4 2 0-15,5-5 0 16,3-9-5-16,4-20-39 16,3-17-25-1,-1-15-29-15,-2-26-87 0</inkml:trace>
  <inkml:trace contextRef="#ctx0" brushRef="#br0" timeOffset="10859.55">30034 9732 341 0,'5'-77'95'15,"-3"12"-35"-15,-2 14-18 16,0 13 5-16,-2 15-4 15,-3 13-11-15,0 10-17 16,-2 14-17-16,2 18 1 16,-3 16 4-16,4 20-3 0,2 15 2 15,2 21-3-15,0 11 4 16,4 8-1-16,6 0-1 16,2 2 0-16,0-10-2 15,-1-5 3-15,0-20-15 16,-4-11-17-16,2-18-26 0,-3-15-28 15,-3-24-100-15</inkml:trace>
  <inkml:trace contextRef="#ctx0" brushRef="#br0" timeOffset="11781.92">30253 9353 215 0,'-2'7'-13'0,"2"-4"15"15,-2 3-12-15,1 1 1 16,1 3-15-16,0-2-50 16</inkml:trace>
  <inkml:trace contextRef="#ctx0" brushRef="#br0" timeOffset="12413.84">30112 9566 138 0,'-14'3'-1'16,"6"-3"2"-16,-3 0-20 15,2 0-63-15,-2-7 203 0,3 0-58 16,1 0-19-16,-1-2-4 16,6-4-21-16,0 3-7 15,0-1 1-15,1 0 2 16,1 5 7-16,-2 0 6 16,2 2 6-16,-2 1-4 15,2 3-3-15,0 0-13 0,0 0-8 16,0 0-3-16,0 1-3 15,4 11 0-15,6 5 0 16,2 8 5-16,5 7 2 0,0 6-1 16,3 8-1-16,2 0 5 15,-3 2-7-15,4-1 0 16,-5-1-1 0,0-6 1-16,-4-5-1 0,-3-10-1 15,-4-5 1-15,-3-8-2 0,-4-8 4 16,0-4-1-16,-5 0 5 15,-9-14-3-15,0-9-6 16,-2-12-1-16,0-4 0 16,1-4 0-16,5 1 0 15,5-3 2-15,3 6 1 0,2 5 0 16,2 5-4-16,8 6 4 16,7 3 3-16,2 6 2 15,3 5 3-15,3 9-3 16,0 0-4-16,2 16-4 15,-4 9 2-15,-3 9-1 16,-4 3 2-16,0 3 0 0,-3-1 0 16,0-1 3-1,2-6-2-15,4-9-8 16,1-9-54-16,2-14-29 0,0-9-175 0</inkml:trace>
  <inkml:trace contextRef="#ctx0" brushRef="#br0" timeOffset="13315.23">30692 9313 387 0,'-17'-17'93'16,"-8"9"-87"-16,-2 2 10 15,-2 6-6-15,0 8-2 16,3 16-5-16,1 12-1 16,1 8-4-16,9 10 8 0,3 5-2 15,10 0-2-15,2-3 3 16,11-3-3-16,9-13-1 15,9-7 1-15,1-14-3 16,1-10-3-16,3-9 3 0,-5-18 8 16,-4-12-1-1,-5-11 3-15,-8-11-7 0,-5-5 0 16,-7 1-1 0,0 2 0-16,-2 8 1 15,-6 12-2-15,-1 14 3 0,1 12 14 16,3 8 1-16,1 15-21 15,3 11 0-15,1 12 2 16,3 5 2-16,12 1 0 16,6-4-2-16,4-5 1 15,2-8-6-15,-3-9-8 0,-2-13-1 16,-5-5 8-16,-5-16 11 16,-6-14 1-16,-4-12-3 15,-2-8-1-15,0-5 1 16,0-2-2-16,0 9 0 15,0 8 1-15,0 9-1 0,0 10 1 16,0 10 0-16,0 9 3 16,0 2-3-16,0 9-8 15,5 12 7-15,4-1 0 16,3 4 1-16,5-2 0 0,3-2-10 16,-3-9-8-16,4-8 5 15,-6-3 3-15,0-12 0 16,-3-15 15-16,-2-5 2 15,-3-4-5-15,0-3 2 16,-2 1-4-16,0 5 5 16,1 8 8-16,-4 7-6 0,-2 7 2 15,2 11 4-15,1 4-12 16,-1 19-7-16,3 4 7 16,6 5-2-16,5 4 3 15,5-1-3-15,6-1 1 16,2-10-1-16,3-6 0 15,-1-8-6-15,-4-10-4 0,-7-2 9 16,-6-20 3-16,-4-10 3 16,-5-6 1-16,-3-5 0 15,-1-6-1-15,-1 1-4 16,0 7 1-16,0 5 0 0,0 10-2 16,-1 8 3-1,-1 9 1-15,2 9 8 16,0 0-6-16,0 16-10 0,2 7 2 15,10 8 3-15,3 2-1 16,2 2 0-16,7 1 1 16,1-3-2-16,0-4 0 0,1-1 3 15,-4-9-2-15,-3-2-11 16,-6-7-1-16,-3-5-9 16,-1-5 10-16,-4-1-27 15,-1-11-35-15,2-7-110 16</inkml:trace>
  <inkml:trace contextRef="#ctx0" brushRef="#br0" timeOffset="13644.17">31269 8742 528 0,'-3'-5'27'0,"-1"-1"14"16,4 2-17-16,-1 1-16 0,1-2-12 15,0-4-79-15,0-6-180 16</inkml:trace>
  <inkml:trace contextRef="#ctx0" brushRef="#br0" timeOffset="14002.54">31618 8860 547 0,'-11'0'11'0,"0"0"4"0,3 9 13 16,3 12-21-16,-2 4-3 16,6 10 3-16,1 3 1 15,1 3-4-15,14-2-3 16,9-3 0-16,4-9-1 15,10-8-3-15,5-12 4 0,2-7-10 16,3-10-23-16,-7-21-54 16,-4-8-76-16</inkml:trace>
  <inkml:trace contextRef="#ctx0" brushRef="#br0" timeOffset="14613.73">30614 10726 50 0,'20'-14'298'0,"-11"4"-305"16,1 10 5-16,2 5 14 15,5 14 13-15,1 13 13 16,3 18 8-16,1 15-1 15,2 11-8-15,-1 11 1 16,1 7-19-16,0 4-10 0,0 0-1 16,-2-5-4-16,-5-9-2 15,-4-16-1-15,-4-17 1 16,-6-17 0-16,-3-21 0 16,-10-17 16-16,-7-28 4 0,-2-23-21 15,-4-20-7-15,-3-21-4 16,6-20-12-16,5-11-10 15,4 2 7-15,1 11 21 16,7 18 7-16,3 17 0 16,0 26 15-16,0 20 11 15,2 18 5-15,5 9-20 16,6 6-8-16,2 12-5 0,9 15-2 16,3 13 2-16,4 10 1 15,3 7-3-15,1 5 1 16,-1 4 3-16,3-2-1 15,-1-5-2-15,0-4-19 16,-4-12-26-16,-8-11-31 0,-11-14-112 16</inkml:trace>
  <inkml:trace contextRef="#ctx0" brushRef="#br0" timeOffset="14769.29">30855 11339 503 0,'2'-8'-8'0,"8"-13"1"16,8-8-25-16,0-11-16 15,4-12-65-15,0-11-182 16</inkml:trace>
  <inkml:trace contextRef="#ctx0" brushRef="#br0" timeOffset="14974.14">30972 10657 245 0,'-10'-58'55'16,"1"13"31"-1,3 16-13-15,2 12-21 0,2 9-7 16,2 8-7-16,0 0-28 0,6 17-5 16,7 9 8-16,4 15 5 15,2 9-8-15,5 13-6 0,1 6-3 16,0 6 2-16,1 2-1 16,1-2 0-16,3-6 1 15,-2-8-2-15,-1-11-23 16,0-20-54-16,-7-19-77 15,-7-11-196-15</inkml:trace>
  <inkml:trace contextRef="#ctx0" brushRef="#br0" timeOffset="15198.95">31240 10446 511 0,'-1'-3'11'0,"-1"3"-7"16,2 9-4-16,0 14-1 15,2 7 9-15,7 17 7 16,4 6 4-16,-1 12-8 16,3 4-6-16,3 4 4 15,-1 1-5-15,0-3 0 0,2-9-1 16,3-6-2-16,-2-10 0 16,3-18-47-16,-1-15-49 15,-1-13-167 1</inkml:trace>
  <inkml:trace contextRef="#ctx0" brushRef="#br0" timeOffset="15472.76">31566 10646 566 0,'-15'18'2'0,"1"14"-3"15,4 4 4-15,-2 12 3 16,9 4 1-16,3 0 0 0,0 0-2 15,15-10-4-15,4-8 0 16,6-16-2-16,2-14-1 16,4-6 2-16,-2-27 5 15,-2-12 7-15,-7-13 0 16,-3-4 12-16,-12-1-6 0,-5 4-8 16,-1 8-3-16,-17 10 4 15,-9 15-6-15,-3 14-8 16,-1 8-24-16,1 0-55 15,4 12-108-15</inkml:trace>
  <inkml:trace contextRef="#ctx0" brushRef="#br0" timeOffset="15755.43">31891 10496 448 0,'-21'-6'3'15,"0"6"-1"-15,6 0 15 0,2 9 13 16,0 9 11-16,7 8-6 16,-1 9 1-16,7 7-13 15,0 0-12-15,7 4-5 16,5 0-4-1,4-7 1-15,7-6-3 16,4-5-1-16,7-13 1 0,3-9-31 0,2-6-58 16,4-18-119-16</inkml:trace>
  <inkml:trace contextRef="#ctx0" brushRef="#br0" timeOffset="16255.44">32226 10283 631 0,'-34'-4'4'16,"0"6"-3"-16,9 14 1 16,1 11-1-16,3 7-2 15,7 10 2-15,7 1 0 0,7 1-4 16,0 1 3-16,9-12-2 16,14-6-8-16,4-15-11 15,7-14-2-15,6-11 3 16,-1-18 5-16,-3-14-3 0,-4-9 5 15,-8-7 18-15,-10 3-3 16,-6 5 8-16,-8 4 21 16,0 15-10-16,-6 9 6 15,-3 14 2-15,-1 9-7 16,-2 11-13-16,2 14-6 16,3 7-2-16,7 5 1 0,0 3-3 15,8-3 2-15,14-8-2 16,4-8-1-16,1-12-6 15,0-9-12-15,1-11 7 16,-8-21 13-16,-6-16 3 16,-6-11 0-16,-7-9-3 0,-1-6 4 15,-6-3-6-15,-3 9 2 16,-3 9 0-16,2 16 7 16,4 15 3-16,-1 19 4 15,3 12 1-15,2 26-12 0,2 10-2 31,0 11 2-31,11 11 0 16,7 3-1-16,6-2 1 0,6 5-3 0,-4-12-48 16,0-7-64-16,-11-12-99 15</inkml:trace>
  <inkml:trace contextRef="#ctx0" brushRef="#br0" timeOffset="16515.99">32430 10246 552 0,'3'-18'5'16,"12"-4"-10"-16,6-5 10 16,8-1-5-16,1-6 1 0,2-4 2 15,-1-1-52-15,-4 4-6 16,-7 1 43 0,-8 7 20-16,-5 9 41 15,-2 7 7-15,-4 11-4 0,5 9-38 16,-5 16-2-16,5 7 9 15,1 8-3-15,4 4-2 16,-1 1-10-16,3 0-3 16,0-6-1-16,-1-4-2 15,-5-6-25-15,-1-11-57 0,-6-15-100 16</inkml:trace>
  <inkml:trace contextRef="#ctx0" brushRef="#br0" timeOffset="16656.58">32591 9700 569 0,'0'-8'32'16,"-4"8"-6"-16,3 0-3 15,1 0-23-15,0 13-2 16,-2 3-81-16,2 2-142 16</inkml:trace>
  <inkml:trace contextRef="#ctx0" brushRef="#br0" timeOffset="17129.64">32959 9751 507 0,'-5'-21'172'0,"-6"3"-180"0,-5 6 11 16,0 8-2-16,-4 4 11 15,-7 9 0-15,-2 14-10 16,4 7 1-16,4 2-4 15,6 2 4-15,12-5-2 16,3-6-3-16,18-5-3 0,3-7 1 16,6-8 3-16,7-3 0 15,0 0-3-15,3-9-1 16,-3-7 2-16,2-4-3 16,-9-1-7-16,-4 0 4 15,-9-8 9-15,-9 0-3 0,-5-1-4 16,0-2-1-16,-12 0 8 15,1-2 2-15,0 2 8 16,3 5-1-16,1 2 0 16,0 7 0-16,4 6 0 15,1 5 2-15,-1 7-3 16,-4 2-4-16,0 17-6 0,-5 8 1 16,2 11-1-16,-5 6 3 15,6 1-2-15,2-4 1 16,4-2 0-16,3-11 1 15,0-4-1-15,0-12-3 16,0-1 2-16,2-6-18 0,-1-3-16 16,-1-2-49-16,0 0-99 15</inkml:trace>
  <inkml:trace contextRef="#ctx0" brushRef="#br0" timeOffset="19461.64">22324 14446 520 0,'-17'-2'6'0,"3"2"18"16,7 0 14-16,5 0-10 15,2 6-17-15,0 6-11 0,13 8 0 16,5 10 3-16,6 13 6 15,10 9 4-15,5 13-5 16,3 8-5-16,6 9 0 16,-2 7-2-16,-1 6 0 15,0 2 0-15,-3-4-1 16,-7-5-9-16,-7-14-18 0,-9-19-18 16,-11-24 1-16,-8-25 10 15,-3-14-13-15,-15-35-80 16,-9-16-148-16</inkml:trace>
  <inkml:trace contextRef="#ctx0" brushRef="#br0" timeOffset="20151.72">22351 14519 462 0,'-20'-32'8'16,"-1"5"24"-16,8-1-6 15,0-1-11-15,5-1-8 16,3-2-5-16,5-2 4 0,0-4-1 15,12 3 3-15,5 1 5 16,8 3-1-16,8 5-2 16,6 6-1-16,6 10-3 15,3 10 0-15,5 5-2 16,-5 20 0-16,-1 16 0 0,-6 12-2 16,-11 15 0-16,-10 3 0 15,-11 4 1-15,-9 2-1 16,-9-9 1-16,-11-7-2 15,-4-14 5-15,-7-11 6 0,4-11 0 16,0-13-5-16,2-7-3 31,5-5-4-31,2-12-12 16,5-1-7-16,6-7 5 0,4-1 14 0,3 3-1 16,0 6 1-16,10-2 1 15,5 8-3 1,2 6-1-16,5 0-3 0,7 10 2 0,0 11 4 15,1 8 1-15,4 5-1 16,2 1 0-16,3 3 0 16,-4-2 0-16,1-7 0 0,-2-3 0 15,-3-8 0-15,-4-9 0 16,-4-8-2-16,0-1 2 16,2-12 3-16,-1-15-1 15,3-7-1-15,-2-8 0 16,0-8 2-16,2-9-3 0,-6-3 3 15,1 1-5-15,-6-4 4 16,-9 5-2-16,-7 6-1 16,0 8 0-16,-12 12 0 15,-10 11 2-15,-2 13 3 16,-2 10 10-16,1 3-1 0,1 20-1 16,4 9-5-16,10 10-6 15,3 7-2-15,7 7 1 16,0 1 0-16,3-2 0 15,11-3 1-15,10-10-4 16,3-8 3-16,5-10-3 0,4-16-10 16,2-8-17-16,2-16-40 15,-5-14-86-15</inkml:trace>
  <inkml:trace contextRef="#ctx0" brushRef="#br0" timeOffset="20453.22">23418 14313 473 0,'-15'-22'45'15,"-11"11"7"-15,3 7-8 16,-8 4-13-16,-1 2-19 16,2 11-7-1,2 5-1-15,6-2-2 16,7 3-2-16,8 1-6 0,7-4-4 16,7-3-13-16,11-3 1 0,13-5 13 15,5-3 1-15,6-2 8 16,4 0 0-16,-2-7 4 15,0 4-4-15,-7 3 1 16,-4 0 0-16,-10 5 2 16,-9 9 2-16,-9 6 9 15,-5 3 11-15,-3 4-2 0,-11-1-8 32,-6 1-7-32,-2 2-7 0,1-8 2 15,1-5-33-15,0-9-54 16,8-7-139-16</inkml:trace>
  <inkml:trace contextRef="#ctx0" brushRef="#br0" timeOffset="20734.45">23676 14250 335 0,'14'14'290'0,"-5"-7"-296"15,4 0 5-15,1-3 1 16,0-2-1-16,-3-2-35 15,-4-6-27-15,-7-9 5 16,0-5 18-16,-5-2 46 16,-15 1 13-16,-3 5 33 0,-4 3 15 15,1 5-15-15,3 8-10 16,2-2 0-16,8 9-20 16,4 7-13-16,7 4-8 15,2 3-2-15,11 1-1 16,9-1-1-16,9 1-28 15,3-8-14-15,0-7-55 0,4-7-105 16</inkml:trace>
  <inkml:trace contextRef="#ctx0" brushRef="#br0" timeOffset="21039.38">23764 13991 585 0,'-10'-9'4'16,"7"4"3"-16,3 3 2 15,0 2-4-15,15 0-4 16,4 0 7-16,10 11 11 16,3 6 5-16,2 9-14 0,-2 2-5 15,-3 4-4-15,-9 2-21 16,-6 2 7-16,-8-6 8 16,-6-5 5-16,0-5 3 15,-3-11 3-15,-9-9 21 0,4-4 12 16,-1-17-16-16,1-11-19 15,3-6 0-15,1-5-2 16,4 1-2-16,0 0 0 16,0 8 0-16,2 6 0 15,0 12 0-15,1 2-9 16,-1 7-55-16,4 5-17 0,-2 2-124 16</inkml:trace>
  <inkml:trace contextRef="#ctx0" brushRef="#br0" timeOffset="21337.37">24128 13866 195 0,'0'-3'449'0,"-2"3"-449"16,2 0-7-16,0 7 5 15,2 13 2-15,7 5-1 0,2 5 1 16,-1 0 1-16,5 2-1 15,1-2 1-15,0-8-1 16,0-6 0-16,1-12-1 16,1-4-2-16,-4-13 14 15,1-12 20 1,-5-11 14-16,-3-5-20 16,-3-1-9-16,-4 0-9 0,0 7-4 0,-4 5-2 15,-8 10-21-15,-1 7-41 16,2 8-34-16,3 3-106 15</inkml:trace>
  <inkml:trace contextRef="#ctx0" brushRef="#br0" timeOffset="21869.12">24523 13679 623 0,'-12'-14'8'0,"-7"7"-1"16,-3 5-5-16,-5 2 2 15,-2 14-4-15,4 9 3 16,4 0-2-16,9 4-1 16,9-2-1-16,5-5-1 0,17-5-2 15,10-7-1-15,5-8 1 16,4-4 4-16,-2-15 1 16,-2-14 2-16,-4-9-1 15,-8-5 1-15,-6-1-3 16,-9 0 6-16,-6 4 9 15,-1 8 2-15,-3 7-10 0,-7 8 3 16,1 10 14-16,-1 8-5 16,5 3-8-16,2 8-9 15,3 10-3-15,0 6 0 16,8 2 3 0,9 2-1-16,3-2-4 0,3-5 5 0,2-5-4 15,0-8-1-15,0-8-24 16,-7-6-5-16,-5-19 14 15,-6-11 17-15,-7-8 5 16,0-12-4-16,-3-4 6 0,-8 0 0 16,0 4-4-16,0 12 0 31,4 8 0-31,-1 15 9 16,1 11 3-16,4 10-3 0,-1 10-8 0,4 16-7 15,0 12 2-15,4 5 2 16,13 5 2-16,0 2-2 0,8 0-5 15,2 4-58-15,-3-9-53 16,-5-2-206-16</inkml:trace>
  <inkml:trace contextRef="#ctx0" brushRef="#br0" timeOffset="22165.98">24704 13538 511 0,'0'-11'79'0,"0"-5"-86"16,12-2 11-16,3-6-3 0,7-7 3 16,-1-3-2-16,-1-1-2 15,0-1-59-15,-7 3 19 16,-7 1 46-16,-2 4 4 16,-1 7 30-16,-3 8 9 15,0 4-6-15,0 9-10 0,0 0-5 16,0 9-23-16,3 9 1 15,6 9 5-15,3 2-2 16,3 6-4-16,4 1-4 16,3-3 1-16,1 1-11 15,-1-8-31-15,-4-8-40 16,-7-6-47-16,-4-10-153 0</inkml:trace>
  <inkml:trace contextRef="#ctx0" brushRef="#br0" timeOffset="22306.86">24850 13077 404 0,'-9'-19'157'16,"-2"8"-117"-16,4 6 5 15,0 2-38-15,2 3-20 32,3 0-49-32,2 0-43 0,9 1-134 15</inkml:trace>
  <inkml:trace contextRef="#ctx0" brushRef="#br0" timeOffset="22619.33">25121 13008 592 0,'-27'0'8'16,"-3"0"5"-16,1 7 19 0,4 11-16 16,3 7 0-16,8 2-9 15,7 7-3-15,7-2-2 16,7-1-4-16,13-5 0 0,11-6-1 15,4-11 3-15,5-9 0 16,1 0 5-16,-3-22-2 16,-4-6 3-16,-7-6-3 15,-8-5 5-15,-7-3 15 16,-12 5-7-16,0 3 5 0,-15 10-5 16,-11 5-10-16,-4 14-4 15,-6 5 1-15,0 7-3 16,2 11 1-16,7 2-13 15,12 1-53-15,12-1-26 16,3-4-96-16,20-4-178 16</inkml:trace>
  <inkml:trace contextRef="#ctx0" brushRef="#br0" timeOffset="22943.4">25317 12903 547 0,'0'-5'63'0,"0"-16"1"0,0 13-20 15,0 8-9-15,0 4-32 16,0 13-8-16,0 8 4 16,0 2 0-16,2 8 2 15,8-2-5-15,3-3-4 16,5-6-2-16,2-10-3 16,0-9 7-1,1-5 4-15,0-12 2 16,0-13 3-16,-4-7 1 0,0-5-4 0,-5-3 4 15,3 4-3-15,-3 0 9 16,-1 10 5-16,1 6 0 0,4 8 9 16,1 6-6-16,3 6-12 31,2 0-4-31,7 11-1 0,2 9 0 0,-1 3-1 16,4 9-5-16,-2 4-44 15,-6 6-26-15,-15 7-103 16</inkml:trace>
  <inkml:trace contextRef="#ctx0" brushRef="#br0" timeOffset="23463.7">19894 15766 532 0,'17'23'-1'0,"2"14"-5"0,9 13 6 16,6 13 0-16,6 6-3 15,-2 6 9-15,0-3 5 16,-1-5 9-16,-1-8 23 16,-4-10-17-16,0-5-16 0,-3-6-7 15,-3-5-1-15,-6-3-35 16,-10-4-85-16,-8-5-273 15</inkml:trace>
  <inkml:trace contextRef="#ctx0" brushRef="#br0" timeOffset="23666.77">20059 16968 608 0,'6'0'56'0,"10"-9"-84"15,11-23 32-15,14-16 0 0,13-14-4 16,12-17 3-16,12-8 5 16,5-10-1-16,6-3-4 15,-8 2-2-15,-8 9-23 16,-17 5-107-16,-20 11-82 16</inkml:trace>
  <inkml:trace contextRef="#ctx0" brushRef="#br0" timeOffset="23902.68">19366 16148 579 0,'0'-30'2'15,"11"-15"-2"-15,19-10 13 0,16-9 2 0,7-6-6 16,9-2-3-16,4 1-3 16,-1 7-24-16,-4 3-53 15,-7 6-65-15,-6 5-227 16</inkml:trace>
  <inkml:trace contextRef="#ctx0" brushRef="#br0" timeOffset="24168.28">20537 15339 140 0,'-5'22'593'16,"-3"1"-591"-16,8 8-11 15,15 9-5-15,12 16 12 0,5 6-7 16,5 8 5-16,6 5 4 15,3 1-1-15,2 2-4 16,0-2-13-16,0-5-22 16,-2-7 17-16,-5-10-38 15,-6-16-22-15,-13-21-20 16,-9-17-72-16</inkml:trace>
  <inkml:trace contextRef="#ctx0" brushRef="#br0" timeOffset="24443.12">20481 15488 404 0,'-22'-33'85'0,"7"7"-65"16,1 2 18-16,13 0-2 0,1-3-8 15,22 2-10-15,12 0-7 31,14 5-1-31,6 7-5 16,5 10 2-16,-2 6-4 16,-6 25-5-16,-15 12 1 0,-14 16 2 15,-12 6-3-15,-10 4 5 16,0-3 4-16,-9-6-2 16,-2-9-2-16,2-10-1 0,6-15-37 15,3-16-109-15</inkml:trace>
  <inkml:trace contextRef="#ctx0" brushRef="#br0" timeOffset="25905.05">26202 12685 399 0,'-11'11'5'0,"-3"-2"-6"16,5 0 3-16,1-2 0 0,3 0 9 15,2-2 13-15,3-3 5 16,0-2 6-16,7 0-18 16,13-5 0-16,7-11 1 15,12-7 6-15,12-9-3 16,8-8-8-16,6-4-5 15,6-1-3-15,-5-1-2 16,-3 6-2-16,-9 5 1 0,-13 8-2 16,-15 9-14-16,-13 6-30 15,-13 3-54-15,-17 7-20 16,-17 0-213-16</inkml:trace>
  <inkml:trace contextRef="#ctx0" brushRef="#br0" timeOffset="26186.3">26274 12350 404 0,'-25'-13'12'16,"9"-2"29"-16,4 0 28 16,11-1-53-16,1 2 7 0,6-2-7 15,8-2-2-15,9 2-4 16,10-2-2-16,6 2-3 16,10 2 0-16,4 3-4 15,6 8 0-15,4 3 1 0,3 14-2 16,-6 16 0-16,-6 15 0 15,-7 12-2-15,-11 12 1 16,-11 8 2-16,-11 3 1 16,-7-1 2-16,-7-6-1 15,0-4 10-15,-5-6 1 16,-4-4-2-16,-1-9-5 0,-5 0-4 16,1-5-1-16,-3-6-34 15,2-9-93-15,3-10-181 16</inkml:trace>
  <inkml:trace contextRef="#ctx0" brushRef="#br0" timeOffset="26890.45">27007 14200 493 0,'41'-50'14'0,"-9"3"-9"16,-5 7 19-16,-7 4-3 15,-13 9-10-15,-7 7 4 16,-9 10 9-16,-18 8 3 16,-10 5-7-16,-12 19 6 15,-3 12-22-15,-2 12 1 0,4 6 1 16,7 7-2-16,11 3-2 16,12-1-2-16,14-2 2 15,6-7-6-15,24-2 3 16,12-11-2-16,13-6-4 15,11-7 1-15,8-6 5 16,10-6 1-16,-2 0 0 0,0-2 0 16,-6 2-1-16,-7 6-1 15,-13 6 2-15,-12 4-1 16,-16 12 1-16,-12 2 0 16,-10 5 2-16,-12 4 8 0,-15 4 2 15,-11 1 1-15,-9-3-5 16,-7 0-1-16,-5-5-4 15,4-9-2-15,4-14-1 16,7-15-15-16,9-13-21 16,16-36-19-16,10-19-67 15,9-23-86-15</inkml:trace>
  <inkml:trace contextRef="#ctx0" brushRef="#br0" timeOffset="27109.2">27326 14166 522 0,'8'-20'12'16,"-6"10"21"-16,1 4 0 16,4 6-3-16,2 6-20 15,4 17 0-15,4 14 0 16,5 13 3-16,5 11 3 0,0 10-6 16,2 4-6-16,0 4 1 15,5-3 0-15,-7-4-3 16,1-8 0-16,-5-11-2 15,-3-11-21-15,-9-16-24 16,-8-15-42-16,-3-11-48 0</inkml:trace>
  <inkml:trace contextRef="#ctx0" brushRef="#br0" timeOffset="27265.43">27351 14578 579 0,'26'-23'25'16,"4"-11"-23"-16,9-5 0 16,7-6-2-16,-2-1 0 15,2 3-52-15,-9 6-186 0</inkml:trace>
  <inkml:trace contextRef="#ctx0" brushRef="#br0" timeOffset="27828.34">27919 14075 679 0,'-35'-4'6'15,"-2"4"-2"-15,1 0-3 16,2 18-1-16,4 6 0 16,-1 9 0-16,9 7-1 0,8 6-1 15,9 2 1-15,5 4 0 16,14-4 2-16,15-3-2 15,8-12-1-15,9-9 1 16,2-17-2-16,0-9-7 16,-3-23 4-16,-3-14-8 15,-10-11-1-15,-13-7 9 0,-6-4 5 16,-11 2-5-16,-2 6 6 16,-5 3 1-16,-7 12 2 15,0 10 16-15,-1 12 7 16,4 8 3-16,-1 8-8 15,5 8-8-15,5 15-10 0,0 4-4 16,12 5 1-16,12 4 0 16,4-1 0-16,6-3 1 15,6-3-1-15,1-10-6 16,-3-10-23-16,-4-9-16 16,-7-7 1-16,-11-23 17 0,-9-13 28 15,-7-12 2-15,-5-8 0 16,-13-8 0-16,-9-2 4 15,0 0-1-15,-4 5 1 16,1 11 9-16,1 12 13 16,6 17-2-16,3 11 8 0,7 17-7 15,5 10-14-15,4 15-13 16,4 12-1-16,11 8-1 16,7 6 0-16,12 6 3 15,1 4-18-15,5 0-40 16,-4-6-39-16,-5-5-98 0</inkml:trace>
  <inkml:trace contextRef="#ctx0" brushRef="#br0" timeOffset="28142.1">28109 14077 556 0,'13'-18'-4'0,"5"-4"10"15,7-6 11-15,1-6 7 16,1-4-13-16,2-4-11 16,-7-3-10-16,-5 0-12 0,-2 3 16 15,-8 2 7-15,-3 10 0 16,-2 3 12-16,-2 11 17 16,1 9 21-16,1 7 3 15,2 4-31-15,3 15-18 0,6 8 7 16,7 5 5-16,0 8-9 15,4 0-5-15,1 2 0 16,4-1-1-16,-3-2-2 16,-5-5-2-16,-1-2-46 15,-11-11-59-15,-7-10-79 0</inkml:trace>
  <inkml:trace contextRef="#ctx0" brushRef="#br0" timeOffset="28282.73">28307 13606 575 0,'0'0'4'0,"0"0"-9"15,0 5-62-15,5 4-7 16,10 0-250-16</inkml:trace>
  <inkml:trace contextRef="#ctx0" brushRef="#br0" timeOffset="28518.19">28636 13643 653 0,'-31'11'35'16,"4"1"-36"0,2 10 3-16,9 5-3 15,6 6 0-15,10 5 1 0,0-2 0 16,13 1-2-16,10-8 1 15,4-6-1-15,7-11 1 0,5-8 1 16,-4-4 2-16,5-11-2 16,-3-14-40-16,-5-7-40 15,-3-11-99-15</inkml:trace>
  <inkml:trace contextRef="#ctx0" brushRef="#br0" timeOffset="29159.36">29359 12791 495 0,'0'-13'6'16,"0"2"2"-16,0 6 27 15,0 5 27-15,0 4-27 16,0 19-23-16,0 18-4 0,0 16 5 16,0 14 2-16,8 18-1 15,0 4-7-15,4 2-2 16,5-4-2-16,0-8-3 15,2-8 2-15,-4-14-1 0,0-18-1 16,-1-8-10-16,-2-15-13 16,-4-11-2-16,1-9-8 15,1-2-2-15,-2-15-10 16,-1-5-39-16,-1-5-178 16</inkml:trace>
  <inkml:trace contextRef="#ctx0" brushRef="#br0" timeOffset="29455.55">29244 13880 419 0,'-21'40'136'0,"2"-12"-138"0,9-5 4 16,5-10-5-16,5-2 1 16,0-8-1-16,7-3-1 15,6 0 18-15,13-12 6 16,4-13 6-16,14-13-4 16,11-12 2-16,10-12-11 15,7-6-7-15,-2-5-4 16,-2 1-43-16,-12 3-129 0</inkml:trace>
  <inkml:trace contextRef="#ctx0" brushRef="#br0" timeOffset="29658.65">29073 13132 582 0,'-7'3'6'0,"7"-3"6"16,2-17-11-16,22-9 4 16,10-9 4-16,7-8-4 15,8-7-3-15,4-2-37 16,-3-2-106-16,1 1-97 16</inkml:trace>
  <inkml:trace contextRef="#ctx0" brushRef="#br0" timeOffset="29851.6">29675 12582 437 0,'4'0'147'16,"10"12"-131"-16,-7 8-16 15,2 12 8-15,4 16 6 0,-1 15-1 16,4 8-2-16,3 9-3 16,2 6-1-16,4 3-5 15,2-3-1-15,4-8 1 16,1-3-21-16,-2-13-25 0,-1-13-53 15,-4-16-24-15,-5-19-51 16</inkml:trace>
  <inkml:trace contextRef="#ctx0" brushRef="#br0" timeOffset="30096.34">29720 12835 492 0,'-12'-27'9'0,"4"1"19"16,8 1-4-16,2 1 4 0,18-2 8 16,8 6-4-16,8 2-16 15,6 11-7-15,1 7-2 16,-7 2-4-16,-9 21-4 16,-15 13-2-16,-12 7 6 15,-5 8-4-15,-15 7 5 0,-5-3-3 16,0 0-16-16,5-13-59 15,8-16-128-15</inkml:trace>
  <inkml:trace contextRef="#ctx0" brushRef="#br0" timeOffset="31347.56">30680 13404 589 0,'0'-35'-2'0,"0"-10"-10"15,0-10-1-15,-5-11 14 16,-4-11 1-16,-2-7-3 15,-5-7 3-15,-4 0-3 16,-5 0 2-16,-1 9 0 16,-3 12-4-16,-3 17 3 0,-5 16 7 15,3 17 22-15,0 15 5 16,5 5-18-16,2 9-10 16,13 10-2-16,6 3-4 15,8 3-2-15,1 3 1 16,17-1-2-16,9-4-2 0,3-3-9 15,6-8-2-15,-2-8 6 16,3-4 2-16,-3-7 6 16,-4-10 3-16,-5 1 2 15,-3 2 0-15,-6 5 0 16,-4 8 1-16,-3 1 4 16,1 14-2-16,-2 11 3 0,1 7 0 15,6 7-3-15,2 2-3 16,2 0-3-16,4-2 2 15,2-4-3-15,2-9 3 16,2-8-2-16,1-9-1 0,-1-9 1 16,1-7-2-16,-1-17 3 15,-2-9 1-15,-5-8 1 16,-5-9-8-16,-5-2 2 16,-7-3-6-16,-5 1 3 15,0 8 7-15,-2 6-4 16,-5 10 3-16,-4 12-1 15,1 11 2-15,-4 7 5 0,4 5-3 16,1 17-4-16,0 5-2 16,5 5 4-16,4 7-1 15,0 0 2-15,6-1-4 16,10-6 2-16,6-5-1 0,5-11 1 16,5-7-4-16,0-9 1 15,4-8 2-15,-4-15 2 16,-1-12-3-16,-4-10 0 15,-8-7 2-15,-4-6-1 16,-8-5 1-16,-7 1 1 0,0 5-1 16,-5 7 2-16,-7 12 0 15,-7 11 6-15,-3 10 12 16,-3 9-12-16,3 8-5 16,-4 0 0-16,4 12 0 15,7 5-3-15,5 2 0 16,8 1-2-16,2 2-4 0,13-3-6 15,8 2 3-15,3-3 5 16,8 4 2-16,-1-5-1 16,-1 7 3-16,-3-3-1 15,-3 4 1-15,-2 3 2 16,-8-1 7-16,-4 0 3 0,-2 2 2 16,-5-4 3-16,-3 0-9 15,0-4-3-15,0 1-4 16,-1-6-14-16,-4-2-34 15,-2-10-81-15,0-4-199 16</inkml:trace>
  <inkml:trace contextRef="#ctx0" brushRef="#br0" timeOffset="31754.04">31359 12507 569 0,'0'0'25'16,"0"0"-5"-16,0 0-18 15,5-7 7-15,8-4 5 16,0-7-6-16,3-5-3 15,0-2-3-15,-3-5 0 0,1-1-3 16,-7 1 4-16,-3 5-3 16,-4 2 3-16,0 9 0 15,0 1 20-15,-4 10 9 16,-1 3-11-16,-4 5-13 16,2 15-5-16,2 5-1 0,0 7-1 15,5 0 1-15,0 4 1 16,8-5-6-16,8 0 4 15,1-8-2-15,2-5-26 16,1-8-41-16,2-10-53 16,-5 0-102-16</inkml:trace>
  <inkml:trace contextRef="#ctx0" brushRef="#br0" timeOffset="32020.26">31534 12186 553 0,'-7'0'8'0,"3"2"-1"0,4 10-4 16,0 4 2-16,5 4 18 16,8 3 5-16,7 4-12 15,3-2-9-15,5 0-2 16,-1-6-5-16,2-2 1 16,-4-10-2-16,-3-7 0 0,-3 0 1 15,-4-13 7-15,-4-9 15 16,-3-4 11-1,-7-2-9-15,1 0-4 16,-2 4-11-16,-3 4-6 0,-9 6-3 16,-2 4-13-16,-1 7-26 0,3 3-35 15,5 0-95-15,7 0-248 16</inkml:trace>
  <inkml:trace contextRef="#ctx0" brushRef="#br0" timeOffset="32536.51">32027 12056 614 0,'-28'0'2'15,"-5"-15"0"-15,-2 9 0 16,-5 6 9-16,0 12 2 16,10 6-1-16,4 5-7 0,11 3-1 15,4-2 2-15,11-2-5 16,4-5-2-16,15-8 3 15,6-7-5-15,6-2 0 16,1-20 9-16,0-10-4 16,-1-11-1-16,-4-2-2 0,-9-1 0 15,-14 6 3-15,11 6-1 16,-15 7 1-16,0 11 22 16,-1 6 13-16,-6 6-18 15,1 2-9-15,3 6-7 0,3 11-3 16,0 1 0-16,9 4-1 15,11 0 1-15,1-4 0 16,0-2-2-16,8-8 3 16,-2-8-10-16,-3-3-8 15,-3-21 7-15,-1-6 9 16,-6-13 1-16,-5-9 1 0,-2-3-2 16,-1 2 2-1,-6 6-1-15,0 8 1 16,0 11 0-16,0 10 15 15,-6 13 7-15,3 5-9 16,3 5-11-16,0 15-10 0,0 8 8 0,3 6-2 16,10 5-1-16,5 4-30 15,4 2-43-15,-7-4-24 16,0-7-91-16</inkml:trace>
  <inkml:trace contextRef="#ctx0" brushRef="#br0" timeOffset="32802.11">32185 11906 572 0,'11'-20'-5'0,"7"-6"-7"0,6-2 15 15,3-7 0-15,2-1 9 16,-5 1-1-16,-1-2-8 16,-2 2-2-16,-9 7 3 15,-4 5 9-15,-1 9 36 16,-4 3-12-16,1 11-2 15,-3 0-19-15,3 18-19 16,3 5 11-16,2 7 2 0,5 4-4 16,5 4-2-16,-2-3-3 15,5 1 1-15,0-4-2 16,-5-5-27-16,-4-7-52 16,-7-12-51-16,-6-8-181 0</inkml:trace>
  <inkml:trace contextRef="#ctx0" brushRef="#br0" timeOffset="32946.71">32367 11412 607 0,'-4'-7'9'0,"4"5"9"16,0 2-11-16,0 0-11 16,9 11-34-16,0 1-88 15,4 3-260-15</inkml:trace>
  <inkml:trace contextRef="#ctx0" brushRef="#br0" timeOffset="33379.28">32627 11637 654 0,'-19'12'10'0,"0"1"-10"0,7-1-1 15,1 1-11-15,9-1 9 16,2-3-5-16,2-3-18 15,13-6 12-15,5-4 13 16,4-14 9-16,1-7 0 16,4-7 1-16,0-6 1 15,-2-5 1-15,-5 3 4 0,-3 4-2 16,-6 5-3-16,-4 10 18 16,-8 7 10-16,-1 9 2 15,0 5-21-15,-6 2-13 16,-1 11-7-16,0 4-1 15,7 4 3-15,0 4-2 16,14-3 1-16,11-3-3 0,7-1-3 16,9-11 0-16,5-4-3 15,5-3-3-15,-4-3 6 16,-4-11 6-16,-7-1 1 16,-13 5 5-16,-6-1 15 0,-12 2-1 15,-5 6-5-15,-10 1-7 16,-11 2-3-16,-7 2-5 15,-10 10-2-15,-11 9-8 16,-5 8-46-16,-7 9-78 16,-7 5-225-16</inkml:trace>
  <inkml:trace contextRef="#ctx0" brushRef="#br0" timeOffset="33926.82">30212 14248 361 0,'-10'13'19'16,"3"-5"7"-16,7-2 2 15,0-3-20-15,12-3 1 16,7 0 8-16,8-7 15 16,7-5 1-16,10-10-4 15,5-2 1-15,9-10-4 0,11-11-1 16,13-10-5-16,13-10-8 15,15-12-8-15,17-10 1 16,12-8-1-16,9-6-2 16,10-3-2-16,10-6 0 15,-4 0 1-15,6 9-1 16,-5 7 0-16,-6 6 2 0,-6 14-2 16,-18 15 0-16,-19 10 2 15,-22 17 8-15,-25 11 1 16,-25 7-5-16,-24 10-1 15,-20 4-1-15,-7 0 26 16,-26 7-18-16,-8 9-12 0,-11 4 2 16,-3 1-2-16,-3 6 2 15,4-4-1-15,8-1-11 16,9-6-11-16,6-5-52 16,11-11-83-16</inkml:trace>
  <inkml:trace contextRef="#ctx0" brushRef="#br0" timeOffset="36851.86">26206 5393 43 0,'14'-11'149'16,"1"-3"-147"-16,-1 0 0 0,-1 2 5 15,-1 2 3-15,-3 6 9 16,-2 0 7-16,6 4-2 15,2 0-21-15,4 7 0 16,9 5 1-16,8 3 1 16,6 3-2-16,3 1-3 15,2 1 2-15,2-3-3 0,2-2 0 16,-3-4 1-16,3-2-1 16,3-6 3-16,5-3 1 15,2 0 2-15,11-2 3 0,7 2 3 0,5-5-8 16,4 2 1-16,2-1-1 15,1-2-3-15,-3 3 1 16,1-1 3-16,-3 1 1 16,-1-2 1-1,2-1 15-15,1 1-4 16,4-1-5-16,-6 1-6 0,6 0-2 0,-1 0-3 16,2 1 2-16,-1 2-3 15,0-3 2-15,-4 1-2 16,-3-2 0-16,-4 2 2 0,-6-4-1 15,-2 3 0-15,-5-2 5 16,-4 2-3-16,3 0 2 16,-1-1-5-16,-2 0 1 15,-1 5-1-15,-2-5 2 16,-5 5-4-16,2-1 4 0,-6 0-3 16,1 1 2-16,0-1-1 15,-1 2 0-15,1 0 1 16,-2 0-4-16,3 0 4 15,-2 2-1-15,-1 1 2 16,-3-1-4-16,-4-2 3 16,0 1-2-16,-8-1 3 0,0 0-2 15,-6 0 4-15,-6-1 5 16,-1 1 2-16,-7 0 1 16,-3 0-6-16,-6 0-3 15,2 0-1-15,-4 0-2 16,-1 1-2-16,0 12 0 0,-2 3-27 15,-2 0-43-15,0-2-89 16</inkml:trace>
  <inkml:trace contextRef="#ctx0" brushRef="#br0" timeOffset="60516.95">20610 5734 293 0,'-7'4'2'15,"0"-4"10"-15,4-2-4 16,-1-2-4-16,2 3-7 0,2-1 7 16,0 2-8-16,-2 0-9 15,2 2 11-15,0 7 1 16,0 3 2-16,0 3 0 16,2 4-1-16,6 2 1 15,0 3-1-15,3-1 0 0,0 2 0 0,-1-4 1 16,3 0 0-16,2-4 1 0,3-3 7 15,-1-3 6-15,7-8 14 16,8-3 5-16,6-1 9 16,11-14-21-16,13-8-12 15,17-11-3-15,11-7-5 16,14-4-1-16,9-8 1 16,2 1-1-16,4 0-1 0,-9 6-1 15,-8 7-18-15,-19 9-16 31,-14 10-22-31,-17 7 19 0,-20 6 34 16,-12 7 4-16,-9 0-1 16,-3 2-2-16,-5 3 0 15,4-5-15-15,7-5-129 0</inkml:trace>
  <inkml:trace contextRef="#ctx0" brushRef="#br0" timeOffset="72222.83">18833 7525 184 0,'41'6'23'0,"9"-5"-16"0,11-2 0 15,10 1 1-15,7 0-5 16,8-6 3-16,6 1-3 15,7-4-2-15,-1 0-1 16,7 2 0-16,0 0 0 16,4 1 0-16,0 1 1 0,6 0-1 15,-2 1 0-15,8 0 0 16,4 1 1-16,4-1-1 16,2 3 0-16,5-1-1 15,-2 0 2-15,2 1-1 16,-3-3-1-16,-2 0 2 0,0 0 6 15,-5-1 2 1,-2 2 4-16,-6-3 15 0,1-1-14 16,-4 0-5-16,-2-2 1 0,-2 0 1 15,3-2 0-15,-2 3-3 16,2-3-2-16,3 2-4 16,0-2 1-16,3 2-2 15,-2-1 0-15,-3-1-1 16,0-1 2-16,-6-1-2 0,-3 2 1 15,-5-1-1-15,-6 1 0 16,-2 0 1-16,-3 3-9 16,2-2 15-16,3 2-7 15,0 0-4-15,0 1-3 0,-3 0-7 16,-3 2 13-16,-4 0-8 16,-4 1 10-16,-6 2 0 15,-5 2 0-15,-3 0-2 16,-4 6-8-16,-12 2-61 15,-13 0-99-15</inkml:trace>
  <inkml:trace contextRef="#ctx0" brushRef="#br0" timeOffset="73113.2">9710 6806 415 0,'-14'0'-56'16,"1"-10"60"-16,3 2 7 15,6 1 3-15,3 4-10 16,-1 3-4-16,2 0-7 16,0 0-6-16,0 0 10 15,5 10 6-15,2-1-2 0,0 9 0 16,-1 5-1-16,1 2 0 15,2 4 0-15,-1 1 0 16,4 2 0-16,0 4 0 16,6 0 0-16,2-1-1 0,5 3 1 15,4-1-5-15,3 1 3 16,8-4 1-16,1-2 1 16,5-7-1-16,7-7 1 15,1-8 0 1,5-10 1-16,6-2 3 0,3-19 0 15,3-8 0-15,7-8 4 16,-1-8 0-16,7-5-2 16,6-5 4-16,2 0 1 0,3-4-4 15,2 0-1-15,-1 6 0 16,-2 1-5-16,-10 11 2 0,-4 9-2 16,-16 7 0-16,-9 9-1 15,-14 4 1-15,-14 8-1 16,-4 2-1-16,-9 2-3 15,-4 0-16-15,2 0-16 16,-5 0-45-16,2 2-4 0,-1-2-100 16</inkml:trace>
  <inkml:trace contextRef="#ctx0" brushRef="#br0" timeOffset="73677.18">11149 7215 221 0,'-25'3'-70'0,"1"-1"73"15,1 2-3-15,0-1-1 16,-1 3 1-16,1-1-1 0,-2 0 3 16,2-1-3-16,1-2 2 15,-3 0-1-15,4-2 0 16,-1 0 1-16,2 0-1 16,2 0 0-16,2 0 1 0,4 0 23 15,-2 0 10-15,7 0-7 16,2 0-3-16,2 0-16 15,1 0-7-15,0 6-2 16,2 2-1 0,0 2 3-16,0 3 1 0,0 1-1 15,0 4 0-15,0 0 1 0,0 0-1 16,4 1 2-16,3-1-1 16,0-2 13-16,8-1-12 15,0-7 4-15,11-2 11 16,6-6 5-16,5 0-4 15,9-11-4-15,3-9-2 0,9-10-6 16,5-4-3-16,1-12 2 16,12-4-2-16,5-6 1 15,11-6-2-15,7-2-2 16,1 0 1-16,2 1-2 0,4 6-3 16,-9 4-58-16,-14-3-135 15</inkml:trace>
  <inkml:trace contextRef="#ctx0" brushRef="#br0" timeOffset="84557.02">8382 12575 344 0,'-14'-61'4'16,"-1"9"30"-16,4 12 3 0,6 9 1 16,2 12-16-16,1 8-8 15,2 5-3-15,0 6-4 16,9 20-13-16,10 19 7 15,8 22-2-15,15 25 5 16,7 24 1-16,11 22 3 0,6 18-2 0,3 5-3 16,-1 6-1-16,-3-4 0 15,-8-7 0-15,-12-13-26 16,-8-14-23-16,-12-22-10 0,-8-24 8 16,-13-27-22-16,-4-32-23 15</inkml:trace>
  <inkml:trace contextRef="#ctx0" brushRef="#br0" timeOffset="84859.1">8184 12893 466 0,'-32'-54'-1'0,"10"4"37"15,12 12-17-15,10-2-11 16,10-2-7-16,17-2-2 15,18-6 1-15,16 2 0 0,11-2 0 16,20 5-2-16,12 10 1 16,6 15-1-16,4 20 2 15,1 17-2-15,-5 37-1 16,-15 28-6-16,-18 29 2 16,-16 19 0-16,-20 16 7 15,-21 1-2-15,-20-7 1 16,-5-11 4-16,-22-21 5 0,-9-15 6 15,-5-19-6-15,-1-17-3 16,1-20-21-16,2-26-83 16</inkml:trace>
  <inkml:trace contextRef="#ctx0" brushRef="#br0" timeOffset="85083.88">9330 12060 574 0,'7'-10'65'0,"-5"10"-64"0,5 15-45 16,4 18 0-16,6 21 30 15,9 17 2-15,6 22 6 16,4 10 3-16,6 13 2 16,2 2 2-16,8 0-1 15,-4-2 3-15,3-13-2 0,1-10-5 16,-7-19-73-16,-5-23-66 15</inkml:trace>
  <inkml:trace contextRef="#ctx0" brushRef="#br0" timeOffset="85297.89">9887 11672 506 0,'8'0'14'0,"7"13"-23"16,2 21 6-16,7 14 10 16,1 14 4-16,4 13 6 15,3 7-7-15,4 7-6 0,2 4-2 16,4 1-13-16,-5-1-58 16,-10-7-92-16</inkml:trace>
  <inkml:trace contextRef="#ctx0" brushRef="#br0" timeOffset="85500.99">9671 12846 614 0,'18'0'-8'15,"7"-16"8"-15,15-14 0 0,11-12 3 16,7-16-5-16,10-14 2 15,3-13 1-15,2-14-31 16,-2-8-18-16,-3-7-20 16,-9 2-63-16,-13-5-73 15</inkml:trace>
  <inkml:trace contextRef="#ctx0" brushRef="#br0" timeOffset="85680.55">10409 11542 411 0,'0'-45'63'0,"0"15"24"15,-3 18-28-15,-8 12-30 16,0 5-13-16,-5 29-18 15,-2 18 1-15,-2 21 0 0,2 18 4 16,11 13-2-16,7 6 0 16,14 1-4-16,24-8 1 15,18-18-16-15,13-11-26 16,11-24 2-16,6-27-33 16,-4-23-29-16,-1-27-135 0</inkml:trace>
  <inkml:trace contextRef="#ctx0" brushRef="#br0" timeOffset="85860.58">11039 11057 548 0,'-7'-8'32'0,"7"21"-31"16,0 23-2-16,10 15 5 15,9 18 10-15,6 14 4 16,6 17-6-16,6 9-7 15,2 3-3-15,5 1-13 0,-3-15-79 16,-4-13-88-16</inkml:trace>
  <inkml:trace contextRef="#ctx0" brushRef="#br0" timeOffset="86175.52">10896 11126 598 0,'-20'-32'-3'16,"11"-7"9"-16,9-2 0 0,24-4-6 15,17-5 5-15,16 0-7 16,22 5-5-16,14 1-9 16,14 7 14-16,6 12-4 15,-4 18-12-15,-17 7 1 16,-19 28 7-16,-29 22-3 0,-36 18 5 15,-20 16 34-15,-37 12 37 16,-12 13-12-16,-9-2 1 16,8 0-13-16,7-7-10 15,20-6-17-15,22-6-12 16,13-13-17-16,18-16-85 16,9-16-87-16</inkml:trace>
  <inkml:trace contextRef="#ctx0" brushRef="#br0" timeOffset="86800.21">12052 10649 668 0,'-9'-7'-2'15,"7"1"-13"-15,6 6-6 16,21 18 21-16,11 14 0 0,16 16 1 16,16 22 0-16,19 13-2 15,13 21 4-15,15 13-1 16,7 5-2-16,4-4 1 16,-6-24-16-16,-5-29-85 15,-16-39-1-15,-13-31 31 16,-21-45 77-16,-14-32 48 0,-13-23 1 15,-13-18-3-15,-10-13-22 16,-4-9-12-16,-10-1-12 16,-1 7-7-16,-7 20-3 15,-9 21 3-15,-5 26 16 16,-3 29 43-16,1 28 1 0,-4 15-43 16,0 26-13-16,-4 26-5 15,1 26 0-15,-4 31 3 16,-4 35-1-16,-1 29-2 15,0 34 3-15,-7 25-1 16,-5 16-1-16,-7 13-9 0,-9 1-1 16,-6 0 6-16,-9-14 7 15,4-12-3-15,0-19 1 16,7-23-30-16,8-24-87 0,9-29-304 16</inkml:trace>
  <inkml:trace contextRef="#ctx0" brushRef="#br0" timeOffset="87534.4">9188 15422 559 0,'-50'37'2'15,"3"-8"-1"-15,8-6 0 0,8-2 1 16,9-4 0-16,5-5-3 16,5-3 4-16,7-2 0 15,5-3-1-15,0-4-7 16,11 0-21-16,9 0 13 15,7-11 5-15,9-9 4 16,7-8-9-16,3-10 4 0,10-10 8 16,7-15-3-16,7-10 8 15,8-11-10-15,11-12 7 16,12-16 2-16,12-13 1 0,15-13 2 16,11-7-1-16,14-7 1 15,13-10 0-15,11-5 0 16,8 1 1-16,7 1 6 15,7-5-3-15,6-2-4 0,-1 4 4 16,-2 2-6-16,-3 4 0 16,-3 3 1-16,-9 0 4 15,-6 6 2-15,-5 3-2 16,-2 5 0-16,-11 4 0 16,-10 8-4-16,-2 8-3 15,-14 11 2-15,-11 8-6 0,-17 10 2 16,-13 16 2-16,-16 12-1 15,-21 16-1-15,-16 14 0 16,-16 12 1-16,-17 10-1 16,-10 7 4-16,-1 5-4 15,-19 4-9-15,-10 5-56 0,-12 12-64 16,-15 3-206-16</inkml:trace>
  <inkml:trace contextRef="#ctx0" brushRef="#br0" timeOffset="88051.18">7343 12827 290 0,'-5'21'104'0,"5"4"-102"16,0 9-4-16,20 7 4 16,11 12 4-16,10 11 11 0,11 11-9 15,9 11 10-15,11 16-7 16,9 16-5-16,9 19-1 15,3 20-2-15,6 18 0 16,6 17-3-16,2 14-1 16,0-4 1-16,-1-5-2 15,3-12 3-15,-6-21-3 0,-4-19 2 16,-6-30-2-16,-8-25-5 16,-15-31-57-16,-21-40-60 15</inkml:trace>
  <inkml:trace contextRef="#ctx0" brushRef="#br0" timeOffset="88699.25">7414 12996 610 0,'-22'-21'-49'0,"4"-4"45"0,6 2-6 15,12 1 6-15,0-1 2 16,15-2-3-16,11-2 0 16,16-7 2-16,7-2 3 15,20-5 0-15,13-7 1 0,13-11-1 16,15-5 2-16,9-15-14 15,14-13 1-15,7-12-7 16,7-12-1-16,9-16 11 16,6-10 8-16,6-12-4 15,9-4 2-15,1-6 12 16,3-6-15-16,9 1 11 0,2-1-5 16,4 1 2-16,-2 1-2 15,3 4 0-15,-5 3 4 16,3 11 1-16,-8 11-3 15,-1 13 2-15,-6 12-2 16,-13 15 1-16,-10 17-3 0,-13 14-1 0,-13 15 1 16,-12 17-1-16,-15 17 0 15,-3 15-1-15,-9 8 0 16,-4 24 0-16,2 19 6 16,0 17 3-16,5 18 2 15,2 16-3-15,4 11-2 0,1 14-2 16,-5 4-3-16,0 3 1 15,-5 0-1-15,-6 0 0 16,0-5 0-16,-4-4 2 16,0-3 11-16,-1-6 2 15,-1-5 1-15,-2-5-1 0,-2-6-5 16,0-6-4-16,-6-8-4 16,-5-6 0-16,-6-6-4 15,-14-8-51-15,-18-9-85 16</inkml:trace>
  <inkml:trace contextRef="#ctx0" brushRef="#br0" timeOffset="89316.86">12160 14740 618 0,'-22'-10'9'15,"5"-1"-3"-15,5 11-4 0,12 3 2 16,9 26-14 0,11 18 6-16,6 25 6 15,8 21-2-15,6 20 0 0,6 13 2 16,6 6-1-16,1-1-1 0,3-7 0 16,0-14-23-16,-8-20-62 15,-11-25-114-15</inkml:trace>
  <inkml:trace contextRef="#ctx0" brushRef="#br0" timeOffset="89519.93">12084 15650 658 0,'2'5'48'0,"11"-5"-60"0,6-10-26 16,14-15 38-16,7-13-1 15,6-15 3-15,8-19-8 16,0-12-25-16,-2-12-10 16,-7-5-31-16,-6 2-25 15,-10 10-76-15</inkml:trace>
  <inkml:trace contextRef="#ctx0" brushRef="#br0" timeOffset="89763.63">12535 14816 373 0,'-5'0'126'0,"-2"13"-72"15,4 18-21-15,3 7-8 16,1 16-3-16,13 7-6 15,10 5-5-15,6 0-7 16,6-5-1-16,3-9-1 0,3-17-4 16,3-13-12-16,-8-19-4 15,-1-8 10-15,-6-24-3 16,-6-16-9-16,-6-10-5 16,-7-13 4-16,-6-3 10 15,0-5 14-15,-2 1 0 16,2 7 3-16,0 8 20 0,4 16 4 15,6 11-12-15,2 10-16 16,3 14 0-16,2 0-39 16,-1-2-77-1,-1-3-176-15</inkml:trace>
  <inkml:trace contextRef="#ctx0" brushRef="#br0" timeOffset="90121.38">13088 14048 658 0,'0'31'-3'0,"5"11"-13"15,14 19 13-15,8 14 2 0,5 11 1 16,7 7 0-16,1 3-11 16,2-5-15-16,-5-9 3 0,-6-18-13 15,-8-14 6-15,-5-17 5 16,-17-19-2-16,-1-14 17 15,-19-6 12-15,-8-18-9 16,-10-5-15-16,-4-4 28 16,4 3 37-16,3 8 19 15,5 10 11-15,9 10-8 0,10 2-19 16,6 20-32-16,4 12-16 16,16 6 1-16,9 6 1 15,9 2 1-15,6-3-2 16,5-9-37-16,4-18-16 15,-7-14-46-15,-1-13-59 16,-7-32-77-16</inkml:trace>
  <inkml:trace contextRef="#ctx0" brushRef="#br0" timeOffset="90257.97">13552 14483 450 0,'0'-26'102'16,"0"17"-19"-16,0 9-41 0,6 14-31 15,9 13-12-15,6 9 8 16,11 8 3-16,5 6-6 15,6 1-2-15,-2-7-27 16,-4-18-70-16,-15-15-107 16</inkml:trace>
  <inkml:trace contextRef="#ctx0" brushRef="#br0" timeOffset="90396.15">13411 14134 656 0,'6'16'82'16,"5"3"-120"-16,5 3-51 15,5 3 11-15,4-4-215 16</inkml:trace>
  <inkml:trace contextRef="#ctx0" brushRef="#br0" timeOffset="90630.55">13762 14198 166 0,'2'63'462'0,"11"6"-462"0,13 2-1 16,9 6 3-16,6-11-1 15,1-14-28-15,-1-22-19 16,-2-23-38-16,-7-15-19 16,-8-31-24-16,-9-17-108 15</inkml:trace>
  <inkml:trace contextRef="#ctx0" brushRef="#br0" timeOffset="90755.5">14079 14287 307 0,'-8'-91'145'0,"-7"4"-58"16,-4 12-27-16,-3 12-15 15,0 19-2-15,-2 15-4 16,0 24-20-16,2 9-19 15,5 24-35-15,5 15-32 16,9 9-13-16,3 3-41 0,0-1-185 16</inkml:trace>
  <inkml:trace contextRef="#ctx0" brushRef="#br0" timeOffset="91335.8">14052 13848 693 0,'12'-8'4'16,"0"8"-31"-16,10 23 9 16,6 11-2-16,3 14-10 0,3 4 20 15,2 4-6-15,1-2-24 16,2-8 10-16,0-13-16 16,-3-16 5-16,-4-17 31 15,-3-10 4-15,-4-26 12 16,-4-19 6-16,-4-13 18 15,-4-11 16-15,2 1 18 0,-4 1-20 16,-1 11-20-16,-4 16-2 16,0 16 3-16,-3 17 5 15,1 13-3-15,1 5-18 16,5 25-11-16,7 4 3 16,8 7 1-16,6 1 0 0,3-9-23 15,3-14-27-15,2-15-10 16,-5-21 2-16,-2-22 9 15,-9-12 16-15,-5-9 27 16,-9-6 13-16,-6-2 35 0,-3 7 4 16,-7 2-10-16,-5 12-19 15,-5 8 1-15,0 14 19 16,0 15 5-16,5 13-16 16,3 6-19-16,5 22-13 15,4 11 1-15,8 7 1 16,11 5-8-16,10-3-8 15,5-4-18-15,8-12-5 0,-3-9 12 16,4-4 18-16,-7-4 11 16,-6-6 1-16,-8 4 17 15,-7 2 24-15,-12 4 13 16,-3 10-15 0,-3 8-16-16,-7 9-15 15,3 6-8-15,5 5-8 0,2-5-57 0,4-15-91 16,11-16-391-16</inkml:trace>
  <inkml:trace contextRef="#ctx0" brushRef="#br0" timeOffset="91648.31">15306 13484 709 0,'14'0'-16'0,"6"-15"-14"0,14-8 19 16,11-12 12-16,7-8-40 15,11-17 27-15,7-11-8 16,7-8 3-16,4-8 7 15,4-6 12-15,-5 4-2 0,-2 1-1 16,-12 8-16-16,-7 5-46 16,-18 11-31-16,-14 12-17 15,-14 7-21-15</inkml:trace>
  <inkml:trace contextRef="#ctx0" brushRef="#br0" timeOffset="91852.86">15886 12354 576 0,'0'-17'16'16,"4"3"-11"-16,11 9-6 0,16 3 3 15,9 2-1-15,10 7 2 16,0 24 3-16,4 19-4 16,-6 19-5-1,-2 25-23-15,-11 23-5 16,-2 15-12-16,-6 5-15 0,-2-12-19 0,6-25-59 15,-3-36-84-15</inkml:trace>
  <inkml:trace contextRef="#ctx0" brushRef="#br0" timeOffset="92087.21">17464 11107 615 0,'26'-2'31'0,"-6"2"-32"16,1 0 0-16,6 20 0 15,3 17-6-15,1 13 7 16,-3 16 1-16,6 11 5 16,-3 9-1-16,1 1 1 15,1 6-2-15,-1-4-2 16,-3-2-1-16,-6-5-61 0,-9-12-112 15</inkml:trace>
  <inkml:trace contextRef="#ctx0" brushRef="#br0" timeOffset="92295.31">17581 12825 786 0,'14'0'11'15,"6"-8"-31"-15,14-15 22 0,17-13 1 16,10-15 0-16,12-19-1 16,10-13-15-16,5-14-17 15,-1-8-13-15,-7-7-39 16,-14 2-91-16</inkml:trace>
  <inkml:trace contextRef="#ctx0" brushRef="#br0" timeOffset="92500.2">16896 11728 806 0,'-12'7'-6'16,"12"-10"0"-16,17-21-59 15,22-8 56-15,19-15 0 0,8-15-18 32,12-13-14-32,-2-12-49 0,-3-9-34 15</inkml:trace>
  <inkml:trace contextRef="#ctx0" brushRef="#br0" timeOffset="92734.51">17865 10338 752 0,'15'29'13'0,"4"8"-25"0,6 20 6 16,11 25 7-16,7 27 0 16,7 23-2-16,3 13-6 15,1 7-22-15,0 2 5 16,-1-8-15-16,-4-10-7 15,-7-18-4-15,-11-18-29 0,-9-27-83 16</inkml:trace>
  <inkml:trace contextRef="#ctx0" brushRef="#br0" timeOffset="93040.36">17926 10413 619 0,'-24'-28'111'0,"5"-4"-125"15,8-4 3-15,11 2-1 16,23 4-15-16,8 3-2 16,8 7 32-16,8 15-5 15,-4 12-6-15,-3 32 0 16,-9 25-1-16,-14 29 5 15,-15 25 0-15,-6 18 7 0,-19 8-1 16,-4-3-1-16,-2-9-2 16,8-22 2-16,11-20 1 15,10-34-3-15,12-30-30 16,20-26-176-16</inkml:trace>
  <inkml:trace contextRef="#ctx0" brushRef="#br0" timeOffset="93482.14">19015 10374 448 0,'15'-2'314'0,"-1"9"-314"16,5 27-20-16,4 21 11 15,4 27 6-15,2 22-4 16,2 22-6-16,-5 13-9 0,-3 8-9 15,2-5 1-15,-4-11-1 16,-6-21 13-16,0-24 9 16,-6-24-4-16,-6-24 15 15,-1-24-1-15,-2-14 5 16,0-28 21-16,-2-21-12 16,-1-18-13-16,-1-21 3 0,-1-14-2 31,3-5-3-31,-2-2 1 0,2 6-1 15,2 9 0-15,0 11 2 16,0 14 7-16,0 15 8 16,8 7 0-16,1 13-4 15,5 3-5-15,1 14-3 16,4 5-5-16,4 12-2 16,3 8 1-16,4 21-4 0,4 15 2 15,4 16 6-15,0 12-1 16,0 14 0-16,-1 4 0 15,-1 3 0-15,-4 1-28 16,-8-9-38-16,-14-18-48 0,-10-20-183 16</inkml:trace>
  <inkml:trace contextRef="#ctx0" brushRef="#br0" timeOffset="93654.02">19324 11357 719 0,'5'0'3'16,"7"-9"-15"-16,10-11 14 16,6-7-1-16,10-6 2 15,1-14-20-15,2-12-43 16,-1-10-75-16,-9-16-286 0</inkml:trace>
  <inkml:trace contextRef="#ctx0" brushRef="#br0" timeOffset="94041.3">19670 10058 739 0,'2'16'8'16,"4"11"-25"-16,8 23-4 16,8 20 23-16,9 19-1 15,4 16 0-15,4 9-1 16,0-1-10-16,0-12-6 0,-5-7 2 15,-5-13 8-15,-5-15 6 0,-9-16 0 0,-5-11 1 16,-6-11 1-16,-4-8-1 16,0-10 2-16,0-4 1 15,-7-6 5-15,-5 0 1 16,0-11-4-16,-6-7-7 16,-1-7 0-16,-3-5-2 0,-5-2-12 15,1 0 0-15,-1 5 11 16,5 4 5-16,0 10 0 15,3 10 0-15,7 3 4 16,7 16 2-16,5 14-8 16,0 13-1-16,9 9 3 0,9 7-2 15,6-4 1-15,5-8-67 16,2-23-113-16</inkml:trace>
  <inkml:trace contextRef="#ctx0" brushRef="#br0" timeOffset="95016.46">20077 10028 678 0,'12'0'6'16,"-8"0"-13"-16,5 12-8 15,5 24 10-15,5 16 2 16,4 14 5-16,5 8-1 15,5 5 0-15,5-1 1 16,-2-4-4-16,-1-8 0 0,-1-13-3 16,-7-10 4-16,-6-8 0 15,-9-15 0-15,-4-10 1 16,-8-10-1-16,0 0 7 16,-12-21 10-16,-6-4-12 15,-5-5-5-15,-2 4 0 16,-6-1 0-1,8 10-2-15,3 12 4 16,2 8 6-16,10 19-7 0,1 12-3 0,7 11 4 16,7 8-2-16,7 8 2 15,9-4-14-15,6-2-20 0,1-12-23 16,6-9 5-16,0-17-16 16,0-17-13-16,-1-10 30 15,-1-28 36-15,-5-9 35 16,-5-11-11-16,-2-4 8 15,-10 4-7-15,-4 7 0 0,-6 12 51 16,-2 8 4-16,0 14 0 16,0 8-12-16,-2 8-15 15,2 1-27-15,0 2-18 16,7 10 5-16,7 0 1 16,6-3-2-16,3-5-27 15,8-4-17-15,-1-13-23 0,3-13 1 16,-1-6-10-16,-1-9 23 15,-6-4 32-15,-3-4 38 16,-3 1 29-16,-5 3 4 16,-6 8-14-16,-5 7 3 0,-3 10 20 15,0 13 18-15,0 7-27 16,0 18-37-16,-2 18-12 16,2 12 2-16,2 11 6 15,9 10-2-15,5 5-4 16,5-5 1-16,3-11-26 15,3-13-22-15,0-19-13 0,2-18 12 16,-2-16 27-16,-1-29 20 16,1-16 10-16,2-15 8 15,-2-14 12-15,-2-8 8 16,0-9-13-16,-1 1-17 16,-5 0-3-16,-4 7 0 15,-6 16 0-15,-6 14 2 0,-3 20 9 16,0 15 10-16,-9 18 0 31,-4 8-22-31,-2 24-9 16,-4 15 6-16,2 16-1 0,4 11 0 0,6 7 1 0,7 2-1 31,5-7-2-31,15-11 1 16,7-8-2-16,9-14 1 0,-2-10 0 15,2-9 3-15,-1-7 1 16,-8 0 5-16,-5 0 4 15,-11 3-1-15,-11 17 4 16,-16 19-7-16,-28 22 0 0,-22 21-5 16,-24 26-24-16,-22 10-104 15,-22 7-363-15</inkml:trace>
  <inkml:trace contextRef="#ctx0" brushRef="#br0" timeOffset="95360.71">17265 15249 432 0,'-59'24'97'0,"0"3"-131"0,-1 11-2 15,3 8-7-15,-1 13-87 16</inkml:trace>
  <inkml:trace contextRef="#ctx0" brushRef="#br0" timeOffset="96382.68">15491 16465 88 0,'-22'-41'479'0,"3"4"-481"0,2 12 2 15,10 5 3-15,7 8 10 16,6 8-5-16,12 4-10 31,12 16 9-31,6 12 1 16,5 14-1-16,3 9-1 0,-3 11 0 15,-2 3-4-15,-7-4-1 16,-8-11 0-16,-7-15 1 16,-11-15-2-16,-6-20 1 0,-1-21 4 15,-14-28-2-15,1-20-3 16,-1-19-24-16,3-14 1 15,3-6 14-15,7 6-6 16,2 13 0-16,2 13 13 16,9 22 2-16,3 20 8 15,4 18 7-15,5 16-8 0,3 6 1 16,4 18 0-16,4 9-3 16,6 6-3-16,-1-2-1 15,1-1-1-15,-1-9 0 16,-5-14-20-16,-7-4-1 15,-8-9 7-15,-5-10-1 0,-11-14 11 16,-3-4 5-16,0-6 3 16,0 1-3-16,-2 1 0 15,2 4 2-15,0 7-1 16,9 10 8-16,9 6 2 0,8 5 5 16,4 0 1-16,6 10-9 15,1 6-4-15,1-7-6 16,-1-1 3-16,-3-6-4 15,0-2-9-15,-10-13-2 16,0-10-4-16,-8-7 14 16,-2-11 3-16,-1-4 2 0,-6-3-3 15,2 0 2-15,-2 7-1 16,-2 11 0-16,1 8 1 16,1 9 17-16,0 12 4 15,6 1 2-15,3 14-1 16,8 4 0-16,4 3-4 0,5 1-11 15,4-4-5-15,4-6-1 16,-2-12-30-16,-7-2-32 16,-15-23-71-16,-12-19-179 15</inkml:trace>
  <inkml:trace contextRef="#ctx0" brushRef="#br0" timeOffset="96538.51">16371 15059 748 0,'-4'15'56'32,"-1"-5"-54"-32,5 7-21 0,13 2-5 0,8 8-3 15,4 3-45-15,0-1-44 16,2-6-218-16</inkml:trace>
  <inkml:trace contextRef="#ctx0" brushRef="#br0" timeOffset="97215.82">16964 15579 699 0,'-17'-54'8'0,"-8"-14"-8"15,-3-8-1-15,-1-10-12 16,-3-1-17-16,-2-3 8 16,0 10 12-16,2 8-4 15,2 14 15-15,7 16 0 16,3 16 4-16,5 13 8 0,5 13 5 16,4 10-13-16,6 19-7 15,2 13 1-15,18 13 5 16,7 9 5-16,13 3-3 15,6-3-3-15,4-9-1 16,4-10-4-16,-2-17-12 0,-5-17-10 31,-6-11 4-31,-10-20 14 0,-6-18 1 16,-9-13 1-16,-5-17 1 16,-11-10 4-16,0-12-4 15,-5-6 7-15,-8 0-3 16,-1 2 0-16,-1 15 4 15,1 18 8-15,3 18 10 0,5 18 12 16,4 20 8-16,2 14-35 16,0 29-11-16,14 10 4 15,6 12 0-15,8 12 0 16,8 3-4-16,3-6-16 16,6-10-22-16,-1-13 3 15,-3-14 2-15,-6-17 18 0,-6-15 1 16,-5-7 8-16,-4-24 17 15,-8-13 2-15,-5-10-2 16,-4-6 2-16,1-4 2 16,-4 10 10-16,2 7 5 15,-2 15-5-15,4 14 0 0,1 15 2 16,6 10-18-16,4 24-4 16,4 13 7-16,10 9-5 15,1 8 1-15,6 1-4 16,4-3-3-16,-1-11-41 15,-1-12-25-15,-9-22-39 0,-11-14-192 16</inkml:trace>
  <inkml:trace contextRef="#ctx0" brushRef="#br0" timeOffset="97376.57">17449 14218 680 0,'-5'0'88'0,"3"3"-77"15,2 15-12-15,0 11-10 16,14 6-29-16,1 3-35 16,2-8-57-16</inkml:trace>
  <inkml:trace contextRef="#ctx0" brushRef="#br0" timeOffset="97606.43">17721 14344 645 0,'-6'27'9'16,"5"10"-10"-16,1 17-2 16,15 10 3-16,6 6 2 15,9 0-1-15,1-6-1 0,3-20-5 16,1-21-39-16,-1-23-41 15,-7-15-13-15,-8-31-18 16,-6-15-50-16</inkml:trace>
  <inkml:trace contextRef="#ctx0" brushRef="#br0" timeOffset="97715.85">17963 14451 251 0,'-17'-64'190'15,"-3"9"-91"-15,-4 16-19 16,5 14-11-16,1 16-17 16,4 9-31-16,4 16-24 15,8 14-13-15,2 6-12 16,10 1-10-16,11 3-12 0,8-12-41 15,5-10-96-15</inkml:trace>
  <inkml:trace contextRef="#ctx0" brushRef="#br0" timeOffset="98178.5">18197 14141 650 0,'5'-9'62'15,"2"9"-47"-15,6 18-18 0,3 16 1 16,2 12 10-16,8 10-5 15,0 2-1-15,1-2-8 16,2-6-26-16,-4-17-8 16,-1-13 2-16,-7-18 6 0,-2-6 13 15,-5-24 13-15,-3-13 5 16,-2-8 1-16,-2-4 2 16,1 1 12-16,-1 10 14 15,-3 9-1-15,2 10 15 0,3 14 8 16,0 9-32-16,3 2-19 15,6 11 0-15,6 1 3 0,3 0 3 16,6-5-3-16,1-9-10 16,2-7-25-16,-6-25 3 15,1-13-1-15,-7-12-16 0,-6-11-14 16,-4-3 33-16,-9-6 25 16,-1 6 4-16,-9 12 5 15,-9 14 18-15,-2 13 45 16,0 20 18-16,-1 12-26 15,1 18-27-15,8 25-21 0,4 10-9 16,8 11-6-16,4 9 3 16,16 0-3-16,7-3-3 15,8-15-22-15,7-12-12 16,1-19-23-16,1-24-33 16,4-15-168-16</inkml:trace>
  <inkml:trace contextRef="#ctx0" brushRef="#br0" timeOffset="98873.46">19692 13000 169 0,'-1'-31'427'0,"-15"10"-414"16,-8 10 35-16,1 11-33 0,-6 11-14 15,0 21-3-15,1 16 0 16,1 18 3-16,7 14-3 16,6 4 3-16,13 5-2 15,1-7-1 1,3-10-17-16,16-19-17 16,5-24-14-16,1-21 9 15,2-15-8-15,0-27 22 0,-2-25 5 16,-5-13-3-16,-4-8 10 15,-4-8 15-15,-5 6 33 16,-7 5 12-16,0 18 6 16,-1 16 3-16,-5 18 9 0,0 18 14 15,4 16-37-15,2 32-40 16,0 15-1-16,10 15 2 16,9 8 2-16,3-1-2 15,10-8-6-15,7-20-34 16,2-18-9-16,-2-26-10 0,-3-15-4 15,-6-30 27-15,-6-21 3 16,-9-13 20-16,-12-17 13 16,-3-6 13-16,0-4 20 15,-11 2 12-15,0 9-15 16,3 12-2-16,-4 22 7 0,7 19 0 16,2 20 7-16,3 20-21 15,1 37-29-15,13 30 7 16,5 22-1-16,8 26 4 15,2 19-3-15,5 10-3 16,0 5-9-16,0-2-1 16,-6-4-2-16,-4-13 0 0,-14-18 2 15,-8-25 9-15,-4-27 6 16,-17-30 4-16,-6-31 29 16,-9-20 1-16,0-35-23 15,-2-25-6-15,4-21-7 16,7-16-1-16,10-7-2 0,13-4-3 15,4 12-7-15,20 15-15 16,8 15 9-16,2 17 14 16,4 12-51-16,-2 10-126 15</inkml:trace>
  <inkml:trace contextRef="#ctx0" brushRef="#br0" timeOffset="99187.34">20325 12539 728 0,'-12'0'18'0,"4"20"1"16,8 22-21-16,3 19 1 15,12 14 1-15,7 9-1 16,2 0-1-16,3-11-33 16,4-16-22-16,-2-20-1 0,-2-24-1 15,-2-13 15-15,-3-32 29 16,-1-21 21-16,-5-20-11 15,-3-9 6-15,-4-10 20 16,-5 0 40-16,-4 10-9 16,0 15-10-16,-8 21-2 15,-1 14 3-15,2 15 3 0,4 17-35 16,1 24-21-16,2 10-33 16,3 8-24-16,13 3-34 15,8-4-114-15</inkml:trace>
  <inkml:trace contextRef="#ctx0" brushRef="#br0" timeOffset="99484.74">21022 12211 802 0,'-11'-14'5'0,"-5"8"13"0,3 6-20 15,1 14-5-15,1 13 2 16,5 11 0-16,6 6-16 15,0 4-20-15,15-1-9 16,4-6 2-16,8-6 10 16,2-6 9-16,0-4 21 15,-4-2 9-15,-5-1 0 0,-9 3 18 16,-10 3 23-16,-1 8 13 16,-15 0 13-16,-5 3-25 15,-2-4-16-15,6-4-11 16,1-8-12-16,8-10-2 0,7-13-4 15,2-22-22-15,16-24-17 16,5-24-33-16,9-17-108 16</inkml:trace>
  <inkml:trace contextRef="#ctx0" brushRef="#br0" timeOffset="99936.8">21402 12073 644 0,'0'25'87'0,"-3"13"-71"16,-1 12-13-16,4 12 1 15,0 12-2-15,9 1 1 16,11-6-13-16,1-16-53 16,3-11-19-16,-4-19-32 0,-5-14-28 15,-3-9-37-15,-5-18 135 16,-7-9 132-16,0-2 93 16,0 1-70-16,0 3-14 15,0 6-25-15,-2 6-7 0,2 6-12 16,0 7-31-16,3 0-25 15,10 3-2-15,5 4 4 16,9-3-4-16,5-4-28 16,2-11-33-16,0-17-8 15,-1-12-36-15,-5-15-19 16,-2-5 26-16,-9-8 103 0,0 0 39 16,-9 4 41-16,-2 7-26 15,-5 8-2-15,-1 16 18 16,0 11 20-16,0 10-1 15,-3 9-37-15,3 3-33 0,0 12-20 16,6 8-1 0,12 3 0-16,10 5 2 0,13-3-4 15,12-11-9-15,11-10-14 16,6-4-16-16,6-15-28 16,-3-13-1-16,-8-2 9 15,-13 0 0-15,-16 10-133 16</inkml:trace>
  <inkml:trace contextRef="#ctx0" brushRef="#br0" timeOffset="100424.76">18398 16113 629 0,'88'-82'3'15,"10"-10"-1"-15,19-4-1 16,9-11-1-16,14-4-1 0,8-9 3 16,10-6-2-16,12-10-2 15,11-10 4-15,11-9-11 16,15-7-3-16,9-6-3 15,14-8 3-15,4-9 10 16,11-3 3-16,4-2 7 0,3 3 17 16,1 7 11-16,-6 10 1 15,-8 17-15-15,-7 21-15 16,-13 14-7-16,-20 18-29 16,-26 6-99-16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6:38:43.639"/>
    </inkml:context>
    <inkml:brush xml:id="br0">
      <inkml:brushProperty name="width" value="0.05292" units="cm"/>
      <inkml:brushProperty name="height" value="0.05292" units="cm"/>
      <inkml:brushProperty name="color" value="#FF0000"/>
    </inkml:brush>
  </inkml:definitions>
  <inkml:trace contextRef="#ctx0" brushRef="#br0">15114 5852 201 0,'12'-21'-32'0,"5"-5"-10"16</inkml:trace>
  <inkml:trace contextRef="#ctx0" brushRef="#br0" timeOffset="656.3">15446 5568 168 0,'4'4'186'0,"1"-4"-176"16,0 0-14-16,4 0 8 15,6 0-3-15,2 3-7 0,7 1 13 16,3-1-9-16,5 3 13 16,7-2-2-16,5-1-2 15,12 1 1-15,7-1 2 16,8-1-1-16,12-2-5 0,6 1-1 0,11-1-1 16,3 0 0-16,9 0-1 15,4 0-1-15,12 0 1 16,3 0-2-16,5-6-11 15,7-3 6 1,-1 0 0-16,1-4-4 16,-1 3 13-16,-4-3-1 0,1 0-2 15,-3 3 1-15,-1-1 1 16,-2 0 7-16,-4 1 2 16,-6 1-2-16,-6-2 0 15,-5 2-2-15,-10 1-3 16,-14-2 1-16,-6 2 0 0,-11-1-1 15,-5 0 2-15,-6 0 2 16,-3 0 3-16,-4 0 2 16,1 0-5-16,-3 2-2 15,-5 1-3-15,-4 3-3 0,-8-1 3 16,-7 3-2-16,-6-1-1 16,-4-2 3-16,-9 3-3 15,-2-2 2-15,-5 3 1 16,-1-1 7-16,2 0 13 15,-2 1-7-15,0-2-3 16,0-1-3-16,0 3-3 0,2-1-1 16,-2 1 0-16,3 0 0 15,-3 0-4-15,0 0 0 16,1 0-4-16,-1 0 1 16,2 0-1-16,2 0 2 15,-4 0-1-15,1 0-16 0,-1 8-16 16,-1 0-32-16,-18-6-20 15,-6-12-237-15</inkml:trace>
  <inkml:trace contextRef="#ctx0" brushRef="#br0" timeOffset="4800.36">17827 4329 406 0,'-3'8'28'16,"1"-4"-11"-16,2 0-12 15,5 5-17-15,9 5 14 16,6 2-2-16,6 2 1 0,6 1-5 16,0 3 5-16,4-2-3 15,0-1 7-15,3-1-5 16,-6-4 2-16,-2-1-3 15,-7-8-2-15,-4-5 3 16,-6 0 3-16,-6-7 8 0,-3-11-7 16,-5-5 2-16,0-9-4 15,-5-4 1-15,-10-5-6 16,-4 0-4-16,-5-2 2 16,-1 4-1-16,-2 5 9 15,5 7 4-15,5 10 13 16,5 4 9-16,7 8-6 0,2 5-23 15,3 0-13-15,0 8 7 16,0 7 6-16,0 5 0 16,3 5 1-16,-3 5-1 15,0-2 0-15,0 4 2 16,-2 0-2-16,-3 3 2 0,0 0-3 16,0 5 1-16,-5 4 0 15,3 6 1-15,-5 9 0 16,-8 7-1-16,-4 9 0 15,-6 7-3-15,-4 6-13 16,0-6-11-16,1-13-39 0,1-20-120 16</inkml:trace>
  <inkml:trace contextRef="#ctx0" brushRef="#br0" timeOffset="6912.61">22618 4461 379 0,'-4'-8'6'0,"1"0"-5"16,3 0 2-16,0 2 2 16,1 0-7-16,6 0 4 15,1 3 7-15,3 0-5 16,-3 3 0-16,6 0-1 0,-4 0-3 15,7 0 6-15,3 0 1 16,9 0 6-16,11 0 5 16,8 0 2-16,13-9-3 15,7-4-5 1,7-7-5-16,1 1-5 16,0-2 1-16,-8-4-2 15,-7 3 0-15,-14 1-11 0,-12 1-15 16,-16 1 1-16,-14 4 9 0,-5-1-3 15,-10 2-50-15,-14-1-66 16</inkml:trace>
  <inkml:trace contextRef="#ctx0" brushRef="#br0" timeOffset="7146.98">23165 4040 381 0,'0'-6'16'0,"0"1"2"16,7 3-7-16,3 0 0 0,2 2-1 15,5 0 0-15,2 4-4 16,3 9-1-16,1 6-3 16,4 8-1-16,-4 7 1 15,-1 11-4-15,-7 4 1 16,-6 1 3-16,-4 2-1 0,-5-2-1 16,0-2 1-16,0-5-2 15,-2-2 5-15,-3-9-33 16,3-11-51-16,2-17-158 15</inkml:trace>
  <inkml:trace contextRef="#ctx0" brushRef="#br0" timeOffset="8521.82">22086 5404 100 0,'-17'2'258'16,"0"0"-253"-16,3 0 3 0,3-1 13 15,4 3-12-15,4-1-7 16,-3 1-3-16,5 2 3 15,-1-2-4-15,2 4-4 16,0-1 3-16,0 2 1 16,5 0 3-16,5 0-2 15,7-1-3-15,4 0-1 0,6-5 9 16,7 1 9-16,6-4-5 16,5 0-1-16,2 0-3 31,3-2-2-31,4-7-1 15,0-3-2-15,2-2 1 0,-3-3 7 0,3 0 7 16,-2-6-5-16,2-2 8 16,-2 1-3-16,-1 1 1 15,-3 2 0-15,-3 3-11 16,-12 7-3-16,-8 3-1 16,-8 2 2-16,-9 6-1 0,-5 0-1 15,-5 0-12-15,-1 7-18 16,-13 4-14-16,-13 0-77 15</inkml:trace>
  <inkml:trace contextRef="#ctx0" brushRef="#br0" timeOffset="8943.82">21966 5813 426 0,'-36'18'1'0,"4"-8"1"0,10-4-1 16,8-1-1-16,5-2 0 16,5 1 0-16,4-2-1 15,0 0-12-15,8 0 6 16,4-1 7-16,5 3 2 16,2-4-2-16,6 0 4 15,2 0-5-15,7 0 6 0,9-13-1 16,2 1-3-16,9-6-1 15,1-4 5-15,5-2-8 16,2-3 7-16,6-2 2 16,-2-1 0-16,0 0 2 15,2 0 6-15,0 3 4 0,-3-2-1 32,0 4 4-32,-2 2-6 15,-3 2-6-15,-11 4-7 16,-2 3-1-16,-7 2-1 15,-8 3 2-15,-5 5-2 0,-5 0 1 0,-7 4-5 16,-1 0-23-16,-9 0-28 16,-5-7-79-16</inkml:trace>
  <inkml:trace contextRef="#ctx0" brushRef="#br0" timeOffset="21861.71">16746 4450 181 0,'-1'-3'-4'15,"-1"-1"15"-15,-2-2 6 16,4 5 21-16,0-1 16 16,-2 0-28-16,2 2-11 15,0 0 0-15,0 0-5 16,0 0-3-16,0 0-9 0,0 0 2 16,0 0 0-16,0 0 1 15,0 0-4-15,0 0 0 16,0 0-2-16,2 0 2 15,4 0 4-15,2 4 6 16,3 3-6-16,4-2-2 16,8-1 1-16,9-4 2 0,16 0 17 15,20-20 4-15,19-12 3 16,23-14-16-16,15-13-4 16,1-9-5-16,-13-7-115 15</inkml:trace>
  <inkml:trace contextRef="#ctx0" brushRef="#br0" timeOffset="22878.54">21621 4553 210 0,'11'0'32'15,"0"0"-33"-15,5-5 6 0,2-2-5 16,4-2 1-16,-3 4 0 15,1 1 0-15,-2 0 0 16,-2 4 0-16,0 0-1 0,-5 4-1 16,0 3 2-16,-4 6 4 15,1-1-2-15,-5 1 5 16,2 1 4-16,-1-1 4 16,-1-1 8-16,6 0-11 0,1-2-4 15,4 0-2-15,7-2-2 16,6-3-3-16,6-5 0 15,9-4 0-15,9-12 5 16,3-9-7-16,3-5 5 16,2-2-8-16,-3-6 4 15,0 4-6-15,-4 4 10 0,-2 1 0 16,-1 6-6-16,-5 1 4 16,3 7-19-16,0-2 12 15,-2-1-60-15,-4-6-53 16</inkml:trace>
  <inkml:trace contextRef="#ctx0" brushRef="#br0" timeOffset="38171.61">11446 6906 265 0,'0'0'9'0,"0"-2"-2"15,0-5-7-15,7 0 5 16,-1 2-7-16,1-2 10 16,0 3-3-16,0 2 3 15,-2 1 1-15,3 1 0 16,6 0-1-16,1 0-4 15,9 0-1-15,5-3-1 0,1 7 0 16,6 0-1-16,0 3 2 16,1-2-3-16,0 3 1 15,2-1-1-15,-3 1-1 16,3 2 2-16,3-2-1 16,3 3 0-16,3-2 0 0,6 0 1 15,3 0 0-15,4-2-2 16,7 0 2-16,1-2 0 15,-1 0 0-15,0 1 2 16,0-2-2-16,1 1 3 16,-1-1 5-16,2-1-1 15,2 1 2-15,2-1-2 0,-1-1-4 0,3 2-1 16,-3-2-1-16,1 1 1 16,-4-1-1-16,-2 0 2 15,-3 3 2-15,-1-2 5 0,-3 3-2 16,1 1-2-16,-1 0 0 15,1 0-1 1,-1 1-4-16,1-1 0 16,0-1 0-16,1 0-1 15,-2-2-1-15,0 1 1 16,0-3-1-16,4-1 1 0,1 1-1 16,0-2 0-16,2 0 1 15,0 0-1-15,0 0 0 16,-4 0 0-16,-1-5 1 15,0 0-1-15,-5-1 0 16,-1-1 0-16,1 0 0 16,-6-2 1-16,-2 2-1 0,-1-2 1 15,-3 0-2-15,-1 2 3 16,-2 0 2-16,-2-2-2 16,-1 2-1-16,-4 1 0 15,-7-1-1-15,0 0 1 16,-9 0 0-16,-3-2 0 0,-3 0 1 15,-1-2 12-15,1 1-3 16,1-5-6-16,-1 3-4 16,-1-6-1-16,1 0 1 15,-1-2 0-15,-3-1 0 16,-3-4 1-16,0 0 7 0,-5-1 3 16,0-1 7-16,-2 0-6 15,0 0-2-15,0-1-2 16,0 0-3-16,4-3 0 15,1-1-2-15,-1 0-3 16,3-4-1-16,0 0 1 16,-1-1 0-16,1 2 0 0,-4-1 0 15,1 2 3-15,-2 2 1 16,-1-1 1-16,-1 3-3 16,0 0 0-16,0 0-1 15,0-1 0-15,0 1-1 16,0-1-1-16,-3 3 0 0,-1 1 0 15,-1 0 0-15,-3 2 0 16,-2 0 0-16,-2 2 0 16,-5 2-1-16,1 1-1 15,-4 3-1-15,-2-1 1 0,0 2-2 16,-2 0 6-16,-3 0-4 16,-2 1 3-16,-1 3-3 15,-4 1 3-15,-2 0-2 16,-6 4-3-16,0 4 4 15,-3 1-5-15,-4 0-6 0,-3 0 3 16,0 2 3-16,0 0-2 16,-4 0 4-16,-1 0 4 15,1 4 1-15,-1-2-2 16,-4 3 1-16,-3 0 0 16,0 0 1-16,-3 1 0 15,-1 1-2-15,-1-2-4 0,2 3-2 16,-3-1-1-16,2-2 6 15,0 2 0-15,0-2 1 16,-3 3 0-16,-1-3 3 16,3 6-4-16,-6-1 3 0,0 1-2 15,-1 4 0-15,3-1-32 16,0-2 1-16,-1 1 23 16,0-1 7-16,1-3 3 15,2 0-1-15,0 0 1 16,-1-3-1-16,5-3 0 0,-1 2 1 15,5-1 0-15,-3 0-2 16,8-1 1-16,3-3-2 16,0 0 2-16,1 0-1 15,3 0 1-15,0 0 0 16,-4 0-1-16,3 0 0 16,1-2 0-16,2-1 0 0,0 1 1 15,4-2-1-15,0-1-1 16,6-1 1-16,1 1 1 15,4-4-1-15,2 2 0 16,3 0 1-16,0 2-1 16,1-3 2-16,4 5-4 15,-1 0 2-15,4 1 2 0,-1 2-4 16,-2 0 2-16,3 0 0 16,-2 0 0-16,-1 0 2 15,-1 5-4-15,1 0 2 16,4 1 0-16,0 1 0 0,3-2 0 15,5 4 0-15,0 0-1 16,2 3 0-16,3 3-1 16,-2-1 1-16,1 6 1 15,0-4 1-15,-1 3-2 16,0 3 2-16,0-2-1 16,-2 2-1-16,1 5 1 0,-2 0 0 15,0 4 0-15,0 1 0 16,-3 4 0-16,-2 3-1 15,4-2 1-15,0 4 0 16,2 3 0-16,6 1 0 16,1 0-2-16,4 0 2 0,0-3 1 15,0-2-2-15,9-7 1 16,6-1-1-16,-1-7 0 16,8-2 1-16,5-3 1 15,3-4-3-15,11-3 1 16,12-5 3-16,9-1-2 0,13 0-10 15,6-1-29-15,6-6-46 16,1 0-120-16</inkml:trace>
  <inkml:trace contextRef="#ctx0" brushRef="#br0" timeOffset="49402.91">18660 7329 132 0,'-25'-11'5'0,"1"-3"4"0,4 3 12 16,1-3 2-16,4 3-13 15,1 0-4-15,4-1 3 16,5 3 10-16,0 0-2 16,5 4 1-16,0 0 12 15,8 3-25-15,4 2 1 16,5 0-13-16,4 2 15 0,6 6-7 16,5 3-1-16,4 0-6 15,6-1 5-15,8 1 5 16,5 0-3-16,13-4 0 15,8-2-2-15,7-1 2 16,11-2 3-16,3-2-3 0,8 0-1 16,7 0 1-16,-2 0 0 31,6 0 0-31,-1 0 0 16,2 0-2-16,-1 4 0 0,-1-1 2 0,5-1-1 15,4 1 1-15,5-1 0 16,7-2 1-16,3 0-4 0,7 0 2 15,5-2 2-15,3 0-2 16,-1-3 2-16,5 0-1 16,-2-2-1-16,-3 0 2 15,-6-1-2-15,-4 3-2 16,-1 0 6-16,-6-1-3 0,1 1 2 16,-6 0-1-16,5-1 1 15,-2 3-2-15,2-2 0 16,3-3-1-16,-3 5 1 15,1-4 1-15,-1 3-2 0,-2-1 2 16,-4 1-4-16,-8 2 4 16,-3 1-1-16,-7 1-2 15,-5 0 1-15,-2 0 1 16,-4 0-1-16,0 0 1 16,1 1 0-16,2 1 0 15,2 0 5-15,-4-2-2 0,0 2-3 16,-4-2 1-16,-6 0-2 15,-7 0 1-15,-5 0 3 16,-7-4 0-16,-2-1 8 16,-10-1 0-16,-5 1 2 31,-3 2-3-31,-6 1-5 0,-8 0-3 16,-5 2-2-16,-7 0 0 0,-5 4 0 0,-1 4 0 15,-5 7-3-15,0 2-20 16,2-1-58-16,4-6-146 0</inkml:trace>
  <inkml:trace contextRef="#ctx0" brushRef="#br0" timeOffset="64503.5">14259 6152 370 0,'0'0'5'0,"0"-2"1"16,0-2-3-16,0 1-9 16,0-1 0-16,4 1-11 15,2-5 11-15,-2 3-1 0,2-2 1 16,-2 0 12-16,-3 1-2 15,-1 1 10-15,0 2 5 16,0-1 5 0,0-1-8-16,0 2 5 15,4-2-3-15,3 0-9 16,8 0-6-16,4-2-7 0,13-4 3 0,4 0 0 16,11-1-4-16,4-2 8 15,0-1-5-15,5 0 2 16,-5 0 0-16,0-1-1 15,0 3 4-15,-1-3-3 0,2 2 0 16,5 0 0-16,3 0 0 16,6-1 0-16,5 1 0 15,2 1 0-15,6 1 1 16,-4 3-1-16,0 0-1 16,-1 2 2-16,0 0-1 0,-4 5 0 15,0-2-1-15,-2 3 2 16,0-3-1-16,-2 2 0 15,5 1 0-15,-1-1 0 16,1 0 1-16,2-2-2 16,4 1 2-16,0 0-1 15,2-1-1-15,0 2 2 0,0-4-1 16,2 3 0-16,2-2-11 16,-5 1 17-16,2 1-3 15,0 1-3-15,-2-2 0 16,0 1 0-16,2 1 0 15,1 0 0-15,1 2 0 0,6-2 1 16,-2 2-1-16,1-2-1 16,4 2 3-16,-1 0-2 15,2 0 0-15,3 0 0 16,0-1-1-16,5-1 2 16,0 0 0-16,0 1-2 0,2-3 2 15,-2 0-1-15,5 2 0 16,-3-1 1-16,4-1-2 15,-2 3 1-15,5-3-1 16,0 2 3 0,1 1-2-16,5-1 1 15,1 0-2-15,-1 0 2 16,-1-2-1-16,-2 3 1 0,1-1 0 0,-2 2-1 16,-1 0 3-16,-1 0 2 15,1 0-4-15,-1 0 2 16,-1 5-1-1,-4 3-2-15,1-3 1 0,-3 2 0 16,0 0-1-16,1-1 1 16,-5 0 0-16,-1 2-1 15,2 1 1-15,-8 1-1 0,-1 1 1 16,-7-2 0-16,-6 2-1 16,-5 0 2-16,-9-3 1 15,-4 3-1-15,-7-2 3 16,-5 0 3-16,-3 0 0 15,0-2 2-15,2 3-5 0,1 1-2 16,1-2 1 0,3 2 0-16,-5 0-1 0,0-3-4 15,-11 2 2-15,-8 0 0 16,-5-1-1-16,-8 0-1 16,-9 2-26-16,-5 1-16 15,-15-5-40-15,-7-3-74 0</inkml:trace>
  <inkml:trace contextRef="#ctx0" brushRef="#br0" timeOffset="64899.83">22865 5809 374 0,'15'0'-67'0,"-3"-7"59"16,-2 2 15-16,0 3-7 0,1 2 0 0,0 0 3 16,0 0 0-16,4 5 6 15,0 6 2-15,2 1-5 16,-3 8-5-16,-4 0-1 0,0 1-1 15,-10 2 1-15,0 2 3 16,-10-3 4-16,-7 1 8 16,-8 0-4-16,-3-3 7 15,-4-2 1-15,-2 3 1 0,-3-2-5 16,-5 5-4-16,-1 1-6 16,-6 1-2-16,-7 1-2 15,-8 2-1-15,-6-13-2 16,4-16-219-16</inkml:trace>
  <inkml:trace contextRef="#ctx0" brushRef="#br0" timeOffset="67010">21996 7229 189 0,'22'-5'-2'16,"0"-4"15"-16,1 0 9 15,2 0-13-15,6 0 1 16,1 0 8-16,2 0-5 0,4 2-7 16,-2 0-2-16,3 3-2 15,2 1-1-15,-1 1-1 16,1 2-1-16,-1 0 2 16,-2 0-1-16,0 0 0 15,-3 2 0-15,-1 3 1 0,-3-1 1 16,1-1 2-16,6 1 1 15,4-1 1-15,2 1 3 16,10-2-3-16,6-1-1 16,1 1-1-16,5 2-3 15,-2-4-1-15,1 2 0 0,-2 0 2 16,-6-2-2-16,1 0 2 16,-2 0-2-16,-3 0 2 15,3 0-1-15,0-4 4 16,0 0 1-16,5 1-1 15,0-3 2-15,0 3-2 16,-4 1 0 0,1-2-1-16,-5 3-3 15,-1-3 0-15,-5 2 0 16,-2 1-1-16,-6-1 2 16,0 2-1-16,0 0 2 0,-2 0 0 0,3 0-2 15,-3 0 0-15,5 0 0 0,-3 0 0 16,-1 0-1-1,4 0 1-15,-6 0-1 0,1-4 1 16,-5 0 1-16,4 1-2 16,0-2 2-16,4 0 2 15,-1-1 5-15,6 2-6 16,2-3 0-16,3 5-1 0,2-3-1 16,2 2 1-16,0 1-4 15,-2-2 4-15,-5 2-1 16,0-1-2-16,-8-1 2 15,-5 1-1-15,-3-1 0 16,-6 1 1-16,-2-1 2 0,0 0 10 16,1 1-2-16,-2 1-6 15,-2 2 0-15,1 0-5 16,-5 0 1-16,-4 5-1 16,-10 6-27-16,-9-2-72 15,-29-4-79-15</inkml:trace>
  <inkml:trace contextRef="#ctx0" brushRef="#br0" timeOffset="67761.2">23004 7714 305 0,'4'2'20'0,"-3"-2"-15"16,3 2-11-16,3 0 7 15,2 3 1-15,7 1 2 16,2 2 7-16,4-1 0 0,1 6 0 16,-1-1-2-16,1-1-7 15,1 5-1-15,-3-3 4 16,2 1-6-16,3 3 1 16,1-6 2-16,5 0 4 15,2-1 3-15,2-6-4 0,5-2-2 16,2-2-1-16,4 0 0 15,7-10-2-15,0-10-5 16,3-5 11-16,3-4-3 16,1-4-2-16,-3-3 0 15,0-2 0-15,1-1-1 0,2 3 4 16,2-1 7-16,-2 1-1 16,7 1 0-16,1 3-2 15,-3-1-4-15,2 6-1 16,-3 1-1-16,-2 3 0 15,-6 1-2-15,-3 3 2 16,-7 2-2-16,-7 5-1 16,-8 2 3-16,-11 4-2 0,-6 2-1 15,-8 4 0-15,-4 0-1 16,-1 0-1 0,1 4-1-16,1 5-15 15,2-9-31-15,-4-9-163 0</inkml:trace>
  <inkml:trace contextRef="#ctx0" brushRef="#br0" timeOffset="72599.32">5265 7531 179 0,'-2'-4'40'16,"0"-3"-35"-16,2 0-1 0,0 0 15 16,4 2-16-16,9-5 1 15,6 3-2-15,3 2-3 16,-2 0-14-16,1 1-3 16,-1 4 7-16,-3 0 13 15,-2 5-5-15,2 6 3 16,3 4 3-16,4 0-3 0,3 1 2 15,5 6 3-15,8-2 2 16,6 1 1-16,6 0 3 16,6 1-4-16,3-3-7 15,7-2 2-15,2-2 0 16,6-1-2-16,-5-1 2 0,7-2-3 16,-3 1-2-16,1 1 6 15,-1-2-3-15,-6 1 1 16,4 5 1-16,-2-5-2 15,4 5 0-15,1 0 1 16,6-2-1-16,1 3-1 0,4-4 2 16,1 3-2-16,-4-3 1 15,5 0 0-15,-8-1 0 16,1-2 1-16,-7 1-1 16,1-3 2-16,-5-2-2 15,-1 0 0-15,-1-3 0 0,-1-1 1 16,2-1 2-16,-1-2 0 0,6 0 2 0,0 0-2 15,4 0 1-15,-2 0-1 16,-3 0-2-16,1 0-1 16,-5 0 2-16,-6 0-1 15,-4 0-2-15,-3 0 0 0,-3 0 3 16,-1 0-2-16,0 4-1 16,3-3 2-16,3 0 0 15,0-1-1-15,1 3 0 16,-1-3 1-16,2 1-2 15,-2-1 2-15,-3 0 0 0,-4 2 1 16,2-2 0-16,-2 2-2 16,-4-2 0-16,6 0 0 15,-1 0 0-15,2 0 2 16,0 0-1-16,6 0-1 16,-1-2 0-16,2-4 1 15,1 4 0-15,0-5-2 16,-2-2 2-16,-2 5 0 0,-3-3-1 15,-2 0 0-15,-6-1-1 16,3 1 2-16,-4 0 0 16,-1 3-1-16,2-3 0 15,-2 2 0-15,4 3 0 0,-3-1-1 16,1-2 2-16,3 1-1 16,-1-2 0-16,2 0 1 15,-2 4-2-15,-1-2 2 16,0 1-1-16,-3 0-1 15,3-1 1-15,-7-1 1 0,-1 4-1 16,3-3 0-16,-3 1-1 16,3 2 2-16,-5-3 0 15,2 0-1-15,1 1 0 16,1-2 0-16,1 1 0 31,0 2 0-31,0-4 0 0,0 2 0 16,0-2 1-16,0-2-1 0,-3 4 0 0,-2-2-1 15,0 1 1-15,3-4 1 32,-2 5-1-32,2-1 0 0,4-4-1 0,-2 1 0 15,3 1 2-15,-2 4-1 16,2-2 1-16,-1-1-2 16,1 2 2-16,-4 3-2 15,-3-1 2-15,-2 2 1 16,-3 0-2-16,-6-2 0 15,0 2 1-15,-2 0 0 0,-2 0 3 16,1 0 2-16,5 0 0 16,1 0-3-16,0 0-1 15,5 0-1-15,-6 0-2 0,-2 4 2 16,-3-2 0-16,-3 3-1 16,-3-3 1-16,2 0-1 15,-3-1 1-15,1 1-1 16,2 0 0-16,3 0 2 15,0-1 0-15,2 3-2 16,2-1 1-16,0 3-2 16,-1-1 2-16,-1 1 0 0,2 1-2 15,2 0 1-15,1 2 0 16,7-7-11-16,7-8-144 16</inkml:trace>
  <inkml:trace contextRef="#ctx0" brushRef="#br0" timeOffset="106731.4">11795 8692 363 0,'2'-27'-23'16,"-2"-1"27"-16,0 1 3 0,-2 5-3 15,-5 3-2-15,-2 3-1 16,-5 0-1-16,-6 5-51 16,-6 0-25-16,-6 2-17 15</inkml:trace>
  <inkml:trace contextRef="#ctx0" brushRef="#br0" timeOffset="107576.5">11007 8613 216 0,'-26'4'2'16,"5"-4"3"-16,7 0 14 15,5 0 8-15,4 0 5 16,5 0-12-16,0 2-20 15,0-1-4-15,0 5 5 16,7-3 0-16,1 5 0 0,4-3-2 16,2-2-3-16,4 5 3 15,4-3 4-15,4-3-3 16,9-1 2-16,2-1-1 16,6 0 3-16,3 0-4 15,1 0-1-15,6 0 4 0,-3 0-6 16,-2 0 6-16,5 0-2 15,-2 0 0-15,5 0 1 16,0 0-2-16,0 0 0 16,5 0 1-16,5 0-1 15,4 0 0-15,4 0 0 16,5-1 1-16,2-1 0 16,5-2 0-16,2 1 0 0,-4-1 0 15,2 0-1-15,-3 1-1 16,-1 0 2-16,-1-3-1 15,4 2 0-15,3-1 2 16,0 2 0-16,1-1-2 0,3 0 3 16,-1 3-2-16,-1 1-1 15,2 0 1-15,-2-2 0 16,-2 2-1-16,-2 0 1 16,-1-2-2-16,-7 2 2 15,3-2-1-15,-4 1 0 0,1 1 1 16,0-2-1-16,4 0 0 31,-1 0 1-31,1 2-1 16,-1-1 0-16,0 1 1 15,-6-3 0-15,0 3-2 0,-3 0 1 16,2 0 3-16,-5 0-5 16,2 0 4-16,-1 0-2 15,-2 0 0-15,-4 0 1 16,1 3-2-16,-6-3 3 15,-3 0-2-15,-2 1 1 16,-6 1-2-16,-1-2 2 0,-2 4 0 16,-5-3-1-16,-4 1-2 15,0 2 3-15,-8-3-1 16,-4 1 1-16,-7 2-1 16,-5-4 13-16,-2 3-9 0,-5 1 0 15,-1-4 3-15,-2 2 17 16,-1-1-10-16,-1-1-6 15,0 2-1-15,0-2-4 16,0 2-3-16,0 4 3 16,0 0-2-16,0 7-1 0,-5 0 0 15,-4-12-38-15,-4-6-153 16</inkml:trace>
  <inkml:trace contextRef="#ctx0" brushRef="#br0" timeOffset="109341.92">27195 12452 392 0,'0'-13'4'16,"-5"4"2"-16,-2 2 16 16,-1 3 0-16,1 4-4 15,2 0 1-15,3 0-2 16,2 8-5-16,0 8-8 0,0 10 6 16,9 7 4-16,4 9-3 15,-1 8 1-15,0 2 0 16,0 9-2-16,-2-2-1 15,-1 5-3-15,-1-4-1 16,-1 1-1-16,0 0-3 16,0-4 0-16,2-4 0 15,-3-1-19-15,-6-11-47 16,0-10-75-16</inkml:trace>
  <inkml:trace contextRef="#ctx0" brushRef="#br0" timeOffset="109610.22">26703 13727 364 0,'0'3'1'0,"0"-3"9"16,5 0 31-16,12-12 5 15,2-6-7-15,12-9-4 16,9-6-2-16,11-9-8 0,12-6-6 16,11-5-5-16,5-6-9 15,7 0-2-15,-3 4-3 16,-10 2-39-16,-12 3-44 16,-15 3-56-16,-19 5-235 15</inkml:trace>
  <inkml:trace contextRef="#ctx0" brushRef="#br0" timeOffset="109859.12">26537 12773 545 0,'0'0'1'16,"0"-7"0"-16,20-8-2 15,6-3 13-15,8-4-8 16,6-2 0-16,-1-8-2 0,4-2-1 16,1-3 0-16,2-3 0 15,1-2-1-15,1 1 0 16,1-1-45-16,0 5-19 16,2 2-20-16,-2 2-60 15</inkml:trace>
  <inkml:trace contextRef="#ctx0" brushRef="#br0" timeOffset="110500.86">27436 12514 394 0,'10'40'3'16,"4"-3"25"-16,1 0-2 16,2 4-9-16,-2 4-9 0,0-1-2 15,-4-1-2-15,-3 1-2 16,0-9 0-16,-6-7-1 15,-2-8 0-15,0-8 2 16,0-12-1-16,0-3 9 16,0-22 17-16,0-9-24 0,0-12-4 15,2-6 3-15,8 0-2 16,2 4 2-16,3 5-4 16,-1 11 2-16,-2 12 0 15,-4 10 4-15,-6 10 4 16,-2 2-5-16,0 21 16 15,-7 4 0-15,-3 10-7 0,5 10-5 16,2 2-3-16,3 1-4 16,3-3 1-16,10-8-4 15,3-14 2-15,4-16-18 16,5-14 11-16,-4-31 13 0,5-18-2 16,2-19 1-16,3-14-1 15,0-8-2-15,-4-1 1 16,1 5 3-16,-8 7-1 15,-6 13-2-15,-5 15 4 16,-9 17 11-16,0 12 17 0,-14 13-1 16,-8 12-18-16,-6 6-13 15,-5 21-3-15,1 12 0 16,5 12 0-16,6 8 0 16,8 1 0-16,11 3-2 15,6-5-12-15,18-7 0 16,8-8 6-16,4-5 6 0,4-8 2 15,-1-2-1-15,-4-3 2 16,-7 0 0-16,-4 0 0 16,-9 2-2-16,-11 4 1 15,-2 1 1-15,-10 2 1 0,-10 2 1 16,-6-2-3-16,-3-3-38 16,-5-9-17-16,-1-10-55 15,2-10-177-15</inkml:trace>
  <inkml:trace contextRef="#ctx0" brushRef="#br0" timeOffset="110672.73">27829 12700 601 0,'7'-6'3'16,"2"-1"3"-16,6-3 1 0,-1-3 10 15,2-1 0-15,0-4-5 16,-3 2-11-16,-1-2-1 15,-6 0-60-15,-3 2-78 16,-1 0-158-16</inkml:trace>
  <inkml:trace contextRef="#ctx0" brushRef="#br0" timeOffset="111534.18">28048 12180 403 0,'0'-3'30'16,"4"1"-12"-16,6 2-5 16,5 5 19-16,3 13 5 15,2 7-3-15,2 11-20 16,-5 9-13-16,0 6 4 16,-4 3 9-16,1 3-7 0,-4-4-5 15,2-6-1-15,0-8-8 16,-2-14-45-16,-1-9-41 15,-8-16-109-15</inkml:trace>
  <inkml:trace contextRef="#ctx0" brushRef="#br0" timeOffset="111690.4">28050 12585 446 0,'0'0'13'0,"7"-3"-5"16,11-10 1-16,10-2 5 0,6-9 6 15,5-4-1-15,3-3-12 16,4 1-8-16,-2-6-85 16,-4 4-99-16</inkml:trace>
  <inkml:trace contextRef="#ctx0" brushRef="#br0" timeOffset="112362.73">28430 12229 397 0,'0'-22'77'0,"-10"5"2"0,-5 6-18 15,3 7-23-15,-3 4-11 16,-1 7-10-16,0 15-14 15,0 8-3-15,6 9-1 16,0 6 4-16,10 5-3 0,0-2 0 16,10-5 0-16,9-8-4 15,8-10-10-15,5-14-12 16,2-11 3-16,4-11 8 16,-2-19 2-16,-3-9 13 15,-9-9 6-15,-4-2-2 16,-2 2-2-16,-7 6 5 15,-4 7 1-15,-4 12 6 0,-1 7 0 16,-2 10 0-16,0 6 4 16,0 15-17-16,-2 8-4 15,2 9 5-15,0 7-2 16,8 4 0-16,10-2 0 16,5-7 0-16,10-6-12 15,1-13-4-15,-2-13 7 0,0-8 6 0,-5-19 8 16,-2-14 0-16,-6-11 7 15,-9-9-4-15,1-7-7 16,-10 0 0-16,-1 5-2 16,0 4 3-16,-7 11-3 0,-3 16 2 15,-5 10 1 1,0 15 5 0,-2 5 0-16,6 17-8 0,3 14-1 0,8 7 2 15,0 8-1-15,15 3 0 16,12 0 2-16,6-9-8 15,2-9-27-15,3-13-8 0,-4-14 19 16,-7-8 2-16,-5-23 16 16,-7-12 37-16,-7-15 1 15,-1-8-9-15,-5-6-17 16,-2 3-5-16,0 2-1 16,-2 12 0-16,-5 9 1 15,-1 14 14-15,-4 13 14 0,2 15-9 16,-1 6-8-16,2 19-12 15,4 14-3-15,5 9 3 16,0 11 0-16,5 5 1 16,13 4-2-16,8-2 2 0,4-2-3 15,2-5-22-15,1-9-31 32,-3-18-54-32,-3-18-70 0</inkml:trace>
  <inkml:trace contextRef="#ctx0" brushRef="#br0" timeOffset="112722.74">29795 11444 381 0,'-19'-27'25'0,"6"9"34"16,4 4 4-16,5 9 7 16,3 5-17-16,1 3-38 0,0 19-13 15,10 10 6-15,2 14 19 16,3 17-8-16,4 10-10 15,1 7-2-15,4 6-3 16,-2 0 1-16,3-3-3 16,-1-4-1-16,0-14 0 0,-2-11-2 15,0-20-42-15,-3-22-37 16,-4-17-51-16,-5-34-118 16</inkml:trace>
  <inkml:trace contextRef="#ctx0" brushRef="#br0" timeOffset="113018.74">29637 11401 478 0,'-5'-21'93'0,"5"-4"-95"0,15-2 1 16,19 0 0-16,10-1 6 15,8-1 5-15,10 4 2 16,7 5-10-1,-2 10-4-15,2 10-3 0,-5 10 3 16,-11 22-2-16,-7 17 0 16,-12 12 6-16,-11 13 13 0,-14 16 4 15,-9 4 3-15,0 1-3 16,-17-6-7-16,-3-6-5 16,-6-11-7-16,-3-17 2 15,1-13 0-15,-1-16-33 16,-2-19-51-16,4-11-125 0</inkml:trace>
  <inkml:trace contextRef="#ctx0" brushRef="#br0" timeOffset="113268.72">30509 10880 501 0,'0'11'96'15,"-7"12"-96"-15,2 11-5 16,5 14 2-16,0 14 4 16,0 11 5-16,7 12 2 0,5 4 5 15,-2-3-1-15,3-3-6 16,1-4-4-16,-2-10 0 16,0-12-1-16,0-12-1 15,3-15 1-15,-3-12-9 0,-2-18-56 16,-2-16-48-16,-6-23-137 15</inkml:trace>
  <inkml:trace contextRef="#ctx0" brushRef="#br0" timeOffset="113488.71">30446 11076 597 0,'0'15'7'16,"3"-7"-27"-16,11 9 22 15,10 0-2-15,10 7 17 16,8-1 2-16,11 0-3 16,3 0-1-16,5 0-8 0,3-7-5 15,-3-1-1-15,-5-6-18 16,-10-6-58-16,-10-3-33 16,-9-9-79-16</inkml:trace>
  <inkml:trace contextRef="#ctx0" brushRef="#br0" timeOffset="113723.08">30943 10779 429 0,'-10'-11'44'0,"5"7"23"15,5 4-35-15,0 12-29 16,5 14 7-16,7 9 16 16,3 12 0-16,2 12-1 15,2 6 0-15,3 7-4 16,-2 6-7-16,-6 3-6 15,-3-3-4-15,-5 1 2 0,-6-6-6 16,0-9 0-16,-2-12-17 16,-8-13 11-16,0-12 1 15,-4-18-10-15,1-9-25 16,-1-14-44-16,1-23-141 16</inkml:trace>
  <inkml:trace contextRef="#ctx0" brushRef="#br0" timeOffset="114301.39">31467 10791 612 0,'0'0'1'0,"0"0"-4"0,0-7 4 16,0-5 1-16,-7-5 0 15,-2 1 0-15,-7-1 6 16,-6 3 15-16,-1 5 7 16,-6 6-7-16,2 3-4 15,4 1-9-15,3 10-5 0,10 7-4 16,8 10-1-16,4 4-4 15,17 6 0-15,13 9 2 16,10 3 0-16,8 2-2 16,2 1-5-16,0-3 6 15,-5-3 0-15,-13-6 3 16,-13-6 0-16,-12-1 0 0,-9-3 4 16,-10-1 20-16,-17-1 0 15,-9-1-2-15,-7-4-11 16,-6-2-7-16,-3-7-1 15,1-12-3-15,2-3-38 0,8-16-54 16,12-23-131-16</inkml:trace>
  <inkml:trace contextRef="#ctx0" brushRef="#br0" timeOffset="114569.93">31880 10335 695 0,'-14'8'-8'0,"3"4"5"15,5 11-13-15,6 12 11 16,0 17 4-16,0 13 2 0,0 12-3 16,0 5 4-16,0 5-2 15,0-5-1-15,0-1 1 16,0-9 3-16,4-10-5 0,6-5 4 15,0-9-2-15,0-10-3 16,2-11-54-16,-3-17-44 16,-3-10-75-16</inkml:trace>
  <inkml:trace contextRef="#ctx0" brushRef="#br0" timeOffset="114942.56">31814 10217 601 0,'22'-29'-4'0,"10"4"8"16,5 4-3-16,9 8 5 15,7 10 5-15,-3 3 8 16,-3 20 3-16,-7 15-13 16,-37 19-6-16,24 10-3 0,-31 16 1 15,-27 8 1-15,-17 6 2 16,-14-1-2-16,-5-4-3 15,5-11 2-15,6-17 0 16,17-18 0-16,13-20-1 16,15-20 4-16,11-6-4 0,15-20-2 15,15-11-10-15,4-2-7 16,7 0 3-16,3 10 11 16,-5 8 4-16,-5 15 1 15,-5 3-5-15,-9 17 5 16,-4 15 2-16,-1 8-2 15,0 4 0 1,2 2-5-16,-5-1-39 16,3-4-43-16,-3-9-106 0</inkml:trace>
  <inkml:trace contextRef="#ctx0" brushRef="#br0" timeOffset="115255.05">32367 10468 537 0,'-11'4'10'0,"-7"21"-1"16,4 13 4-16,1 7-4 15,6 17-3-15,2 0-3 16,5 2-2-16,8-3 1 0,13-11-2 16,9-11-3-16,8-18-3 15,8-14 3-15,6-7 6 16,1-27 2-16,-6-12 10 15,-1-12 8-15,-16-12-12 16,-10-4-6-16,-16-3 17 16,-6 6-6-16,-21 3-1 0,-18 13 2 15,-8 16-7-15,-14 14-10 16,-5 8 0-16,2 10-26 16,12 0-30-16,5 0-44 15,16 0-168-15</inkml:trace>
  <inkml:trace contextRef="#ctx0" brushRef="#br0" timeOffset="115458.42">32697 9935 655 0,'9'0'13'16,"-7"4"-10"-16,-2 15 15 15,0 10 2-15,-5 10-9 16,-2 16-5-16,-3 10-3 15,7 7-2-15,3 9 1 16,3 5-2-16,14 3 1 16,8-5 0-16,2-2-1 15,4-10-20-15,1-10-61 0,-6-20-89 16</inkml:trace>
  <inkml:trace contextRef="#ctx0" brushRef="#br0" timeOffset="115836.02">32983 10565 602 0,'-6'0'9'0,"6"-4"-21"16,13-11 13-16,7-7 1 16,2-6-16-16,4-5-24 15,1-5-15-15,-2 1 38 0,-3 4 18 16,-8 6 7-16,-3 5 23 15,-6 9 9-15,-5 13-10 16,-1 3-5-16,-12 19-13 16,-5 13 3-16,-4 9 4 15,2 9-2-15,8 8-5 16,10-2-9-16,8-5-2 0,22-10-1 16,15-12 0-16,15-16-2 15,4-14 2-15,3-8 4 16,-4-24-4-16,-3-12 3 15,-11-10-3-15,-11-1 0 0,-13-2 0 16,-11 8-5-16,-12 7-18 16,-3 10-25-16,-21 10-45 15,-8 8-114-15</inkml:trace>
  <inkml:trace contextRef="#ctx0" brushRef="#br0" timeOffset="116677.06">27795 14309 501 0,'4'0'-6'0,"12"-9"11"15,4-4-5-15,7-3 1 16,5-4-1-16,5-1-2 0,8-8 2 16,7-3 2-16,4-7-4 15,9-7 4-15,3-9-1 16,9-4 0-16,5-6 2 16,8-4 1-16,13-6 7 0,10-6 11 15,5-1 7-15,13-4-5 16,6 0-11-16,4-1-9 0,7 1-3 15,-4 2 1-15,2-2-3 32,5 1 3-32,0 2-1 15,6-2-1-15,1-2 1 0,7-3-1 16,4-1-1-16,5-2 2 0,1 1-2 16,-5-1 4-16,-1 2-3 15,3 8 6-15,-1 1 5 16,-10 5 2-16,0 4 0 15,2 3-2-15,-4 4 0 16,-1 2 0-16,-2 1-5 0,6-1-1 16,0 2-3-16,3-5 1 15,-9 4-4-15,-10 2 3 16,-12 2-6-16,-19 9-5 16,-26 10 7-16,-27 12-3 15,-19 8-4-15,-21 10 9 16,-12 2 0-16,-10 8 0 0,-17 0-5 15,-8 13 4-15,-15 7-8 16,-8 5-140-16,-12 7-18 16</inkml:trace>
  <inkml:trace contextRef="#ctx0" brushRef="#br0" timeOffset="117584.39">29153 14243 379 0,'41'-24'-2'16,"3"-6"1"-16,7-4 4 16,7-8-2-16,3-3 1 15,7-7 0-15,5-7-1 0,1-1 4 16,9-5 3-16,-1-4 7 15,6-1-8-15,-3 2-5 16,3 1-3-16,3 2 3 16,1 1-3-16,-7 3 1 15,5-1 0-15,-2 0 0 0,2 3 1 16,0 0 2-16,0-2 3 16,3 3-4-16,4-1 1 15,0 0-1-15,-2 2 0 16,5-2-1-16,-4 2 3 0,3 2 3 15,0 1 0-15,3 2-4 16,1 1-2-16,-1 1-1 16,-7 1 1-16,-4 6-2 15,-2-1-4-15,-7 6 5 16,-3-2-1-16,-3 2 1 16,1-4 1-16,5 0 0 0,7-4 12 15,0-1 4-15,12 4 3 16,1-3-9-16,4 4-3 15,-7 8-1-15,-9 2 2 16,-14 8 2-16,-18 5 3 16,-16 5 3-1,-19 4 7-15,-10 3 4 0,-8 2 6 16,-3 2-6-16,3-1-11 0,0 0-11 16,0 1-4-16,5 0-1 15,-1-1-1-15,-1-2 0 16,0 5 0-16,-1 1-1 0,-5 0 1 15,0 0 0-15,-1 0-4 16,1 0-5-16,-2 1-11 16,0 6 3-16,0-3-8 15,0-1-34-15,-14-3-78 16</inkml:trace>
  <inkml:trace contextRef="#ctx0" brushRef="#br0" timeOffset="122713.76">12269 8810 366 0,'-9'-2'6'0,"1"-7"-4"0,2-3 0 15,3 0 0-15,0 4 0 16,3-3 0-16,0 4-4 15,0-4 3-15,0 6 5 0,0-1-2 16,0 5 8-16,0-1 5 16,0 2-7-16,0 0-9 15,0 0-3-15,0 3 2 16,6 5 0-16,1 2 0 0,2 1 0 16,0 2 1-16,4 3 0 15,1 1-1-15,-1 1 1 16,3 2-1-16,-3-2 0 15,2 1 1-15,2-1-1 16,-5-3 1-16,3-1-1 0,1-4 2 16,4-1-1-1,-1-2 5-15,3-3 1 0,1-2 2 16,1-2-4-16,2 0-2 16,-1 0-1-16,2 0 0 31,0-7 0-31,4-5 1 0,5-5-2 15,9-3 3-15,1-10-4 0,12-5 4 0,5-7-1 16,7-2-1-16,0-1 1 16,-3 2-1-16,-3 4-1 15,-5 7 0-15,-11 7 6 0,-11 4-3 16,-9 8 1-16,-10 4 3 16,-6 4 1-16,-5 3 7 15,-6 0 3-15,1 2 10 16,-2-2-1-16,0 2-12 15,0 0-7-15,0 0-7 16,0 0-1-16,2 0 0 0,1 0-2 16,3 0 0-16,4 8-1 15,1-1-49-15,-7-7-67 16</inkml:trace>
  <inkml:trace contextRef="#ctx0" brushRef="#br0" timeOffset="126571.33">17140 14116 561 0,'-12'9'1'16,"2"-2"-2"-16,1 4 1 0,5 5-3 16,4 9 2-16,0 9 0 15,-2 14 2-15,10 14 3 16,6 17 2-16,3 14 5 16,3 14-4-16,9 2-4 15,0 4 1-15,0-5 0 16,-4-14-1-16,-8-19-4 15,-5-20-16-15,-12-19 15 16,-4-20 6-16,-16-16 7 0,-8-16 1 16,-8-23 0-16,0-15-14 15,-8-17-6-15,5-18-24 16,3-10 1-16,2-7-33 16,7 0 7-16,7 5 34 0,6 12 25 15,7 15 18-15,4 18 7 16,3 11 5-16,0 11-1 15,0 9 3-15,2 3-7 16,1 10-7-16,1 1-6 0,2 4-5 16,3 3-6-16,3 4-3 15,5 13-3-15,5 14 1 16,7 16 2-16,5 14 6 16,7 18 0-16,4 8 6 15,-1 10-4-15,4 0 2 16,-4-10-5-16,-4-11-2 0,-2-16-3 15,-6-14 3-15,-7-17-4 16,-7-16-19-16,-5-9-18 16,-11-11-25-16,-2-14-45 15</inkml:trace>
  <inkml:trace contextRef="#ctx0" brushRef="#br0" timeOffset="126843.73">16879 15024 488 0,'-2'0'3'15,"0"-2"1"-15,2-9 8 0,4-3 0 16,11-6 4-16,0-5-3 15,9-11 0-15,5-4-3 16,5-9-5-16,3-4-5 16,6-5 2-16,2 0-22 15,-4 1-33-15,1 4-56 16,-4 6-46-16,-9 4-37 0</inkml:trace>
  <inkml:trace contextRef="#ctx0" brushRef="#br0" timeOffset="127639.82">17317 14383 196 0,'5'-10'103'0,"-5"5"-31"16,3 3-25-16,0 2-22 15,2 0-16-15,4 3 3 0,2 8-5 16,3 5-2-16,2 6-1 16,-1 3-1-16,1 7-2 15,-3-2 2-15,-1 4-2 16,-2-2 2-16,0-3 1 16,-5-3 2-16,2-2-3 0,-2-10 0 15,0-6-2-15,0-5-2 16,-3-3 0-16,0-15 4 15,-2-8 5-15,0-7-5 16,0-8-4-16,1-3 3 16,1 4-3-16,3 1 0 15,-1 7 1-15,4 11-3 0,-1 6 3 16,1 12 0-16,3 0-7 16,-2 12 5-16,4 10 5 15,2 3 1-15,0 3-3 16,2 1 0-16,0-5 0 0,-2-7-1 15,1-6 1-15,-3-11-2 16,-4-2 0-16,-3-21 3 16,0-11 2-16,-5-5-3 15,-1-6 2-15,0 0-1 0,0 8-2 16,0 7 0-16,0 8 3 16,0 8 17-16,0 9 7 15,0 5-1-15,7 0-19 16,0 3-11-16,3 10 5 15,3 1 1-15,-1 2 1 16,2 0-2-16,1-3 0 0,1-8-1 16,-1-5 2-16,-3 0-4 15,1-16-7-15,-6-11 7 16,-2-9 5-16,-5-1 0 16,0-4-1-16,-7 3-1 15,-6 4 1-15,-1 8 0 0,-2 10 10 16,5 3 6-16,-1 10 4 15,2 3-19-15,3 7-2 16,2 11 3-16,5 3-5 16,0 6-2-16,0 3 3 15,11-3-3-15,5-2 2 0,0-7-12 16,4-8-7-16,0-6 7 16,-4-4-3-16,-3-16 5 15,-5-9 12-15,-4-3 2 16,-4-6 1-16,0 0-2 15,-2 5 5-15,-6 4 11 16,0 9 4-16,4 4 1 0,1 10-1 16,3 2-11-1,0 9-14-15,0 8 1 0,7 9 3 16,6 0 2-16,1 5-2 16,6-1 1-16,2-3-1 15,2-2-18-15,3-11-51 16,-3-9-43-16,-3-5-254 0</inkml:trace>
  <inkml:trace contextRef="#ctx0" brushRef="#br0" timeOffset="128124.87">18003 13966 574 0,'-14'9'6'15,"5"-7"-5"-15,5-2-5 16,3-16-8-16,1-4-34 16,0-12 19-16,7-5-2 15,5-5-9-15,4 2 27 0,4 3 20 16,0 7 26-16,-2 13 7 16,-1 8-11-16,-2 9-7 15,-6 12-7-15,-7 19-2 16,-2 8 10-16,0 4-2 0,-9 8-9 15,2-2-5-15,-3-3-5 16,7-9-2-16,3-10-2 16,0-9 0-16,3-11-12 15,12-7-15-15,3-2 20 16,4-10 5-16,3-2 1 0,2 3 0 16,0 2 1-16,2 5 1 15,-5 4-2-15,0 8-1 16,-1 11 7-16,-7 4 7 15,-1 8 0-15,-1 2 1 16,-6 5-6-16,-3-2 3 16,-5 3-5-16,0-3-1 0,0-3 1 15,-8-2 0-15,-1-8-5 16,-3-9-5-16,1-10-50 16,0-6-58-16,1-26-148 15</inkml:trace>
  <inkml:trace contextRef="#ctx0" brushRef="#br0" timeOffset="128430.87">18350 13638 595 0,'-2'27'0'0,"0"1"-7"15,2 6 2-15,0 4-3 16,0-3-2-16,0 1 2 15,7-7-3-15,0-8 1 16,2-7 8-16,4-11-4 0,3-3-5 16,7-19 5-16,-1-13 9 15,2-9-9-15,-3-5-12 16,-3-1 15-16,-6 4 5 16,-4 11 15-16,-4 7 5 0,-4 13 15 15,-4 8 3-15,-11 4-27 0,-5 11-16 16,-4 9 6-16,-2 3-27 15,1 1-38-15,3-4-50 16,8-9-212-16</inkml:trace>
  <inkml:trace contextRef="#ctx0" brushRef="#br0" timeOffset="128836.22">18436 13433 533 0,'-6'0'6'0,"-1"0"-5"16,5 11-7-16,2 4 5 16,0 5 1-16,4 5 2 15,4 1-2-15,0 3 2 0,3-2-2 16,-1-2 1 0,2-3-1-1,-2-8 2-15,-1-5-7 16,-1-9 4-16,-3 0-2 0,0-9 4 15,-3-11 18-15,-2-5-1 16,2-5-8-16,-2 3 1 0,0 0-6 16,0 10-1-16,1 4-3 15,-1 4 8-15,4 7 3 16,2 2-3-16,-1 0-10 16,4 11 1-16,1 2-1 15,5 2 3-15,-3 2 2 0,5 0-2 16,-1-8-2-16,0-3 1 15,-2-6-7-15,1-3-1 0,-4-9 3 16,-3-11 0-16,-2-2-16 16,-4-5-27-16,-2 2-88 15,0 3-182-15</inkml:trace>
  <inkml:trace contextRef="#ctx0" brushRef="#br0" timeOffset="129008.09">18698 13411 547 0,'0'0'10'15,"2"-2"10"-15,-1 1-11 16,-1-5-1-16,0 1-6 16,0-4-32-16,-1-7-90 15,-5-4-291-15</inkml:trace>
  <inkml:trace contextRef="#ctx0" brushRef="#br0" timeOffset="129330.1">18988 12927 452 0,'-12'-8'-5'15,"0"4"8"-15,-1 4 19 16,-1 0 8-16,1 12-7 0,-1 7-5 16,2 6 6-16,2 4-1 15,5 4-1-15,5 3-7 16,0 0-8-16,10-2-3 15,9-4-1-15,4-5-3 16,9-5 0-16,4-10-22 16,0-6-32-16,3-4-34 0,0-20-168 15</inkml:trace>
  <inkml:trace contextRef="#ctx0" brushRef="#br0" timeOffset="129635.71">19197 12775 506 0,'-11'0'6'0,"3"3"1"16,3 12-6-16,0 6 0 15,3 6 0-15,2 1 0 16,0 6-1-16,12-4 2 0,2 1-4 16,1-6 5-16,4-7-1 15,4-10-7-15,-1-8 4 16,2-5-6-16,-2-18 5 15,-2-7 10-15,-4-8-4 16,-5 2-1-16,-5 3 12 16,-6 2 17-16,0 8 6 0,-15 9-2 15,-1 7-15-15,-2 7-14 16,-1 0-5-16,0 5-2 16,5 6-1-16,5 5-41 15,3-6-43-15,6 0-58 16</inkml:trace>
  <inkml:trace contextRef="#ctx0" brushRef="#br0" timeOffset="130049.63">19366 12716 604 0,'-3'-5'5'16,"-3"1"-1"-16,4 4 10 15,2 0 0-15,0 0-4 16,2 0-11-16,7 9 0 15,2 2 2-15,-3 3-1 0,5-2-9 16,-4-5-7-16,-2-1 6 16,3-6 5-16,-7-2-4 15,2-14 25-15,-3-7 2 16,0-4-1-16,0-4-4 16,-1 1 1-16,-1 4-9 15,2 6-3-15,-2 6 0 16,0 8 3-16,4 6-3 0,0 4-4 15,1 14 0-15,4 1 2 16,3 6 2-16,8 0 0 16,-1-5-4-16,1-6-12 15,8-7-8-15,-5-7 8 0,2-7 9 16,1-18 7-16,-4-7-4 16,2-2 10-16,-6-4-3 15,0 3-1-15,-9 7-1 16,-2 8-1-16,-5 9-2 15,-2 9 0-15,0 2-11 16,-9 16-63-16,-2 8-81 0</inkml:trace>
  <inkml:trace contextRef="#ctx0" brushRef="#br0" timeOffset="130664.92">18380 15331 163 0,'-13'5'91'16,"1"15"-48"-16,7-15 9 15,3-3 2-15,2-2-25 16,0 0-12-16,0-4 3 15,7-5 6-15,2-2-3 16,2-3-10-16,1-3-3 0,7-5 0 16,3-8 1-16,9-10 0 15,11-13 4-15,11-13 3 16,16-18-4-16,11-16-7 16,15-12-5-16,19-14 1 15,4-9-2-15,13-5 2 0,4-5-1 16,8-5-1-16,5 0 5 15,-1 0 9-15,6 1-2 16,1 4-1-16,-3 6-1 16,0 7-6-1,-13 11 1-15,-9 12-3 0,-12 14-1 16,-18 15 1-16,-20 16 0 16,-20 14 0-16,-18 16-2 0,-15 13 0 15,-18 10-14-15,-8 11-17 16,-12 2-55-16,-15 16-28 15,-5 10-57-15</inkml:trace>
  <inkml:trace contextRef="#ctx0" brushRef="#br0" timeOffset="130972.84">20328 13082 409 0,'6'-13'18'16,"-3"2"5"-16,5 0-13 15,-1 3-4-15,3 1-3 16,4 3-2-16,-1 3-1 15,9 1 2-15,7 3 0 0,5 14-2 16,9 7 2-16,1 8 0 16,0 5-2-16,1 8 2 15,-5-1-3-15,-8-4-73 16,-7-8-176-16</inkml:trace>
  <inkml:trace contextRef="#ctx0" brushRef="#br0" timeOffset="132224.29">19960 14839 409 0,'-15'-25'-7'0,"-4"-6"-8"16,1 3 17-16,4 1-1 16,2 7 3-16,-3 4 3 15,4 4 6-15,2 4 16 16,2 2-7-16,2 5 8 16,5 1-5-16,0 0-10 15,1 7-15-15,14 15-1 16,6 8 1-16,8 11 3 0,5 14 3 15,4 13 2-15,7 13 6 16,-1 6-9-16,3 9 0 16,2 1-3-1,-2-7-1-15,-7-11-26 16,-1-20-27-16,-13-18-13 0,-9-27-39 0,-12-14-128 16</inkml:trace>
  <inkml:trace contextRef="#ctx0" brushRef="#br0" timeOffset="132620.6">20245 14551 477 0,'-28'20'0'0,"2"-4"3"0,0 1 1 15,10-6 2-15,7 0 0 16,2-4-3-16,5-1-2 16,2-6-1-16,0 0-5 15,7-13 6-15,5-6 5 16,8-8 2-16,4-9 2 0,7-7-4 16,3-3-3-16,5 1 1 15,2 4-2-15,1 9 0 16,-3 13 0-16,0 15-2 15,0 8-3-15,-7 24 2 16,-3 13 2-16,-5 11 1 0,-2 7 5 16,0 0 1-16,-5-1 0 15,3-1-8-15,0-1 1 16,-2-7 0-16,0-4-11 16,-4-7-47-16,-4-10-20 0,-9-8-138 0</inkml:trace>
  <inkml:trace contextRef="#ctx0" brushRef="#br0" timeOffset="132818.04">20478 14977 513 0,'0'-1'-12'0,"5"-19"3"15,8-5 8-15,10-9 5 16,4-9-2-16,3-3 0 0,6-7-2 16,-2-4-23-16,-4-2-153 15</inkml:trace>
  <inkml:trace contextRef="#ctx0" brushRef="#br0" timeOffset="133146.19">20820 13973 537 0,'0'0'2'0,"0"0"10"16,0 11-13-16,2 14-1 0,2 9 3 15,1 12 0-15,3 11-1 16,2 11 2-16,7 4-2 16,2-1 1-16,8-2 1 15,9-2-4-15,3-14 2 16,1-9-11-16,1-15-23 15,-3-16 4-15,-6-13 23 16,-5-13 3-16,-7-17 11 0,-9-8 11 16,-5-3 11-16,-3 2 3 15,-3 4-9-15,-3 9-3 16,-5 7 0-16,-6 10 1 16,-3 7-6-16,-5 2-12 15,3 13-4-15,-4 8-6 0,3 1-52 16,6-1-37-16,3-7-129 15</inkml:trace>
  <inkml:trace contextRef="#ctx0" brushRef="#br0" timeOffset="133334.28">21494 14268 579 0,'-17'5'67'0,"-4"-2"-109"16,1 5-9-16,-5-1 4 15,1 0-21-15,4-5-138 16</inkml:trace>
  <inkml:trace contextRef="#ctx0" brushRef="#br0" timeOffset="133792.67">21571 13586 483 0,'-14'4'2'16,"3"-4"0"-16,0 0-1 15,7 0 1-15,-1-4 0 16,5-6-6-16,0-8-13 16,4-6-6-16,8-2 7 15,8-2 18 1,7 4-2-16,5 1 10 0,2 9 2 16,-1 4-6-16,-3 10-5 15,-5 2 1-15,-3 14 2 16,-8 8 6-16,-5 5 3 15,-1 6 6-15,-3 4-2 16,0-2-2-16,0 5-2 0,5-7-8 16,-1-1-2-16,1-6-1 15,5 0-2-15,1-6 3 16,0 0-4-16,-2-1 3 16,-1 4-1-16,-4 2-1 0,-5 3 0 0,-4 2 0 15,0 2 0-15,-9 0 3 16,-2-2-1-16,0-3-1 15,2-8 0-15,6-12-59 0,3-9-116 16</inkml:trace>
  <inkml:trace contextRef="#ctx0" brushRef="#br0" timeOffset="134136.37">22151 13397 158 0,'-12'0'485'0,"0"0"-481"16,2-1-3-16,8-3 1 15,2-2-6-15,2-3-13 0,14 0 5 16,4-9 1-16,7 1 0 16,3 2 10-16,4 5 4 15,2 10-4-15,-1 1-1 16,-5 19-2-16,-5 9 1 0,-7 9 0 15,-6 2 3-15,-5 4 15 16,-6 6-2-16,-1-1 5 16,0-1-1-16,-6-7-4 15,1-3-1-15,0-10 0 16,1-9-5-16,2-4-4 0,-1-3-1 16,1-6-12-16,0-4-46 15,1-2-59-15,1-4-226 16</inkml:trace>
  <inkml:trace contextRef="#ctx0" brushRef="#br0" timeOffset="134272.68">22495 13693 548 0,'-13'-2'-129'0,"6"-16"-200"15</inkml:trace>
  <inkml:trace contextRef="#ctx0" brushRef="#br0" timeOffset="135008.54">22283 14116 227 0,'0'0'228'15,"0"0"-219"-15,0-3 1 16,0-5 5-16,0 3 0 16,3-4-7-16,4-2 8 0,0-3-2 15,5-4 0-15,7-5-2 16,1-4-8-16,5-7-3 16,1 0 1-16,3-1-27 15,-4 3-100-15,-1 3-146 16</inkml:trace>
  <inkml:trace contextRef="#ctx0" brushRef="#br0" timeOffset="135164.79">22602 13658 602 0,'-9'-6'5'15,"1"2"-3"-15,1 1-1 16,2-2-2-16,0-1-59 15,0-3-58-15,0-5-313 16</inkml:trace>
  <inkml:trace contextRef="#ctx0" brushRef="#br0" timeOffset="135695.71">22912 12912 483 0,'11'-9'26'0,"-9"-5"-25"15,-1-2 1-15,-1-6 1 16,-1-4-1-16,-12-6 0 16,0-3 4-16,-8 2 8 0,-2 2 8 15,-2 6 2-15,-3 6 5 16,4 8-7-16,-1 11-10 16,0 0-7-16,4 18-5 15,4 10-1-15,4 10 1 0,8 8-1 16,5 6 1-16,1 4 0 15,18-5-2-15,4-4-14 16,5-10-21-16,4-12-22 16,-5-15 12-16,6-10 21 15,-6-8 25-15,0-14 9 0,-7-5 20 16,-3 2-4 0,0 4 10-16,-7 5-10 0,2 9 0 15,-3 7-15-15,-4 6-8 16,-2 17-2-16,1 9 3 15,-3 11 1-15,1 4 1 16,1 7 0-16,-1-1-4 0,5-2-28 16,1-2-58-16,7-13-35 15</inkml:trace>
  <inkml:trace contextRef="#ctx0" brushRef="#br0" timeOffset="136212.9">23417 13008 481 0,'-12'4'7'0,"-1"-4"-6"16,-3 0 0-16,2-5-5 15,-6-8-5-15,0-8 3 0,2-6 6 16,-4-7 1-16,6-9 6 16,2-1 10-16,3-8-3 15,5 0-1-15,4 0-2 16,2 6-7-16,5 7 3 0,4 5 18 16,5 11-12-16,0 7-8 15,6 9-1-15,0 7-6 16,1 1 1-16,-1 19-4 15,-2 10 3-15,-1 15 3 16,-5 6-2-16,-4 10 3 16,-2 5 2-16,2 1-3 0,-1-5 0 15,1-5 1-15,3-13 0 16,4-10-2-16,-3-11 0 16,3-11-13-16,-1-11 5 15,-1-1 8-15,-1-11 1 16,-3-5 4-16,-5-2-1 0,-4 2-2 15,0 2 9-15,-8 9 0 16,-9 5-4-16,-7 0-7 16,-1 12-4-16,-2 6-48 15,3 4-30-15,7-5-126 16</inkml:trace>
  <inkml:trace contextRef="#ctx0" brushRef="#br0" timeOffset="136352.84">23605 12950 731 0,'-10'-8'3'15,"1"-2"-24"-15,4-5-46 16,0-2-42-16,5-5-225 16</inkml:trace>
  <inkml:trace contextRef="#ctx0" brushRef="#br0" timeOffset="136620.18">23780 12307 632 0,'0'4'6'16,"-4"3"-14"-16,4 7-3 0,4 6 12 15,3 7-1-15,4 8 1 16,-2 5 0-16,-1 2-1 16,0 3-1-16,-2-2 1 15,-1 0 1-15,2-8 1 16,-2 1-1-16,0-6-2 0,5-3 1 0,-1-5-37 16,5-6-47-16,2-8-50 15</inkml:trace>
  <inkml:trace contextRef="#ctx0" brushRef="#br0" timeOffset="136978.12">24187 12250 549 0,'-10'-6'4'0,"-1"5"4"0,3 1-4 15,1 0 3-15,0 4-3 0,0 11-2 0,2 10-4 16,-1 6 3-16,4 8 0 16,2 4-1-16,0 1 1 15,13-1 0-15,8-7-3 16,5-7-1-16,6-12-13 16,6-7 0-16,0-10 11 15,-4 0 3-15,0-12 5 0,-11-5 1 16,-9-1 11-16,-7 0 19 15,-7 4 5-15,-5 1-5 16,-12 6-15-16,-9 7-15 16,-8 0-4-16,-8 14 0 15,0 6-1-15,1 7-10 0,2-1-36 16,13 0-40-16,15-8-76 16</inkml:trace>
  <inkml:trace contextRef="#ctx0" brushRef="#br0" timeOffset="137306.97">24550 12293 662 0,'-5'-6'-2'0,"-2"6"2"0,0 0-3 15,-5 15-2-15,-5 8 1 16,-5 9-7-16,-7 5 1 15,2 8 1-15,4-4 4 16,9 0 4-16,10-8-2 16,4-8 1-16,18-8-9 0,12-12-6 15,9-5-32-15,0-1 9 16,4-14 34-16,-4-3 9 16,-9 3 41-16,-8 2 10 15,-7 3-4-15,-11 6-10 16,-6 4-5-1,-20 0-22-15,-10 12-10 16,-15 10-21-16,-10 4-37 0,-6 8-50 0,-4 8-178 16</inkml:trace>
  <inkml:trace contextRef="#ctx0" brushRef="#br0" timeOffset="137588.18">20252 16815 85 0,'-35'0'-85'0</inkml:trace>
  <inkml:trace contextRef="#ctx0" brushRef="#br0" timeOffset="137994.91">20135 16807 172 0,'-4'-6'71'16,"4"-5"3"-16,0-5-41 15,7-6-20-15,11-5-8 16,3-6-4-16,12-5 3 16,4-9 5-16,9-1 0 0,9-10 1 15,7-9-2-15,11-7 4 16,5-11 4-16,9-9-5 16,10-7 1-16,7-4-3 0,6-2-2 15,8-2-1-15,6-1-1 31,4-3-1-31,6-1 1 16,2 0 2-16,5-3-1 0,1 2-3 0,1 2-1 16,3-3 0-16,0 5 2 15,0 1-3-15,-2 2 1 0,-8 6-3 16,-1 7 5-16,-9 6-7 16,-7 7 6-16,-12 7-3 15,-4 3 2-15,-6 6-2 16,-4 2 0-16,-3 4 0 15,-4 5 0-15,0 0 0 16,-5 2-3-16,-6 7-5 0,-3 0 8 16,-3 4 1-16,-10 9-1 15,-10 6-2-15,-8 7 4 16,-11 6-3-16,-11 7-5 16,-11 7-47-16,-8 0-73 0,-11 0-80 15</inkml:trace>
  <inkml:trace contextRef="#ctx0" brushRef="#br0" timeOffset="141293.94">18639 14063 465 0,'6'6'-39'0,"2"-2"38"16,1 2-5-16,5 2 3 16,4 3 7-16,1 0-3 15,0 3 0-15,6 2-1 16,-3 0 1-16,5 2-1 16,5 2 4-16,1 1 6 15,4 4-1-15,6 4 0 0,6 1-6 16,3 6 1-16,7-1-3 15,-4 4-1-15,3 1 2 16,-1 3-2-16,-2-2 1 16,-6 0 1-16,-2-2-2 15,1-3 1-15,-7-4 1 0,-6-4 6 16,-2 0 2-16,-6-4-3 16,-6-2 0-16,0-6-2 15,-1 1 1-15,2-3 0 16,-1-3-3-16,4-3 0 0,3 0-1 15,-5-4-31-15,-7-4-48 16,-10 0-155-16</inkml:trace>
  <inkml:trace contextRef="#ctx0" brushRef="#br0" timeOffset="141934.91">19083 15052 196 0,'22'0'118'0,"4"0"-107"16,1 0-2-16,7 0 4 0,1 4-3 15,6 3-6-15,1-1 4 16,7 2-1-16,-1-1 5 16,6 0-2-16,-1 0 0 15,-2-1-7-15,-4-4 0 16,-2-2-2-16,-3 0 0 16,-10 0 2-16,-2-8 2 0,-5-2 9 15,-3-4 5-15,-6-4 6 16,0-4 6-16,-1-8-8 15,0 0-2-15,0-13-13 16,1 0-3-16,-1-3-2 0,-3-1-1 16,-5 3-1-1,-2 1 0-15,-5 4 2 16,0 3-3-16,-10 3 5 0,-2-1 0 16,-9 4 0-16,6 2-1 15,-5 2-1-15,0 1 4 16,4 1-4-16,-1 7 0 15,7 1-2-15,1 3 0 16,3 1-11-16,2-6-46 0,3-11-54 16</inkml:trace>
  <inkml:trace contextRef="#ctx0" brushRef="#br0" timeOffset="144699.87">26900 15161 91 0,'-12'-14'382'0,"0"-2"-374"15,-1-2 3-15,6 0 8 16,-2 2-11-16,1 3 1 16,-1 3 3-16,1 5 13 15,-1 5-11-15,-1 0 2 16,2 8-10-16,-3 19-5 0,0 11-3 16,2 12 1-16,0 12 1 0,3 11 0 15,1 9 0 1,5 0 0-16,0 6 0 15,13 0 0-15,9-1 0 0,9-4 0 16,8-2 0-16,7-6 1 16,8-9-4-16,4-14 3 15,1-17-14-15,-3-23-17 16,-6-12 7-16,-8-21 12 0,-8-22 15 16,-9-15-6-16,-10-9 22 15,-4-8 5-15,-9 4-14 16,-2 2-6-16,-7 5-2 15,-11 10 0-15,-2 15 0 16,-3 10 0-16,2 11 6 0,1 11 16 16,3 7-8-16,5 4-8 15,5 10-5-15,7 5 0 16,0 10-2-16,7 7 1 16,11 7-2-16,3 9 2 15,3 8 0-15,3 4-3 0,0 4 3 16,3-2-1-16,-4-3 0 15,0-10-3-15,-1-12 4 16,0-11-26-16,1-13-31 0,-1-17-26 16,0-4-44-16,-2-28-97 0</inkml:trace>
  <inkml:trace contextRef="#ctx0" brushRef="#br0" timeOffset="145062.71">27725 15447 268 0,'3'-34'124'15,"-3"7"-103"-15,0 7 17 16,-3 6-5-16,-4 5-3 16,-2 7-6-16,-1 2-1 15,0 11-18-15,1 14-4 0,4 14 2 16,2 10 3-16,3 6 7 16,1 4-2-16,13-4-4 31,6-5-3-31,7-12-2 15,1-10-3-15,5-12 0 0,-2-13-1 16,-5-3 3-16,-1-20 3 16,-8-15 9-16,-5-9 9 15,-5-10-1-15,-7-7-9 16,0 1-1-16,-2 3-7 16,-10 5-2-16,-1 11 0 0,-3 9 1 15,-5 12 3-15,-2 11-1 16,-4 9-5-16,0 0-2 15,0 18-15-15,3 3-22 16,9 8-19-16,5-2-13 0,10-2-34 16,8-7-74-16</inkml:trace>
  <inkml:trace contextRef="#ctx0" brushRef="#br0" timeOffset="145424.34">28091 15101 449 0,'5'-24'81'0,"-5"6"-75"16,-1 7 3-16,-12 11 3 16,-2 0-5-16,-4 15-5 15,-1 11-2-15,0 11 2 16,5 7 1-16,4 7 5 0,7 3 1 16,4 4 3-16,6-8-6 15,8-6-3-15,8-8-3 16,1-13 1-16,5-12-4 15,4-11 3-15,-3-15 6 0,4-17-3 16,-5-9 1-16,-8-9 1 16,-1-10-1-16,-12-3 0 15,-4 1 1-15,-3 8 10 16,0 10-1-16,-12 13 10 16,-8 19 2-16,-6 12-9 15,-9 14-21-15,-3 20 3 16,-2 9-8-16,6 7-30 15,11-1-13-15,10-1-21 0,13-6-78 16,10-12-240-16</inkml:trace>
  <inkml:trace contextRef="#ctx0" brushRef="#br0" timeOffset="145799.31">28485 14904 601 0,'-21'-2'-24'0,"1"-5"19"16,-4 7 4-16,2 15 1 16,2 12 3-16,6 8-2 15,5 4 3-15,6 6 0 16,3-3 0-16,10-6-4 0,11-5 0 16,5-12-2-16,9-12-9 15,2-7-1-15,4-19-2 16,3-17 6-16,-2-6-2 15,-1-10-6-15,-7-2 14 16,-7 8 2-16,-8 5 1 0,-9 14 28 16,-5 11 13-16,-5 10 14 15,0 6-3-15,0 22-41 16,0 10-10-16,0 9 1 16,0 10-2-16,10 10-2 15,8 11 4-15,9 6-4 16,7 4 1-16,6 10-1 0,1-3-24 15,7-4-20-15,1-11-37 16,0-18-32-16,-9-21-151 16</inkml:trace>
  <inkml:trace contextRef="#ctx0" brushRef="#br0" timeOffset="146079.67">29072 14540 556 0,'-6'-1'69'0,"5"1"-49"16,1 0-19-16,8 14 0 16,6 6 7-16,6 11 0 15,2 9-2-15,0 10-1 16,-3 3-3-16,0 8 1 0,-4 1 1 15,2-3 0-15,-7-2-3 16,7-5 0-16,-3-9-15 16,-1-9-28-16,1-11-48 15,1-12-94-15</inkml:trace>
  <inkml:trace contextRef="#ctx0" brushRef="#br0" timeOffset="146376.54">29404 14897 605 0,'4'0'45'16,"1"0"-44"-16,2 0-7 16,1 0 6-16,4 0 0 15,-3-7-22-15,2-9-24 16,-4-7-13-16,-5-8 22 16,-2 0 18-16,0-3 19 15,-7 1 21-15,-3 8 36 16,0 4 2-16,1 10-3 0,4 8-7 15,2 3-13-15,3 13-23 16,0 13-10-16,4 9 2 16,10 5 8-16,3 6-4 15,4 2-4-15,2-5-5 0,4-8 0 16,6-9-20-16,-1-12-13 16,2-8-12-16,4-6-14 15,-8-20-86-15</inkml:trace>
  <inkml:trace contextRef="#ctx0" brushRef="#br0" timeOffset="147972.28">27146 16395 550 0,'0'0'3'0,"0"-1"-12"16,-5 1-7-16,-2 0 10 15,-3 0 7 1,-2 5 1-16,-2 2-1 16,-2 2 1-16,-5 0-4 0,-3 1 2 0,-6 1-4 15,-4 2 1-15,-6-2 5 16,-3 1-2-16,-3 1 0 16,-5-3 1-16,-5 1 5 15,0-2 6-15,0-2-3 16,-2-1 1-16,-1-1 0 0,-2 2-2 15,-6 0-3-15,-2 2 0 16,-2 3-2-16,-2-1 1 16,-10 5-4-16,0-1 0 15,-4-1 0-15,0 0 2 16,-1-5-4-16,-3 0 4 16,2-4-2-16,5-1 1 0,-8-4 0 15,2 0-1-15,-1 1 0 16,-1-1 2-16,0 0-4 15,-3-1 2-15,0 1 1 16,7 0-1-16,-2-4 1 16,3-5 0-16,1-5-2 0,-1-2 2 15,3-4 0-15,2-5-3 16,-1 1 3-16,3-5 1 16,2 0-2-16,2-1 0 15,1-2 0-15,-4 0 0 16,4-4 1-16,2-4-1 15,2 0-1-15,1-9 0 0,4 2 1 16,4-5 0-16,1 0 1 16,6 1 0-16,-1-1 0 15,3 0 0-15,4 2-1 16,0 2 1-16,3 0 2 0,2-1 6 16,1 4-3-16,6-2-4 15,4-1-1-15,5-2 0 16,6 0-3-16,3 0 2 15,6 3 0-15,4 10 2 16,-3 3-1-16,5 9 0 16,1 7-1-16,-1 8 0 15,0 4-10-15,0 4-29 0,2-2-55 16,3 1-183-16</inkml:trace>
  <inkml:trace contextRef="#ctx0" brushRef="#br0" timeOffset="148519.17">22571 15131 518 0,'-21'21'4'0,"-3"8"-3"15,3 5 1-15,3 7-1 16,0 7-1-16,2 7 0 16,0 6 2-16,3 0-4 0,2 1 2 15,6 4 2-15,-1-2-4 16,4 4 2-16,2 2 0 16,0-1-1-16,0 2 2 15,2-6-2-15,3-5 1 16,-4-11 1-16,3-14-1 0,-3-11 0 15,-1-16 2-15,0-8 31 16,0-17 18-16,0-15-33 16,0-11-13-16,-3-11-1 15,3-5 1-15,0-5-5 0,0-2 1 16,0 0 0-16,0 0-1 16,3 0 1-16,3 0-2 15,4 2 2-15,5 1-1 16,-1 2 0-1,4 6-4-15,4 5 5 16,1 8-2-16,0 5 1 0,3 11-2 16,1 12 2-16,1 14-3 15,0 3-2-15,-1 22 0 0,4 11 1 16,4 8 2-16,1 10 3 16,3 2 1-16,8-3-3 0,4 0 2 15,7-8-1 1,3-9-17-16,2-11-104 0,-6-16-156 15</inkml:trace>
  <inkml:trace contextRef="#ctx0" brushRef="#br0" timeOffset="148839.37">23934 15022 610 0,'4'14'5'0,"-1"4"-12"15,5 11 4-15,2 4 4 16,6 12-1-16,6 9 1 0,3 2-1 16,2 6 0-16,2 2 0 15,2 0 0-15,-3 0 0 16,3-3 1-16,-2-4-2 15,-2-3 2-15,-1-8-1 16,-1-3 0-16,0-6 1 0,1-6-2 16,1-9 0-16,-2 0-1 0,1-11-32 15,-4-6-37 1,-4-5-81-16</inkml:trace>
  <inkml:trace contextRef="#ctx0" brushRef="#br0" timeOffset="149206.84">24146 15251 467 0,'-9'-17'10'0,"1"-1"-5"15,5 3 16-15,3-3 1 16,6 0-10-16,13 0-1 15,12 0 2-15,11 2-3 16,13 1-2-16,6 5-5 16,3 8-1-16,5 2-6 0,-6 16-33 15,-4 11 4-15,-11 10-1 16,-6 8-4-16,-8 7 34 16,-13 0 3-16,-6 3 10 15,-10 0 22-15,-5 1 6 16,-1-3 4-16,-14-1-8 0,-3-4-9 15,-4-3-7-15,-1-6-6 16,2-5-4-16,1-7-5 16,1-10-1-16,0-4-11 15,-1-13-71-15,1-18-153 16</inkml:trace>
  <inkml:trace contextRef="#ctx0" brushRef="#br0" timeOffset="149490.1">24933 14984 536 0,'12'47'3'0,"0"-1"7"0,5 8 6 15,3 4 9-15,1-2-11 16,-1-1 2-16,0-3-9 16,-4-5-6-1,-1-5 0-15,-3-6 0 0,-3-4-4 16,-2-7-39-16,-7-9-32 0,0-12-79 16</inkml:trace>
  <inkml:trace contextRef="#ctx0" brushRef="#br0" timeOffset="149771.31">24884 15020 614 0,'0'-5'10'0,"0"1"-10"16,2 2-4-16,8 2 5 15,5 0-1-15,7 11 1 16,9 5 4-16,4 4-2 15,8 3 1-15,6 2 1 16,1 2 1-16,2 0-3 0,0-2-2 16,-2 0-1-16,-6-4 2 15,-3-1-4-15,-7-4-3 16,-6-6-4-16,-4-4 1 16,-7-3 0-16,0-3-15 15,-5-3-11-15,0-12-22 16,-9-8-32-16,-1-7-98 0</inkml:trace>
  <inkml:trace contextRef="#ctx0" brushRef="#br0" timeOffset="150004.22">25385 14792 520 0,'-9'-9'20'0,"2"3"4"15,4 5-4-15,3 1 2 16,0 4-22-16,1 10-2 15,13 8 3-15,3 13 3 16,2 9 3-16,8 9-4 0,-1 10-2 31,1 3 1-31,-4 4-2 0,0-1 1 16,0-4-1-16,-1-10 0 0,0-14-5 16,-3-13-34-16,5-18-30 15,-6-14-44-15,-1-28-129 16</inkml:trace>
  <inkml:trace contextRef="#ctx0" brushRef="#br0" timeOffset="150426.04">25890 14632 594 0,'0'-32'19'16,"0"8"-9"-16,-10 3-1 0,-5 6-1 15,-2 7 1-15,-5 6-12 16,-4 2 9-16,-4 12-4 15,-3 15-6-15,-1 9 4 16,2 9 0-16,2 3-1 16,6 5 1-16,7-2 0 0,9-5 0 15,4-4 0-15,4-10-1 16,12-7 1-16,8-13-4 16,8-5-2-16,7-7 6 15,3 0 0-15,5-7 1 16,0-4 1-16,2 5-2 15,-3-2 2-15,-5 5-2 0,-5 3 0 16,-1 0 1-16,-9 7-1 16,-3 3-3-16,-3 5 7 15,-3-1 3-15,-4 4-2 16,-5 3-2-16,-4 5 4 0,0 1 3 16,-12 2-2-16,-5 4 0 15,-8 1-1-15,-2 3-2 16,-9 0-3-16,-2 1 1 15,-4 0-5-15,-6-3-57 16,0-2-107-16</inkml:trace>
  <inkml:trace contextRef="#ctx0" brushRef="#br0" timeOffset="151005.63">24368 16512 354 0,'14'-13'73'16,"1"-3"-63"-16,5 0 16 16,4-4-12-16,5-2 1 15,1-2-3-15,4-3-2 16,4-2-4-16,3-4 2 16,6-3-1-16,4-3 2 0,7-4-3 15,1-5 1-15,11-2-3 16,4-3-4-16,3-4 0 15,8-1 1-15,1-1-1 16,4 1 0-16,0-1 1 16,0 1 1-16,-2 0 3 15,1 3 2-15,-5-1 6 0,1 1 12 16,0 1-2-16,-5 1-6 16,-3 1-2-16,0 2-8 15,-4 0-2-15,0 2-2 16,-7 5-1-16,-3 4 0 0,-7 3 0 15,-9 6 0-15,-6 7-1 16,-10 5 0-16,-6 5 1 16,-10 6 0-16,-6 1 0 15,-3 6-2 1,-4 0-2-16,-2 0 0 16,0 0-2-16,0 6-4 0,-3 5-17 15,-7-2-46-15,-4-4-97 0</inkml:trace>
  <inkml:trace contextRef="#ctx0" brushRef="#br0" timeOffset="156058.34">23841 6234 335 0,'-9'-11'-38'0,"2"-1"42"16,1-1 9-16,6 1-4 15,0 3-4-15,0-3-3 16,2 2-5-16,2 3-10 16,-2 0-4-16,0 2 5 15,-2 5 24-15,0 0-5 16,0 0-4-16,0 0 6 15,-2 9 19-15,0-1-18 0,-4 5-1 16,1 1-4-16,1-1 1 16,1 3-2-16,-1-4 5 15,1-1 0-15,1 0-1 16,2-4-2-16,0-1-1 16,0-3 1-16,5-3-3 0,9 0 11 15,3-3 11-15,10-12-12 16,7-3-8-16,3-3-3 15,6-4 1-15,6-2-1 16,0-2-1-16,0 1-1 16,2 3 0-16,-3-2 0 0,1 6 1 15,-2 1-1-15,-4-1 0 16,-2 1 1-16,-1 0 0 16,-6 2-2-16,-2-1 2 15,-3-1 0-15,0-3-1 16,1 2 2-16,1 1 0 0,-1-1-3 31,-1 5 0-31,-6 0-43 16,-7-2-112-16</inkml:trace>
  <inkml:trace contextRef="#ctx0" brushRef="#br0" timeOffset="156855.44">23727 6021 300 0,'5'0'3'0,"-4"0"0"16,-1 0-5-16,0 0 2 15,0 0 6-15,0 0 9 16,0 0-9-16,0 0 6 0,0 0 4 15,2 0-10-15,0 0-6 16,-2 2 6 0,2 2 3-16,-1 2 4 0,3 0 1 0,-2 3-3 15,1 0-4-15,-1 0-2 0,0 0-2 16,1-1 0-16,2 0-1 16,0-3 0-16,-2-3-1 15,6-2-1-15,3 0 11 16,3-3 7-16,9-14-11 0,4-4 4 15,8-7-10-15,3-5 1 16,4-2 2-16,1-3-4 16,2 1 1-16,1 0 0 15,-4 3-1-15,-1 1 2 16,-3 5 2-16,-2 3-1 16,-4 5 1-16,-5 3-2 0,-2 4-1 15,-3 1 0-15,-3 2 2 16,-2 2-2-16,-4 1 1 15,-1 0 0-15,-3 1 2 16,-3 2-1-16,0 1-2 16,-4 3-1-16,0 0 2 0,1 0-5 15,3 0-4-15,-2 3-30 16,-1-3-90-16</inkml:trace>
  <inkml:trace contextRef="#ctx0" brushRef="#br0" timeOffset="162345.51">12296 8943 229 0,'2'0'2'16,"0"0"-14"-16,2 0-17 15,-4 0 23-15,2 0 11 16,-2-1-2-16,0 1 7 16,0 0 1-16,0 0-4 0,0 0 1 15,0 0-4-15,0 0-1 16,-2 7-3-16,2 1 1 16,0 3 4-16,0 2 1 15,0-1 3-15,9 1 6 16,1-1 11-16,5 1-17 15,4-2-3-15,5-1-1 0,3-1-4 16,3-3 1-16,4-1-1 16,2-5-6-16,5 0 1 15,6-4 5-15,6-8 5 16,8-6 14-16,3-5-8 16,8-2-7-16,4 0-4 15,2-2 1-15,2-1-1 0,-2-1 2 16,1-2-5-1,-5 1-2-15,-5-3 1 16,2 0 5-16,-3 1-2 0,-3-2 2 16,-2 2 1-16,-2 2 4 15,-5 0 4-15,-2 1 2 16,-5 0-6-16,-2 2 3 0,-7 4 3 16,-5 0-2-16,-6 4 0 15,-7 4-2-15,-6 1 2 16,-5 5 2-16,-6 2-2 15,-1 3 1-15,-2 3-1 16,-2-1-1-16,0 0-1 0,0 2-5 16,0 0-3-16,1 0-2 15,3 2-31-15,-1 3-39 16,-3-5-41-16</inkml:trace>
  <inkml:trace contextRef="#ctx0" brushRef="#br0" timeOffset="-196119.56">14283 8934 303 0,'-10'0'23'16,"0"-5"-17"-16,3 1 1 16,1 1 15-16,3-1-11 15,1 3-3-15,-1-1 3 16,3 0-6-16,0 0-5 0,5-2 1 16,2 3 3-16,0-1-6 15,1 0 4-15,4 2-4 16,-3 0 1-16,1 0 0 15,0 0 1-15,2 0 1 16,-3 0-1-16,4 0-1 0,-3 0 1 16,1 0 2-16,0 0-3 15,-1 0 6-15,-1 0 0 16,3 4-3-16,-4 1 0 16,1 1-2-16,1 1 2 15,-2 0-1-15,3 2 3 16,2 0-3-16,-1-2 0 0,3 2 1 15,-1 0 0-15,1 1 0 16,-3-2 0-16,0 0-2 16,1 2 0-16,-2-2 0 15,-3-1 0-15,2 2 1 16,0-4-1-16,1 5 2 16,4-3 0-16,-1-2 0 0,1-2 0 15,-2 0-4-15,1-2 3 16,-2-1 6-16,-2 0 7 15,2 0-2-15,0-4 2 16,1-4 2-16,4-9-2 0,7 0 1 16,5-8-11-16,8-4 0 15,4-1-3 1,8-8 1-16,3-1-3 16,3 0 2-16,3-4 1 0,-2 2-2 15,0 0 1-15,-2 2-1 0,-6 3 1 16,-5 4-1-16,-3 7 2 15,-8 2-1-15,-9 8 2 16,-5 3-2-16,-7 7 1 16,-6 1 3-16,-3 2 7 15,-2 2 12-15,0 0-7 0,0 0-14 16,4 0-7-16,1 0-47 16,0-10-55-16,0-25-347 15</inkml:trace>
  <inkml:trace contextRef="#ctx0" brushRef="#br0" timeOffset="-192226.45">14865 7058 275 0,'3'-9'15'0,"-3"3"-12"32,0 1 1-32,0 3-2 15,0 2-1-15,0-1-1 0,0 1 2 0,0-4-2 16,0-10-4-16,0-18-294 15</inkml:trace>
  <inkml:trace contextRef="#ctx0" brushRef="#br0" timeOffset="-183627.01">13826 8731 99 0,'-15'-7'33'0,"2"-4"-4"16,2 1-3-16,0-1-3 15,4-2-14-15,0 3-8 16,3-1 2-16,1 0 0 15,-2 1 2-15,4-1 4 0,-3 2-7 16,1 2 1-16,-1 3 5 16,1 1 8-16,-1-1-4 15,1 4 4-15,1-2-4 16,0 2-1-16,2 0-1 0,0 0-9 16,0 0-2-16,0 6-1 15,0 1 2-15,0 0 2 16,6 3-2-16,-1 1 0 15,0-2 0-15,2 4 0 16,1-4 1-16,1 3-2 0,-3 0 2 16,5 1 1-16,-1 0-2 15,-2-1 0-15,3-1 1 16,-3-3-2-16,0 0-2 16,4-1 3-16,0-3 0 15,-2-1-2-15,5-3 5 16,4 0 0-16,1-2 2 15,6-8 6-15,1-3-6 0,1-5-2 16,2 0-1-16,1-1-2 16,-1-1 3-16,1 2-2 15,-1-1-1-15,1-1 1 0,-2 4-2 16,-2 0 3-16,-2 2-2 16,-1 1 0-16,-4 3-2 15,1-1 3-15,0 0 0 16,-3 2-2-16,0 2 4 15,-2-5-3-15,2 4-2 16,-3 1 2-16,-3 0 3 0,0 0-3 31,0 1 1-31,-3 6-3 16,1 0 3-16,1 0-2 0,2 11-11 0,0-2-38 16,-8-5-84-16</inkml:trace>
  <inkml:trace contextRef="#ctx0" brushRef="#br0" timeOffset="-166896.01">29313 10535 319 0,'5'-24'34'0,"2"-1"-34"16,1-3 1-16,9 3 3 16,1 2-7-16,3-4 2 0,1 2-7 15,2-2-11 1,-4 2-11-16,1 5-17 0,-6 4 1 16,-3 6 31-16,-7 6 10 15,-5 4 0-15,0 0 14 16,-4 0 11-16,-3 5 17 15,-1 1 2-15,-2-5-3 0,1 1-7 16,2 2-13-16,2 0-9 16,1-3-5-16,0 5-2 15,3-1-3-15,1 2 2 16,0-1-1-16,0-3-2 16,0 2 4-16,0-1 1 0,3-1 3 15,3 1 6-15,-1 0 0 16,2-2 4-16,2-2-11 15,1 1 6-15,4-1-2 16,4 0 1-16,6-1-2 0,9-10-1 16,9-3 0-16,9-8-2 15,8-6-1-15,6-2 0 16,2-8 1-16,-2 0-3 16,-9 2 3-16,-10 4-4 15,-9 4 3-15,-13 3 0 16,-8 7 6-16,-5 2 0 15,-4 3-1 1,-2 3-3-16,0 3-4 16,0 0 1-16,0 1-1 0,0 2 0 0,4 4-1 15,6 0-4-15,-3 6-45 16,-5-4-108-16</inkml:trace>
  <inkml:trace contextRef="#ctx0" brushRef="#br0" timeOffset="-110429.29">1890 15295 162 0,'0'4'139'0,"0"-3"-140"16,-2 1 1-1,0-2 1-15,-1 0 2 16,1 0 28-16,1 0 13 0,1 0-13 16,0 2-12-16,1 7-15 15,14 7 0-15,3 7 8 16,7 9-2-16,2 7-4 0,3 8 1 16,3 3 0-16,2 3-2 15,3 1-3-15,7 3-3 0,2-4 3 16,0-1-1-16,1 0 0 15,-6-6 0-15,-7-7-24 16,-11-11-35-16,-14-10-28 16,-10-15-27-16,-8-3 4 15</inkml:trace>
  <inkml:trace contextRef="#ctx0" brushRef="#br0" timeOffset="-109401.71">1858 15381 87 0,'-16'-15'223'16,"1"1"-189"-16,3 5-2 0,2 0-7 16,0 2 7-16,1 1 2 15,2 3-12-15,2 1 3 16,3 2-4-16,2 0-9 0,0 0-10 16,4 0-9-16,10 9 4 15,6 7-1-15,7 8 6 16,5 2 3-16,6 3-3 15,-3 1 1-15,3 1-2 16,-8-5-1-16,-4-4 1 0,-6-8 1 16,-10-2-3-16,-5-6 2 15,-3-5 6-15,-2-1 21 16,-2-1 8-16,-6-10-23 16,-6-7-16-16,-1-1 2 15,-5-5-6-15,-1 0 0 16,-3 0-1-16,-1 1-2 0,1 4 8 15,5-1 2-15,-1 7 1 16,3 3-3-16,0 1 3 16,3 7-1-16,3 0-1 15,1 2 1-15,-2 0 0 0,5 0 1 16,0 0 0-16,2 2-1 16,2 0-1-16,-3 0 2 15,4-1 0-15,2 1-2 16,-2-2 1-16,2 0-1 15,0 2-11-15,0 0-21 0,0 1 7 16,2-1 14-16,2 2-5 16,0-1-4-16,-1-1-8 15,-1 0 2-15,-1-2 12 16,-1 0 9-16,0 0 5 16,0 0-3-16,0-2 17 15,0-3-4-15,-3-1 11 0,-2 1-1 16,1 3 11-16,0-1 4 15,4 3-7-15,0 0-10 16,0 0-16-16,0 7-12 16,6 3 13-16,4 5-6 15,6 6 5-15,4 6 2 0,6 3 0 16,2 10-2-16,8 2 3 16,3 4-1-16,7 4 7 15,2 7-5-15,7 1-2 16,7 4 2-16,0 0 0 0,5 1-4 15,-8-4 0-15,-8-9 0 16,-12-15-6-16,-17-12-35 16,-19-17 19-16,-6-8 25 15,-24-24-33-15,-7-8-54 16,-17-11-70-16,0-6-87 0</inkml:trace>
  <inkml:trace contextRef="#ctx0" brushRef="#br0" timeOffset="-108846.06">1742 15429 373 0,'-12'-9'-12'16,"2"-2"9"-16,5 2 3 16,1-3 10-16,1 1 28 15,3 4-8-15,0 3-10 0,0 1-14 16,7 1-4-16,5 2-4 15,10 0 7-15,7 11 40 16,6 6-32-16,8 7-3 16,6 2-4-16,-1 7 0 15,1-1-1-15,-2-4 2 16,-4-1-3-16,-4-4-4 0,-10-5 2 16,-6-6-2-16,-7-4 1 15,-10-8 0-15,-6 0 6 16,-8-13 40-16,-9-12-25 15,-9-5-22-15,-2-13 2 16,-6-5-3-16,3 0-14 16,-1 1 0-16,5 2 9 0,1 12 6 15,5 4 3-15,3 8-2 16,5 4 0-16,1 7 1 16,5 0-2-16,0 2 1 15,2 3 0-15,4 1-3 0,1 4-1 16,1 0 0-16,16 5-9 15,5 15 3-15,7 5 6 16,5 7 3-16,5 2 0 0,2 5 2 16,4-5 3-16,0 0 0 15,2-7 2-15,-3-7-3 0,4-6 0 16,-7-5-3-16,-1-2 1 16,-3-5 0-16,-5-2-1 15,-1 0 1-15,-7 0-39 16,-4 0-46-16,-6 0-119 0</inkml:trace>
  <inkml:trace contextRef="#ctx0" brushRef="#br0" timeOffset="-108229.18">2283 15008 182 0,'-15'-2'248'0,"3"2"-223"16,4 0 7-16,2 0-12 0,3 0-2 15,3 0 1-15,0 9-7 16,9 7-17-16,11 7 4 16,9 9 0-16,5 6 7 15,10 1 1-15,0 4-8 0,2-4 10 16,-2-7-4-16,-2-7-1 31,-6-9-2-31,-7-7-1 16,-9-9-4-16,-10-9 3 0,-10-16 6 15,0-7 4-15,-18-11-4 16,-5-10-4-16,-7-3 2 16,1-5-2-16,-1 8-1 0,6 9 0 15,6 9-1-15,5 11 8 16,6 11 6-16,7 13-4 15,0 2-15-15,13 18-9 16,9 6 18-16,12 13-4 16,10 6 2-16,17 10-2 0,5 3 0 15,14 4-3-15,6 4-4 16,2 2-17-16,-6 0-10 16,-6-2 14-16,-8 0 7 15,-14-4 12-15,-11-5 2 16,-9-3-1-16,-9-8 0 15,-8-6 1-15,-10-7 1 0,-4-6-1 16,-3-9 7-16,-5-2 2 16,-11-9 10-16,-10-5-1 15,-8-4-5-15,-8-21 13 16,-9-11-33-16,-1-10 9 16,0-13-2-16,5-10 8 0,11-4-8 15,9 0-9-15,6-3-77 16,3 3-89-16</inkml:trace>
  <inkml:trace contextRef="#ctx0" brushRef="#br0" timeOffset="-107932.21">2618 14550 462 0,'1'-11'-2'0,"-1"5"1"0,0 5 1 15,6 1 0-15,1 5-13 16,6 13 16-16,7 7 16 16,8 7-5-16,8 10 1 0,5-1 0 15,5 4-5-15,7 4-4 16,-3-5-5-16,0-5 1 15,-1-1 0-15,-6-6 0 16,-8-8-2-16,-11-4-43 0,-14-5-61 16,-10-10-69-16,-22-5 25 15</inkml:trace>
  <inkml:trace contextRef="#ctx0" brushRef="#br0" timeOffset="-107682.23">2677 14675 302 0,'-32'-35'42'0,"5"9"5"15,3 1-13-15,7 2-11 16,0 1 0-16,5-3-7 16,2-3-7-16,7-3-4 15,3-3-3-15,1 2 0 16,16 1 3-16,7 4-2 0,3 9-2 16,3 13 0-16,-2 5-4 15,-1 13-6-15,-5 19 7 16,-4 11 7-16,-4 11-3 15,-2 5 4-15,0 2-4 0,-2-6-2 16,5-7 1-16,-3-12-32 16,-1-20-90-16</inkml:trace>
  <inkml:trace contextRef="#ctx0" brushRef="#br0" timeOffset="-107353.26">3018 13882 481 0,'-25'6'1'16,"-1"-3"1"-16,-1 3-1 0,5 2 0 16,0 3 0-16,5 7 4 15,3 5 4-15,4 11 2 16,8 7 5-16,2 9-9 0,2 5-4 15,12 8 1-15,8 0 0 16,5-7 1-16,5-2-3 16,4-11 2-16,0-11 1 15,-1-12 1-15,4-13 2 16,-7-7 10-16,0-11-1 16,-6-14 0-16,1-7-13 0,-5-6-3 15,-2-6-4-15,-9-3-77 16,-8 3-101-16</inkml:trace>
  <inkml:trace contextRef="#ctx0" brushRef="#br0" timeOffset="-106915.78">3361 13368 249 0,'-9'9'126'0,"2"-2"-108"15,1 1 12-15,6-3-6 16,0 4 1-16,0 3-1 0,10 0-3 16,5 8-1-16,9 4 4 15,8 4 2-15,2 4-8 16,5 2-6-16,2 2-1 0,-2 0-4 15,-2-1-5-15,-3-1 1 16,-3-5-4-16,-2-4 5 16,-6-8-18-16,-3-2-50 15,-7-5-43-15,-8-2-116 16</inkml:trace>
  <inkml:trace contextRef="#ctx0" brushRef="#br0" timeOffset="-106665.8">3658 14250 349 0,'-4'5'12'16,"4"-5"13"-16,-2 0-1 16,2 0 15-16,0 0 3 15,0 0 6-15,0-2-13 0,0-10-11 16,0-4-8-16,6-8-5 15,0-4-5-15,1-9-3 16,0-3-1-16,3 1-2 16,-5 0 1-16,-3 1-27 15,-2 6-55-15,-5 7-58 16</inkml:trace>
  <inkml:trace contextRef="#ctx0" brushRef="#br0" timeOffset="-106429.59">3259 13511 391 0,'-2'-5'16'0,"-1"0"17"0,1 5-1 15,0 0 0-15,2 3-20 16,0 9-13-16,0 12 9 15,0 6-6-15,0 11 3 16,5 7-5-16,1 8 1 16,4-3-14-16,0-5-123 0</inkml:trace>
  <inkml:trace contextRef="#ctx0" brushRef="#br0" timeOffset="-105865.15">4262 15400 334 0,'-16'-1'154'0,"-4"-3"-151"0,8 2 6 15,5 0 11-15,3 0 1 16,2 2 1-16,2 0-14 15,2 0-5-15,14 11-7 0,15 14-7 16,6 16 18-16,12 16-4 16,11 17-3-16,4 13 4 15,4 8-2-15,4 6 0 16,2-1 1-16,-3-7-3 0,-6-11 2 16,-4-20-1-16,-10-19-52 15,-16-27-70-15,-14-17-128 16</inkml:trace>
  <inkml:trace contextRef="#ctx0" brushRef="#br0" timeOffset="-105460.3">4778 15270 426 0,'-11'0'112'0,"0"0"-115"0,0 0-1 16,8 5 1-16,1 8 0 16,2 5-2-16,2 7 3 15,12 9 12-15,4 8 5 16,8 5 7-16,4 4-1 0,2-2-4 16,1-4-11-16,2-8-3 15,-2-7-3-15,-6-12 1 16,-2-8-1-16,-8-7-1 15,0-3-1-15,-7-15 5 16,-4-10 3-16,-6-9 3 0,-2-10 4 16,-15-6-6-16,-9-4-3 15,-3 2-1 1,-5 8-2-16,0 8 0 16,2 13 0-16,2 11 1 0,1 10-2 15,3 2 0-15,1 10-14 16,6 7-27-16,4-1-25 15,5-6-51-15,6-3-143 0</inkml:trace>
  <inkml:trace contextRef="#ctx0" brushRef="#br0" timeOffset="-105304.07">5168 15147 693 0,'0'2'0'0,"0"5"-30"16,-6 2 3-16,0-4-44 16,1 1-118-16</inkml:trace>
  <inkml:trace contextRef="#ctx0" brushRef="#br0" timeOffset="-104850.29">5200 14701 446 0,'-22'-21'-53'16,"-3"1"44"-16,-7 0 12 0,1 6 0 16,-7 3 3-16,3 11 29 15,1 0-3-15,3 11-9 16,2 7 0-16,13 4-12 15,5 2-2-15,10 5-7 16,1-1-3-16,12 1-1 16,10-3 2-16,6-2-2 0,3-8 2 15,-2-7-1-15,-4-9-13 16,-4-4-19 0,-10-16 17-16,-5-6 19 15,-6-6 5-15,0 3 6 0,-6 1 11 16,-1 8 12-16,-1 4-5 0,5 10-1 15,1 6 1-15,2 0-25 16,0 16-9 0,5 6 4-16,10 7-3 0,4 3-5 15,7 7 12-15,6-2-6 0,7 5 1 16,5-3-1-16,2 0-15 16,5-2-17-16,1-1-37 15,-2-9-4-15,-3-6-47 16,-10-6-133-16</inkml:trace>
  <inkml:trace contextRef="#ctx0" brushRef="#br0" timeOffset="-104396.32">5351 14193 430 0,'-34'0'3'0,"0"5"6"16,7 10 15-16,5 2 2 16,7 6-15-16,8 6-8 15,7 5-2-15,2 7-2 16,14 2 2-16,8 0-1 15,0-4 1-15,7-9 0 0,-4-10-3 16,-3-13-24-16,-6-7-32 16,-9-20 34-16,-8-12 32 15,-1-7 0-15,-10-6-3 16,-5 3 4 0,-4 0 9-16,-1 7 1 15,3 6 0-15,7 11 11 0,3 10-5 0,5 5-2 16,2 3-16-16,5 22-9 15,11 5 2-15,6 14 4 16,7 9-1-16,3 2-1 0,5 3-2 16,5 0 1-16,3-3 0 15,4-6-8-15,-3-6-61 16,1-8-75-16</inkml:trace>
  <inkml:trace contextRef="#ctx0" brushRef="#br0" timeOffset="-104224.46">5860 14319 664 0,'-7'15'-6'0,"-1"-12"-62"0,-2 1-20 16,0-4-121-16</inkml:trace>
  <inkml:trace contextRef="#ctx0" brushRef="#br0" timeOffset="-103708.09">5575 13758 476 0,'-14'-15'-11'0,"3"-3"1"15,7 1 5-15,4-1 5 16,2-4 6-16,15 2-5 0,0 1 4 16,10 3-2-16,4 7 6 15,8 9-2-15,1 4 0 16,-1 21-4-16,-1 14 1 16,-6 14-2-16,-8 12 0 0,-6 6 5 15,-9 2-2-15,-6-5-3 16,-3-7 4-16,0-11 10 15,-3-13 2-15,-4-14-9 16,-1-12 0-16,1-11-5 16,2 0-4-16,3-5-3 15,2-6-3-15,0-5 10 0,5 1-3 16,6 1 1-16,5 4 4 16,6 2 9-16,1 3-6 15,7 3-7-15,1 2 0 16,4 0-2-16,-1 0-30 15,1 4-34-15,-2-4-80 0</inkml:trace>
  <inkml:trace contextRef="#ctx0" brushRef="#br0" timeOffset="-103551.86">6293 13939 704 0,'0'0'7'0,"-7"0"-4"15,0 0-4-15,0 4-19 16,-1-4-52-16,-4 0-32 16,-2 0-173-16</inkml:trace>
  <inkml:trace contextRef="#ctx0" brushRef="#br0" timeOffset="-103302.93">6094 13010 616 0,'7'0'68'16,"2"2"-74"-16,6 18-12 0,8 10 9 15,3 13 8-15,11 12 1 16,-1 14-1-16,5 6 2 15,-4 1 2-15,2 5-2 16,-2-8 0-16,-8-3-32 16,-8-16-85-16,-4-9-328 15</inkml:trace>
  <inkml:trace contextRef="#ctx0" brushRef="#br0" timeOffset="-100330.8">6680 15829 502 0,'0'0'-11'0,"-4"0"25"16,1 0 1-16,3 0 4 0,0 1-17 16,3 6-3-16,9 2 0 0,5 4 4 0,5 8 2 15,6 8 13-15,0 6 7 16,6 10-9-16,0 7-6 16,3 5 3-16,-3 1-10 15,0-1-2-15,5-1 3 16,-1-5-3-16,4-2-1 0,-5-10-15 15,-8-7-73-15,-7-12-97 16</inkml:trace>
  <inkml:trace contextRef="#ctx0" brushRef="#br0" timeOffset="-99876.84">7080 15759 447 0,'-7'0'4'16,"4"13"-3"-16,3 8 0 16,1 8 1-16,5 6 2 15,6 4 4-15,6 2 3 16,3 0-4-16,4-7 0 0,7-7-4 15,3-10 2-15,0-7-4 16,-1-10 0-16,-2 0-1 16,-7-14-1-16,-8 1 5 15,-2-3 1-15,-6 4 0 16,-4 1 5-16,-1 0 18 0,-2-3-1 16,-2-7-4-16,0-7-12 15,0-4-9-15,-11-3 2 16,-4-2-1-16,-6-1-1 15,-6 3 1-15,-7 4 1 16,-4 10-1 0,-3 5 5-16,-4 12-6 15,2 4 3-15,2 4-2 0,3 14-3 0,8 1 3 16,6 2-3-16,9-1-3 16,10-4-19-16,5-2-59 15,3-9-56-15</inkml:trace>
  <inkml:trace contextRef="#ctx0" brushRef="#br0" timeOffset="-99673.72">7664 15515 466 0,'-14'5'-1'0,"1"-2"-12"16,-6 3-35-16,4-4-91 15</inkml:trace>
  <inkml:trace contextRef="#ctx0" brushRef="#br0" timeOffset="-99141.98">7640 14937 355 0,'-32'-6'14'0,"1"4"22"16,2 2-4-16,-1 0-4 0,3 0-2 31,2 11 9-31,5 0-2 16,2 3-11-16,6 2 3 0,5 4-11 0,7 1-11 0,0 5-4 16,10 2-2-16,8 0 1 15,4-1 1-15,3-4-1 16,4-5 1-16,-1-9-1 15,1-9-3-15,-3 0-1 16,-2-20 6-16,-6-8-1 16,-6-3 3-16,-4-6 4 0,-8 1-3 15,0 2 2-15,0 5-3 16,-9 8 0-16,2 5 10 16,0 7 8-16,2 5-5 15,3 4-6-15,2 3-2 16,0 9-14-16,9 11 6 0,3 4 0 15,10 12 2-15,5 6-1 16,3 5 2-16,6 1-2 16,1 1 0-16,-1-4-12 15,-1-5-15-15,-3-7-2 16,-1-6-14-16,-10-8-41 0,-1-15-83 16</inkml:trace>
  <inkml:trace contextRef="#ctx0" brushRef="#br0" timeOffset="-98641.13">8061 14716 221 0,'-17'-18'173'15,"-5"-4"-192"-15,1 3 17 0,-4-2 2 16,-2 0 1-16,-2 6 11 16,0 2 21-16,-1 6 10 31,3 2-9-31,1 5 6 0,4 0-14 16,2 0-3-16,8 8-8 0,6 7-7 0,6 6-6 15,0 5-5-15,11 4-1 16,9 5 1-16,1 0 3 15,4-3-1-15,2-5 1 0,-2-11-2 16,-4-9-22-16,-1-7 0 16,-5-8 19-16,-8-16 6 15,-5-6 2-15,-2-3 0 16,0-2 4-16,-9 2 3 16,1 6 3-16,3 5 5 15,0 11-4-15,1 1 2 0,4 10-1 16,0 0-14-16,9 14-6 15,8 11 3-15,4 8 2 16,7 9 1-16,6 5 4 16,3 5-2-16,1-5-2 15,1 1-2-15,0-2-9 0,1-10-46 16,-2-4-28-16,-6-10-141 16</inkml:trace>
  <inkml:trace contextRef="#ctx0" brushRef="#br0" timeOffset="-98453.63">8335 14758 624 0,'-8'4'8'0,"2"-4"-9"16,2 0-30-16,-3 0-54 15,-2 0-204-15</inkml:trace>
  <inkml:trace contextRef="#ctx0" brushRef="#br0" timeOffset="-97856.66">8188 14318 482 0,'-7'-2'1'0,"4"-13"-5"0,3-4 3 15,0-2 2-15,8-3-4 16,3-2 1-16,4 2 4 16,2 3 5-16,5 3 15 15,5 2-5-15,2 9 0 0,3 5-3 16,4 2-6-16,-4 22-8 15,-3 8 1-15,-6 9-1 16,-5 11 4-16,-9 9-1 16,-7 0-4-16,-2 0 3 15,-4-4-3-15,-5-11 1 0,-7-6 1 16,5-12 0-16,-1-11 1 16,0-8 0-16,0-7-2 15,3 0-2-15,2-12-2 16,6-4 4-16,1 0 4 15,0-2 1-15,10 0 0 16,4 5 4-16,3 5 1 0,3 4 0 16,1 4 1-16,2 0-6 15,-1 11-5-15,-1-1 3 16,1 3-18-16,1 1-20 16,1-5-13-1,-3-5-27-15,1-4-136 16</inkml:trace>
  <inkml:trace contextRef="#ctx0" brushRef="#br0" timeOffset="-97700.38">8787 14264 694 0,'-3'0'0'0,"-13"-5"-21"15,5-1-23-15,2-1-24 16,-5-5-120-16</inkml:trace>
  <inkml:trace contextRef="#ctx0" brushRef="#br0" timeOffset="-96779.57">8702 13552 284 0,'0'-12'161'0,"0"-2"-161"16,0-3 8-16,5 1 3 15,9-5 5-15,1 0-6 16,4 3 8-16,5 0 0 16,4 3-9-16,8 3-5 15,2 7 1-15,7 5-1 16,1 7-2-16,-2 15-3 0,-5 12-2 15,-5 13 6-15,-9 10-4 16,-9 2 1-16,-10 7-9 16,-6 2 0-16,0-4 8 15,-11-1 2-15,-3-11 0 16,-1-6 0-16,1-11 0 16,-1-9-1-16,3-10 3 0,2-9 0 15,0-7 0-15,1 0-4 16,1-11-8-16,1-5 7 15,-1-6 4-15,4 3 9 16,1-4 1-16,1 5-3 0,2-3-1 16,0 1 3-16,0 2 0 15,2 0-8-15,5 2-1 16,1 4-2-16,4-3 1 16,0 7-1-16,3 2-1 15,4 6-1-15,3 0 2 0,0 0-2 16,3 9 3-16,2 2-1 15,2 1 1-15,-1 0 2 16,2 1-1-16,1-4-1 16,-1 0 0-16,-1-3-1 0,-2-3 1 0,-3-3-1 15,-6 0 0-15,-1 0 0 16,-2-5 1-16,-4-3 0 16,-1 0 7-16,2 1 4 15,-5-3-3 1,-2 3 1-16,0 0 1 15,-3 2 0-15,1-1 1 16,-3 1-2-16,0 0-5 0,0 0 1 16,0 1-5-16,-5-2 3 15,-2-1-4-15,0-5-9 16,-6-6-38-16,1-9-73 16</inkml:trace>
  <inkml:trace contextRef="#ctx0" brushRef="#br0" timeOffset="-95823.26">7075 17586 587 0,'0'8'45'0,"-2"-4"-59"16,0-4-18-16,2-2 28 15,0-7 6-15,2-2-1 16,5-1 1-16,3 1-3 0,2-4 1 16,2 0 0-16,2-3 1 15,3-3-1-15,5-5 0 16,3-8-1-16,5 0 1 16,1-10-2-16,2-4 1 0,9-2-1 15,1-7-2-15,1 0 4 16,3-5-2-16,6-2 2 15,3-6 1-15,1-3-2 16,8-6 1-16,1-1 1 16,1-6-1-16,7-3-1 0,3-8 0 15,4-3 2-15,1-6-2 16,6-3 3-16,2-5-3 16,1 3-2-16,6-3-1 15,-4 0 7-15,3 0-2 16,1-2 2-16,-1 0-3 0,-1 2 0 15,0 2-1-15,-1-3 3 16,-1 5-1-16,-1 1 0 16,-3 3 3-16,-1-2-3 15,-3 6 1-15,-3 8 3 16,-7 3-1-16,2 7 0 16,-9 4 3-16,-2 6-4 0,-3 3 0 15,-2 7 3-15,-8 0-1 16,1 3 0-16,-3 3-3 15,-4 2-1-15,-3 6 1 16,-4 3-1-16,-2 5-2 0,-6 6 2 16,-4 8-1-16,-6 3 0 15,-4 7 1-15,-6 5 0 16,-3 1 3-16,-4 5-2 16,0 0 2-16,-3 3-2 15,-1 2 0-15,-1-2-1 16,-2 4 3-16,0 0-5 0,0 0 1 15,0 0-2-15,0 7-10 16,-12 6-33-16,-10 1-70 16</inkml:trace>
  <inkml:trace contextRef="#ctx0" brushRef="#br0" timeOffset="-94887.2">4742 16567 172 0,'7'-8'192'16,"0"-6"-198"-16,3-2 13 15,3-6 2-15,6-4 2 16,2-1-2-16,0-3 0 16,7-7-5-16,2-3-2 0,4-6 0 15,4-4-2-15,-2-3 0 16,5-5 2-16,0-1-1 16,3-6 0-16,-1 3-6 15,4-6 6-15,-1 1 1 16,3-2 0-16,-1 1-2 0,1-2 1 15,2 1 2-15,0-1 2 16,1-3 2-16,1 0 6 16,0 0-6-16,1-2 2 15,-2 2-3-15,1 1-2 16,1-1 0-16,2 0 0 16,-2 1-3-16,-1 1 0 15,0 1 0-15,1 2 1 0,-3-3-1 16,-3 4-1-16,-1 1 1 15,-1 4 1-15,3-1 0 16,-5 3 1-16,3 1-3 0,-4-2 0 16,-2 4 1-16,3-2-1 15,-5 2 2-15,0 0-2 16,0 4 0-16,-2-1 1 16,-1 2-1-16,3-1 5 15,-5 5-1-15,-2-1-1 16,2 5-2-16,-7 5 0 0,1 1 1 15,-3 6-1-15,-2 0 0 16,-1 4 0-16,-3 1-2 16,0 5 2-16,-2-1-1 15,-2 3 1-15,2 6 0 16,0 2-2-16,1 2-18 16,-5-4-46-16,-8-3-202 0</inkml:trace>
  <inkml:trace contextRef="#ctx0" brushRef="#br0" timeOffset="-91398.48">12596 9371 208 0,'75'-10'1'0,"3"-3"3"0,3 1-2 16,3-2-1-16,6 5-2 15,-1-4 3-15,3-1-4 16,1-1-6-16,3 1-23 16,-3 0-3-16,0 0-61 0,2-1 94 15,0 1 23-15,0 2 20 16,-5-4-68-16,5 1 66 16,0 1-34-16,-2 2 5 15,4-5-1-15,1 5-3 0,-2-1-2 16,2 1 0-1,-3-1 3-15,-3 1-3 0,1-1-3 16,-5 1 2-16,-5 0 3 16,-3-1-5-16,-4 4-3 15,-6-2 2-15,-1 1 1 16,-6 1-2-16,-5 0 3 0,-2 2-2 16,-2-2 1-16,-5 0-3 15,-3 0 1-15,-6 2-3 16,-2 0 1-16,-7 0 4 15,-3-2-2-15,-7 0 0 16,-1 2 0-16,-2 0 1 0,-2 0 1 16,-4 1-2-16,0 2 1 15,-2 1-1-15,2-1 0 16,0-2-4-16,-2-6-64 16</inkml:trace>
  <inkml:trace contextRef="#ctx0" brushRef="#br0" timeOffset="-90467.55">15918 7736 203 0,'-7'-2'6'0,"-1"-1"14"0,5 3-7 15,0 0-8-15,-1 0-4 16,2 0-1-16,-1 3 0 15,-1 6 1-15,3 0 0 16,-1 2 14-16,2 1-9 16,0 2-3-16,0 1 4 15,0 2-2-15,0 4 1 0,0-9-5 16,5 5 3-16,2-5 0 16,0 0-2-1,1-4 4-15,2-3 0 16,-1 1 4-16,1-2-3 0,2-1-1 0,-2 0-2 15,5-2 0-15,1-1-2 16,4 0 4-16,4 0-2 16,0-5 4-16,11-8 1 15,1-1-4-15,3-5-1 0,5-5-1 16,2-2-2-16,0 0-3 16,1-1 3-16,-2 1 0 15,2 2 7-15,-3-1-5 16,2 0 2-16,-4 2-2 15,2 0 0-15,-5 2 0 16,-1-1 2-16,-4 3 0 16,-4 3 1-16,-1 0-2 0,-4 3 4 15,-5 2-3-15,-4 3-1 16,-1 2-2-16,-5 2 1 16,-3 3-2-1,-1 1-1-15,0 0-5 16,-4 1-1-16,-1 12 4 0,-1 1-14 15,0-3-62-15,-11-11-237 16</inkml:trace>
  <inkml:trace contextRef="#ctx0" brushRef="#br0" timeOffset="-86674.94">9442 16495 216 0,'-12'0'69'16,"0"4"-64"-16,-1-2 14 16,2-1 26-16,1-1-5 15,2 0 2-15,3 0-4 16,-2 0-1-16,3 0-16 0,1 0-2 31,3 0-5-31,-2 0-12 0,2 4 2 0,0 3-4 16,0 4 0-16,9 5 1 15,3 3 1-15,5 12 5 0,6 12 2 16,1 10 5-16,0 12 0 16,3 9-5-16,-1 7-6 15,-1 1 1-15,0-5-2 16,-2-8 1-16,-1-12-1 15,-2-8-2-15,-1-17-8 0,-1-6-19 32,-2-10-12-32,-5-13-31 15,-7-3-40-15,-2-19-118 0</inkml:trace>
  <inkml:trace contextRef="#ctx0" brushRef="#br0" timeOffset="-85720.39">9955 16519 206 0,'0'-6'16'16,"0"3"5"-16,0 0 0 15,0 2-4-15,0 1-9 16,0 0 2-16,-2 0-7 15,-2 0-18-15,3 0 15 16,-3 0 2-16,2 0-1 16,-1 0 1-16,-1 0 3 0,0 0 7 15,2 0 18-15,0 0-6 16,-1 0-5-16,1 0 3 16,1 0 4-16,1 0 0 15,0 0-3-15,0 6-7 16,0 1-9-16,0 5-5 0,0 4 5 15,5 6 4-15,3 3-4 16,2 1 1-16,1 1 0 16,3 1 0-16,0-1-2 15,5-4-2-15,2-1-3 16,-1-4 1-16,3-8-3 0,3-4 2 16,-4-6-2-16,2-6 2 15,-6-10 0-15,-6-8 1 16,-5-7 9-16,-7-3 11 15,0-5-1-15,-8-2-6 16,-10 3-5-16,-4 1-5 16,-3 5-1-16,-2 5 0 0,-4 9-1 15,3 7 1-15,1 6-4 16,-1 5-2-16,4 5 1 16,4 13 2-16,6 6-20 15,3 4-38-15,7-1-22 16,4-6-47-16,4-7-173 0</inkml:trace>
  <inkml:trace contextRef="#ctx0" brushRef="#br0" timeOffset="-85532.23">10350 16454 682 0,'-2'0'1'0,"-5"-2"-11"16,4-3 9-16,-4 2 5 16,4-3-3-16,-1 1-28 0,-3-3-78 15,1-5-119-15</inkml:trace>
  <inkml:trace contextRef="#ctx0" brushRef="#br0" timeOffset="-85001.68">10497 15880 470 0,'-8'-16'6'16,"-7"3"13"-16,-1 5 7 0,-2-1 0 16,-1 5-12-16,2 4-5 15,-3 0 3-15,2 11 3 16,2 9 1-16,7 6-10 16,6 9-4-16,3 2-2 15,0 2-2-15,15 4 2 0,7-3 0 16,3-3-1-16,2-9 0 15,0-9-1-15,0-9-24 16,-6-10 7-16,-4-15 5 16,-6-12 9-16,-5-10 6 15,-4-7-2-15,-2 0 6 16,0 5-3-16,0 0 10 0,-2 9 13 0,1 6-5 16,-3 10 1-16,3 7 3 15,-1 6-6-15,2 1-7 16,0 10-15-16,0 10 4 15,0 8-1-15,3 6 4 16,6 7-1-16,6 3-3 0,4 5 1 16,6 1-5-16,4 4-7 15,3 7-18-15,4 2-13 16,-2 1-29-16,-3-5-50 16,-4-9-106-16</inkml:trace>
  <inkml:trace contextRef="#ctx0" brushRef="#br0" timeOffset="-84772.13">10725 16110 453 0,'2'0'18'0,"-2"0"6"16,0 0 1-16,0 0 22 16,0 0-18-16,-4 0-10 15,1 0-12-15,-1 0-7 0,4 0 2 16,-3 0-51-16,-2 0-106 16</inkml:trace>
  <inkml:trace contextRef="#ctx0" brushRef="#br0" timeOffset="-84064.14">10905 15775 219 0,'0'-9'16'0,"-2"-2"25"16,-5-1 27-16,-3-2-9 16,2-3-15-16,-3 2-1 0,-2 2-2 15,3 4-5-15,-4 2-7 16,0 3-3-16,2 4-5 16,-3 0-8-16,0 6-3 15,-2 8-7-15,2 7 2 16,0 6-3-16,2 7 2 15,7 5-1-15,4 6-3 0,2 3 1 16,5 2 1-16,9-5-1 16,3-5-2-16,2-5 0 15,2-10 1-15,3-12-3 16,-2-9-10-16,-5-4-3 16,-2-10 8-16,-4-14 4 0,-4-6 7 15,-7-8 0-15,0-1 0 16,0-2-2-16,-9 2 0 15,0 7 1-15,-1 9 0 16,4 5-1-16,2 7 4 16,1 6 10-16,3 5-4 0,0 9-9 31,7 14-10-31,6 7 9 16,6 13 4-16,1 11-2 0,5 6-1 0,1 8 2 15,0 1 1-15,-1 1-3 0,-1-6 0 16,-4-10-2-16,-5-10-16 15,-1-12-42-15,-6-14-44 16,-4-18-129-16</inkml:trace>
  <inkml:trace contextRef="#ctx0" brushRef="#br0" timeOffset="-83845.42">11145 15872 681 0,'0'0'7'0,"-5"0"-9"16,2 0-3-16,1-4 9 15,-1-2-2-15,2-2-4 0,-5 0-64 16,-1-6-94-16</inkml:trace>
  <inkml:trace contextRef="#ctx0" brushRef="#br0" timeOffset="-83454.14">11234 15449 628 0,'0'-15'-20'0,"0"-1"11"0,5 3-4 16,2 1 15-16,0 0-2 16,6 4 1-16,-1 3-3 31,8 3 2-31,4 2-1 0,4 0 10 16,-1 15-1-16,0 6-4 0,-6 11-4 0,-4 7 2 15,-12 4 1-15,-5 2-2 16,-3-1 6-16,-10-2 2 15,-3-8 3-15,-2-8 3 16,4-8-4-16,1-6-3 16,0-10-4-16,4-2-3 0,4-5-4 15,5-10-7-15,0 1 8 16,7-2 2-16,6 6-2 16,5-1-1-16,-1 5 6 15,7 5 3-15,-2 1-4 16,0 0 0-16,2 0-4 0,0 0-40 15,1 0-95-15,-9 0-196 16</inkml:trace>
  <inkml:trace contextRef="#ctx0" brushRef="#br0" timeOffset="-83313.53">11598 15543 137 0,'-6'0'525'16,"1"-2"-518"-16,0 0-1 15,1-1-2-15,-1-1-9 16,0-5-68-16,-5-5-148 0</inkml:trace>
  <inkml:trace contextRef="#ctx0" brushRef="#br0" timeOffset="-83063.49">11781 14913 300 0,'16'-7'365'31,"-12"2"-374"-31,3 2 10 0,4 6-3 16,-2 15-3-16,1 8 3 0,0 13 11 0,-3 11 3 15,0 7-5-15,-6 4-3 16,-1 2 0-16,0-3-2 15,0-10-21-15,0-9-41 16,0-18-68-16,6-15-169 16</inkml:trace>
  <inkml:trace contextRef="#ctx0" brushRef="#br0" timeOffset="-82628.33">12729 14687 171 0,'-26'27'-6'15,"6"-5"3"-15,0-1-3 16,0-2 13-16,2-1 21 0,1 0 74 16,0-4-5-16,4-1-27 15,4-7-17-15,6-3-5 16,3-3-11-16,0-3-7 16,7-13-20-16,13-11 4 15,9-11-1-15,13-12-3 0,14-10-5 16,9-12 1-16,12-7-1 15,7-3-3-15,8 0 0 16,-4-2-1-16,0 8-1 16,-7 2 2-16,-9 10-3 15,-15 9 2-15,-12 10-6 0,-15 11-40 32,-15 11-75-32,-15 9-91 15</inkml:trace>
  <inkml:trace contextRef="#ctx0" brushRef="#br0" timeOffset="-82350.69">13146 14071 597 0,'5'0'-2'0,"13"-10"-15"16,11-3 21-16,7-3-2 15,8 0 0-15,9 3-1 31,1 8 0-31,3 5 0 16,-3 0 4-16,-5 16-2 0,-10 9-1 0,-12 7-2 16,-13 6 4-16,-14 8 9 15,-4 6 8-15,-17 4-5 16,-6 0-6-16,-3 1-7 16,-1-7-2-16,6-5 1 15,5-16-16-15,9-19-37 16,6-10-64-16,5-23-264 15</inkml:trace>
  <inkml:trace contextRef="#ctx0" brushRef="#br0" timeOffset="-81499.02">14133 13210 275 0,'0'-27'184'0,"-8"8"-156"16,-5 8 30-16,7 4-1 15,3 3-13-15,1 4-28 16,2 2-18-16,0 9-2 16,9 3 4-1,6 4 1-15,2 5 2 0,7 2-3 0,-1 2 0 0,3 0 2 16,-2 3-2-16,-2 1 0 15,-6-4 1-15,0 4-2 16,-7-1 1-16,-1 1 2 16,-1-3-1-16,-2-1 0 15,0-1-1-15,-1-8 2 16,-1-6-2-16,0-2 0 16,-2-7-2-16,-1-3-8 0,0-10-3 15,-1-11 15-15,-11-7-24 16,-2-5-17-16,-4-6 0 15,-6-4 7-15,2 0-2 16,-5 0 21-16,1 0 13 0,1 4 1 16,3 2 3-16,7 5 7 15,-2 3 2-15,10 2-4 16,5 4-2-16,2 2-7 16,7 1-4-16,10 2 3 15,0 2 2-15,7 5-2 0,3 4 0 16,-2 4 1-16,4 3 6 15,0 7 13-15,1 9 6 16,3 5 12-16,1 6-21 16,1 5-6-16,-4 0-7 15,0 2-2-15,-6-2 2 16,-6-5-8-16,-4-8-13 0,-8-4 11 16,-7-10 4-16,0-5 5 15,-4-10 11-15,-6-10-8 16,-3-10-4-16,1-6 0 15,3-7-2-15,3-3 1 0,6-3-5 16,0 1-3-16,11 2 7 16,3 3-1-16,4 9-3 15,-2 8 5-15,1 8 0 16,-5 7 0-16,1 9 0 31,-1 2-4-31,0 13 3 16,5 5 1-16,3 4-1 0,3 11 2 15,7-1-1-15,2 5 7 16,7-1-1-16,0 0 0 16,2-1-2-16,-5-1 0 15,-3 0-4-15,-7-4 2 16,-4-6-2-16,-5-5-1 0,-3-5-1 16,-7-6-26-16,-6-8-35 15,-1-2-78-15</inkml:trace>
  <inkml:trace contextRef="#ctx0" brushRef="#br0" timeOffset="-81233.42">15060 12771 312 0,'14'16'282'15,"2"0"-300"-15,3 11 17 16,0 5 2-16,3 7-1 16,-2 4 0-16,-1 7 3 15,-4 0 1-15,1-2-2 0,-3 4-1 16,1-2 1-16,0-2-2 16,-1-1 0-16,-1-6-2 15,1-3-41-15,1-10-22 16,-3-12-36-16,-4-9-132 15</inkml:trace>
  <inkml:trace contextRef="#ctx0" brushRef="#br0" timeOffset="-80833.33">15231 12783 548 0,'0'-1'11'0,"0"1"-7"15,3 0-14-15,4 0 18 16,0 3-8-16,2 8 0 15,1 5 1-15,-3 7-2 0,0 7 2 16,-4 10 2-16,-3 10 11 16,0 9 4-16,0 9 1 15,-2 5-1-15,-3 0 3 0,3 5 2 0,1-5-8 16,1 4-5-16,0-4-7 16,3 4-2-16,2 0 1 15,1-1-8-15,0-3-22 16,-3-8-28-16,-1-15-29 15,0-17-70-15</inkml:trace>
  <inkml:trace contextRef="#ctx0" brushRef="#br0" timeOffset="-80546.44">15754 12548 592 0,'-5'-2'3'16,"0"2"-1"-16,5 8-5 16,3 11-1-16,7 8 3 15,4 10 6 1,4 8-4-16,0 8 1 15,0 6-1-15,1 5 0 16,1 3 0-16,-3-2 0 0,2 2 0 16,1-5-1-16,0-5-20 15,-1-12-45-15,-2-15-74 16</inkml:trace>
  <inkml:trace contextRef="#ctx0" brushRef="#br0" timeOffset="-80195.77">15818 12307 573 0,'0'-10'0'16,"0"-1"-8"-16,11 2 8 15,4 2 2-15,5 2-2 16,4 2 1-16,1 3 1 0,2 0 0 16,-1 8-1-16,-2 9 3 15,-4 7-2-15,-8 6-2 16,-8 8 4-16,-4 6 0 16,-16 8 7-16,-11 2 5 15,-4 1 4-15,-4 0-7 16,2-5-6-16,1-6-6 0,7-8 0 15,8-14-33-15,10-15-57 16,7-11-140-16</inkml:trace>
  <inkml:trace contextRef="#ctx0" brushRef="#br0" timeOffset="-79887">16308 12238 628 0,'0'-9'32'16,"-2"-2"-30"-16,-11 5 0 16,1 1-1-16,-3 3-4 15,-4 2 5-15,-4 6-1 0,-4 12-3 16,-4 10 1-16,-5 9 1 16,-1 13 0-16,-2 10 1 15,2 2 0-15,5 6-2 16,6-1 0-16,9-4 2 15,9-2-4-15,6-11 3 16,2-9 0-16,15-12-2 16,9-19-2-16,5-10-1 0,8-16 6 15,7-18 1-15,7-11-4 16,2-8-20-16,0-8 0 16,-1-1-10-16,-6 1-51 15,-6 2-65-15</inkml:trace>
  <inkml:trace contextRef="#ctx0" brushRef="#br0" timeOffset="-79575.09">16512 12202 636 0,'12'10'39'0,"-3"0"-45"0,3 4 5 16,3 7 2-16,0 4 1 15,4 4 2-15,-5 4 3 16,0 3-2-16,-1 3-1 16,-3 4 1-16,-2-1 0 0,-3-3-4 15,-1-3 0-15,-3-6 1 16,1-4-1-16,2-8-19 15,-1-5-19-15,-1-10-61 16,-2-3-120-16</inkml:trace>
  <inkml:trace contextRef="#ctx0" brushRef="#br0" timeOffset="-79343.88">16506 12919 563 0,'3'0'47'16,"4"-4"-60"-16,6-11 10 0,4-2 7 0,5-4-4 16,0 0 1-16,2-6 2 15,0 2 0-15,0-2-2 0,-4 2-1 16,-6-1-62-16,-9 0-113 15</inkml:trace>
  <inkml:trace contextRef="#ctx0" brushRef="#br0" timeOffset="-79125.14">16315 12516 123 0,'-5'1'527'0,"1"-1"-523"16,4 0-17-16,0 0 12 0,2 10 2 15,4 4-2-15,-1 7-4 16,-3 8-30-16,-2 3-36 16,-4 2-92-16</inkml:trace>
  <inkml:trace contextRef="#ctx0" brushRef="#br0" timeOffset="-78401.81">11343 17342 570 0,'9'19'-9'16,"3"11"-5"-16,7 11 14 15,5 17 1-15,3 11-3 16,4 10 6-16,1 9 12 0,-2 3-6 15,1-2 1-15,0 0 0 16,-1-5-8-16,-3-5-1 16,0-10-1-16,-3-4-1 15,-5-16-34-15,-2-11-28 16,-7-18-52-16,-5-20-119 0</inkml:trace>
  <inkml:trace contextRef="#ctx0" brushRef="#br0" timeOffset="-77996.36">11814 17567 563 0,'0'-12'1'0,"-6"1"0"15,2 4-1-15,4 4 1 0,0 3 2 16,0 7-9-16,4 13 13 15,5 6 1-15,2 6 2 16,5 7-2-16,5 2-1 16,3 2-4-16,3-5 1 15,3-7-4-15,4-9 2 0,2-9-2 16,-2-13-3-16,-2-4 1 16,-3-21 7-16,-7-9 3 15,-5-5-5-15,-9-6 5 16,-8-1 7-16,-3-1-6 15,-16 5 1-15,-6 4 3 0,-5 8-6 16,-6 8 1 0,-3 14-5-16,1 8-6 15,0 7 3-15,7 16-5 0,5 1 6 16,9 7-8-16,12-2-22 16,5-10-23-16,11-4-78 15,12-10-187-15</inkml:trace>
  <inkml:trace contextRef="#ctx0" brushRef="#br0" timeOffset="-77840.11">12327 17449 748 0,'0'3'2'0,"-2"-3"-3"15,-2 0-26-15,1 0-14 16,-2 0-42-16,1 2-43 15,-1-2-146-15</inkml:trace>
  <inkml:trace contextRef="#ctx0" brushRef="#br0" timeOffset="-77385.31">12582 17020 609 0,'-15'-23'3'16,"-5"1"-1"-16,-1 1 0 16,-4 2 5-16,-4 4 2 15,-1 6 19-15,1 6-7 0,0 3 2 16,4 12-9-16,2 9-10 16,7 10 0-16,5 5-3 15,8-1-1-15,3 1 0 16,5-2-3-16,12-6 3 15,7-4-15-15,1-10-13 0,1-11-10 16,-1-3 7-16,-6-14 13 16,-4-14 20-1,-5-12 3-15,-6-2 9 0,-4-7-2 16,0 1-3-16,0 9 1 0,0 5 2 16,0 11 5-16,0 9 1 15,0 10-7-15,0 4-1 16,5 10-12-16,0 18 7 15,5 9-2-15,0 9 3 16,5 9-4-16,1 6-3 16,7 0 1-16,3-1 1 0,4-1-1 15,4-4-2-15,2-5-10 16,3-3-25-16,-5-8-36 16,-5-10-41-16,-4-14-206 15</inkml:trace>
  <inkml:trace contextRef="#ctx0" brushRef="#br0" timeOffset="-76902.38">12881 16695 562 0,'-22'-14'4'16,"0"3"0"-16,-3 0-1 0,1 4 18 15,3 4-6-15,1 1 3 16,0 2-8-16,4 5-3 16,2 13 0-16,7 7 0 15,5 9-9-15,2 4 3 0,7 6-1 16,11 2 0-16,7-3 0 15,0-5-3-15,4-13-20 16,1-13-14-16,-5-12 7 16,-3-10 18-16,-3-20 15 15,-7-14 3-15,-7 0-3 16,-1-4-1-16,-4 5 7 0,0 7 18 16,-6 8 1-16,1 10-4 15,0 7-5-15,0 9 5 16,0 2-4-16,3 9-11 15,2 11-8-15,0 9 6 0,4 6-5 16,9 8-3-16,3 7 4 16,6 1-2-1,3 9-22-15,2 2-56 0,4-3-3 16,-1-4-73-16</inkml:trace>
  <inkml:trace contextRef="#ctx0" brushRef="#br0" timeOffset="-76746.11">13307 16877 656 0,'-8'0'-2'0,"-1"0"-12"15,-3 0-31-15,5 0-92 16</inkml:trace>
  <inkml:trace contextRef="#ctx0" brushRef="#br0" timeOffset="-76322.36">13280 16449 665 0,'0'-11'-5'16,"0"-3"-7"-16,4-4 1 16,11 2 6-16,4 0 0 15,4 2 1-15,4 5 4 16,6 5-2-16,2 4 2 16,-2 5 0-16,-3 17 0 0,-5 5-2 15,-11 10-3-15,-11 8-11 16,-3 5 4-16,-15 0 11 0,0-2 2 15,-7-5 9 1,2-11 6-16,6-11 0 0,-1-12-4 16,4-9 1-16,4 0-6 15,4-14-9-15,3 1 2 16,0-4 6-16,5 2-2 0,11 3 4 16,2 1 6-16,2 2 2 15,5 4-6-15,-2 3-3 16,3 2-2-16,-1 0-4 15,-3 7-25-15,0 2-34 16,-3-4-67-16,-4-1-140 0</inkml:trace>
  <inkml:trace contextRef="#ctx0" brushRef="#br0" timeOffset="-76181.73">13709 16569 652 0,'-1'0'44'0,"-3"0"-40"0,1 0-8 16,-1-2-29-16,1-11-74 16,-1-7-284-16</inkml:trace>
  <inkml:trace contextRef="#ctx0" brushRef="#br0" timeOffset="-75775.02">13977 15961 678 0,'24'-7'-18'0,"-3"-8"-29"0,13 1-3 16,2 3 30-16,7 4 20 15,-5 7 0-15,-3 2-1 0,-8 19 0 16,-10 15 1-16,-15 6 0 15,-4 12 1-15,-21 2 1 16,-6 1-3-16,-5-4 2 16,0-6 18-16,0-9 8 15,5-9-12-15,2-11-11 16,5-9-3-16,5-9-16 0,3-13-8 16,7-6-8-16,7-8-1 15,0 1 36-15,6 2 23 16,12 6 0-16,3 4 3 15,3 5 0-15,4 5-4 0,1 4-6 16,2 0-3-16,-3 13-6 16,-2 1-9-16,-3 6-1 15,-4-1-18-15,0-3-41 16,-5-3-43-16,1-10-143 16</inkml:trace>
  <inkml:trace contextRef="#ctx0" brushRef="#br0" timeOffset="-75488.96">14549 15732 658 0,'0'0'6'0,"2"0"-22"16,4-5-3-16,7-4 4 15,0-2 3-15,9-3 9 0,7-4 3 16,5-7 2-16,8-3 2 16,6-5 16-16,4-4-6 15,3 1 0 1,-6-1-7-16,-5 3-5 16,-8 4-1-16,-9 4-30 0,-10 7-42 0,-12 3-66 15,-5 3-126-15</inkml:trace>
  <inkml:trace contextRef="#ctx0" brushRef="#br0" timeOffset="-75238.98">14741 15354 622 0,'1'0'3'0,"10"-9"-6"15,7-5 8-15,7-4-4 16,7 0 5-16,5 2-4 15,3 2 1-15,3 7-3 16,-4 5 0-16,-7 2 0 0,-11 19 4 16,-8 8-4-16,-10 7 5 15,-3 3 9-15,0 5-2 16,-3-3-9-16,3-4 0 16,12-9-17-16,13-19-93 15,8-11-320-15</inkml:trace>
  <inkml:trace contextRef="#ctx0" brushRef="#br0" timeOffset="-74603.21">16115 14218 566 0,'-25'12'1'0,"1"-5"-3"0,-1 2 1 15,-1-7 2-15,-3-2 1 16,2-2-1-16,-1-10 3 15,0-6-3-15,4-3 3 16,6-1 4-16,4-5 3 16,8-3 1-16,6 0-4 0,3-6-5 15,17-3-6-15,6-1 10 16,6 1-10-16,7 2 6 16,7 3-4-16,3 3 1 15,9 8 5-15,-1 6 2 0,4 7 2 16,2 10-3-16,-3 4-5 15,-5 17 2-15,-8 15-3 16,-5 13-1-16,-15 13 0 16,-12 13-1-16,-11 12 2 15,-4 12-1-15,-16 4 2 16,-6-1 3-16,0 1-4 0,3-5 3 16,3-9 9-16,9-7 2 15,7-8-9-15,0-14-1 16,14-8-4-16,13-9-4 15,7-10-19-15,6-6-4 16,4-8-7-16,2-4-20 0,-2-6 28 16,-3 0 22-16,-4-1 22 15,-9 4 39-15,-8 2-7 16,-10 4-9-16,-4 3-3 16,-6 4-2-16,0 4-18 0,0 2-13 15,0 3-5-15,-1 6-52 16,1-3-54-16,0 1-75 15</inkml:trace>
  <inkml:trace contextRef="#ctx0" brushRef="#br0" timeOffset="-74364.16">16935 16256 773 0,'5'0'43'0,"-3"0"-54"16,-1-1 9-16,5-6 6 16,-6-7-15-16,-7-10-101 15,-19-21-563-15</inkml:trace>
  <inkml:trace contextRef="#ctx0" brushRef="#br0" timeOffset="-66918.53">14823 16736 245 0,'-6'-3'13'0,"3"-1"32"15,-1 2-8-15,3 0-2 16,1 2-8-16,0-1 1 15,0-1-5 1,0 2 0-16,0-2-3 16,8 2-7-16,9 2-9 15,4 9-2-15,4 8 2 0,6 10 5 0,3 8-5 16,1 6 5-16,6 7 1 16,1 7-3-16,2 0-1 15,1 2-5-15,-1-5 0 16,1-2 0-16,-2-5-1 0,-3-7 1 15,-6-3 1-15,-8-9-13 16,-9-6-8-16,-5-6 10 16,-7-9 9-16,-5-7 4 15,-7-8 18-15,-8-13-9 0,-7-8-6 16,-5-8 2-16,-4-5-6 16,-8-4-2-16,-2 4-2 15,-3 3-3-15,0 9-2 16,-1 9 0-16,4 8 3 15,1 8 8-15,5 5 3 16,1 1-3-16,7 11-1 16,0 3-2-16,3 7-2 0,2 3 0 15,3 7 0-15,2 2 0 16,7 8 0-16,3 3-2 16,3 5 0-16,4 5 6 15,4-6 0-15,10 1-1 16,6-10 0-16,4-2-1 0,5-14-1 15,6-9-2-15,-1-12 1 16,4-3 1-16,1-15-4 16,-5-12-1-16,-4-7 12 15,-4-2-6-15,-6 0 0 0,-8-5-7 16,-5 4 3-16,-2 5-2 16,-2 3 5-16,-3 8-1 15,0 5 0-15,0 6 1 16,2 5 4-16,-2 4 2 15,0 1-6-15,0 0-3 0,0 1-8 16,0 5-20-16,0 0-44 31,0-5-71-31</inkml:trace>
  <inkml:trace contextRef="#ctx0" brushRef="#br0" timeOffset="-66564.92">15192 17023 396 0,'-10'-3'27'0,"1"0"13"15,1 3-4-15,7 0-2 16,1 0-24-16,0 0-9 16,6 3 2-16,6 4 5 15,8 9-2-15,6 4 6 16,5 1-10-16,4 3 1 16,4-2-2-16,5 0 1 0,2-6-3 15,-3-4 4-15,0-2-7 16,-7-7-49-16,-7-3-30 15,-10-13 16-15,-9-9-68 16,-10-16-23-16</inkml:trace>
  <inkml:trace contextRef="#ctx0" brushRef="#br0" timeOffset="-66329.76">15548 16929 47 0,'-23'-46'278'0,"6"8"-211"16,0 6-30-16,3 7 7 16,4 9-4-16,3 9-20 15,4 3-2-15,3 4-3 0,0 0-11 16,0 14-4-16,5 8-2 31,6 8 1-31,5 8 4 16,4 8 1-16,1 8 1 0,8 3 1 15,3 5 3 1,6 6 2-16,2 0 2 0,8 7-1 0,2-1-4 0,1 5-3 16,0-4-2-16,0 0-3 15,-6-11-6-15,-3-12-37 16,-7-20-24-16,-8-23-79 15,-9-13-204-15</inkml:trace>
  <inkml:trace contextRef="#ctx0" brushRef="#br0" timeOffset="-65797.92">15725 16813 377 0,'-13'-7'37'0,"4"2"-46"15,2-1 8-15,5 2-4 16,2 4 9-16,0 0-2 0,2 0 4 16,7 10 9-16,5 9 1 15,4 2 4-15,5 10-5 16,0 1-4-16,2 4-4 15,-3-1-3-15,2-2-3 16,-3-5 1-16,-3-3-2 0,-3-6 3 16,-3-4-3-16,-5-5 0 15,-2-4 2-15,-5-2-1 16,0-4-1-16,0 0 24 16,-12-11 2-16,0-5-20 0,-6-7-3 15,-3-7-4-15,2-3 2 16,1-4-2-16,4-1 0 15,4 2-1-15,3 2 0 16,4 4 0-16,3 4 0 31,3 2 4-31,6 3-2 0,6 3 2 16,1 2 3-16,6 5 1 0,-1 4 2 0,5 9-1 16,-2-1-2-16,3 16-3 15,-2 6-2-15,2 7 0 16,-1 4 3-16,-1 2-6 15,4-4 8-15,1 0-5 0,-2-8-23 16,6-11-27-16,-8-9-53 16,-5-4-97-16</inkml:trace>
  <inkml:trace contextRef="#ctx0" brushRef="#br0" timeOffset="-65081.1">16225 16611 245 0,'-21'-25'204'0,"-3"6"-194"15,1 1 18-15,2 6-3 16,0 2-8-16,8 7-9 16,-4 3-2-16,7 5 3 0,3 11-4 15,5 9-4-15,2 6 0 16,3 4-2-16,11 4 1 16,6 1-2-16,0-6 3 15,0 0-2-15,1-10 1 16,0-6-1-16,-6-7-4 15,-1-11-8-15,-3-3-1 0,-4-19 21 16,-7-8-9-16,0-8-12 16,-7-3 3-16,-6-2 3 15,-2 1 3-15,0 6 4 16,3 7 2-16,1 10 10 0,6 6 16 16,5 10-2-16,0 3-10 31,3 5-20-31,8 7 4 15,6 6 5-15,2 5-1 16,1 1-2-16,5 1 0 0,-2-5 1 16,-2-3-2-16,0-6-5 15,-7-4-10-15,-6-7 2 16,-2-2 8-16,-6-14 9 0,0-7-1 0,-1-8-1 16,-7-2 0-16,3-4-1 15,-2 4-1-15,1 4 3 16,5 8 8-16,1 5-1 15,0 9-4-15,0 7 3 0,7 0-10 16,1 6 1-16,5 6 1 16,3 2 1-16,4 4-1 15,-1-4-1-15,1 1 3 16,0-6-1-16,-4-6-17 16,2-3 5-16,-5-3 2 15,-4-17 3-15,-3-4 1 0,-5-2 3 16,-1-6-2-16,0-1 0 15,0 5 4-15,0 5-2 16,-3 7 11-16,1 5 9 16,2 7 7-16,0 4-1 15,0 0-13-15,4 13-16 0,8 2 4 16,4 4-1-16,3 1 2 16,5-2-1-16,3-4-3 15,4-5-13-15,-4-4-11 16,0-5-17-16,-10 0-44 15,-2-10-64-15</inkml:trace>
  <inkml:trace contextRef="#ctx0" brushRef="#br0" timeOffset="-64940.47">16382 16113 528 0,'-9'0'30'0,"3"0"6"16,6 0-27-16,0 0-11 15,0 3-1-15,6 3 4 16,-1-3-22-16,0-2-99 16</inkml:trace>
  <inkml:trace contextRef="#ctx0" brushRef="#br0" timeOffset="-64610.91">16798 15876 481 0,'0'-12'-21'0,"-6"2"23"0,0 6 7 16,-3 4 16-16,-3 9-6 15,4 12-5-15,-1 10 6 16,4 4 3-16,1 2-8 15,4 3-4-15,2-7-7 16,9-2-3-16,4-8 0 0,5-7-1 16,4-8 1-16,-1-5 2 15,2-3 1-15,-3-11-2 16,-1-5 1-16,-3-3-13 16,-7-3-35-16,-6 1-20 15,-5-2-22-15,0-1-109 16</inkml:trace>
  <inkml:trace contextRef="#ctx0" brushRef="#br0" timeOffset="-64017.83">16471 17229 514 0,'-13'-4'12'15,"5"4"-13"-15,-1 0 2 0,7 4 1 16,2 14-11-16,7 8 5 16,10 15 4-16,7 9 3 15,5 6 8-15,7 4-3 16,2-3-5-16,3-3-1 15,4-14 0-15,-2-11-1 16,0-11-17-16,-6-18-27 0,-6-8-18 16,-6-21 47-16,-10-14 19 15,-6-11 2-15,-9-4 1 16,0 1 12-16,-2-2 14 16,-7 12 9-16,0 8-4 15,2 13-2-15,2 9-2 0,1 6-8 16,2 8 2-16,2 3-7 15,0 2-17-15,13 12-8 16,3 5 1-16,10 10 3 16,2 3 1-16,10 6-3 15,3 5-40-15,0-1-3 0,8 4-21 16,0 0-41-16,-2-3-151 16</inkml:trace>
  <inkml:trace contextRef="#ctx0" brushRef="#br0" timeOffset="-63766.13">17113 17154 495 0,'-13'-11'0'15,"4"6"6"-15,4 3 14 0,5 0 14 0,0 2-18 16,7 7-15-16,13 13 2 15,7 6 14-15,5 12-5 16,9 9-9-16,0 6-1 0,4 4-2 16,-4 2 2-16,2-1-2 15,1 1-38-15,-8-6-33 16,-6-8-39-16,-8-5-75 16</inkml:trace>
  <inkml:trace contextRef="#ctx0" brushRef="#br0" timeOffset="-63500.55">16998 17048 492 0,'0'-26'9'0,"12"-1"-2"16,6 0-3-16,7 2 0 15,2 5-2-15,6 12-2 16,-4 8 0-16,-1 16-3 0,-3 21-7 16,-7 15 2-16,-4 7 6 15,-4 7 0-15,-5 0 2 16,0-4-2-16,-1-8-9 16,1-17-46-16,-5-14-66 0</inkml:trace>
  <inkml:trace contextRef="#ctx0" brushRef="#br0" timeOffset="-63110.49">17172 16617 195 0,'0'-20'326'0,"0"11"-317"15,7 9-4-15,7 6-3 0,4 13 3 0,6 12-1 16,2 13 1-16,4 9-4 15,7 10 0-15,1 6 1 16,4 3-1-16,2-6-1 0,-3-7 0 16,-5-11-11-16,-2-8 4 15,-7-16 1-15,-7-11 2 16,-8-8-1-16,-10-5-4 16,-2-14 14-16,-11-7 5 15,-5-10-6-15,-10-1 0 0,-1 0 0 16,-4 3 5-16,4 8 5 15,0 10 3-15,2 10 5 16,5 1-17-16,1 15-1 16,4 16-2-16,6 1-1 15,4 5-1-15,5 1 1 0,0-6-1 16,8-2-1-16,11-6 0 16,0-12-19-16,3-9-18 15,0-1-28-15,-3-14-109 16</inkml:trace>
  <inkml:trace contextRef="#ctx0" brushRef="#br0" timeOffset="-62512.92">17622 16727 655 0,'-17'-16'2'0,"2"2"1"16,1 9-2-16,4 5-2 15,3 5-4-15,2 17 5 16,3 8-1-16,2 9 2 16,0 4 0-16,9-1-3 15,6 0 1-15,6-5 2 0,-1-10-28 16,2-9-5-16,0-11 3 31,-3-7-2-31,-1-9 16 16,-7-14 18-16,-6-8 4 15,-4-2-5-15,-1-5 2 0,-3 1 1 16,-7-1 9-16,-2 8-4 16,3 5 6-16,1 9 9 15,4 7-8-15,3 7 3 16,1 2-12-16,0 7-12 0,3 9 6 16,6 5-2-16,3 3 1 15,5-1 1-15,1-2-2 16,1-5-4-16,3-6-7 15,0-9-5-15,0-1-2 0,0-9 3 16,-2-10 3-16,-4-6-9 16,-3-2-4-16,-9-7 6 15,-4-5 19-15,0-4 3 16,-12-4 9-16,-2 3 8 16,-2 1 3-16,0 8-6 15,4 6 5-15,-1 11 3 0,4 9-1 16,4 9-7-16,-1 0-8 15,4 13-10-15,2 10 3 16,0 5-1-16,11 10-1 16,3-1 0-16,3 0 0 15,4 3 1-15,2-4-2 16,2-4-12-16,1-6-11 0,-4-4-30 16,0-8-32-16,-5-8-69 15</inkml:trace>
  <inkml:trace contextRef="#ctx0" brushRef="#br0" timeOffset="-61920.11">17885 16644 258 0,'0'3'180'16,"0"-3"-181"-16,7 0 5 15,1 0 1-15,6-7 4 16,-2-8 0-16,3-3-9 15,-1-6 5-15,-2-7-4 0,3-1 1 16,-5-4-1-16,-3-3 7 16,-1-4 14-16,-4 1 0 15,-2-1-2-15,0 4-4 16,0 6 3-16,-5 10 15 0,-3 6 2 16,3 10-6-16,-2 7-6 15,1 3-14-15,1 18-6 16,1 2 1-16,2 8 0 15,2 3-2-15,2 0-1 0,11-4-2 16,-1-9-1-16,3-6-5 16,1-8-22-16,0-7 4 15,0-2 8-15,2-19 10 16,-4-8-14-16,-1-6 5 16,-2-7 10-16,-6-2 3 0,-2 0 4 15,-3 4-1-15,0 6 5 16,0 9 14-16,-3 7 2 15,-4 10 0-15,0 8 2 16,-4 3-17-16,2 17-6 16,2 5 7-16,0 8-4 15,4 5 1-15,3 2-5 0,0 1-1 16,5-6 3-16,9-5-3 16,4-3-2-16,1-10 1 15,5-4-15-15,1-5 4 16,0-3 0-16,1-3 4 0,-2 1-3 15,-2 1-17-15,-2 2-11 16,-8 2 4-16,-3 4 8 16,-9 5-5-16,0 4-35 15,-21 6-124-15</inkml:trace>
  <inkml:trace contextRef="#ctx0" brushRef="#br0" timeOffset="-61390.34">16719 18449 416 0,'12'-2'-32'16,"3"-9"17"-16,3 1 9 15,2-3 7-15,0-1 1 16,1-1 16-16,4-1 23 16,4-3-7-16,1-4-15 15,10-10-9-15,7-4-3 0,5-13-3 16,11-5 0-16,8-17-2 15,11-8 5-15,5-13 13 16,11-3 4-16,2-6-4 16,7-3-9-16,1 0-9 15,5 5-2-15,2-1 3 0,2-1-1 16,2 4-2-16,1 1 0 16,-1 1 0-16,-2 3 2 15,-3 6-2-15,-9 7 0 16,-9 11 2-16,-10 11-2 15,-14 11-1-15,-11 14 2 0,-14 8-1 16,-17 10 7-16,-6 8 15 16,-14 7-2-16,-2 0-4 15,-3 0-9-15,-3 5-1 16,3 2-1-16,-3 4-4 16,-2-4-53-16,0-7-95 15</inkml:trace>
  <inkml:trace contextRef="#ctx0" brushRef="#br0" timeOffset="-60309.74">18475 17638 409 0,'-3'3'5'16,"-7"-3"0"-16,3 0 14 0,4 0-1 15,-1 0-5-15,3-3-6 16,1 3-2-16,0 0 2 16,0 0-2-16,0 6-3 15,10 8-2-15,8 9 14 0,6 8 8 16,10 6 11-16,7 10-10 16,8 5-12-16,8 3 0 15,0 3-4-15,2 5-3 16,2-2-2-1,-3-1 0-15,-4 1-6 16,-8-9-49-16,-5-13-43 0,-13-14-129 16</inkml:trace>
  <inkml:trace contextRef="#ctx0" brushRef="#br0" timeOffset="-59903.55">18671 17667 451 0,'-19'-12'-9'16,"-1"-1"13"-16,3-1 7 16,7-3-2-16,1-2-9 15,4 0 2-15,1-1 6 16,4 1 1-16,0-4-2 0,2 2 3 15,10-5-4-15,8 2-5 16,9-5-1-16,8 5 2 16,8 1 0-16,7 9-1 15,8 5 2-15,-3 10-5 16,3 7 1-16,-7 21 1 0,-4 6-4 16,-9 10 4-16,-11 8 2 15,-7 1-4-15,-10 3 7 16,-5-2 1-16,-7-2 12 15,0 3 10-15,-8-1-10 16,-5 1-4-16,-1 2-9 0,-2 3 0 16,-1-2-5-16,3 0 3 15,1-2-5-15,3-7-24 16,1-13-38-16,0-17-131 16</inkml:trace>
  <inkml:trace contextRef="#ctx0" brushRef="#br0" timeOffset="-59592.15">19159 17129 222 0,'-5'12'248'0,"2"1"-247"15,3 1-4-15,1 5 2 16,15 11 3-16,2 5 6 0,4 10 10 16,5 4 10-16,-2 7 4 15,-2 0-13-15,-1-3-8 16,-3 0-8-16,0-6 1 16,-3-7-2-16,-2-6-2 15,-2-3 0-15,0-12-2 16,-2-6-24-16,-5-12-25 0,-5-1-63 15,-3-21-73-15</inkml:trace>
  <inkml:trace contextRef="#ctx0" brushRef="#br0" timeOffset="-59357.8">19120 17240 521 0,'-5'-4'11'16,"1"4"-6"-16,4 0 0 15,0 0-6-15,13 1 2 16,7 9-1-16,4 2 3 0,7 4 2 16,7 4-3-16,6-1 2 15,7 4-1-15,2 1 0 16,7-1-2-16,1-3 0 16,3 0 0-16,-4 0-4 15,-5-5-39-15,-7-8-49 0,-7-7 6 16,-9-4-77-16</inkml:trace>
  <inkml:trace contextRef="#ctx0" brushRef="#br0" timeOffset="-59121.56">19619 16965 502 0,'-9'0'6'16,"2"0"-3"-16,5 7 0 0,2 7-2 15,4 11 0-15,10 9 12 16,6 11 13-16,6 8-4 16,0 8-9-16,1 2-2 15,0 2-6-15,2-5 2 16,-2-4-6-16,0-8 0 0,1-8 1 16,0-14-37-16,-4-18-59 15,-2-8-97-15</inkml:trace>
  <inkml:trace contextRef="#ctx0" brushRef="#br0" timeOffset="-58760.62">19943 16790 460 0,'-24'0'117'0,"-1"9"-114"0,0 9 4 16,3 5 8-16,4 2-9 15,5 5-3-15,6 2-3 16,6 2 0-16,1-2 0 16,6-3-3-16,9-3 3 15,11-2-2-15,3-8-5 16,3-4-13-16,5-4 0 0,4-5 2 16,3 1 11-16,-3-4 9 15,2 3-4-15,-1 6 1 16,-5 0 16-16,-1 5 6 15,-6 4-4-15,-6 4-3 16,-8 5 0-16,-9 3 2 16,-7 2 2-16,0 5 3 15,-7 1-6-15,-9 2-10 0,-6-2-3 16,-3-3-10-16,-6-3-42 16,-5-8-62-16,1-9-181 15</inkml:trace>
  <inkml:trace contextRef="#ctx0" brushRef="#br0" timeOffset="-58260.41">19412 18791 398 0,'-12'4'-2'0,"2"-1"-2"16,4-3 8-16,2 0 2 16,4-1-10-16,0-9 3 0,0 0 3 15,10-7 1 1,4-2-4-16,7-7-1 0,7-9 5 16,9-7-1-16,4-12 7 15,10-14 7-15,6-10 4 16,10-11-2-16,7-13-3 15,4-7-6-15,9 1 0 0,0-2-3 16,-4 13-3-16,-6 9-3 16,-9 13 0-16,-10 18-13 15,-15 13-5-15,-15 11-8 16,-4 8 5-16,-10 8 8 16,-4-1-35-16,-3 1-129 0</inkml:trace>
  <inkml:trace contextRef="#ctx0" brushRef="#br0" timeOffset="-57650.15">20464 16512 423 0,'-7'-5'8'16,"2"4"6"-16,4 1 9 15,1 0-11-15,0 0-11 0,0 6-1 16,3 4 5-16,7 10 1 16,4 3 3-16,6 9 1 15,2 6 0-15,7 8 1 16,2 4 5-16,1 2-5 16,0-4 1-16,-3 0-1 15,0-5-3-15,-4-9 0 0,-1-5-2 16,1-6 0-16,-4-11-2 15,4-9-1-15,0-3-2 16,1-6 1-16,-1-18 5 16,-1-8-6-16,5-11 1 15,0-8 1-15,2-7-1 16,1-4-3-16,4-2-1 0,4-4 3 16,3 2-1-16,4-2-1 15,1 4 1-15,-1 3 0 16,-3 7-2-16,-8 12-3 0,-5 10-1 15,-10 9-1-15,-8 10 4 16,-7 8 2-16,-1 5-5 16,-3 0 2-16,1 3 4 15,2 5 0-15,1-8-66 16,0 0-205-16</inkml:trace>
  <inkml:trace contextRef="#ctx0" brushRef="#br0" timeOffset="-52507.86">15664 9210 180 0,'5'11'-75'16,"-2"-3"8"-16</inkml:trace>
  <inkml:trace contextRef="#ctx0" brushRef="#br0" timeOffset="-35536.51">15048 8975 351 0,'1'-3'-110'15,"1"-9"115"-15,0 1-6 16,0 0 3-16,3 0-2 15,-2 2 3-15,-1 2 1 0,0 2-5 32,-2-1 4-32,0 3 5 0,0 1 35 15,0 2-22-15,0 0-14 0,0 0-4 16,0 2 1-16,-2 3-2 16,2 0 1-16,0 3 0 0,0 2-2 15,0 2 1-15,0 0-1 16,2 4 0-16,3 0-1 15,0 2 1-15,0 0-2 16,2 1 3-16,3-3-3 16,3-1-1-16,3-5 1 15,2 1 1-15,6-6 2 0,2-1 2 16,6-4 3-16,5 0-2 16,2-13-4-16,4-3 3 15,4-3-1-15,1-5-1 16,1-1 1-16,3-3-2 0,-2-1-1 15,2-3 3-15,6-2 2 16,1-1-2-16,1-1-3 16,-1 0 2-16,-3 1 1 15,-1 1 1-15,-5 2 0 16,-4 3-3-16,-2 2 3 0,-6 4-2 16,-8 0 3-16,-1 3 1 15,-5 2-2-15,-7 4 2 16,-2 3-2-16,-5 1-3 15,-3 3 1-15,-1 3 1 16,-4 0-1-16,0 2 0 16,-2 2-4-16,0 0 3 15,0 2-40-15,-10 6-30 0,-5 1-66 16</inkml:trace>
  <inkml:trace contextRef="#ctx0" brushRef="#br0" timeOffset="-34926.02">15822 9164 161 0,'12'5'14'16,"3"-2"-13"-16,2 0 2 16,3-1 5-16,2 0 0 0,2 0 0 15,2-2 2-15,-1 0-5 16,5-4 1-16,1-5-1 16,6-5 0-16,3-6-1 15,3-7 2-15,5-5 5 0,6-5-5 16,4-2-3-16,1-4 0 15,4 0 1-15,5 0 1 16,-2 2 2 0,5 0-6-16,-1 2 0 15,-4-6-2-15,-5-6-75 0</inkml:trace>
  <inkml:trace contextRef="#ctx0" brushRef="#br0" timeOffset="-24860.66">30066 6467 552 0,'2'-15'-37'0,"-2"-3"40"15,0 7-2-15,0 2 2 16,0 2-2-16,0 3-1 16,0 3 3-16,0 1-4 15,2 0 4-15,4 5 0 0,3 13 1 16,3 13 10-16,4 9 4 15,2 13-3-15,0 13 6 16,2 9-7-16,-1 9-4 16,3 7-5-16,4 7-3 15,2 6-1-15,6 3 3 16,4-2-3-16,3-5-2 0,-3-9-29 16,0-12-27-16,-6-21-19 15,-7-19-24-15,-9-24-41 0,-6-19-81 0</inkml:trace>
  <inkml:trace contextRef="#ctx0" brushRef="#br0" timeOffset="-24576.05">30537 6273 441 0,'7'-27'54'0,"-5"8"-50"15,3 7 1-15,2 4-5 16,6 8-2-16,0 9-1 16,5 20 1-16,-2 14 10 0,0 14 9 15,3 8-3-15,-2 9-1 16,0 1-1-16,3 1-5 16,-1-2-2-16,0-7-3 15,-1-7 1-15,0-6-1 16,-5-11 2-16,-3-9-14 15,0-11-12-15,-10-10-25 0,0-13-39 16,-15-2-48-16</inkml:trace>
  <inkml:trace contextRef="#ctx0" brushRef="#br0" timeOffset="-24341.74">30187 7109 501 0,'-6'6'7'0,"6"-6"0"16,0 0-18-16,11-6 12 0,7-8-3 15,9-5 15-15,6-8 4 16,4-7-3-16,6-9-6 16,6-3-5-16,0-8-2 15,0-1 1-15,-2-2-5 16,-7-3-69-16,-5 2-33 15,-8 4-81-15</inkml:trace>
  <inkml:trace contextRef="#ctx0" brushRef="#br0" timeOffset="-23981.99">30792 6282 235 0,'4'-7'74'15,"-4"3"-3"-15,0 4-29 16,0 11-30-16,1 13-1 15,3 5-6-15,3 14 10 16,2 7 2-16,5 6-3 0,3 0-3 16,2-4-6-16,5-5-2 15,1-7-1-15,0-10 0 16,2-13-3-16,-4-5-2 16,2-12 6-16,-1-7-1 15,-4-14 0-15,-3-11 4 0,-3-12 2 16,-8-10 1-16,-6-5-4 15,0-2-2-15,-5 1 1 16,-8 12 5-16,-3 6 4 16,-2 14 8-16,-2 11 4 15,1 8-5-15,-1 9-20 16,-2 0 3-16,5 9-8 0,-4 10 2 16,8 6-19-16,1 7-22 15,10 4-16-15,2-1-31 16,8-1-92-16</inkml:trace>
  <inkml:trace contextRef="#ctx0" brushRef="#br0" timeOffset="-23653.74">31289 6123 547 0,'-10'-21'6'0,"-12"8"-3"0,0 7-2 16,-3 1 9-16,1 5 1 15,-3 5-6-15,6 7 11 16,3 6-5-16,8 2-12 16,6 0-1-16,4 0-2 15,12-2-4-15,10 0-10 0,5-4 8 16,9-5 7-16,0 0 6 16,0-5 0-16,0 3-2 15,-9 0-1-15,-6 2 0 16,-6 1 1-16,-12 7 1 15,-3 6 11-15,-6 4 14 16,-13 1-10-16,-3 6-4 0,1 1-6 16,1-2-4-16,6-2-1 15,5-7-20-15,7-10-84 16,2-14-87-16</inkml:trace>
  <inkml:trace contextRef="#ctx0" brushRef="#br0" timeOffset="-23388.1">31527 5659 462 0,'-12'-4'14'0,"4"1"-9"15,2 3 9-15,6 0 10 16,0 11-27-16,0 12-6 15,6 14 9-15,1 8 13 0,2 12 8 16,0 4-1-16,1 2-3 16,2-1-12-16,2-2-2 15,2-6 0-15,2-6 0 16,0-8-1-16,-1-15-53 0,-3-10-24 16,-7-15-59-16,-7-7-109 15</inkml:trace>
  <inkml:trace contextRef="#ctx0" brushRef="#br0" timeOffset="-23213.18">31481 6116 430 0,'-1'0'21'0,"1"0"-16"16,5 0-8-16,8-11 31 15,4-6 12-15,12-6-18 0,3-8-13 16,9-5-4-16,0-8-4 15,-4-5-121-15,2-6-170 16</inkml:trace>
  <inkml:trace contextRef="#ctx0" brushRef="#br0" timeOffset="-22931.94">32124 5203 533 0,'2'-1'6'0,"16"-16"-10"0,-18 17-12 15,2 26 10-15,-2 26 9 16,0 9 1-16,0 18 4 16,0 11-6-16,4 9 1 15,3 2 0-15,3-5 3 16,1-3-3-16,7-9-1 16,-3-11 2-16,-1-12-3 0,0-11 4 15,-1-12-3-15,-4-13-3 16,-5-15-5-16,-4-10-14 15,0-8 7-15,-8-25 16 16,-10-13-56-16,-5-17-76 16,-6-14-174-16</inkml:trace>
  <inkml:trace contextRef="#ctx0" brushRef="#br0" timeOffset="-22666.35">32054 5593 211 0,'-18'-58'176'16,"2"9"-110"-16,2 1-29 15,3 5-11-15,4-2-10 16,5 3-1-16,2 5-1 0,0 1-6 15,9 5 0-15,3 5-4 16,7 4 0-16,-2 5 1 16,7 6-1-16,-1 7-4 15,8 4 0-15,1 17-4 16,6 16 2-16,3 16 2 16,4 10 1-16,-2 9 4 0,-1 6-2 15,-7-3 1-15,-1-6 2 16,-5-7-3-16,-5-8-1 15,-3-7 0-15,-3-5-2 16,-1-6 2-16,0-8 0 0,-4-2-2 16,-2-4-16-16,-6-8-44 15,-5-4-37-15,-5-6-128 16</inkml:trace>
  <inkml:trace contextRef="#ctx0" brushRef="#br0" timeOffset="-22385.05">32151 5877 530 0,'27'-32'3'15,"7"-9"-5"-15,15-9 3 16,6-9 2-16,6-4 3 16,5-1 1-16,4 0-4 0,-6 3-1 15,-6 10 1-15,-7 7-9 16,-11 6-45-16,-17 13-15 16,-13 13-55-16,-10 12-179 15</inkml:trace>
  <inkml:trace contextRef="#ctx0" brushRef="#br0" timeOffset="-21761.32">30224 8212 236 0,'-9'9'172'16,"4"-6"-161"-16,3-3 6 16,2 0-17-16,2 0-10 15,7 0 11-15,6-3 1 0,4-6 5 16,4-6 9-16,10-4-4 16,6-9-3-16,8-12 5 15,6-8 3-15,9-12-5 16,8-12 1-16,11-12 4 15,8-8 0-15,14-3-1 0,8-5-3 16,6-2-8-16,0 1-1 16,1 2-3-16,1 5-1 15,0-1 1-15,-7 5 0 16,5-5-2-16,-3 1 1 16,0-6 2-16,3-5-4 0,1-1 4 15,3-1-10-15,1 1-4 16,-5 4 8-16,-8 14 2 15,-8 13 3-15,-19 11-2 16,-14 17 0-16,-21 15-1 16,-16 13-11-16,-13 3-1 15,-14 9 15-15,-4 3-7 16,-17 4-29-16,-10 5-27 16,-5 11-49-16,-9 6-198 0</inkml:trace>
  <inkml:trace contextRef="#ctx0" brushRef="#br0" timeOffset="-21010.29">30509 8531 424 0,'-5'7'5'0,"5"-5"-2"16,0-2-10-16,3 0 4 0,7-9 3 15,6-5 8-15,4-6 14 16,4-6-7-16,6-6-5 15,4-6-3-15,5-7 2 16,7-7 2-16,5-6-2 16,10-10 0-16,10-12 2 15,11-8 2-15,4-6 10 0,8-6-6 16,4-2-3 0,7 1-7-16,1-1-5 15,2 4 1-15,1 0-1 0,4 0 0 16,-4 1 1-16,1-1 0 0,-3 4-1 15,2-3 1-15,-7 5-3 16,1-1 1-16,-3 6-1 16,-7 5 0-16,-8 5 1 15,-14 9-1-15,-13 11 2 16,-10 9 10-16,-13 5 5 0,-11 7-9 16,-5 8 3-16,-5 3 1 15,-3 3-3-15,-4 3-1 16,-2 4-3-16,0 1 2 15,-1 5-5-15,-1 0-1 16,0 4 2-16,-3-1-3 0,2 3 0 16,-2 3 2-16,0-2-6 15,0 2 1-15,-2 0-16 16,-6 0-17-16,-1 7-19 16,-3-1-67-16,-6-6-180 15</inkml:trace>
  <inkml:trace contextRef="#ctx0" brushRef="#br0" timeOffset="20931.93">20657 10147 316 0,'0'-9'17'0,"0"-3"8"16,-5 3 19-16,1 0-20 15,0 6-8-15,2-1-7 16,1 4-4-16,1 0-4 16,0 0-3-16,0 0-4 0,7 0 6 15,4 0-2-15,3 4 1 16,4-1 5-16,1 6-5 16,3-2 2-16,0 0-2 15,3 2 2-15,3-2 0 0,2 4-2 16,4-4 1-16,2 2 1 15,8-2-5-15,5 2 4 16,5-2 2-16,4-1-2 16,2-3 2-16,11 1 0 15,-2-3-2-15,5 1-3 16,5-2 5-16,2 0 3 16,1 0-5-16,5-2 0 0,-1-1 0 15,2 0 0-15,0-1 2 16,-1 0-1-16,-2 1-6 15,-2 1 7-15,-3-2-1 16,1 1-1-16,-1-1 0 16,2 2 2-16,-1-1-3 0,4 0 4 15,-2-1-2-15,4 0-1 16,-3 0-1-16,4-1 2 16,-3 2-1-16,-3-3 0 15,4 1 1-15,-4 1-1 0,-4-1-1 16,0 1 1-16,-7 1 2 15,-4 0-3-15,-1-1 0 16,-5 0 2-16,-5 0 0 16,0 1 0-1,-2 0-1-15,0 1 1 16,-1 0 1-16,-1 2-2 0,-1-2 3 0,-5 0-2 16,-2 1 0-16,-7 1-1 15,-8-2 2-15,-6 2-2 16,-7 0 0-16,-7-2 1 15,-4 2-1-15,-3 0-1 16,-2 4-15-16,0-4-76 0,0-7-273 16</inkml:trace>
  <inkml:trace contextRef="#ctx0" brushRef="#br0" timeOffset="41923.65">7603 11701 139 0,'-48'-14'52'15,"6"-1"-49"-15,-1 3-3 0,3 3 2 16,1 4-3-16,-2 1 2 15,-1 4-1-15,-3 0-1 16,0 0 2-16,0 4-1 16,3 1 0-16,-2 2 2 15,6 2-2-15,6 0 0 0,5 0 0 16,5 0 2 0,7 1-2-16,1 3 0 0,4 2 0 15,5 0-2-15,1 5 4 16,3-1-4-16,1 5 2 15,0-2 0-15,0-1-2 16,1-2-1-16,12-1-1 0,1-2 0 16,2-2 4-16,8 1 0 15,4-6 2-15,3 5 0 16,6-6 9-16,6 2-6 16,1-4 0-16,2-2 1 15,1 1-4-15,6-2 3 0,-4 1-4 16,4 1 1-16,1-2 0 15,2-1-1-15,5 0-4 16,2-1 4-16,3-1 0 16,0 0-1-16,-1 0 3 15,3 0-5-15,-6 0 5 16,6 0-1-16,-1 0-2 0,-3 0 1 16,0 0-2-16,1 0 3 15,-3 0-3-15,5 0 1 16,-1 0 0-16,0-1 1 15,1-3 0-15,2 1 3 16,2-3 1-16,-3 2 11 0,10-3-11 16,-1 0-3-1,2-2 1-15,5-1-1 0,4-1-1 16,0 2 2-16,0-2-2 16,0 0 1-16,0 3-2 15,0 1 0-15,-4 1 0 16,-3 0 0-16,4 3 2 0,-5 0-1 15,1 0 2-15,2-1 5 16,-4 0-4-16,4 1 0 16,-1-2 0-16,0 0-1 15,5 2 0-15,-3-2-1 16,3-1-1-16,-4 0 1 0,-1 1-2 16,-1 1 0-16,-3-2 2 15,2 2-2-15,-5 1 0 16,1-1 4-16,-3 3-5 15,-3 1 2-15,0-3 0 16,-3 3-2-16,-4 0 3 16,1-1-2-16,1 1 0 0,-1 0-1 15,2-2 3-15,1 0-3 16,3 2 2-16,-3 0 0 16,-1 0-2-16,0 0 2 15,-1 0-1-15,-6 0-1 0,-5 0 2 16,0 0-1-16,-2 4 2 15,-5-3-2-15,-1 3 0 16,3-2 0-16,-1 0-2 16,-3 0 4-16,4-1-2 15,-2 1 0-15,0-2-2 16,1 0 4-16,-3 2-1 0,-2-2-1 16,-2 2 0-16,1-2-1 15,-5 1 3-15,-1-1-3 16,-4 3 1-16,-1-3 0 15,-3 1 0-15,1-1 0 16,0 0 0-16,2 0 1 16,1 0-2-16,-2 0 2 0,3 0 1 15,-3-1-2-15,1-2 1 16,-4 2-2-16,0 1 1 16,-5-2 1-16,0 2 0 0,-2 0-1 15,0 0 0-15,-4 0 0 16,3 0 2-16,-6 0-4 15,1 0 6-15,0 0 2 16,-6 0-2-16,4 0 4 16,-4 0 3-16,-1 0-3 0,0 0-1 15,-2 0-4-15,0 0 2 16,0 0-1-16,-1 0-1 16,-1 0 1-16,1 0-2 15,-3 0-1-15,3 2 0 16,-3 2-1-16,1 2 1 15,-2 7-4-15,-5 1 2 0,-20-7-45 16</inkml:trace>
  <inkml:trace contextRef="#ctx0" brushRef="#br0" timeOffset="43003.42">15577 11968 123 0,'63'-17'-23'0</inkml:trace>
  <inkml:trace contextRef="#ctx0" brushRef="#br0" timeOffset="43604.54">18127 12120 163 0,'9'0'14'15,"-4"0"0"-15,0 0-1 16,1 0-1-16,2 0-4 16,2 0-4-16,2 0-4 15,7 2 1-15,4 3 1 16,3-3-26-16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6:47:25.811"/>
    </inkml:context>
    <inkml:brush xml:id="br0">
      <inkml:brushProperty name="width" value="0.05292" units="cm"/>
      <inkml:brushProperty name="height" value="0.05292" units="cm"/>
      <inkml:brushProperty name="color" value="#FF0000"/>
    </inkml:brush>
  </inkml:definitions>
  <inkml:trace contextRef="#ctx0" brushRef="#br0">22044 6310 187 0,'44'0'-12'0,"5"0"17"16,-1 0 6-16,6-3 2 0,4-2 0 16,3 1-3-16,0-3 3 15,3 4-9-15,3-5 2 16,1 3 9-16,1 0-9 15,-1 0-1-15,0 0 4 0,1 1-5 16,0 0 4 0,3-3-4-16,-1 3 2 15,2 1 0-15,2-1 4 16,0 2-5-16,-1-3-2 16,1 1-1-16,1 1 4 15,-1-1 2-15,1 1-8 0,1-1 1 16,2-2-1-16,0 3 3 15,0-1-1-15,4 1-2 16,-3-1 1-16,0-1-1 16,-7 1-1-16,-2 1-2 15,-2-3 8-15,-4 1-7 16,1 0 5-16,-1-1-3 0,1 1 1 16,4 0 1-16,2-2-1 15,1 2 2-15,3-1-5 16,-4-1 4-16,-2 2-2 15,-2-1 1-15,-6 2-1 16,0 2 1-16,-5 1-2 0,2-1 1 16,-3 2 2-16,0 0-3 15,2 0 2-15,-1 0-2 16,3 0 0-16,-2 0 5 16,1 0-4-16,1 2-2 15,1 1 5-15,-4-1-4 0,1 0 1 16,-4 2 0-16,-1-2 1 15,0 3 0-15,-1-2-2 16,0 1 0-16,1-1 2 16,2 1 0-16,0-2-3 15,3 1 4-15,0-1-2 16,3 0 1-16,-2 0-1 0,4-2 0 16,-2 1 0-16,2-1 1 15,0 0-3-15,3 0 0 16,-2 0 4-16,1-1-2 15,1-1 0-15,2-2 0 16,0 1 3-16,1 3-4 0,5-3-3 16,-2 0 9-16,3 1-5 15,0 2 1-15,1-1-1 16,-5 1 0-16,2 0-2 16,-5 0 3-16,-4 0-1 15,-2 0 1-15,-1 1-1 0,0 1 0 16,1 1 0-16,1-2-3 15,5 1 10-15,-1-2-1 16,5 0-8-16,0 3 8 0,-3-1-6 16,-1 0 2-16,0 1-2 15,-4 1 1-15,-4-1-8 16,-4 1 14-16,-2-2-2 16,-1 2-8-16,-4-2 6 15,-2-1-2-15,1 4-1 16,-2 1-1-16,3 3 1 0,2 5-2 15,1 1-15-15,3-5-62 16,0-7-25-16</inkml:trace>
  <inkml:trace contextRef="#ctx0" brushRef="#br0" timeOffset="1012.92">5305 6624 151 0,'-10'-10'21'0,"1"-1"-17"15,0 0 9-15,0 1 4 16,4-5-15-16,-2 4 1 15,1-1 4-15,-1-2 2 0,1 5-1 16,-1 0 16-16,4 4-7 16,-2 0 6-16,2 3-1 15,3 2-13-15,0 0-7 16,0 6-10 0,0 2 9-16,3 6-1 0,4 4-1 15,3 0-2-15,3 2-2 16,0-1-7-16,0 2 3 15,1-3 2-15,-1 2 5 16,4-4 1-16,-3 0 0 16,3-4-1-16,2-4-1 15,1-1 1-15,3-4-3 0,3-3-3 16,3 0 4-16,3-2 8 16,2-6-4-16,5-3 4 15,4-4 2-15,6-6 1 16,7-4 5-16,6-5 0 15,13-8-2-15,15-2-2 0,15-6-4 16,14-1 9-16,6-9-9 16,-9-8-142-16</inkml:trace>
  <inkml:trace contextRef="#ctx0" brushRef="#br0" timeOffset="5454.54">14525 15657 594 0,'-25'-12'21'0,"-9"-8"-30"16,2 2 6-16,5 4-10 16,1 2-9-16,10 4-9 15,9 5 1-15,7-3-5 0,0-9-149 16</inkml:trace>
  <inkml:trace contextRef="#ctx0" brushRef="#br0" timeOffset="18834.36">30938 8817 279 0,'0'10'28'16,"0"-8"-34"-16,9 0-10 0,4 0 31 15,4 2-13-15,2-1-1 16,1 4 0-16,-3 4-4 16,-1 1 2-16,-2 5 1 15,-1 0 1-15,2 1 2 16,-3 0 7-16,5-2-1 16,3-2-1-16,5-5 1 0,4-2 0 15,5-7 5-15,6-4-3 16,7-11-1-16,4-12 4 15,8-9 0-15,12-12-3 16,6-2-2-16,2-2 0 16,3 1-6-16,-2 6-4 0,-11 6-5 15,-13 10-26 1,-10 11-22-16,-18 6-19 0,-14 8-2 16,-8 4 43-16,-6 0-7 15,-6 4 22-15,-4 8-47 16</inkml:trace>
  <inkml:trace contextRef="#ctx0" brushRef="#br0" timeOffset="19401.49">31142 8463 327 0,'-2'8'-30'0,"0"-5"32"0,-1 4-4 15,3 4 0-15,0 3 0 16,5-1 2-16,2 5-3 16,5-4 1-16,1 0 1 15,2-3-2-15,3 0 7 16,2-6-1-16,5-1-3 15,4-4 6-15,7 0-6 0,8-9 3 16,15-9 0-16,19-13 11 16,14-8-13-16,12-18-58 15</inkml:trace>
  <inkml:trace contextRef="#ctx0" brushRef="#br0" timeOffset="26203.47">11863 6120 229 0,'-8'0'11'0,"4"0"-13"15,-1 0-81-15</inkml:trace>
  <inkml:trace contextRef="#ctx0" brushRef="#br0" timeOffset="27071.83">12029 5838 172 0,'-8'0'6'0,"1"0"-5"0,0 0-6 16,0 0-36-16,4 0-40 15</inkml:trace>
  <inkml:trace contextRef="#ctx0" brushRef="#br0" timeOffset="27799.82">11923 5872 217 0,'0'0'19'0,"0"0"27"0,0 0-19 15,0 0-6 1,0 1 10-16,0 1-17 0,0-2-5 16,0 2-2-16,-2 0 1 15,0-2-1-15,0 0-1 16,1 0 4-16,-1 0 2 15,2 0 6-15,0 0-3 0,0 0 2 16,0 0 3-16,0 0-4 16,0 0-5-16,-2 0-4 15,-1 0 1-15,1 0-3 16,-4 0-4-16,1 0-2 16,-1 0 0-16,3 0 6 0,-2 2-4 15,3 1-1-15,0 2-3 16,-1 3 1-16,3-3 1 15,0 0-2-15,0 1 3 16,0-3-1-16,0 1 2 16,3-1-2-16,-1-3 2 0,0 2 1 15,-2-2 0 1,0 0 4-16,0 0 0 16,0-2-2-16,-2-3-1 0,-3 2 0 0,-1-3-2 15,0 2 4-15,1 4 1 16,-2 0-2-16,4 0 5 15,-1 0-6-15,0 2 5 16,4 4-4-16,0-1-3 16,0 2-2-16,0 0 0 15,6 0-1-15,-3 0 3 0,-3-1-7 16,0-6-86-16</inkml:trace>
  <inkml:trace contextRef="#ctx0" brushRef="#br0" timeOffset="30411.3">7710 15386 202 0,'2'0'220'0,"-2"0"-213"16,0 0 4-16,1 0-7 0,7 11-8 15,-1 1 5-15,5 6 4 16,7 5 8-16,3 9-3 16,2 4 10-16,1 1-2 15,7 3-5-15,1 2-2 16,1 2-6-16,1-3-1 0,-3-2-3 16,-1-6 0-16,-3-4 0 15,-8-8 0-15,-7-8 4 16,-5-9-7-16,-8-4 3 15,0-10 35-15,-3-15-1 16,-12-7-27-16,-1-8-8 0,-6-9-2 16,4-4-7-16,1 1-8 15,0 2-9-15,5 9 11 16,3 7 10-16,6 11 5 16,-2 12 4-16,5 6 7 15,0 5-5 1,12 5-10-16,3 11 1 0,7 4 1 15,5 8 3-15,6 1 1 0,-1-1-1 16,-2 1 0-16,1-4-4 16,-4-5-8-16,-3-6 6 15,-11-5 2-15,-2-6 3 0,-7-3-1 16,-4-1 15-16,-1-15 34 16,-13-7-24-16,-1-10-12 15,-4-4-5-15,-2-6-6 16,1-1 2-16,0 2-3 15,4 7 1-15,2 5 0 0,2 6 1 16,0 8-2-16,7 4-2 16,0 1-17-16,5 2-31 15,0-2-87-15,0 1-95 16</inkml:trace>
  <inkml:trace contextRef="#ctx0" brushRef="#br0" timeOffset="30974.84">8116 15234 401 0,'7'4'-2'0,"4"-3"-6"16,5 5 20-1,9 1-7-15,2 6 17 16,7-1 5-16,-2 0-16 15,1 5-5-15,-7-3-4 0,-2-1 2 16,-9-3-5-16,-5-4 3 16,-4-1 8-16,-6-3 9 15,0-2 30-15,0-4 5 16,-9-9-36-16,-4-8-15 16,1-4-6-16,-4-5 2 0,-1-7-2 15,3-1-12-15,0 1 6 16,5 4-4-16,-1 9 9 15,7 4 3-15,1 9 5 0,2 7-5 16,2 4-1-16,13 6-6 16,2 12 5-16,8 3 2 15,4 4 1-15,0 4 0 0,0-3 1 16,-7-2-1-16,-5-9-22 16,-6-4 12-16,-7-11 9 15,-4-1 6-15,0-19 17 0,-2-7-15 16,-6-8-3-16,-2-10-1 15,1-5-2-15,0 2 0 16,0-1 1-16,0 6-4 16,0 10 2-16,0 6 2 15,3 10 7-15,3 5 11 16,-1 4-2-16,1 5-4 0,3 3-10 16,0 0-10-16,0 6-26 15,5 9-16-15,0 0-26 16,1 3-91-16</inkml:trace>
  <inkml:trace contextRef="#ctx0" brushRef="#br0" timeOffset="31732.77">8409 14714 350 0,'-4'-7'81'0,"2"4"-62"15,2-3 0-15,2 6-11 16,9 0-4-16,2 7 4 0,6 8 3 16,1 7-9-16,7 5 3 15,0 2-2-15,0 2 1 16,-1 0-1-16,-2-5-3 16,-2-8 0-16,-8-3 2 15,0-7-1-15,-5-4-1 16,-4-4 1-16,-3-4 16 0,-2-13 11 15,0-10-13-15,-10-9-11 16,-4-4-3-16,-1-9 0 16,1 5 0-16,-1 2-2 15,6 10 3-15,2 8-1 16,4 12 10-16,3 8 2 16,0 4-6-16,7 7-13 0,7 12 3 15,6 6 2-15,4 2 6 16,6 5-6-16,-4-3-20 15,-2-6-4-15,-6-8-4 16,-8-10 22-16,-8-5 2 0,-2-20 44 16,-8-12-2-16,-9-11-16 15,0-5-8-15,-2-8-3 16,4 5-4-16,-2 2-4 16,5 10-1-16,-1 9 2 15,6 10-3-15,3 9-10 0,1 8-41 31,1 3-71-31</inkml:trace>
  <inkml:trace contextRef="#ctx0" brushRef="#br0" timeOffset="31897.64">8818 14639 713 0,'3'-14'-2'0,"-3"-1"-14"16,0-5-56-16,0 3-48 0,0-6-270 16</inkml:trace>
  <inkml:trace contextRef="#ctx0" brushRef="#br0" timeOffset="32961.31">9133 13902 157 0,'-8'-14'234'0,"-1"-4"-229"0,0-2 2 16,-4-1 0-16,-2 1 9 16,-4 2 3-16,-4 2 5 15,4 6 6-15,-5 3 9 16,4 7 2-16,4 0-11 16,0 10-10-16,9 13-10 0,3 11-10 15,4 7-2-15,4 9 0 16,14 2 1-16,3 1 1 15,8 1-1 1,3-8 1-16,2-3 0 16,3-11 0-16,-3-10-2 0,-4-15-8 0,-4-7-4 15,-9-14 15-15,-2-15 1 16,-8-7 3-16,-4-5 1 16,-3 0-3-16,0 2-2 15,-1 3 1-15,-5 10 0 0,3 10 4 16,3 6 0-16,0 10-1 15,3 11-16-15,10 16 8 16,5 12 3-16,3 6 5 16,6 9-2-16,5 6-2 15,7 1 2-15,2-4-1 0,1-2-3 16,0-5-6 0,-6-7-21-16,-7-13-34 0,-8-16-48 15,-10-14-88-15</inkml:trace>
  <inkml:trace contextRef="#ctx0" brushRef="#br0" timeOffset="33320.31">9360 13843 424 0,'-12'-2'9'0,"1"-3"-5"16,7 5 10-16,3 0 14 15,1 5-12-15,1 13-12 16,8 7 9-16,6 7 12 16,2 4-3-16,5 1-5 15,5-5-8-15,0-5-5 0,-3-11-3 16,0-7-1-16,-4-9-2 16,-3-4 1-16,-5-13 15 15,-5-10 3-15,-7-7-3 16,0-2-7-16,-5-1 0 15,-7-1-1 1,-7 5-2-16,-1 4 3 16,-1 9 3-16,-2 10-2 0,-1 8-6 0,1 2-6 15,2 12 0-15,2 10-23 16,6 5-16-16,3 1-39 16,8-1-68-16</inkml:trace>
  <inkml:trace contextRef="#ctx0" brushRef="#br0" timeOffset="33664.06">9552 13747 281 0,'0'-7'113'0,"0"1"-95"15,-5 6 33-15,5 0-29 16,0 13-18-16,0 3 2 15,5 0 4-15,2 0-3 16,5 0-3-16,-2-5-1 0,3-4-1 16,-1-7 0-16,-1 0 4 15,-1-9 17-15,-5-9 3 16,0-2-1-16,-5-4-4 16,0-4-7-16,-7 4-1 15,-6 2-4-15,-1 3 3 0,-3 8 1 16,0 7-4-16,-3 4-10 15,2 6-3-15,2 11 0 16,1 5-20-16,6 1-9 16,8-1-13-16,1-1-18 0,8-5-33 15,11-3-115-15</inkml:trace>
  <inkml:trace contextRef="#ctx0" brushRef="#br0" timeOffset="34148.99">9783 13490 390 0,'-15'-11'13'16,"-1"1"35"-16,-2-1-4 16,-1 4-9-16,2 2-15 0,2 3 2 15,1 2 5-15,2 0-11 16,2 10-9-16,7 7-5 15,3-2-2-15,0 7-1 16,5-3 1-16,8 1-1 16,3-6 1-16,-1-5-2 0,2-7-1 15,2-2 1-15,-4-2-5 16,-2-10 5-16,-4-5 7 16,-4-2-3-16,-5 1-1 15,0-2 3-15,-1 2-5 16,-8 2 4-16,0 2-1 0,0 5-2 15,0 3 2-15,2 3 4 16,3 3-2-16,-1 0-3 16,5 1-5-16,0 7 5 15,0 3-1-15,0 1 0 16,9 3-3-16,3-4 5 16,3 1-3-16,-1 1 0 0,2-6 3 15,0 0-1-15,-1 0-1 16,-3-3 1-16,0-1 0 15,-4-3 0-15,-1 0-7 16,-2 0 1-16,-1 0 0 0,-2-3-37 16,1-3-65-16,2 1-80 15</inkml:trace>
  <inkml:trace contextRef="#ctx0" brushRef="#br0" timeOffset="34593.75">9644 13110 502 0,'0'-2'5'0,"0"-1"1"16,0 3 0-16,7 0-2 15,8 7 1-15,4 11-4 0,6 10 3 16,6 11 3-16,5 14 18 15,2 9-9-15,3 5 7 16,2 13-2-16,2 6-10 16,0-1-3-16,-3 1-4 15,0-4 0-15,-1-5-2 16,-1-9 0-16,-4-13-1 0,-5-10 0 31,-4-11-1-31,-5-13-12 0,-5-10-30 16,-7-11-31-16,-8-9-104 15</inkml:trace>
  <inkml:trace contextRef="#ctx0" brushRef="#br0" timeOffset="35086.93">9912 13319 361 0,'9'0'91'0,"-3"0"-87"16,4 0-4-16,2-5 0 16,-1-6-1-16,0-3-2 15,-4-3 11-15,-3-4 0 16,-3-6 4-16,-1-3 9 15,-1-4-9-15,-10 0-5 0,-5 0 1 16,2 6-1-16,-5 4 13 16,5 6 5-16,1 10 13 15,5 8-6-15,1 0-11 16,1 11-21-16,5 10 1 16,1 5-4-16,0 7 4 0,3 1-1 15,8-1-1-15,2-8 1 16,4-1 1-16,1-8-1 15,-2-6-3-15,1-4 3 16,-2-6 0-16,2 0-2 16,-7-3 1-16,3-7-2 0,-5-2-5 15,0 2-7 1,-1-2-11-16,-2 0-18 0,2 3-19 16,-2 2-64-16,0 1-8 15,2-2-34-15</inkml:trace>
  <inkml:trace contextRef="#ctx0" brushRef="#br0" timeOffset="35541.08">10208 12925 585 0,'0'-8'37'15,"0"1"1"-15,-4 4-17 0,2-1-4 16,1 1-13-16,-5 1-2 16,1 0-36-16,2 1-34 15,-1-5-61-15,2-1-231 16</inkml:trace>
  <inkml:trace contextRef="#ctx0" brushRef="#br0" timeOffset="35806.74">10273 12554 388 0,'-8'-8'8'0,"-1"5"35"16,2 1 3-16,1 2-6 16,-2 3-16-16,2 14-5 15,3 2-11-15,3 8-2 16,0 7 6-16,3 2-2 0,12 1 2 15,3 0-3-15,2-5-4 16,2-3-3-16,0-6-1 31,2-7-1-31,-1-9-26 16,-1-7-13-16,-3-1-21 0,1-15-29 0,-2-11-119 16</inkml:trace>
  <inkml:trace contextRef="#ctx0" brushRef="#br0" timeOffset="36134.84">10460 12359 447 0,'-12'-7'23'15,"2"5"35"-15,1 2-16 16,1 5-15-16,1 12-21 16,4 5-7-16,3 7 0 15,0 3 0-15,2 0 1 16,11-2 1-16,2-4-2 15,7-8 1-15,2-8 1 0,0-10-2 16,3 0-1-16,0-16 0 16,0-7-10-16,-8-4 9 15,-7-5 3-15,-3 2 2 16,-9-1 10-16,0 5 12 16,-9 2 8-16,-10 10-1 0,-1 3-14 15,-7 8-12-15,0 3-6 16,-1 7 0-16,1 11-1 15,4 2-25-15,4 3-25 16,4 0-44-16,10-4-137 0</inkml:trace>
  <inkml:trace contextRef="#ctx0" brushRef="#br0" timeOffset="36729.92">10611 12275 506 0,'3'-9'24'16,"1"5"-19"-16,-1 4-7 16,6 0 1-16,2 0-1 15,0 3 2 1,3 7 2-16,-1 1-2 16,-3 0-2-16,-1 1-8 0,-3-3 5 0,-2-2 6 15,-3-2-1-15,1-3 5 16,-2-2-1-16,0 0 3 15,0-3 14-15,0-8-7 0,0-5-13 16,0-4 0-16,-2-5-1 16,1 2 0-16,1 1 1 15,0 0-1-15,0 5-2 16,1 1 1-16,6 7 2 16,5 1 0-16,3 1 5 15,3 4 4-15,2 3 0 0,2 0 1 16,3 0-4-16,-4 10-1 15,-1 0-3-15,-3 1-3 16,-4 0 0-16,-6-4 1 16,-1-2 0-16,-3-1 2 15,-1-2 0-15,-2-2-1 0,0 0 4 16,0-10 12-16,-7-2-4 16,0-6-7-16,-4-5-3 15,2-2-2-15,-2-2-1 16,6 4-1-16,2 3-1 15,1 2-2-15,2 1 2 0,2 6 2 16,6 3-3-16,11 0-2 16,0 6-1-16,4 2 4 15,4 0 4-15,2 2 3 16,-2 7-4-16,-4 0 2 0,-3-3-4 16,-3 3 1-16,-7-2 0 15,-1-1 0-15,-4-2-19 16,-1-2-33-16,-4-2-100 15</inkml:trace>
  <inkml:trace contextRef="#ctx0" brushRef="#br0" timeOffset="39622.56">11237 11901 189 0,'2'-2'93'16,"-2"2"-21"-16,0-2-33 15,0 2-1-15,0 0-7 0,0 0-7 16,0 0-1-16,0 0-9 16,0 0 1-16,0 0 0 15,0 0-2-15,0 0 0 16,0 0-4-16,-2 0-1 15,-1 0 2-15,-1 0 2 16,1 0 1-16,0 0-3 0,-1 0-4 16,4 0-3-16,-1 0-1 15,-1 0-3-15,2 0 0 16,-2 4-3-16,2 1 5 16,0 3-2-16,0-4 2 15,0 4-2-15,0-2 2 0,0-2-2 16,4-2-2-16,-1-2-6 15,-1 0 2-15,1 0 2 16,-2 0 10-16,1-3-1 16,-2-3 3-16,0 1 3 15,0-1 4-15,-3 3 7 0,-4 2-1 16,4-2-9-16,-1 3-8 16,3 0-5-16,-1 0-1 15,2 4 2-15,0 1 2 16,0 3-1-16,0-1 1 15,0-1-1-15,0 2-1 0,0-1-36 16,-2-7-64-16</inkml:trace>
  <inkml:trace contextRef="#ctx0" brushRef="#br0" timeOffset="44414.21">11446 11960 396 0,'0'0'9'0,"0"0"12"0,0 0 5 16,0 0-2-16,0-2-11 16,-2 2 5-16,0 0-4 15,2 0 4-15,-3 0-4 16,3 0-5-16,0 0-6 0,0 0-2 15,0 3 0-15,12 4 2 16,3-2 1-16,12 1 0 16,15-6-1-16,8 0 3 15,8-3-1-15,10-12 0 16,8-3-4-16,6-3 3 16,1-2-2-16,1 0-2 0,-2-2 2 15,-4 3-1-15,-7 4 0 16,-11 4-1-16,-13 5 1 15,-13 4-2-15,-9 4 1 16,-9-2-11-16,-5 3-7 0,-6 0-22 16,-5 0-18-16,0 3-50 15,-3-3-93 1</inkml:trace>
  <inkml:trace contextRef="#ctx0" brushRef="#br0" timeOffset="44721.14">12267 11692 221 0,'-7'-13'-7'15,"0"5"15"-15,2-1 24 16,2 1 15-16,1 3 7 0,2 0-13 16,0 2 1-16,2-3-31 15,10 0-3-15,6 1-6 16,8-4 2-16,5 4 1 15,4 1 0-15,4 4 0 16,0 0-1-16,-1 8 2 16,-1 13 5-16,-8 6-4 15,-9 10 4-15,-7 5-7 0,-11 7 3 16,-2 4-1-16,-17 3 2 16,-6 1-2-16,-4 1-2 15,-1-8-1-15,-1-9-15 16,4-13-177-16</inkml:trace>
  <inkml:trace contextRef="#ctx0" brushRef="#br0" timeOffset="45333.84">14167 11982 457 0,'-1'-22'10'15,"-5"2"1"-15,3 8 6 16,3 0 2-16,-2 10-7 0,2-2-2 16,0 4-2-16,0 4-8 15,2 10-7-15,7 11 4 16,3 12 14-16,4 11 1 15,5 11-1-15,-2 8 0 0,-1 5-5 16,1 8 8-16,1 1-8 16,-1-3 0-16,-4 1-3 15,2-6-2-15,-3-6 2 16,-5-10-2-16,0-14-1 16,-4-12-14-16,-1-15-20 15,-4-16-26-15,0-9-18 16,-9-22-199-16</inkml:trace>
  <inkml:trace contextRef="#ctx0" brushRef="#br0" timeOffset="45676.13">13770 12379 378 0,'-8'0'3'0,"-5"0"6"16,11-4 8-16,2-1-1 15,0-3 6-15,0-2 6 16,2-8-5-16,13-4-7 16,8-10 2-16,13-8-10 15,10-9-1-15,10-4 1 0,8-2-3 16,4 1-2-16,0 7-2 15,-12 6-1-15,-5 11 0 16,-14 10-1-16,-13 11-17 16,-9 5-5-16,-8 4-34 15,0 0-38-15,-2 8-6 16,8 5-23-16</inkml:trace>
  <inkml:trace contextRef="#ctx0" brushRef="#br0" timeOffset="46067.63">14605 12252 491 0,'-10'9'-1'0,"3"2"-2"15,4 4 0-15,3 10 1 16,0 10 2-16,0 5 1 0,0 12 3 15,0 2 4-15,6 1 2 16,7-2-2-16,2-3-4 16,2-5-3-16,3-9 1 15,4-10-3-15,0-9 1 16,1-12-5-16,1-5 3 16,-1-14 1-16,-5-15 9 15,-1-7 6-15,-2-10 14 16,-7-4-9-16,-5-3-3 0,-3-1-5 15,-2 4-2-15,-7 6 0 0,-8 8-4 16,-4 9 3-16,-3 9 2 16,-3 11-5-16,-3 7-4 15,-7 9-4-15,-1 18-3 16,2 7-29-16,2 9-32 16,5-3-20-16,10-4-101 15</inkml:trace>
  <inkml:trace contextRef="#ctx0" brushRef="#br0" timeOffset="46364.53">14933 12240 509 0,'-6'0'17'0,"3"0"-14"15,3 0 2-15,0 3-10 0,2 13 4 16,8 12-1-16,2 10 8 16,3 12 3-16,2 9 0 15,2 3-1-15,1 3-4 16,-3-1 5-16,2-4-3 0,-5 3-2 16,-1-6-1-16,-3 2-1 15,-1-6-1-15,-1-6-18 16,-5-8-43-16,1-10-42 15,-4-14-124-15</inkml:trace>
  <inkml:trace contextRef="#ctx0" brushRef="#br0" timeOffset="46656.36">14884 12404 480 0,'-7'-27'2'0,"3"-2"0"16,4-1-2-16,2-2 0 16,15 0 3-16,5 0-4 15,5 0 3-15,4 6 3 0,6 6 5 16,2 11 0-16,-4 9-3 16,-2 6-5-16,-4 19-3 15,-12 13 3 1,-7 8 0-16,-9 9 10 15,-1 4 7-15,-13 6-5 16,-8-1-2-16,1-3-5 0,-5-4-1 16,5-9-6-16,1-13-10 15,2-18-84-15,7-17-246 16</inkml:trace>
  <inkml:trace contextRef="#ctx0" brushRef="#br0" timeOffset="47248.28">15596 11922 359 0,'0'-16'107'0,"0"4"-101"16,0 6 27-16,-1 3 14 15,1 3-18-15,0 0-15 16,0 8-17-16,0 13-1 16,6 8 8-16,6 16 6 15,2 7-1-15,6 8-6 0,4 6-1 16,4 2 1-16,-1 0-3 15,2-8-2-15,-1-6-46 16,-1-13-43-16,-2-13-49 16</inkml:trace>
  <inkml:trace contextRef="#ctx0" brushRef="#br0" timeOffset="47583.39">15973 12241 388 0,'-7'-1'118'0,"6"1"-117"16,1 0-5-16,0 0-2 16,4 0 4-16,6 3 0 15,4-3-6-15,5 0-15 16,-2-11-19-16,0-5-2 16,-5-7-12-16,-4-5 53 0,-8-2 13 15,0-1 16-15,-12 0 15 16,-3 6-11-16,-2 9 8 15,-2 2-7-15,2 11 2 16,0 3-13-16,2 17-19 0,3 11 1 16,1 12-2-16,5 7 2 0,5 4 0 15,1 1 1-15,8-2-2 16,12-9 0-16,2-7-3 16,5-11-28-16,6-14-17 15,-3-9-21-15,2-5-121 16</inkml:trace>
  <inkml:trace contextRef="#ctx0" brushRef="#br0" timeOffset="47911.49">16123 12052 505 0,'0'2'23'0,"4"4"-33"0,8 6 7 16,6 4 6-16,3 4-3 15,1 7 2-15,5-1-2 16,-1 3 2-16,-4-3 1 16,2-1-3-16,-6-4 0 0,-4-4 0 15,-1-9 3-15,-2-2-5 16,-6-6-3-16,-3 0 17 16,-1-16 39-16,-1-7-5 15,0-8-18-15,-5-2-6 16,-4-3-3-16,1 0-4 0,-2 3-3 15,1 2-7 1,2 9-2-16,2 0-2 0,3 3-3 16,2 6-30-16,0 1-53 15,0 4-140-15</inkml:trace>
  <inkml:trace contextRef="#ctx0" brushRef="#br0" timeOffset="48225.78">16403 12115 541 0,'13'-1'0'15,"3"-13"-3"-15,3-1 6 16,3-5-2-16,0-2-22 16,-5 1-4-16,-2-7 24 0,-4 4 5 15,-8-2 0-15,-3 4 14 16,0 1 14-16,-1 5-8 15,-8 5 11-15,-1 5-6 16,3 6-14-16,-1 0-11 16,2 18-4-16,1 7 0 15,3 8 0-15,2 9 0 0,0 1 2 16,2 0-1-16,9 0-1 16,7-6 1-16,3-9-4 15,6-10-34-15,2-11-44 16,-1-7-127-16</inkml:trace>
  <inkml:trace contextRef="#ctx0" brushRef="#br0" timeOffset="48553.37">16682 11533 495 0,'0'-3'2'16,"0"1"11"-16,0 2-10 16,0 0-5-16,2 13-2 15,4 3 4-15,3 6 18 0,4 8 13 16,1 5-8-16,-1 4 4 16,0 7-17-16,-1-1-6 15,-3 2-1-15,2-3-2 16,-3-1 2-16,-1-4-3 15,3-3 0 1,-1-3 1-16,-2-2-1 16,2-6 0-16,2 0 0 0,-2-4-10 0,2-9-26 15,-1-1-9-15,3-11-12 16,0 0-93-16</inkml:trace>
  <inkml:trace contextRef="#ctx0" brushRef="#br0" timeOffset="49004.78">17116 11492 561 0,'-2'-3'17'16,"1"-1"17"-16,1 4-13 0,0 4-22 15,8 14-2-15,5 8 3 16,1 15 5-16,4 11 1 16,-2 9 0-16,0 3-4 15,-1 2 1-15,-1-4-2 16,1-6 0-16,-3-5 0 0,1-12-23 15,-2-6-52-15,-6-14-74 16</inkml:trace>
  <inkml:trace contextRef="#ctx0" brushRef="#br0" timeOffset="49257.32">17111 11704 392 0,'-15'-28'95'0,"5"3"-86"15,4 6 31-15,5 2-15 16,1 3-13-16,0 0 1 0,8 1 2 16,10 3-11-16,5-1-3 15,11 5-1-15,7 6-2 16,0 2 1-16,1 18 0 16,-2 8-1-16,-6 10 0 15,-11 5 3-15,-11 5-1 16,-9 0-1-16,-3 0 3 0,-15-2 1 15,-2-3-6-15,-3-3-24 16,4-9-57-16,3-13-165 16</inkml:trace>
  <inkml:trace contextRef="#ctx0" brushRef="#br0" timeOffset="49602.93">17838 11442 596 0,'-21'13'2'15,"6"4"-8"-15,4 10-33 16,-2 11 11-16,1 4 11 16,-3 8 15-16,3 4 2 15,5-1 3-15,7-4-4 0,0-6 3 16,7-10-1-16,13-6-10 15,1-14-9-15,4-8 12 16,-1-5 7-16,0-7 6 16,-5-13 23-1,-4-6 7-15,-9-8 7 16,-6-3-13-16,0-4-9 0,-13-3-10 0,-6 5-6 16,-8 7-4-16,-5 7-5 15,-6 11-4-15,1 10-14 0,-2 4-24 16,7 4-59-16,10 5-118 15</inkml:trace>
  <inkml:trace contextRef="#ctx0" brushRef="#br0" timeOffset="50478.01">17971 11533 529 0,'4'9'-40'0,"1"8"25"16,4 3 7-16,4 7 2 15,-3 6-7-15,4-1 0 16,-3 0 8-16,0-3 3 16,-2-7 4-16,-1 2-1 15,-5-10 1-15,-3-3 0 0,0-8 7 16,-2-3 15-16,-7-9-1 15,2-10-1-15,3-12-8 16,1-5-5-16,3-4-5 16,0-3-5-16,3 2 8 15,2 5 0-15,1 11 15 16,-1 9 7-16,-1 9-9 0,0 7-7 16,1 4-10-16,0 11-6 15,2 12 7-15,1 3-1 16,1 6 1-16,-2 0-3 15,1-5 0-15,2-7-16 16,-3-8-6-16,-2-6 14 0,0-10 9 31,1-6 5-31,2-16 11 16,-1-6-4-16,1-6-7 0,-1-2-3 0,3 2 0 16,-3 6-2-16,-2 6 4 15,0 10 2-15,-3 7 2 0,0 5 0 16,-2 10-20-16,1 16 4 15,6 4 7-15,0 3 1 16,5 5-1-16,3-2-30 16,6-6-13-16,0-9-18 15,3-6 8-15,-2-12-7 16,-1-3 61-16,-3-6 11 0,-4-20 0 16,-1-2 10-16,-4-10 1 15,-2-1 6-15,-2 0-13 16,-2 1-8-16,0 6 1 15,-3 7 17-15,0 11-9 16,0 9 8-16,-3 5-14 0,-2 7-16 16,0 10 2-16,5 9 4 15,0 0-5-15,5-2-40 16,10-3-19-16,4-7 14 0,1-9 11 16,-1-5 5-16,-4-3 35 15,0-17 41-15,-4-5 16 16,-1-7-12-16,0-5-25 15,-3-2-15-15,1 1-5 16,-1 4-1-16,-2 9 9 16,-2 9 12-16,-1 7-2 15,0 9-4-15,1 7-22 0,3 11-4 16,2 5 6-16,5 6 6 16,1 1-14-16,1 1-36 15,-3-5-33-15,-3-6-41 16,-3-9-190-16</inkml:trace>
  <inkml:trace contextRef="#ctx0" brushRef="#br0" timeOffset="50626.44">18565 11180 555 0,'-3'-2'49'31,"1"2"-29"-31,0 0-7 0,1 7-13 15,-2 4-3-15,3 0-70 16,0-2-162-16</inkml:trace>
  <inkml:trace contextRef="#ctx0" brushRef="#br0" timeOffset="50829.54">18967 11360 577 0,'16'15'106'0,"4"-3"-110"16,4 0 4-16,5-1-23 0,-1-6-130 15</inkml:trace>
  <inkml:trace contextRef="#ctx0" brushRef="#br0" timeOffset="51321.64">15742 13444 572 0,'0'0'5'16,"0"2"-6"-16,0 18-7 0,4 14 1 15,5 9 3-15,2 16 9 16,1 11 15-16,3 10-2 16,-1 0 7-16,1 3-6 0,-3-11-9 15,-2-7-4-15,2-12-4 16,-4-12-1-16,-1-12-40 16,-3-15-49-16,-4-12-67 15</inkml:trace>
  <inkml:trace contextRef="#ctx0" brushRef="#br0" timeOffset="51650.18">15202 13923 563 0,'0'0'2'0,"0"0"-6"16,2 0-6-16,10-7 16 15,3-6 10 1,4-2 5-16,10-7-7 16,8-8-6-16,12-6 1 0,7-6 2 0,12-7 1 15,5-1-6-15,5 0-6 16,-5 3 1-16,-5 9-18 0,-10 7-20 15,-11 9-25 1,-13 2 19-16,-10 9-10 0,-7 4-42 16,0 1-51-16</inkml:trace>
  <inkml:trace contextRef="#ctx0" brushRef="#br0" timeOffset="52009.56">16115 13406 227 0,'0'0'330'0,"0"0"-323"16,0-4 14-16,0 4-3 16,0 0-7-16,0 2-6 0,4 13-2 15,4 6 5-15,1 11 0 16,-1 11-1-16,5 8-3 16,0 10-1-16,-3 3-3 15,3 3 2-15,-1-7-1 16,2-3-1-16,-1-7 1 0,4-11 3 15,-1-5 0-15,2-9-1 16,3-9 0-16,3-7-3 16,-1-9 0-16,9 0 2 15,1-16 2-15,2-5 4 16,5-6-4-16,-4 0-2 16,-2 2 1-16,-5 2-3 0,-6 4 2 15,-7 4-2-15,-3 3 0 16,-4-1 2-16,2 3-5 15,-1-7-47-15,3 1-71 16,1-5-117-16</inkml:trace>
  <inkml:trace contextRef="#ctx0" brushRef="#br0" timeOffset="52274.87">16721 13264 594 0,'-3'-6'4'16,"1"2"15"-16,2 1-2 16,0 3-6-16,2 0-8 15,4 13-2-15,7 7 4 16,5 10 6-16,4 6 5 0,0 6 1 16,4 6-3-16,-1 2 3 15,-1 0-7-15,-2-2-5 16,-3-2-3-16,-4-5-1 15,-2-3 1-15,2-6-17 16,-6-7-28-16,-2-7-42 16,-7-8-77-16,0-10-249 0</inkml:trace>
  <inkml:trace contextRef="#ctx0" brushRef="#br0" timeOffset="52649.98">16718 13333 315 0,'-19'-19'177'16,"4"-3"-163"-16,1 4 33 16,7 4-15-16,2 1-12 15,3 1-12-15,2-1-1 16,2-1-9-16,14-2-3 0,7-4 5 16,13 1-2-16,10-1 5 15,9 2 2-15,7 3-1 16,7 7 1-16,1 8-2 15,-4 5 0-15,-1 20-2 16,-8 6 0-16,-4 10-3 0,-12 7 3 31,-7 4 0-31,-11 1 0 16,-6 1-1-16,-12 1 3 16,-5-7 1-16,-3 0-2 0,-9-7 0 0,-7-4 2 15,-4-6 4-15,-6-2 5 0,-3-8 2 16,-4-3-3-16,-3-2-4 15,-5-3-2-15,5-6-4 16,1-2-3-16,1-3-59 16,3-2-117-16</inkml:trace>
  <inkml:trace contextRef="#ctx0" brushRef="#br0" timeOffset="54510.71">28267 9550 376 0,'-3'-11'2'15,"3"-2"7"-15,0 1-9 0,0-1 6 0,0 1-7 0,3 3 7 16,3 1-2-16,-5 4 2 15,1 0 4-15,2 3 1 16,-3 1-11-16,-1 0 4 16,2 0 0-16,0 3 9 15,-1 0-6-15,2 3-4 0,-1 1 0 16,1 0 0-16,-1 4 2 16,2 2 0-16,-3 0-1 15,1 4-1-15,2 0 1 16,-3-1-2-16,3 2 4 15,1-4 1-15,-1-1-3 16,3-1 1-16,2-3-1 16,0 0-1-16,2-2-2 0,0-2 1 15,-1-1 0-15,5-4 1 16,1 0 0-16,2 0 3 16,6-7 8-16,3-7-1 0,7-6-3 15,3-3-4-15,4-8-5 16,6 2 1-16,1-7-2 15,5-2 2-15,1 1-2 16,3-2 1-16,-1 3-1 16,1-2 4-16,-1 7-2 15,-6 0 2-15,-7 5-2 16,-7 1-4-16,-6 5 3 0,-6 3 0 16,-11 5 0-16,-4 4 0 15,-4 2 1-15,-3 2 12 16,-2 3 1-16,0 1-8 15,0 0-5-15,0 0-3 16,1 0-32-16,1 0-43 0,-2 0-40 16</inkml:trace>
  <inkml:trace contextRef="#ctx0" brushRef="#br0" timeOffset="55386.45">28274 9436 291 0,'0'2'29'0,"0"-1"-19"0,2 0-10 15,2 3 0-15,1 0 1 16,1-1 3-16,-1 1 3 16,2 2-1-16,2 1 4 15,0 1-3-15,-2 2 3 0,2 2-1 16,-2 3-3-16,-1-2 0 31,-1 4 4-31,-3-2-2 16,2 2 4-16,-1 1-5 0,1-1 2 0,3-2-2 15,2-1 0-15,3-3-3 16,3-1-2-16,1-3 3 16,4-3-3-16,-1-4 0 0,3 0-1 15,3-8 3-15,1-5-3 16,-2-4 1-16,5-3-1 16,1-3 0-16,7-4 0 15,1-3 0-15,4-2 2 0,4-3 2 16,2-1 4-16,-1 0-5 15,-5 5-1-15,-1-3-1 16,-2 5 2-16,-7-2 4 16,0 5-1-16,-4 1-2 15,0 0 2-15,1-2 2 0,-3 4-1 16,5-2 2-16,-2 4-1 16,-2 1-3-16,0 3-3 15,-4 4-2-15,-5 2 0 16,-5 4 0-16,-5 5-1 15,-2 2-2-15,-6 0-18 16,0 7-26-16,-2 4-1 16,-12 0-66-16</inkml:trace>
  <inkml:trace contextRef="#ctx0" brushRef="#br0" timeOffset="56200.49">28508 9860 330 0,'0'0'2'16,"0"2"-6"-16,0-1 0 15,2 3 3-15,1-2 2 16,4 3 6-16,-1-1 0 0,-1 3 2 15,3 0 4-15,-3 2 3 16,4 0-4-16,-4 0-3 16,4 0 1-16,4-2-3 15,-3-3 3-15,8-1 4 16,1-5-4-16,3 1 0 16,5-10 1-16,4-5-6 0,1-6 3 15,4-3-5-15,4-1 0 16,1-3 2-16,0-3 3 15,3-2-2-15,4-2-1 16,1 0-1-16,-1-1-1 16,1-2 0-16,3 3 0 15,-2-2-2-15,-2 2 2 0,0-2-2 16,0 3 3-16,-1 0 2 16,-1 3-2-16,-3 2-2 15,2 3 0-15,-4 2-1 16,-4 4-1-16,-2 3 1 0,-8 4 2 15,-4 3 0-15,-11 5 2 16,-4 2-4-16,-4 3 2 16,-4 0 2-16,0 1 11 15,0 0 0-15,0 0-7 16,0 2-7-16,0 8 0 16,0 1-1-16,-2 0-3 0,-2-2-66 15,-5-9-82-15</inkml:trace>
  <inkml:trace contextRef="#ctx0" brushRef="#br0" timeOffset="65307.5">18224 16851 374 0,'5'-4'-48'0,"1"-12"52"16,2 0-4-16,4-2 0 15,3 2 0-15,0-2 10 16,1 0-2-16,4 4 2 16,0-2 3-16,4-2 4 0,3 0-11 15,4-2-3-15,5-3-1 16,4 0 0-16,4-4-4 16,5-5 5-16,6 0-6 15,5-3 7-15,5-5-3 16,7-2 2-16,3-5-2 0,2-3 0 15,3-2-1-15,2-4 0 16,1-1 1-16,3-3-1 16,-1 0 0-16,3-4 0 15,6 1 0-15,4-3 1 0,4 0-1 16,0-1 0-16,6-3 0 16,-4 2-2-16,3-2 3 15,-4 3-3-15,-1 1-1 16,-5 3-3-16,-11 6 5 15,-8 4 2-15,-7 3 2 16,-8 5-2-16,-7 2 2 16,-1 2 3-16,1 2 9 0,5-2-3 15,8-4-2-15,4-1-4 16,4 0-4-16,4-2 0 16,-3-1 1-16,-7 9-5 15,-10 4 2-15,-13 8 2 16,-13 7-4-16,-12 9 2 0,-10 3 3 31,-6 4 3-31,-7 3 10 16,0 2 2-16,0-1-4 0,0 1-10 0,0 0 0 15,5 0-7-15,4 0-11 0,6 0-25 16,-3 0-48-16,-1-8-78 16</inkml:trace>
  <inkml:trace contextRef="#ctx0" brushRef="#br0" timeOffset="65824.11">21591 14059 279 0,'16'-6'5'15,"0"-2"-6"-15,2 0 3 0,3 1-1 16,3 4-1-16,-1-1 0 16,-1 2-1-16,1 1 2 15,4 1 1-15,5 0 15 16,2 0-6-16,6 1-3 16,1 10-2-16,2 4-4 15,1 4 1-15,-5 6 0 0,-7 7-9 16,-6 11 8-16,-11 5 0 15,-15 9 2-15,0 6-1 32,-17 4 5-32,-7 7 6 0,-3 2 2 15,0 3 8-15,1 1-3 0,-1 2-13 0,3 0-3 16,-1 2-3-16,-7-6-42 16,-9-8-237-16</inkml:trace>
  <inkml:trace contextRef="#ctx0" brushRef="#br0" timeOffset="66293.95">20323 16460 413 0,'0'21'36'0,"4"2"-38"0,-6 7 4 16,2 11-3-16,5 9 1 15,2 10 3-15,1 7 8 16,1 8 6-16,-1 4 8 15,4 1-1-15,-3-5 1 16,1-4-5-16,1-3-12 0,-2-6-4 16,0-1-1-16,-2-4-2 15,-1-1-8-15,-6-6-75 16,-8-13-148-16</inkml:trace>
  <inkml:trace contextRef="#ctx0" brushRef="#br0" timeOffset="66512.67">20032 18140 612 0,'-11'3'8'16,"10"-3"-7"-16,1-1-11 16,18-12 7-16,6-5 3 15,10-8 1-15,6-10 3 16,13-5 0-16,0-9-4 15,6-7 2-15,2-6-5 16,-3-2-39-16,-4-2-16 0,-9-2-12 16,-10-1-135-16</inkml:trace>
  <inkml:trace contextRef="#ctx0" brushRef="#br0" timeOffset="66793.25">19758 17070 462 0,'0'-7'-6'0,"2"-9"-6"15,10-6 6-15,4-6 8 16,4-10-2-16,7-6 3 15,5-6-1-15,2-8 6 16,5 0 1-16,1 3-11 0,1-1 4 16,-1 8-19-1,-5 5-64-15,-3 9-19 0,-4 9-14 0</inkml:trace>
  <inkml:trace contextRef="#ctx0" brushRef="#br0" timeOffset="67079.82">20503 17033 423 0,'7'14'17'0,"0"-6"-15"16,-2 2 8-16,5 0 3 15,0 3-2-15,4 1-3 16,3 2 17-16,1 6-2 0,3 3-7 15,2 1-3-15,3 8-2 16,-3 2-7-16,0 3-2 16,-1 1 0-16,-2-1-3 15,-4-9 3-15,-3-3-4 32,-1-15-16-32,-7-12-15 0,0-8-3 15,-5-24 21-15,0-17-70 0,0-6-78 16</inkml:trace>
  <inkml:trace contextRef="#ctx0" brushRef="#br0" timeOffset="67685.12">20779 17017 269 0,'-1'-32'91'16,"-1"12"1"-16,0 11-30 15,2 9-25-15,0 0-27 0,4 17-10 16,8 10 2-16,5 6 0 16,5 7 0-16,3 2 0 15,4-3-1-15,2-9-2 16,1-6 0-16,-3-14-11 15,-2-10 4-15,-2-6 0 16,-4-22 7-16,-3-9 6 0,-5-10 1 16,0-1-5-16,-3-2 3 15,-6 6 0 1,-4 4 5-16,0 10 15 16,0 7 8-16,-2 9-7 0,-5 1-6 15,2 4-4-15,5 7 0 16,0 2-9-16,0 6-10 15,12 8 2-15,8 0 3 16,4 2-2-16,3 2 0 0,0-5 1 16,-1-3-24-16,-4-6-3 15,-6-4-16-15,-7-4 8 16,-4-12 8-16,-5-7-9 16,0-4 16-16,-10-5 5 15,-3 0 15-15,-3 0 6 16,-1 0-2-16,-2 3 3 15,1-1 9-15,-4 5 14 0,5-2-2 16,0 4-5-16,3 2 3 16,3 3-8-16,2 4-9 15,4 6 4-15,3 4-3 0,2 4-4 16,0 8-3-16,0 11-6 16,5 8 3-16,4 9 1 15,6 8-2-15,2 8 2 16,3 4-2-16,-1 1 2 15,0 0 0-15,-4 0-2 16,-1-4 4-16,-6-1-4 16,-1-5 4-16,-4-7-1 0,-3-5-2 15,0-10 1-15,0-6-1 16,0-8-18-16,-2-11-77 16,-7-9-47-16</inkml:trace>
  <inkml:trace contextRef="#ctx0" brushRef="#br0" timeOffset="68482.86">20993 17022 364 0,'9'-7'113'16,"3"-11"-130"-16,1 0 6 15,3-3 4-15,6-4 6 16,1 0 2-16,3-4 3 15,0 1 5-15,2-5-4 0,1 0-5 16,-5-3 3-16,-4 2-2 16,-6-2-2-16,-7 1 2 15,-3-2 1-15,-4 7-2 16,-6-2 13-16,-4 6 12 16,-4 1 7-16,-1 6-3 0,1 7 4 15,4 3-12-15,3 7-10 16,2 2-5-16,0 2-5 15,5 14-4-15,0 9 2 16,0 11 2-16,5 3-1 16,4 2 0-16,4 0 1 15,1-3-1-15,3-8-2 0,0-9-4 16,3-6 0-16,2-10 3 16,-3-5-3-16,3-12-11 15,-5-12 14-15,2-6 1 16,-7-8 7-16,-3 0-2 0,-3-2 0 15,-5 1 2-15,-1 1 6 16,0 8 3-16,0 3-5 16,-3 9-1-16,1 3 0 15,0 4-4-15,2 9-3 16,0 2 1-16,0 6-5 0,4 8-8 16,6 1 7-16,3 5-7 15,1-2-9-15,1-2-4 16,1-7 10-16,2-4 6 15,-2-5 3-15,-1-3 0 16,0-9-3-16,0-5 14 16,-6 3 1-16,-2 2 5 0,-2 2 7 15,-3 6 6-15,0 4-3 16,-1 0-7-16,4 4-11 16,0 9-3-16,4 2 1 15,6 4 1-15,2-3-3 16,5-1 0-16,3-7 1 0,1-6-2 15,6-2-5-15,-4-15-13 16,0-8 6-16,-4-3 8 16,1-5-1-16,-5-1 4 15,-6 6 5-15,-5 4-2 16,-1 6 3-16,-5 7 18 16,-3 6 7-16,0 3-3 0,2 0-13 15,5 11-12-15,5 1-3 16,8-5-6-16,1-7-78 15,1-29-174-15</inkml:trace>
  <inkml:trace contextRef="#ctx0" brushRef="#br0" timeOffset="71250.42">17846 13340 284 0,'0'0'49'0,"0"0"2"16,0 0-2-16,-1 0-5 16,-1 0-9-16,-3 0-2 15,3 0-3-15,-2 0-6 16,3-1-2-16,-1 1-2 15,0 0-1-15,2 0-4 0,-2 0-5 16,2 3-5-16,0 9-2 16,0 6-3-16,6 10 2 15,4 5 2-15,3 10-3 16,1 7 2-16,1 7-1 16,1 3-2-1,-3 3 2-15,1 1 0 0,-4-4 1 16,2 1 2-16,-2-5-2 15,-1-5 1-15,2-1 1 0,-4-5-5 16,2-6 1-16,-1-2 0 16,-3-8-1-16,-2-8 1 15,1-6-3-15,-4-12-5 16,0-3 1-16,-5-16 1 16,-7-14 2-16,-5-11-6 0,-5-14-7 15,-5-8 3-15,0-3-3 16,-2 0-4-16,3 6-3 15,1 4 21-15,5 5 1 16,0 8 2-16,4 1-1 16,4 7 1-16,-1-1 6 15,2 2 0-15,0 2-2 0,0 0-3 16,3 3 0-16,-4 1-3 16,5 3 2-16,4 4 0 15,1 4-2-15,2 4 0 16,0 6-2-16,7 1 3 0,6 6-3 15,-1 0 3-15,7 7 0 16,0 9 1-16,4 7-1 16,3 6 3-16,-1 3-1 15,4 5-1-15,5 4 2 16,0 0-1-16,0 2-1 16,0-4 2-16,-2-3-2 0,-3-4-1 15,-2-3 1-15,-2-6-1 16,-4-4 0-16,-1-6 1 15,-3-1 0-15,-3-4-28 16,-4-3-45-16,-4-1-52 16,-6-4-104-16</inkml:trace>
  <inkml:trace contextRef="#ctx0" brushRef="#br0" timeOffset="71578.89">17617 14198 458 0,'-2'11'-9'16,"0"-9"-17"-16,2-2 5 15,0 0 24-15,6 0 5 16,4-2 16-16,5-7 3 0,7-7 0 16,4-5-5-16,3-10-7 15,6-8-3-15,6-6-4 16,3-8 0-16,-2-1-1 16,-1-1-8-16,-5 1-41 0,-9 4-113 15,-9 2-159-15</inkml:trace>
  <inkml:trace contextRef="#ctx0" brushRef="#br0" timeOffset="72242.95">17975 13171 303 0,'-2'11'4'0,"0"-1"-4"16,-1 1 4-16,3 0 10 15,0-3 12-15,0-1 9 16,0-1 8-16,0-2-13 16,0-3-12-16,0 1 1 0,0-2-4 15,0 0-3-15,0 0-2 16,0 2 1-1,0 0-8-15,5 3 2 0,0 0 11 16,2 7-3-16,0-1 1 16,4 7 1-16,2 6-2 0,2 5-1 15,2 1 0-15,3 9-4 16,3 1 0-16,0 1-3 16,-1-3-3-16,2-2 2 15,-2-6-2-15,-2-7-1 16,2-9-1-16,-3-8-4 15,-2-6 2-15,-1-9 6 0,-3-13-5 16,-1-8 5-16,-7-5-7 16,-3-7-12-16,-2-1 5 15,-4-2 1-15,-11 1 2 16,-4 6 3-16,-1 3 3 0,-1 7 3 16,1 6 1-16,8 8 7 0,-1 4-1 15,6 8 1-15,4 2-4 16,1 0-3-16,2 2-7 15,0 12 0-15,2 6 1 16,8 5 3-16,5 5-1 16,5 3 2-16,1 3 0 0,4 2 0 15,6-3 3-15,-3 0-1 16,3-4 9-16,0-4-9 16,-3-4-3-16,-6-3 1 15,-4-11-21-15,-5-9-29 16,-6 0-38-16,-4-22-6 0,-3-4-27 15,-5-17-32-15</inkml:trace>
  <inkml:trace contextRef="#ctx0" brushRef="#br0" timeOffset="72455.08">18311 12983 340 0,'-5'-14'42'0,"5"9"-10"31,0 5-20-31,0 3-4 15,0 12 16-15,6 4 17 0,3 8-11 16,1 7-3-16,5 0-9 0,3 5 5 16,2 0-3-16,0 1-4 15,1-4-9-15,1-3-4 16,-2-2-1-16,-3-11-2 16,-2-3-42-16,-8-10-43 15,-7-7-76-15</inkml:trace>
  <inkml:trace contextRef="#ctx0" brushRef="#br0" timeOffset="72626.95">18260 13330 462 0,'0'4'8'0,"0"-4"-11"16,10-1 5-16,9-13 26 15,4-5 3-15,6-13-13 16,9-8-7-16,3-10-7 15,0-6-2-15,0-1-2 0,-8-1-26 16,-8 1-123-16,-9 0-206 16</inkml:trace>
  <inkml:trace contextRef="#ctx0" brushRef="#br0" timeOffset="73235.73">18465 12582 486 0,'-6'7'13'16,"4"0"-13"-16,2 2-7 16,0 11 10-16,0 5 10 15,8 7 9-15,4 9 7 0,2 3-5 16,4 6-4-16,3-2-8 16,-1 2-8-16,6-5-2 15,1-5 0-15,-2-5-1 16,0-5 0-16,-2-5 1 15,-1 0-2-15,-4-8 0 16,-2 1 0-16,-5-8 1 0,0-1-1 16,-3-2-1-16,-2-4 2 15,-2 1-2-15,0-2 2 16,-1 0-1-16,-1 1 2 16,0-3-2-16,-2 2 1 15,1 0-1-15,-1-2 0 0,0 0 0 16,0 0-2-16,0 0 2 15,0 0 2-15,-7-5-2 16,-4-6 0-16,0-3 0 16,-1 0-1-16,-6-10 1 15,1-1-2-15,0-2-9 0,-1-3 1 16,0 1 1-16,0-1 1 16,7 2 12-16,0 1-3 15,4 7-8-15,5 0 6 16,2 3 8-16,0 2-3 0,5 3-1 15,7-1-3-15,0 5 2 16,6 0 1-16,3 5 2 16,3 3 1-16,1 3 1 15,2 13-2-15,-5 6-1 16,-1 6 2-16,-3 4-4 16,-4 3 2-16,-2 2-2 15,-4-3-3-15,-2-5-31 0,2-8-32 16,-2-10-41-16,0-11-70 15,1-11-94-15</inkml:trace>
  <inkml:trace contextRef="#ctx0" brushRef="#br0" timeOffset="73532.68">18878 12723 394 0,'-6'-16'29'16,"1"7"6"-16,-1 5 0 15,4 4 1-15,0 0-20 16,2 7-6-16,0 9-4 15,0 4-1-15,10 7 2 16,4 3-4-16,6 3 2 0,7-5-5 16,4-5 0-16,3-11-3 15,-2-9-22-15,4-3 4 16,-2-18 11-16,-5-11 14 0,-9-7-4 16,-6-3 4-1,-9 0-1-15,-5-2 12 0,-11 5 6 16,-10 6-3-16,-10 5-2 15,-1 7 0-15,-6 11-6 16,4 7-5-16,0 0-3 16,4 7-19-16,3 9-38 0,7-5-43 15,6-1-254-15</inkml:trace>
  <inkml:trace contextRef="#ctx0" brushRef="#br0" timeOffset="73867.38">19005 12517 594 0,'7'-8'1'0,"3"1"-2"16,3 1 1-16,9 6 0 0,5 0-4 16,2 11 2-16,2 9 1 15,-2 5-2-15,-7 7-6 16,-5 3-16-16,-7-1 4 15,-6-2 8-15,-4-5 9 16,0-6 5-16,0-10 9 16,-7-7 28-16,-2-4 21 0,-1-11-18 15,0-10-12-15,-4-10-13 16,1-4-7-16,2-4-7 16,4-3-3-16,1 3 0 0,6 2-25 15,3 6-14-15,7 10-20 16,11 5-24-16,-1 7-31 15,2 4-112 1</inkml:trace>
  <inkml:trace contextRef="#ctx0" brushRef="#br0" timeOffset="74393.16">19453 12218 562 0,'-19'-9'14'0,"1"7"-14"15,0 2 1-15,4 9 3 16,1 11 0-16,1 9-3 16,4 4 1-16,3 1 0 15,5 2-2-15,0-4 2 16,11-5-2-16,5-7-3 0,4-12-1 16,3-8-10-16,2-3-11 15,0-19-13-15,3-10-8 16,-8-11 4-16,-6-3 30 15,-6-6 12-15,-4 0 16 16,-4 4 7-16,-4 9-10 0,-6 7 7 16,-1 11 35-16,2 6-3 15,2 12-16-15,2 3-9 16,1 11-20-16,4 8-9 16,0 8 2-16,9 5 0 15,4 2 0-15,6 0 0 16,6-6-5-16,2-8-35 0,0-10-24 15,-3-10 8-15,-3-10 15 16,-4-19 16-16,-9-12 30 16,-6-5-8-16,-2-8 4 15,-2-5 1-15,-8 6 8 16,-3 5 6-16,0 9 10 0,5 10 24 16,-4 11 5-16,7 14-12 15,-2 4-12-15,5 4-19 16,2 16-10-1,0 7 2-15,2 5 0 16,9 6-2-16,7 2-1 0,6 5-11 16,0 0-44-16,1-6-86 0,2-7-237 15</inkml:trace>
  <inkml:trace contextRef="#ctx0" brushRef="#br0" timeOffset="74699.87">19670 12123 397 0,'-4'-8'187'16,"3"-3"-188"-16,1-7-1 15,0-3 2-15,1-6 3 16,13-7-3-16,3-2-21 0,-2-6-16 16,6-1 27-16,-8 1 13 15,1 7 0-15,-9 7 4 16,-2 4 29-16,-3 11 16 15,0 8 0-15,0 4-7 0,0 1-26 16,6 6-20 0,0 6-4-16,8 7 4 15,1 5 1-15,5 2 1 16,4 3-1-16,0 3-36 16,0-5-30-16,-6-8-46 15,-6-8-206-15</inkml:trace>
  <inkml:trace contextRef="#ctx0" brushRef="#br0" timeOffset="74840.45">19752 11544 645 0,'-6'-2'7'16,"3"2"1"-16,1 0-12 15,2 0 5-15,0 2-34 16,5 1-63-16,9 1-116 0</inkml:trace>
  <inkml:trace contextRef="#ctx0" brushRef="#br0" timeOffset="75142.81">20028 11512 673 0,'0'-2'30'15,"8"2"-34"-15,-3 2-13 16,4 12 17-16,2 6-5 0,3 5-2 15,7 0-11-15,3 1-28 16,3-4-3-16,2-6 26 16,0-11 3-16,-1-5 16 15,-1-18 3-15,-1-14 44 16,-7-11 10-16,-3-8-21 0,-2-8-6 16,-4 0-5-16,-7 2-1 15,-3 7-6-15,-1 9 0 16,-11 9 3-16,-3 10 3 15,-2 12-14-15,0 4-9 0,-2 6-4 16,7 0-39-16,-1 9-54 16,4 2-97-16</inkml:trace>
  <inkml:trace contextRef="#ctx0" brushRef="#br0" timeOffset="75502.23">20530 11244 587 0,'2'-3'15'16,"-2"-3"-8"-16,0 2-5 15,0-1 2-15,0-3-3 16,0-3-4-16,-8 0-14 0,-1-2 4 15,-1 3 15 1,1 3 7-16,-2 3 16 16,4 4 5-16,0 7-16 0,0 15-9 15,7 6 1-15,0 8 7 16,14 3 4-16,6 0-6 0,6-1-6 16,6-4-5-1,5-9 0-15,0-9 0 0,1-9-1 16,-4-7-7-16,-2 0-17 15,-12-14-32-15,-11-4-66 16,-9-2-272-16</inkml:trace>
  <inkml:trace contextRef="#ctx0" brushRef="#br0" timeOffset="75987.39">19023 13206 570 0,'6'2'126'15,"-3"0"-120"-15,4 0-26 16,4 4 16 0,5 4 5-16,4 8 0 0,1 7 0 15,6 7 7-15,0 4 1 0,4 4 4 16,-6 0 2-16,2 0-8 16,-3-2-1-16,-4-8-6 15,1-3-4-15,-8-5-40 16,-3-8-44-16,-5-7-47 15,-5-7-181-15</inkml:trace>
  <inkml:trace contextRef="#ctx0" brushRef="#br0" timeOffset="76284.27">19145 13359 508 0,'-6'-19'7'15,"6"-2"1"-15,0-4-3 16,6-1 6-16,5-3 3 15,3 0 6-15,8-2 6 16,5-1-2-16,5 4-1 16,4 1-1-16,6 12-11 15,-5 3-8-15,1 12-3 16,-8 7-3-16,-1 17 1 0,-5 12 1 16,-5 8 1-16,-4 6 1 15,-7 4 5-15,-4 5-1 16,-4-4 4-16,0-2-1 15,-5 0-3-15,-6-10 1 16,-4-6-2-16,1-4-2 0,-4-10-3 16,1-11-37-16,-4-12-76 15,1-14-195-15</inkml:trace>
  <inkml:trace contextRef="#ctx0" brushRef="#br0" timeOffset="76472.75">19507 13008 735 0,'7'0'11'0,"-4"13"-15"0,6 8 2 0,-1 9 0 16,7 12 3-16,-2 4 2 16,0 8-2-16,-3-4 3 15,4-6-5-15,-1-6-7 0,1-10-45 16,-3-10-59-16,-2-10-146 15</inkml:trace>
  <inkml:trace contextRef="#ctx0" brushRef="#br0" timeOffset="76675.88">19500 13146 580 0,'-8'-24'16'0,"-1"9"-7"0,7 2 1 15,2 6 3-15,6 3 2 16,7 4-4-16,8 0 5 15,4 0-7-15,7 2-3 16,7 0 3-16,6-2-6 0,2 0 0 16,-1 0-1-16,1-2-2 15,-9-5-33-15,-9-2-69 16,-9-5-88-16</inkml:trace>
  <inkml:trace contextRef="#ctx0" brushRef="#br0" timeOffset="76863.35">19806 12737 422 0,'-16'-36'57'0,"3"12"-4"16,4 6-6-16,4 10-3 16,3 7-3-16,2 1-16 15,0 7-17-15,4 13-3 16,5 6 9-16,3 10 9 0,3 7-3 16,0 5-6-16,4 2 1 15,1 0-6-15,1 0-6 16,-1-2-1-16,0-5-23 15,-3-11-49-15,0-13-55 16,-5-15-137-16</inkml:trace>
  <inkml:trace contextRef="#ctx0" brushRef="#br0" timeOffset="77197.57">20055 12617 491 0,'6'-44'61'0,"-6"8"-34"0,0 8 9 16,-7 4-7-16,-7 10 3 15,-3 9-9-15,-2 5-10 16,-10 1-9-16,2 17 3 16,2 8-4-16,-1 4-3 15,11 2 1-15,7-2-1 16,8-3-1-16,5-6-7 0,15-3-16 16,11-5 4-16,1-4 9 0,5-2 8 15,4-2 1-15,-2 1 0 16,-3-1 2-16,-2 4 1 15,-7 3 2-15,-7 4 1 16,-11 4 3-16,-6 5 1 16,-3 6 13-16,-14-1-1 0,-6 3-10 15,-5 2-5-15,-2-3-4 16,2-6-3-16,2-8-34 16,3-16-68-16,4-9-259 15</inkml:trace>
  <inkml:trace contextRef="#ctx0" brushRef="#br0" timeOffset="77613.19">20549 11979 437 0,'-7'-9'110'0,"-2"3"-107"16,0-2 5-16,0 3-4 15,-1 5 11-15,-4 2-4 16,2 13 2-16,0 5-8 0,4 6-1 16,5 0-1-16,3-1-1 0,1-2-2 15,16-3-8-15,5-6-18 16,4-3 1-16,8-4-5 15,3-3 24-15,2 4 7 16,0 0 3-16,-1 0 27 16,-8 3-1-16,-4 3-4 15,-10 4-10-15,-9 1-10 0,-7 5 6 16,0 1 2-16,-10 1-1 16,-7 3-5-16,-6 1-3 15,-2 0-4-15,-2-1-1 16,-2-4-5-16,4-4-25 15,0-13-50-15,5-8-62 0</inkml:trace>
  <inkml:trace contextRef="#ctx0" brushRef="#br0" timeOffset="77921.2">20770 12100 583 0,'13'10'48'0,"-1"-5"-48"15,3-2 0-15,-1-1-8 16,-1-2-20-16,-3-4-19 16,-1-12 22-16,-5-7 8 15,-4-4 14-15,0-3 6 0,-9-2 6 16,-5 4 26-16,-4 3 9 16,1 5-15-16,0 9 8 15,0 8 2-15,5 3-10 16,3 13-13-16,0 6-14 0,5 9 0 15,2 2 1-15,2 4 0 16,4-1-3-16,9-3-4 16,4-7-36-16,5-5-45 15,-3-11-78 1,0-7-284-16</inkml:trace>
  <inkml:trace contextRef="#ctx0" brushRef="#br0" timeOffset="78225.25">20882 11814 649 0,'-2'-4'44'0,"0"2"-20"16,2 2-15-16,0 0-9 15,7 2-4-15,8 7 3 16,4 4 1-16,5 1 0 16,3 4 1-16,0 1-1 15,-4 1-4-15,-5 1-12 0,-5-2 9 16,-6-1 5-16,-4-3 2 15,-3-6 0-15,0-6 3 16,0-3 13-16,-5 0 8 16,-3-15 4-16,3-4-8 0,0-7-10 15,-1-8-8-15,3-2 2 16,3 2-2-16,-2 0-4 16,2 5-20-16,0 4-15 15,0 4-21-15,0 5-41 16,2 2-105-16</inkml:trace>
  <inkml:trace contextRef="#ctx0" brushRef="#br0" timeOffset="78505.39">21104 11691 563 0,'0'3'125'16,"0"0"-111"-16,0 1-12 0,0 3-5 15,0 4 4-15,3-1-1 16,5 2-1-16,3 0-12 15,3-1-8-15,4-4 8 16,0-4-16 0,2-3 10-16,0-3 14 15,-3-12 11-15,0-6 33 16,-5-6-5-16,-1-5 3 0,-7 0-7 16,-3-2-9-16,-1 3-10 0,0 6-1 15,-6 2-4-15,-4 4 2 16,-1 6-7-16,1 3-2 15,-1 1-1-15,0 5-24 0,4 0-45 16,2 4-61-16,5 0-222 16</inkml:trace>
  <inkml:trace contextRef="#ctx0" brushRef="#br0" timeOffset="78825.65">21318 11560 655 0,'-2'4'33'16,"0"-3"-35"-16,2-1-11 15,2 0 8-15,5 0 1 0,4-11-4 16,0-2 3-16,-1-9-1 16,-2-5 7-16,-3-1 1 15,-3-1 1-15,-2 4 4 16,0 6 6-16,-7 3 9 0,-1 8 8 15,3 8-1-15,-2 8-6 16,4 14-13-16,1 7-7 16,2 5 3-16,2 7 3 15,6-1-4-15,5-3-1 16,5-6-3-16,-2-7 0 16,4-4-12-16,-2-8-27 0,-6-8-61 15,-2-4-204-15</inkml:trace>
  <inkml:trace contextRef="#ctx0" brushRef="#br0" timeOffset="81242.39">9059 5238 292 0,'-11'-17'7'0,"-2"0"7"15,-1 5 18-15,-3 1-3 16,0 4-7-16,0 3-5 16,2-2 3-1,2 2 5-15,4 2-5 16,4-2-7-16,3 2-9 0,0-1-4 0,2 3-2 15,0 0-1-15,-3 0 5 16,1 0 5-16,-4 0-4 16,-1 7 0-16,0 3 0 15,0 5 0-15,-1 6 0 0,3 0 0 16,3 4-1-16,2 0-2 16,0 0 0-16,0-5 0 15,7 0 0-15,6-5-2 16,1-7 1-16,1-2 0 15,2-6 0-15,5 0 0 0,0-2 0 16,2-7-2-16,0-1 4 16,3-5-2-16,2 1 2 15,3-1 1-15,4-6-3 16,8-2-2-16,5-7 6 16,11-6-2-16,7-3 1 15,-1-4-1-15,0 0-1 0,-8 5-1 16,-14 8-35-16,-17 5-51 15,-18 8-108-15</inkml:trace>
  <inkml:trace contextRef="#ctx0" brushRef="#br0" timeOffset="81788.63">9113 4962 213 0,'0'0'151'0,"0"0"-143"16,0 0-1-16,0 0 1 15,0 0-9-15,0 0-4 16,0 0 1-16,3 0 0 0,4 8 5 16,0-2 1-16,3 9-2 15,-3-1 5-15,0 7 0 16,4 1 1-16,-4 3 0 15,5 0-3-15,-2-3-1 0,2-3-3 16,2-4 0-16,3-3-2 16,0-5 6-16,3-7-6 15,5 0 8-15,4-3 19 16,5-14-1-16,11-8-8 16,7-11-10-16,7-8-3 0,13-10 0 15,11-5-2 1,1-3 5-16,1 1-3 0,-3 2-2 15,-8 15 1-15,-19 10-2 16,-13 11 1-16,-13 16-14 16,-17 7-9-16,-12 0-35 15,0-16-133-15</inkml:trace>
  <inkml:trace contextRef="#ctx0" brushRef="#br0" timeOffset="86434.66">17617 14468 283 0,'5'10'12'0,"-1"-1"-8"0,5 4-5 16,2-3-11-16,4 5 12 16,4-4-1-16,-1 1 0 15,1 4 10-15,1 0-3 16,4 2 5-16,-1 3-4 16,0 5 0-16,1 4 2 0,3 3-1 15,2 1-2-15,3 1 2 16,0 0 0-16,4-5-5 15,0-2 1-15,7-3 1 16,0-7-1-16,6-4 1 16,1-3-5-16,4-7 4 15,3-4 4-15,1 0-6 0,1-2-1 16,1-9 2-16,1-3-2 16,1-6-2-16,5-3 4 15,2-5-1-15,3-2 0 16,6-4 0-16,0-2-3 15,0 2 2-15,-1 0 0 0,-7 3-1 16,0 2 0-16,-4 3 3 16,-3 1 2-1,-2-1 2 1,0 1 3-16,4-3 0 0,-1-5-1 16,3 1-1-16,2-6-4 15,-1-2 0-15,1-7-2 16,1 2 1-16,-3-3-2 0,-4-2 0 15,-2 2-1-15,-1-2 1 16,-9 4-1-16,0 0 1 16,-5 3 0-16,-2 3 0 0,-3 1 5 0,-1 0 6 15,2 0 0-15,-2-2 3 16,3-4-10-16,-2 2 2 16,2-3 0-16,-1-4-3 15,-1 3-3-15,0-4 2 16,-1 1-2-16,-1-1 1 0,1-1 1 15,-1 0-1-15,-1-1 2 16,-2 3-2-16,-4 0 1 16,-1 0 0-16,-4 5 1 15,0-2 2-15,-3 5 3 0,-2-1-1 16,0 0-4-16,0 2-3 16,2-2 0-16,0 0 0 15,-1-1-1-15,3 1 0 16,-4-5 2-16,0 2-2 15,-4-1 0-15,-2 2 2 16,-1 1-2-16,-5 1 1 0,-1 5 0 16,-1-1 2-16,-3 0 2 15,2 2 2-15,0-2-4 16,0 0 1-16,3 1-4 16,0 0 1-16,-1 2 0 0,-3-3-1 15,-1 4 0-15,-3-1 1 16,-2-1 0-16,0 1-1 15,0-2 2-15,-3 3-1 16,-4 0-1-16,2-2 1 16,0 5-1-16,1 1 0 15,-1 0 1-15,2 2-1 0,1 1 0 16,-4-3 0-16,1 5 0 16,-1-3 1-16,-1 3-2 15,-1-3 2-15,-2 4-1 16,1 0-1-16,-1 4 1 15,-3-2-1-15,2 1 1 0,-3 1-1 32,0-1 0-32,-3 2 2 15,1 3-1-15,0-1-1 0,0 0-2 0,-2 2 2 16,2 0 2-16,-2-2-3 16,0 4 1-16,-2-3-1 0,0 5 2 15,3 0 0-15,-2-1-1 16,0 2 0-16,-3 1 1 15,1 1-1-15,-3 0-3 16,0 0-4-16,-2 3 3 16,-1-3 0-16,0 4 0 0,-2 0 2 15,1 2 2-15,-3-1 1 16,2 1 1-16,2-1-1 16,-2 4 0-16,1 0 0 15,2 0 0-15,-2 0 0 16,0 0 0-16,-1 0 1 15,-3 0-2-15,1 0-1 0,1-2-1 16,-1 2 4-16,0-2-3 16,4 2 3-16,-3 0-3 15,3 0 3-15,-5 0-2 16,3 0 2-16,-2 0-1 16,1 2-1-16,-4 4 1 0,0 1 0 15,1 0-1-15,-2 1 1 16,1 2 0-16,1-2 0 15,3-1 0-15,1 1 0 16,2-1 0-16,3-2 0 16,1-2 0-16,-1 5 1 0,2-3-2 15,-4 4 1-15,1 2 1 16,-4 1-2-16,2 8 1 16,-3-1 1-16,-3 3-1 15,-1 1-1-15,4 4 2 0,-4-2-2 16,3 3 1-1,-3 1 0-15,2 2 0 0,-2-1 0 32,0 0 0-32,-5 1 0 15,2-1 0-15,-1 2 0 0,-1 0 0 0,3 0 0 16,-2 2 0-16,0 0 0 0,1 2 0 16,0 3-2-16,-2-2 2 15,0 4 2-15,-2 0-6 16,-3 2 8-16,3-4-6 15,0 0 0-15,-1-1 4 16,1-3-2-16,2 2 0 0,-3-4 0 16,5 0 0-16,-1 2 2 15,4 0-2-15,-2-5-2 16,2 3 4-16,-1-3-2 16,3 1 0-16,-2 1-2 15,0-2 4-15,-2 2-2 0,-1 2 0 16,-1 0 0-16,-2 1 0 15,6-1 0-15,0 1 0 16,2-4 1-16,3 1 0 16,2 2-2-16,0-1 2 15,-2 0-1-15,3 1 0 16,-1 2 1-16,-2-2-1 0,2 0 1 16,2 2-1-16,-2-2 0 15,3-2 0-15,2 0 0 16,1-2 1-16,0-1-2 15,0-5 2-15,4 1-2 16,-3 0 1-16,3-1 0 0,0-1 1 16,0 4-2-16,-2-4 2 15,2 2 0-15,-1 0-1 16,-1-2 0-16,4 0-2 16,-2-4 3-16,5 0 0 0,1-4-1 15,3 0-1-15,3-2 1 16,0 0 0-16,-2 4 0 15,2-1 1-15,-1 0-2 16,2 0 1-16,-3 1 0 16,2 1 1-1,0-3-2 1,0 4 2-16,-2-1-1 0,2 0 0 16,0 3 0-16,0-3 0 15,-1 2 0-15,3 1 0 16,-2 0 1-16,2 1-2 15,-2 3 1-15,-2-2 1 16,2 2-2-16,-1 2 2 0,-2-2-1 16,2 0 0-16,0 2 0 15,1-3 0-15,2 2-1 16,1-3 2-16,0 0-1 16,2 2-1-16,0 0 2 0,0 3-2 15,0-1 1-15,2 2 0 16,3-1 0-16,2-2 0 15,2 4 0-15,4-4 0 16,-1 1 0-16,3 0 0 16,-1 0 1-16,1 1-1 0,-1 1 0 15,0 0-1-15,-1-2 2 16,-1 1-1-16,-1-3 0 16,0 2 0-16,3-1 0 15,1-1 0-15,2-1 0 16,0 0 0-16,4-1-1 15,-1 1 0-15,5 1 1 16,-3 1 2-16,1-1-2 0,0 2 1 16,-1 0-1-16,0 1 1 15,1 2-1-15,-4 1 1 16,3 0-1-16,5 4 0 16,0-5-3-16,-4-14-75 0,-3-21-231 15</inkml:trace>
  <inkml:trace contextRef="#ctx0" brushRef="#br0" timeOffset="89548.18">31485 10049 174 0,'-7'-20'312'0,"7"-8"-332"15,0 0-3-15,16 0 21 16,4 7-13-16,1 5-2 0,-2 0 11 15,-7 6 5-15,-2 4 4 16,-3 3-2-16,-6 3-1 16,3 0 0-16,-2 0 0 15,3 1 0-15,-2 7 1 16,2-1 0-16,-1 1 2 0,-1 2 2 16,4 0 4-16,-4 2-1 15,1 3 1-15,-3 3-1 16,4-2 0-16,2 1-3 15,3-2-3-15,2 1 0 16,2-5 0-16,5-2-1 16,1-2 2-16,0-4-2 0,8-3 2 15,6 0 1-15,2 0 3 16,9-10 0-16,7-7-1 16,6-2-4-16,6-8-1 15,4-5 0-15,2-4 0 16,0-5 1-16,-6-1-2 0,-6 0 1 15,-7 3 0-15,-14 3-1 16,-6 6 2-16,-13 7-1 16,-6 1 1-16,-5 7 1 15,-2 5-2-15,-2 3-5 16,-1 4-28-16,-2 1-76 0,0-1-195 16</inkml:trace>
  <inkml:trace contextRef="#ctx0" brushRef="#br0" timeOffset="94864.66">28439 9667 235 0,'6'-4'158'15,"-4"-1"-154"-15,3-3 1 0,2 2-4 16,5-3 1-16,5 2-1 15,3-2-2-15,1 2-2 0,1 0 5 16,0 0-2-16,-7 2 0 16,0 1-1-16,-4 2 3 15,-6 0-2-15,-3 2 0 16,-2 0 15-16,0 0 32 16,-6 0-17-16,-1 0-14 0,2 0-8 15,-2 0 2-15,1 0 15 16,4 0-7-16,2 0-12 15,0 2-9-15,0 4 3 16,0-1-3-16,0 0 5 16,0 2-2-16,2-4-3 0,2 2 2 15,-2-4 3-15,0-1-3 16,0 0 1-16,-1 0 2 16,-1 0 1-16,0-7 7 15,0-2 0-15,0-1-5 16,-1 0 1-16,-11-1 3 15,2 2 0-15,-2 3 2 0,-5 2-4 16,5 2-2-16,-1 2-1 0,2 0-2 16,3 6 2-16,0 6-6 15,3 2 1-15,-1 4 1 16,6 0-1-16,0 0-1 16,0-4 4-16,0 0-2 15,0-7 0-15,0-1-3 16,0-2 0-16,0-4 1 0,0 0 7 15,2-4-5-15,-2-5 1 16,0-2 6-16,0-1 1 31,0 1 1-31,0 2 4 0,0 2-3 16,0 1 2-16,-5 3-5 16,0 3-3-16,1 0-2 15,-2 0-1-15,2 3-2 0,3 3 1 16,1 3-2-16,0 0 0 0,0-2 1 15,0-3-2-15,1-1 1 16,1 1-1-16,2-4-1 16,-3 2 7-16,2-2-2 15,-3 0 3-15,0 0 9 16,0 0 1-16,0 0 11 0,0 0-9 16,-4 0-9-16,0 1-4 15,4 1-3-15,0 0-5 16,8-2-30-16,4-2-27 15,7-30-64-15</inkml:trace>
  <inkml:trace contextRef="#ctx0" brushRef="#br0" timeOffset="97570.3">26749 9553 235 0,'0'0'11'0,"0"-3"-6"15,0-1-1-15,0 1-6 16,0-1 4-16,1 0 7 0,3 2-9 16,-3 1 8-16,3 1-6 15,-1 0-1-15,1 0 0 16,-1 0 4-16,1 5 1 16,-1-2 0-16,2 5 2 15,0-3-4-15,-2 2 1 0,3 1 0 16,1-1 1-1,1 3 0-15,-3-1-1 0,3 4 1 0,-1-1-2 16,0-1 1-16,1 3 1 16,-1-1-2-16,2-1-2 0,-2-3 2 15,4 0 2-15,-2-4 3 16,1 1 2-16,2-3-1 16,-3 1-1-16,3-4-3 15,1 0 1-15,-1 0 5 16,3 0-7-16,4-7 8 0,3-2-2 15,7-5-5-15,5-3-1 16,5-4-2-16,5-1 0 16,4-3-2-16,2 1 0 15,1 2-1-15,-5 0 0 16,-2 3 0-16,-7 4 0 0,-3-1-1 16,-5 5 2-16,-4 0 0 15,-4 0-2-15,1 2 2 16,-4-2 1-16,3 2-2 15,-1-1 3-15,0 0 1 16,-2 6 0-16,-2 0-3 16,-3 2 0-16,-5 2 1 0,-1 0-4 15,-7 6-18-15,0 8-9 16,-7 4-9-16,-7 2-25 16,-4-5-82-16</inkml:trace>
  <inkml:trace contextRef="#ctx0" brushRef="#br0" timeOffset="98446.86">26820 9369 231 0,'0'2'15'0,"0"-1"-8"16,0 2-7-16,0 2-2 0,0-1 1 16,0 5 1-16,3-2-2 15,1 3 0-15,3 1 2 16,-2 4 1-16,0 0 2 15,0 5 8-15,-2-1 5 0,3 4 2 16,-3-1-4-16,2 0-4 16,0-4-2-16,0-3-3 15,0-2 2-15,0-3-2 16,1-4-1-16,0-4 4 16,2-1 5-16,1-1 6 15,2 0-1-15,2-1 3 16,1-7-3-1,2-4-7-15,3-2-3 16,3-1-3-16,2-2 2 0,1-3-3 0,1 1 0 16,1-1-2-16,4 0-1 15,-4 1 3-15,2 0-2 16,-2-1 0-16,1 2 0 0,3 0 1 16,-2 4-1-16,1-4 0 15,-1 4 1-15,0-1-2 16,0 4 1-16,-5-1-1 15,0 2 1-15,-4 1 1 16,-5 2 0-16,-3 3 0 0,-2 0 3 16,-3 3-4-16,1 1-1 15,-3 0-2-15,4 0 2 16,6 1-4-16,2-1-39 16,3-12-80-16</inkml:trace>
  <inkml:trace contextRef="#ctx0" brushRef="#br0" timeOffset="112153.55">6489 6145 50 0,'9'-6'35'0,"2"1"-14"16,-2-1-10-16,-2 3 7 15,2-1-13-15,-2 1-2 16,2 1 0-16,0 1 1 16,0-1-2-16,2 0 5 15,0 0-1-15,1 2-5 0,-1 0 2 16,1 0 0-16,-1 0 1 0,2 0-2 16,-1 4 0-16,3 3 0 15,-3 0 3-15,5 0 16 16,-1 2-15-16,0 0-1 15,3 2-1-15,3-4 1 16,-2 1-2-16,6 2 2 0,0-3 0 16,-1 1-1-16,7 0 0 15,0-3 3-15,2 0 1 16,3 1-1-16,1 1-2 16,-1 0-3-16,2-2 2 15,0 2-3-15,0 0 0 0,-1 1 0 16,-3-1 0-1,6 0 1-15,-4 0-2 0,2-1 2 16,2 1-2-16,1 0 3 16,-1 0 1-16,5 2-4 15,-5 0 0-15,0 0 1 16,-2 1-2-16,-1-1 1 0,1 0 1 16,2 0-1-16,0-4-6 15,3 1 6-15,2-1 3 16,1-3 0-16,2 0 0 15,-1-2 1-15,-1 0 1 16,0 0-3-16,-2 0 0 0,-1 0 1 16,0 0-2-16,1 0 1 15,0 0 1-15,3 0-1 16,3 0 1-16,-2 0-3 16,7 0 0-16,0 0 2 15,0 0-1-15,1 0 0 0,-2-5-1 16,-2 1 0-16,1-2 2 15,-2 3-2-15,-4-1 0 16,3 1 0-16,-2-1 1 16,-1 1-1-16,-1 1-1 15,2-2 1-15,2 1 2 16,-3 1-3-16,1-2 1 16,-1 1 0-16,-1-1 0 0,2 1 1 15,-5-1-1-15,-1 0 0 16,2 3-1-16,-4-1 2 0,3 2-1 15,-3-2 0-15,-2 2 0 16,7 0 0-16,-7 0 0 16,4 0 2-16,-3 0-1 15,1 0-1-15,0 0 0 16,-1 0 0-16,-1 0 0 16,-5 0 1-16,2 0-1 15,-2 0 0-15,-2 2-1 0,-1 0 2 16,-1 2-1-16,3-3-1 15,-1 3 2-15,-2-2-1 16,-1-1 1-16,5 1-2 16,-2-2 1-16,3 0 1 15,-2 0-1-15,-3 0 0 0,3 2 1 16,-3-2 0-16,1 0-1 16,1 0 2-16,-2 0-1 15,8 0-2-15,-8 0 1 0,8 0 2 16,-4 0-2-16,0 0 2 15,-2-2-1-15,0 0 0 16,2 2 2-16,-6-1-1 16,2-1 1-16,-1 2-2 15,-2 0 2-15,2 0-1 16,-2 0-2-16,-2 0 1 16,-1 0-1-16,-2 0 2 0,-2 0-2 15,4 0 1-15,0 0-1 16,-2 2 0-16,3-1 1 15,3-1-1-15,-3 0 0 16,2 0 1-16,-6 0-1 16,-1 0 1-16,-6-5 0 15,1-1 1-15,-3 1 2 0,-2 2 2 16,-4-3 3 0,0 5 0-16,1-5 0 15,-2 1 0-15,3-2-3 0,0 1-4 0,1 1 0 16,3 2-1-16,-5-3 0 15,1 1-1-15,-4-1 0 16,4 3 0-16,-5 0 4 16,1-3-4-16,1 0 6 15,0-2 2-15,2-2-1 0,4 2-5 16,3-3 2-16,3 2-5 16,2-2 2-16,-1 3-1 15,3 0 0-15,-4 3-1 16,-2 0 1-16,-5 0 1 15,-3 3 0-15,-2-2-2 0,-1-2 1 16,0 3 2 0,0-4-2-16,1 0 0 0,-2-2 2 15,3-2-1-15,-1-3-1 16,0 1 1 0,0-1-1-16,-2 0 2 15,-3-1 5-15,0 0 1 0,0-1 0 16,0-1 6-16,0 0-9 15,-5-1 1-15,-1-2-3 16,2 2 2-16,-1-2-3 16,0 1-1-16,0-1 0 15,1-3 0-15,-2-2 0 0,2 0 0 16,1 0-1-16,-1 0 1 16,1 4 0-16,-2-2 1 15,3 1 0-15,-3-1 1 16,-1 1-1-16,2 0-1 0,-3 0 0 15,2 1 0-15,0-1-1 16,-3 1 1-16,1-1 0 16,-2 1-1-16,0-2 1 15,0 1 0-15,-3-1 2 16,1 0-1-16,-2 0-2 16,-1-1 3-16,-1-2-3 15,-2 5 1-15,0-1-1 0,0 0 0 0,-3-1-1 16,0 4 3-16,-3-2-2 15,-1 2-2-15,1 1 2 16,-4-2 0-16,-4 2 0 16,1 0 1-16,-4-2-2 0,-2 0 1 15,-2 1-2-15,0 2 2 16,-3-1 0-16,0 0 2 16,-1 4-2-16,3-4 0 15,0 1 0-15,-1 2 0 16,-1 0 0-16,0 1 0 15,-3 0 0-15,-2-1 0 16,0 5-2-16,-2-3 2 0,-1-1 0 16,2 5-3-16,-2-2 5 15,1-2-2-15,-5 5 0 16,-1 1-1-16,3 0 3 0,-3 1-2 16,0 1-1-16,-4-1-2 15,2 5 5-15,-1-3-2 16,2 1-1-16,-3 1 2 15,0-2-1-15,3 2-1 16,-5 2 2-16,1-2 0 16,0 2-2-16,-1 0 2 0,-1 0-2 15,-2 0 1-15,1 0 1 16,-1 0-1-16,-2 0 0 16,-1 0 0-16,0 0 1 15,-4 0-3-15,3 0 4 16,0 2-2-16,-1-2 0 0,4 0-1 15,-1 2 1 1,1 2 0-16,1 0 1 0,-2-3-2 16,1 3 1-16,-2-1 0 15,2 1-2-15,-4-1-1 16,0 1 3-16,3 1-2 0,-1 1 3 31,0-3-2-31,2 2 1 0,-1 1 1 16,2 0-1-16,1-1-1 0,0 2 1 15,1-2 1-15,0-2-1 16,4 3-1-16,-2 0 0 0,4-1 2 16,-1 2-2-16,0-2 0 15,5 1-1-15,2 1 1 16,0 0 0-16,1 0-1 16,1 2-6-16,-1-2 9 15,4 2-1-15,0 0-1 0,0 0 1 16,1-2-5-16,6 4-2 15,-7-3 2-15,6 2 0 16,1-2-1-16,1 3 5 16,4-2-2-16,5 0 3 15,2 0 0-15,-1 2 0 16,1-3 0-16,4 4 0 0,-3 0 1 16,1-1-2-16,-1 1-1 15,3-2 2-15,-2 1 1 16,1 0-1-16,3-1 0 15,-1-2 1-15,3-2-2 16,2 0 2-16,1-1-2 0,0 1 0 16,2-1 1-16,-1 1 1 15,1-1-1-15,-1 0 1 16,-1 1-1-16,-1 0 0 16,3-2 0-16,1 1-1 15,0 1 1-15,2-2 1 0,-1 3-2 16,2-4 1-16,3 2 0 15,-2 1 0-15,2-3-1 16,-1 5 0-16,3-1 1 16,-3 1-3-16,2 2 2 15,-1 0 0-15,0 4 2 16,0-3-2-16,-2 4 1 0,-1 0 1 16,1 2-1-16,0-2 0 15,3 3 0 1,-1 0 0-16,1 0-1 15,0 3-2-15,4-3 2 0,-2 4 1 0,-1 1 0 16,1-2 0-16,-1 4 0 16,1 0 0-16,0 2 0 15,-1-1 0-15,3 1 0 16,0-2 0-16,0 2-1 16,3-2-2-16,6-2 1 0,6 0 0 15,4-1 1-15,3 1 2 16,3-1-1-1,2 1 1-15,2 0 0 16,2 6-2-16,-4 6 2 16,-8 8-2-16,-19-5-67 15,-19-17-338-15</inkml:trace>
  <inkml:trace contextRef="#ctx0" brushRef="#br0" timeOffset="116213.64">27960 8977 100 0,'5'0'39'15,"-3"-3"-37"-15,2 1-2 16,-3-2 2-16,1 4 1 15,-2 0 3-15,0-1 10 0,0 1-8 16,2 0-6-16,0 0-2 16,0 0 0-16,2 1 0 15,1 5 0-15,-1-1 2 16,2 0-1-16,-2 1 1 16,1 1 0-16,1-2 2 15,1 3 1-15,-1-1 2 0,-3 1 1 16,0 1-2-16,3 0 0 15,0 0 2-15,-1 0-2 32,2-2 3-32,2 0-2 15,2-1 17-15,1-3-17 0,2-3 4 0,1 0 15 0,5-7-3 16,-1-3-7-16,5-8-1 16,0-2-4-16,-1-2-4 15,0-1 0-15,-1 0-1 16,1 4 3-16,-4-3-4 15,3 6 0-15,-2 0 1 16,-2 2-3-16,0 1 1 16,0 2-3-16,-2 3-1 0,1 1 1 15,-3-1-2-15,-2 5 1 16,1 1 0-16,-4 2-4 16,-4 0-20-16,-4 7-22 15,-1 7-25-15,-13-1-66 16</inkml:trace>
  <inkml:trace contextRef="#ctx0" brushRef="#br0" timeOffset="116932.05">28048 8893 316 0,'2'0'4'0,"-2"0"-15"15,0 2 1-15,4 3 3 16,-3 2 7-16,1 4 1 15,0 3 3-15,0 3-4 0,-2 1 1 16,0 3 0-16,0 1-1 16,0 0 1-16,0 2 0 15,3-3-1-15,4-1 2 16,1-3 0-16,4 0-2 16,3-5 1-16,1-1-1 15,5-2 1-15,-1-4-1 0,1-5 5 16,3 0-3-16,0 0 7 15,4-11 10-15,1-6-11 16,3-3 7-16,8-7-6 16,1-2 2-16,4-4-4 15,3-1-2-15,3 0 6 0,-5 2-5 16,-1 3-1-16,-2 2-1 16,-6 4-1-16,-8 6 0 15,-7 6-1-15,-5 2 3 16,-9 4-1-16,-4 1 1 15,-2 4 1-15,-2 0 2 0,0 0 1 16,0 0-6-16,0 0 0 16,0 2-1-16,3 5-4 15,4-2-17-15,3-5-68 16,-3-25-248-16</inkml:trace>
  <inkml:trace contextRef="#ctx0" brushRef="#br0" timeOffset="132364.74">11616 5385 198 0,'0'-12'92'15,"0"0"-82"-15,0 4 4 16,0-2-10-16,0 2-3 0,0-3 0 16,0 2-11-16,3 0-16 15,-3 1-3-15,2 0 3 16,-2 3 17-16,0 2 2 15,-7 2 10-15,-5 1 13 16,-1 0 25-16,-1 0-14 0,0 0 12 16,2 0 6-16,4-3-11 15,0 1-2-15,2-1-11 16,6 0 0 0,-3-2-7-16,3 3-1 15,0-1-7-15,-2-1-2 0,1 0 1 0,-3 0 1 16,-1 0-1-16,-2-2-2 15,-3 0-1-15,2 0-1 16,-1 0 1-16,-3-4 0 16,0 3-2-16,0-4 1 0,-1-2 0 15,-3 4-2 1,0-1 3-16,-3-1-3 0,-2 1 1 16,-2 3 0-16,-2-1 0 15,-4 4-1-15,-2 0 1 16,-1 0 0-16,3 2 0 15,-1 0 0-15,1 2-1 0,3 0 3 16,0 0-2-16,-1 0 0 16,5 0 0-16,-1 0 0 15,0 6 1-15,1 0-1 16,-1 0 0-16,-2 0-1 16,4 4 2-16,-3 0-2 0,2-1 0 15,0 1 1-15,7-2 1 16,0-1-2-16,3 3 1 15,1-2 0-15,3 1 0 16,0 2-3-16,-1 1 2 16,-1 4 1-16,0-3 0 0,-2 0 0 15,-1 1 0-15,0 2-1 16,1 0 2-16,1 2-1 16,-1 0 0-16,3 0 0 15,-1 3 0-15,3-2-1 16,0-1 1-16,4 0-1 0,1 2 0 15,2-2-3-15,0 0 2 16,4-1-1-16,1 3 2 16,4 0 0-16,-4-1 1 15,3 0 1-15,-7 1-1 16,1-2 0-16,-2 2 1 16,0 1 0-1,0-1-1-15,0-1 1 0,0 1-1 16,0 0 0-16,0-1 0 0,2 3-1 15,7-1 0-15,-1-1 1 16,2 3 0-16,0-3 0 16,-3 1 0-16,0 1 0 15,0-3 1-15,-2 4-1 0,-2-5 0 16,1 4 0-16,1-4 0 16,-2 1 0-16,4 2 0 15,-2-1 1-15,0 2-1 16,2-2-1-16,0-1 1 0,3-1 1 15,-2 0-2-15,3-1 1 16,2-2 2-16,-1-1-1 16,3 2 2-16,2-1-1 15,0-2-2-15,-1 0 0 16,0-2 1-16,0-1-1 16,2-1-4-16,0 0 4 0,0 0-1 15,0-3 3-15,1-1-2 16,2 1-2-16,-1-5 5 15,-1 2-2-15,3-1-1 16,-1 0 1-16,-1 0 1 0,0 0-1 16,3 0 1-16,-2-2-2 15,1 0 0-15,5 0-2 16,-3 0-4-16,4 0 9 16,0 0 0-16,1-6-3 15,2 1 3-15,-3-2-4 0,1 0 3 16,3-3 0-16,-3 3-3 15,2 0 2-15,1-2 1 16,0-1 1-16,2-1 2 16,3-2-3-16,-3 0-1 15,0-6-1-15,-3 5 1 16,1-2 0 0,-5 0 0-16,-2 0-1 0,-4 2 1 15,-4-1-2-15,-3-1 3 16,-1 4-3-16,-3-2 4 0,-1-1 6 15,1 1 2-15,-3-2-2 16,1 0-1-16,-1-2-3 0,1 2-3 16,-1-2 0-16,-2 1 0 15,-1-1-2-15,1 2 0 16,-3-1 2-16,1 1-1 16,0-1 1-16,-3 2-2 15,0-1 1-15,0-2 1 0,0 2-1 16,0-3 1-16,0-3 0 15,0 2 1-15,0-1-2 16,0 0 0-16,-3-1 0 16,-2-1 0-16,0 4 1 15,0-3-3-15,-2 4 2 16,-1-1-2-16,1-1 3 0,0 0-1 16,0 2 0-16,-3-1 0 15,3 1 0-15,-2-2-2 16,1 1 1-16,-2-2 0 15,0 3-2-15,1-2 0 16,-1 0 1-16,0 1 2 0,1 3 2 16,-2-2-2-16,2 0-1 15,-1 2 0-15,1 0 2 16,-2 0-3-16,2 0 1 16,2 2 0-16,-3 0 1 15,0 2-2-15,-1 0-1 0,0 0-2 16,1 1 3-16,-1 0-2 15,-2 4 4-15,1-2-2 16,-3 4 0-16,3 0 2 0,-3-1-5 16,3 3 3-16,-2 1 2 15,1-3 2-15,0 4-2 16,2-1 0-16,-1 1-3 0,0 1 0 31,-3-2-1-31,3 2-2 16,-5 0-1-16,1 0 6 0,1 0 1 15,2 0 1-15,-1 0-1 16,1 0 0-16,-1 2-1 0,0 1 1 16,2 1-2-16,-3 0-2 15,0 3-3-15,-4-1 4 16,-2 0-1-16,1 2 2 16,0 0-3-16,-2 0 1 0,2 6 2 15,-2-2-20-15,0 4-9 16,1 0-10-16,-3-4-26 15,-4-12-221-15</inkml:trace>
  <inkml:trace contextRef="#ctx0" brushRef="#br0" timeOffset="135491.71">10085 16030 177 0,'-5'-14'32'0,"-2"0"41"0,2 1-2 15,2 0-19-15,-3 3-9 16,0-1-1-16,4 4-14 15,-1 2-11-15,1 1-7 16,0 2-6-16,2 1 2 16,0 1-3-16,0 0 0 0,0 0-2 15,0 0 12-15,0-2 9 16,0 2-3-16,-1 0 1 16,-1-2-9-16,-2 0 3 15,1 0 0-15,0 0 2 16,-3 1-1-1,0 1-5-15,3-3-4 16,-3 3 0-16,1-3-3 0,2 3-1 0,-1 0 5 16,2 0-1-16,-2 0 0 15,2 0-2-15,2 0-3 16,-1 0 1-16,1 0-2 16,0 0 0-16,0 0 1 0,0 0-1 15,0 0-1-15,0 0 2 16,0 0 0-16,0 0-1 15,0 0 1-15,0-1-2 16,0 1 2-16,0 0 0 0,0-2-1 16,0-2 4-16,-6-1 0 15,-1 2-3-15,2-3 2 16,-5 2-3-16,4 3-1 16,-1 1 2-16,1 0 0 15,1 7-1-15,5 5-3 0,0 1 2 16,0 1-77-16,5-5-51 15,2-7-126-15</inkml:trace>
  <inkml:trace contextRef="#ctx0" brushRef="#br0" timeOffset="135834.99">10134 15543 309 0,'-12'-7'60'15,"1"2"10"-15,2 1-24 16,0 0 0-16,1 3-16 16,3 1 1-16,-2 0 0 0,2 0-10 31,2 7-5-31,1 7-11 15,2 7-3-15,0 8-3 0,5 9 1 16,11 3 5-16,2 3 2 0,7 1 2 16,8-1-3-16,1-6-1 15,0-5 0-15,3-2-5 0,2-10-1 16,2-1 2-16,-2-6-7 16,3-3-28-16,-3-6-20 15,-3-5-32-15,-9-5-106 16</inkml:trace>
  <inkml:trace contextRef="#ctx0" brushRef="#br0" timeOffset="136230.28">10489 15461 466 0,'-22'-11'5'0,"0"4"17"15,4 0-2-15,0 2-5 16,4 5-4-16,-1 0 12 15,7 7-6-15,-2 10-6 16,6 10-7-16,4 9-4 16,0 3 0-16,15 4 1 15,4 0 0-15,7-2-3 16,-1-6-3-16,9-5 10 0,-2-7-7 16,-1-13 0-16,1-6 6 15,-5-4-10-15,-1-14 7 16,-6-9 5-16,-10-10 6 15,-5-4 6-15,-5-8 3 0,-3-3-3 16,-13-1 0-16,-6 7-14 16,-3 1-1-16,-2 10 1 15,-2 10 4-15,2 12-4 16,0 7 0-16,1 2-9 16,1 8 4-16,6 8-3 0,5 1-17 15,9 3-26-15,5 0-44 16,0-1-63-16</inkml:trace>
  <inkml:trace contextRef="#ctx0" brushRef="#br0" timeOffset="136992.63">10596 15239 156 0,'0'-5'450'0,"0"0"-447"16,3 5-6-16,6 0-3 0,4 9 2 15,4 5-3-15,4 7 6 16,0 3 3-16,3 0-2 16,0 5 4-16,-2-6-4 15,-2 1-2-15,-6-8 4 0,-5-4-7 16,-1-6 0-16,-8-3 7 16,0-3 9-16,-13-3 15 15,-1-12-8-15,-5-4-11 16,-4-6-5-16,0-6-2 15,3-2-1-15,-2 0 3 16,7-1-3-16,1 6 0 16,6-1 1-16,3 8-1 0,5 1 0 15,0 6 1-15,8 1-3 16,7 5 0-16,3 2 1 16,5 2 0-16,2 4 0 15,4 0 2-15,2 10 0 0,-1 2 1 16,-1 2-2-16,0 6 1 15,-6-4 0-15,-5 2 1 16,-1-7-1-16,-7-2 2 16,-3-2-2-16,-4-4 1 0,-1 0 0 15,-2-3 3-15,0 0 5 16,-10-6 5-16,-2-5-8 16,-5-5-3-16,-1-6 1 15,-3-3-3 1,1 0-1-16,-2-3-1 15,8-1-1-15,-5 1 2 16,7 1 0-16,4 4 0 16,1 1-1-16,4 3 1 0,3-1 0 0,0 1-1 15,0 1-1-15,10-3 1 16,2 1 2-16,4 2-2 16,2 6-1-16,2 2 3 15,3 10-5-15,0 0 2 0,1 17 1 16,-1 6-2-16,1 5 1 15,-2 4 2-15,2 0 1 16,-2-1 1-16,0-6-3 16,-1-4 2-16,0-5 3 0,-1-7-3 15,0-7 2-15,-4-2 11 16,0 0-1-16,-1-12-6 16,-3-5-4-16,1 0-1 15,1-1-8-15,-4-5-37 16,2-1-35-16,-3 5-48 15,-3 1-143-15</inkml:trace>
  <inkml:trace contextRef="#ctx0" brushRef="#br0" timeOffset="137570.7">10160 17065 300 0,'-4'3'4'0,"-6"-1"3"16,9-2 13-16,-3 0-3 16,2 0-12-16,1-2 2 0,1-3 2 0,0-4 1 15,0 0 0-15,0-3-2 16,1-3 3-16,6-5 7 16,1-3 1-16,3-7 0 0,5-7 1 15,0-6-4-15,4-7-8 16,6-9-4-16,1-7 2 15,8-7 5-15,5-7 4 16,6-10 0-16,4-6-7 0,8-5-4 16,1-5 0-16,6-4 0 15,1 4 3-15,0 1-4 16,2 1 2-16,1 5-5 16,-1 1 2-16,-1-1-1 15,-3 5 1-15,1 1-1 16,-9 8 0-16,-4 10 0 15,-4 7-1-15,-8 7 1 0,-9 11-1 16,-9 9 3-16,-5 11 1 16,-8 6 5-16,-6 11 0 15,-3 1-2-15,0 11-3 16,-3 1-29-16,-11 10-79 16,-5 8-133-16</inkml:trace>
  <inkml:trace contextRef="#ctx0" brushRef="#br0" timeOffset="138071.81">10494 16931 171 0,'-7'4'126'0,"-1"-4"-116"16,3 0 25-16,1 0-3 16,2 0-14-16,1-4 5 15,1-4 4-15,0-4-7 16,0-8-12-16,7-3 3 15,8-9-1-15,4-11-2 0,4-9-5 16,11-8 2-16,4-14-4 16,7-8 2-16,5-12-2 15,6-11 10-15,5-4 16 16,2-3 0-16,1-4-5 16,1 5 0-16,2 8-6 15,-9 7-3-15,-4 8 1 0,-6 12-1 16,-7 6 5-16,-9 11 0 15,-7 11-5-15,-7 9-3 16,-5 10-4-16,-6 8-1 16,-4 5-1-16,-1 4-1 15,0 4-2-15,-2-1 1 0,0 2-12 16,0-1-33-16,0-4-45 16,-2-7-171-16</inkml:trace>
  <inkml:trace contextRef="#ctx0" brushRef="#br0" timeOffset="141591.37">11451 16627 207 0,'-4'-2'48'15,"1"-1"-8"-15,1 1-7 0,-2-3 4 16,2 3-9-16,0 0 5 16,2 0-4-16,0 2 2 15,0 0-10-15,0 0-5 16,0 0-7-16,10 4 7 16,-3 2-3-16,3-5-7 15,2 1 0-15,-2-2-2 0,-1-3 2 16,-4-9 12-16,-3-3-7 15,-2-2-2-15,0 1 0 16,-11 2-2-16,3 2 0 16,-2 6 0-16,-1 4 6 15,6 2-2-15,2 6-6 0,3 8-3 16,0 4-1-16,2 2-1 16,11-1 0-16,4-1 0 15,2 0 0-15,1-9-35 16,-1-5-67-16,-9-4-149 15</inkml:trace>
  <inkml:trace contextRef="#ctx0" brushRef="#br0" timeOffset="141871.68">11819 16434 84 0,'0'0'246'0,"0"0"-213"15,0 0 0-15,0-1-16 16,-2-7-7-16,-3 0-6 15,-3-4-4-15,1-1-16 16,-2-4-92-16,0-2-181 0</inkml:trace>
  <inkml:trace contextRef="#ctx0" brushRef="#br0" timeOffset="142468.18">11787 16287 457 0,'0'3'19'0,"0"-3"-11"15,1 0-2-15,3 0-3 16,5-2 10-16,2-10 1 0,1-1 6 15,2-8-5-15,1-6-5 16,-1-1-5-16,-3-4-3 16,-4-5 1-16,-5-3-3 15,-2-4 2-15,-7 3-2 0,-13 2 0 16,-4 3 0-16,0 5-4 16,-7 12 19-1,1 10 25-15,1 9-15 16,2 0-2-16,5 17-6 0,4 11-9 15,7 11-5-15,10 11-3 16,1 9-1-16,12 12 2 16,11 2-1-16,6-2 0 15,7-7 0-15,6-7 1 16,-1-14-1-16,2-12 0 0,0-16 2 16,-3-13-3-16,-1-4 3 15,-3-21-19-15,-5-14-31 16,-12-11-43-16,-7-15-105 0</inkml:trace>
  <inkml:trace contextRef="#ctx0" brushRef="#br0" timeOffset="142903.79">11860 15611 460 0,'-14'-14'12'15,"1"3"3"-15,6 0 4 0,3 4-8 16,3 3 6-16,1 4 7 15,0 0 1-15,3 11-22 16,11 14-2-16,6 9 2 16,7 13 3-16,5 8-3 15,4 5-2-15,2 3 2 0,4 0-1 16,-3-5 0-16,-3-8-1 16,-1-4 2-16,-4-12-4 15,-4-10 2-15,-7-7 0 16,-4-8-1-16,-7-7 1 0,-5-2 0 0,-4-4 2 15,-2-8 7-15,-11-9-5 16,-6-2-3-16,-3-3-1 16,-3 2 1-16,1 3-4 15,3 8 3-15,1 7 0 16,2 6 8-16,4 7-4 0,2 17-6 31,2 5 2-31,5 5 0 16,5 4-1-16,0 1 1 0,15-5-1 15,4-7 1-15,4-8 0 16,6-9-1-16,-2-10 0 16,-1-4-14-16,-7-20-58 15,-3-6-85-15</inkml:trace>
  <inkml:trace contextRef="#ctx0" brushRef="#br0" timeOffset="143263.13">12142 15709 559 0,'-2'0'12'16,"2"0"-3"-16,0 3-12 15,11 10 1-15,5 6 2 16,4 6 1-16,1 2-1 16,6 2 1-16,-3-6 1 15,3-7 0-15,-2-7-2 0,0-9 3 16,0-5-1-16,-4-17-9 15,-4-10-3-15,-3-7-4 16,-9-7 9-16,-1-2 2 16,-4-2 3-16,-4 5-3 15,-4 6 8-15,-1 10 18 0,1 8 7 16,4 8 5-16,1 13 1 16,3 0-12-16,0 20-23 15,11 7 0-15,3 6 1 16,6 7-2-16,3 3 1 0,4-1 0 15,2-2-1-15,3-7 1 16,2-2-15-16,0-6-33 16,-3-9-44-16,-4-2-210 15</inkml:trace>
  <inkml:trace contextRef="#ctx0" brushRef="#br0" timeOffset="143839.11">12408 17598 472 0,'2'0'13'15,"-1"0"-8"-15,6-6 8 16,-2-6 9-16,3-4-4 16,-2-2 0-16,-1-2-9 15,-3-1-6-15,-2 0 10 16,0-1 11-16,-7 4 1 0,-5 1 1 15,-2 2-1-15,2 5-6 16,2 4 4-16,2 4 2 16,4 2-5-16,1 6-10 15,3 10-7-15,0 5-2 0,8 4-1 16,3 0 0 0,4-3 0-16,0-3-1 0,-3-9-52 15,-3-10-103-15,-4-4-372 16</inkml:trace>
  <inkml:trace contextRef="#ctx0" brushRef="#br0" timeOffset="144264.62">12635 16993 500 0,'-8'-5'18'15,"-3"0"0"-15,3 5-3 16,1 0 15-16,4 2-6 16,1 11-2-16,2 9-12 15,0 8-7-15,9 6 5 16,9 3 0-16,4 3-2 0,2-4-3 15,5 0-1-15,7-9-1 16,-3-9 0-16,1-8 0 16,0-12-4-16,-5-4-4 15,-2-19 0-15,-9-4 7 16,-5-12 3-16,-10-4-1 16,-3-2 6-16,-5-3 10 0,-13 2-4 15,-8 3-2-15,-3 11-5 16,-5 7-4-16,-3 13 3 15,1 12-5-15,-2 1-2 16,7 16 2-16,7 4-12 16,4 2-34-16,8-4-57 0,5 0-177 15</inkml:trace>
  <inkml:trace contextRef="#ctx0" brushRef="#br0" timeOffset="144639.13">12727 16950 638 0,'0'-12'10'16,"0"-4"-9"-16,0 2-2 15,7-6 2-15,8 4-2 16,8-2 0-16,8-1 1 16,5 1-1-16,6 3 2 0,0 6 1 15,1 6-1-15,-5 3 0 16,-3 7-1-16,-8 13 0 15,-8 3-2-15,-7 7 4 16,-7 0-1-16,-5 1-1 16,0-4 4-16,-5-4 4 0,-5-9 11 15,-3-11 7-15,-2-3-1 16,-3-19-9-16,2-15-5 16,-2-5-5-16,4-6-4 15,5 1-1-15,2 1-1 16,7 5 0-16,0 8-3 0,7 5-7 15,9 0-33-15,6 0-31 16,5 3-80-16,4-1-128 16</inkml:trace>
  <inkml:trace contextRef="#ctx0" brushRef="#br0" timeOffset="145140.84">13322 16419 670 0,'-23'-17'8'0,"-8"2"-6"16,2 0 2-16,-1 1-3 0,-4 5 0 16,0 9 1-16,3 0 1 15,6 11 1-15,10 9-1 16,6 5-3-16,9 4-1 16,5 2-1-16,14 1 3 15,4-4 0-15,6-6-2 16,2-10-7-16,-1-4-9 0,-4-8-2 15,1-8 11 1,-7-11-1-16,-4-4 3 0,-3-6 6 16,-2 1 6-16,-4 1 19 15,-1 2 6-15,-1 9-5 16,-1 4-1-16,-1 6-10 0,2 6-9 16,2 0-4-16,5 13 0 15,0 8-2-15,1 9 0 16,4 7 1-16,3 7-2 0,-2 0-1 15,2 4 2-15,2-2-1 16,-5-1-1-16,2-4 2 16,-7-3-3-16,-4-10-1 15,-7-8 6-15,-1-6-3 16,-6-10 6-16,-8-8 18 16,-4-19 2-16,-1-12-8 0,-3-14-11 15,2-10-5-15,1-5 1 16,0 0-5-16,5 2-13 15,6 5-10-15,3 2-5 16,4 6-30-16,1 6-53 16,0 2-95-16</inkml:trace>
  <inkml:trace contextRef="#ctx0" brushRef="#br0" timeOffset="145810.94">12444 15188 464 0,'14'18'2'0,"-3"2"0"16,11-1 1-16,-3 1 0 15,4-6-3-15,-1-5 3 16,-3-6-3-16,3-3 2 16,-5-8 7-16,0-16 7 15,0-12 2-15,0-8 9 0,-2-15-9 16,1-5-8-16,4-15-4 15,5-4-3 1,4-7 0-16,5 2-2 0,7 4 3 16,3 5 5-16,0 9-6 15,2 15-2-15,-5 10 0 16,-11 10-26-16,-5 8-72 16,-12 9-183-16</inkml:trace>
  <inkml:trace contextRef="#ctx0" brushRef="#br0" timeOffset="146640.49">13417 16208 473 0,'0'2'8'0,"0"0"-16"15,7-1-2-15,5 1 13 16,1 2-2-16,5 0 0 16,2 1 4-16,4 1 3 15,-2 2-1-15,3 0 2 16,-3 0-1-16,2 1-2 16,-3 0-3-16,1 2 3 0,-2-4-1 15,-5-1 0-15,4-1-2 16,-5-5 7-16,2 0 4 15,0-3 2-15,2-9-7 0,1-5 3 16,0-6-2-16,1-5 2 16,2-6-1-1,-1-4-1-15,-1-4-4 16,2-6 1-16,-3-7-3 0,2 0 0 16,0-9-2-16,-1-4 1 15,2-6 0-15,2 2-1 16,1-7 0-16,-2-1-1 15,6 1 1-15,1 1 0 0,2-1-2 16,1 4 1-16,1 0-3 16,-9-1-78-16,-5-6-201 15</inkml:trace>
  <inkml:trace contextRef="#ctx0" brushRef="#br0" timeOffset="149037.07">13292 18161 420 0,'-5'-3'20'15,"-7"-12"-14"-15,-2 1 21 16,1 0 19-16,-3 0-10 16,3 3-12-16,3 6 9 15,3 3 5-15,3 2-6 16,4 9-12-16,0 7-11 16,9 3-3-16,3 5 1 15,6-4-3-15,2-1-2 16,0-6-1-16,-2-7-1 0,-2-2 1 15,-5-2 0-15,-6-2-4 0,-5 0 0 16,0 0 4-16,-9 0-7 16,-7-2-32-16,-1-3-88 15,0 0-203-15</inkml:trace>
  <inkml:trace contextRef="#ctx0" brushRef="#br0" timeOffset="149974.37">13661 17919 363 0,'-9'-16'119'0,"0"-2"-138"0,0 3 21 16,6 3 3-16,-2 5 24 16,4-1 17-16,1 7-3 15,0 1-13-15,0 0-15 16,1 0-4-16,9 4 1 0,6 5-4 16,6 1-3-16,1 5-2 15,4 0-2-15,2 3-1 16,-1 0 0-16,-5 2 0 15,-2-4 0-15,-4-2 1 16,-6-3-2-16,-2-4 2 0,-5-3 8 16,-3-2-8-16,-1-2 5 15,0 0 5-15,-8-4 4 16,-5-9-10-16,-3-8-6 16,-4-4-1-1,1-7 0-15,0 0-16 16,9-4-4-16,3 2 10 0,5 4 8 15,2 3 4-15,4 2 0 0,8 5-2 16,4 2 4-16,3 4-4 16,3 4 2-16,7 4-3 15,0 6 8-15,5 0-1 16,0 9-1-16,3 7 0 0,-3 2-2 16,3 1 0-16,-5-4-1 15,1-2 0-15,-6-8-6 16,-6-5-6-16,-3-4 8 15,-4-15 1-15,-7-12 0 16,-7-8 4-16,0-5 1 16,-12-10-1-16,-7 1-2 0,-2 2-3 15,0 5 4-15,-3 11 1 16,8 8 2-16,3 13 17 16,5 8 2-16,2 6-6 15,6 11-11-15,0 12-11 16,0 9 5-16,13 6 2 15,5 4-1-15,5-1-2 0,3-5 2 16,2-11-4-16,2-12-7 16,-1-13 0-16,-2-4 2 15,-5-22 8-15,-7-16 1 0,-1-8-1 16,-7-8 3-16,-7-9 0 16,-2-4-1-16,-10 3 1 15,-5 4-1-15,-3 9 0 16,1 9 21-16,0 10-12 15,4 13 11-15,2 9 11 16,2 8-10-16,4 6-9 0,7 6-9 16,0 13-8-16,7 8 2 15,13 7 2-15,6 5 0 16,8-2 0-16,1 2-2 16,6-8-15-16,-1-1-23 15,0-8-23 1,-8-8-13-16,-8-7-130 0,-5-7-75 15</inkml:trace>
  <inkml:trace contextRef="#ctx0" brushRef="#br0" timeOffset="150130.61">14417 17232 556 0,'-5'0'11'16,"3"0"10"-16,2-5 6 16,0-2-5-16,3-5 2 15,6-5-5-15,4-4-10 16,-1-9-8-16,5-5-8 15,-3-3-59-15,-1-6-72 16,-4 4-257-16</inkml:trace>
  <inkml:trace contextRef="#ctx0" brushRef="#br0" timeOffset="150715.34">15221 18276 426 0,'2'5'82'15,"-2"-3"-80"-15,0-2 5 16,0 0 16-16,0 0 12 15,0 0-6-15,0-2-2 0,0-7-12 16,0-5-8-16,-2-2-5 16,-3-4-1-16,-4 1-5 15,-2 3 3-15,1 3 2 16,-1 8 7-16,0 5 14 16,2 0 3-16,4 15-18 15,1 7-7-15,4 1-2 0,0 2-41 16,4-7-40-16,6-9-97 15</inkml:trace>
  <inkml:trace contextRef="#ctx0" brushRef="#br0" timeOffset="151133.62">15385 17633 450 0,'-1'-5'135'16,"-9"1"-126"-16,5 4 17 15,3 0-1-15,2 12-12 0,0 3-6 16,2 4 3-16,10 12 3 16,3 5-3-16,5 3-5 15,4 0-4-15,2-1 1 16,4-4 1-1,1-8-5-15,1-8 2 16,0-9-2-16,-1-9-3 0,-1-5-8 0,-1-15 8 16,-2-3 6-16,-3-4 0 15,-2 0 0-15,-3 4-5 16,-4 6-3-16,-5 4 7 0,-3 4 1 16,-4 6-1-16,1 3-2 15,-4 0 3-15,3 0-2 16,-3 0 0-16,0 0-5 15,0 0-16-15,-10 0-64 16,0 0-219-16</inkml:trace>
  <inkml:trace contextRef="#ctx0" brushRef="#br0" timeOffset="151504.54">15747 17384 521 0,'-8'0'7'16,"-1"0"-7"-16,4 0 1 15,0 0 0-15,2 3-1 16,-1 1 3-16,1 1 5 0,-2 1 13 16,1-3 19-16,-1 1 5 15,-3 1-13-15,3-2-13 16,-2 3-6-16,0 0-5 16,3-3-1-16,-2 5-4 15,4-4-1-15,1 4-1 16,1 1-1-16,0 0-17 15,0 7-41 1,0-6-42-16,1 2-101 16</inkml:trace>
  <inkml:trace contextRef="#ctx0" brushRef="#br0" timeOffset="152025.75">15428 17666 468 0,'-15'-10'21'0,"3"2"-20"15,-2 2 10-15,3 5 18 16,0 1 5-16,4 0 3 16,-1 0-6-16,5 10-5 15,3 6-16-15,0 9-4 0,13 6 9 16,4 7 4-16,4 7-1 15,4 5-10-15,2-1-3 16,5-1-3-16,-3-6-1 16,5-4 1-16,0-13-10 15,3-11-6-15,1-10-1 0,2-4 2 16,-4-23 5-16,0-10 1 16,-7-9-1-16,-9-10-7 15,-10-7 24-15,-5-2-6 16,-5 1 1-16,-8 2-1 15,-7 8 6-15,-1 13 7 0,-2 9 5 16,2 13 3-16,1 8 5 16,8 7-11-16,0 7-10 15,7 15-8-15,0 6 0 16,5 13 1-16,11 8-1 16,6 6-6-16,5 2 7 15,4 3 1-15,-1-4-1 0,4-6 1 16,-2-6-4-16,-3-13-11 15,2-8-18-15,-4-10-16 32,-2-13-14-32,-6-4-93 0,0-19-139 15</inkml:trace>
  <inkml:trace contextRef="#ctx0" brushRef="#br0" timeOffset="152328.66">15925 17417 512 0,'-7'6'102'0,"2"8"-99"16,3 7-5-1,2 7 1-15,4 6-1 16,8 8 6-16,3 1 1 16,2 0 1-16,3-10-6 0,4-6 0 15,-1-11-2-15,0-12-1 16,-1-4-3-16,2-12 4 15,-5-16 5-15,-4-4 2 16,-8-4 17-16,-7 0 5 16,0-4 1-16,-11 4-3 15,-5 2-8-15,-8 9-11 0,1 8-5 16,0 5-4-16,-1 12-7 16,1 3-29-16,2 10-47 15,2-3-137-15</inkml:trace>
  <inkml:trace contextRef="#ctx0" brushRef="#br0" timeOffset="152681.96">16008 17255 696 0,'11'-10'5'0,"-1"2"-5"16,8 3 0-16,4 5-2 15,2 2 0-15,4 12 0 16,1 5 0-16,1 9-3 16,2-1 6-16,3 3-1 15,-2-3-1-15,-5-4 2 0,-3-6 0 0,-3-6 0 16,-6-5-2-16,-2-6 2 16,-5-4 1-16,-6-17 33 15,-3-6 10-15,0-11-12 0,-7-4-14 16,-5-7-10-16,-3 2-3 15,1 1-4-15,-1 6 1 16,5 4-2-16,1 8-2 16,4 3 2-16,-1 9-2 15,1 3-18-15,-1 7-48 16,1 6-67-16,-2 10-227 0</inkml:trace>
  <inkml:trace contextRef="#ctx0" brushRef="#br0" timeOffset="153212.97">15713 18773 256 0,'-7'4'252'0,"2"-3"-244"15,2-1 18-15,1 0 14 0,2-8-12 16,0-9-11-16,0-4-6 31,10-8 1-31,7-9-8 16,4-11-3-16,15-9 0 0,4-12 0 0,9-10-2 16,9-11 3-16,7-5 0 0,7-5-2 15,1 0 4-15,7 1 0 16,-2 1 4-16,0 9-4 15,-5 2-1-15,-3 7 9 16,-6 4-1-16,-4 7-7 16,-8 4-1-16,-1 9-1 15,-8 9-1-15,-9 7 1 0,-7 11-2 16,-7 6 0-16,-8 10 1 16,-9 7-2-16,-3 7-24 15,0 0-45-15,-12 2-88 16</inkml:trace>
  <inkml:trace contextRef="#ctx0" brushRef="#br0" timeOffset="153714.34">16283 18837 453 0,'19'-5'9'0,"3"-11"-1"0,5-9 15 16,5-6-11-16,2-3-8 31,2-10-4-31,6-4 1 0,1-3 0 16,-1-9 0-16,6 2 10 0,0-4 17 0,6-7-1 15,2-2-5-15,3-2-6 16,7-4 4-16,6-1 4 15,2-1-11-15,-3 4-1 16,2 5-8-16,-7 8 0 0,-7 9-2 16,-5 8 0-16,-5 11-2 15,-10 9 1-15,-9 9 0 16,-3 4-4-16,-3 9 5 16,-5-3-20-16,-4-3-63 15,-6-13-229-15</inkml:trace>
  <inkml:trace contextRef="#ctx0" brushRef="#br0" timeOffset="168463.28">26810 10085 226 0,'-8'0'9'16,"1"1"-6"-16,-2-1 1 0,-1 0 8 0,-2 0 12 16,-2 0-4-16,-4 0-4 15,-2 0-11-15,-1 0-3 16,-3 0 4-16,-1 0 0 15,0 0 3-15,4 0-2 0,-4 0-2 16,3 0-3-16,-2 0-2 16,-1 0 0-16,-1 0 1 15,-5 0 0-15,-1 4 1 16,-3 0 7-16,-3-1 0 16,4 1-1-16,-1 1-1 15,-1 2-2-15,5 1 3 0,1-3 0 16,-2 0 0-16,-1 2-4 15,3 1-1-15,-4-1-1 16,0 1 0-16,-5 0 4 16,-2-1-4-16,0 3 2 0,-2 1-2 15,-2 0-2-15,0 2 0 16,0-1 2-16,2 2-3 16,-5-1 2-16,1 1 0 15,0-2-1-15,0-1 1 16,3 2-1-16,-2-5 0 15,2 2 4-15,3-3 6 0,-3 1-4 16,0 0 0-16,-2-1-3 16,0 2 1-16,-3-2-3 15,0 2 0-15,0-2 1 16,0 0 0-16,3 4-1 16,-2-4 1-16,2 2 0 0,-1 2-1 15,-1 0 2-15,1-1-2 16,-1 4 0-16,-1 1 1 15,-3-1-1-15,-1 2-1 16,-1-1 2-16,1 2-2 16,2-1-1-16,0 0 2 0,2 1-1 31,0 0 0-31,0 0 0 16,1 2 0-16,-3-1 1 0,2-3-1 0,1 2 0 15,1-4 1-15,3 1-1 16,-2-1 0-16,4 0 2 0,1-3-1 15,2 2 0-15,2-6 2 16,3 1-1-16,0 0 0 16,7-2 4-16,0-2-1 15,1 0 0-15,5 0-2 0,3 3-2 16,1 1-1 0,0 2 0-16,0 2 0 0,5 5-14 15,0-4-53-15,-1-5-94 16</inkml:trace>
  <inkml:trace contextRef="#ctx0" brushRef="#br0" timeOffset="169300">23425 10442 413 0,'1'-7'6'15,"1"0"5"-15,0 1-5 0,0 4-1 16,1 2-2-16,-3 0-3 16,0 0 1-16,0 0-2 31,0 4 2-31,0 5-1 0,0 1 0 16,-9 5 3-16,0 2-2 0,-5 0 1 15,-1 2-1-15,-1 2 2 0,0-3-2 16,-4 4 0-16,0-1 1 15,-3 3-1-15,-2 1 2 16,2-3-2-16,-4 0 2 16,2 0 1-16,1-1-2 15,3-3 1-15,4-3-1 0,4-2-1 16,3-2 0-16,3 0 0 16,2-4 0-16,3 0 0 15,2-2-1-15,0 3 0 16,0-3 0-16,0-2 0 15,0 2 0-15,0-1 1 0,3 1 0 16,3-1-2-16,1 3 1 16,1-3 1-16,0 3 4 15,4 0 0-15,2 0-5 16,5 2 2-16,6 4-2 16,4-3 2-16,5 5-1 15,6-3-1-15,4 2 1 0,1-1 1 16,-1 1-2-16,-3-3 1 15,-4 1-1-15,-2-1 0 16,-7-2 1-16,-1 0-1 16,-5 1 0-16,-4-1 3 0,-2 0 4 15,-1 0 1-15,-1-4 3 16,0 2-3-16,-1 1 3 16,-3-3 1-16,1-3-4 15,-2 1 2-15,-4 1-4 16,-1-4 3-16,-2 2-3 15,1-2 2-15,-3 0 5 0,0 0 3 16,2 1-4-16,2 3-9 16,3 3-2-16,-3-1-14 15,-4-6-90-15,0-31-273 16</inkml:trace>
  <inkml:trace contextRef="#ctx0" brushRef="#br0" timeOffset="178035.64">25838 11405 52 0,'7'-16'186'16,"0"0"-183"-16,1 0 6 15,0 0-3-15,4 0 8 16,0 1-1-16,-4 4-4 16,1 3 5-16,-1 2 10 0,-1 4-1 15,2 2-11-15,-1 0-2 16,6 6 5-16,-1 4 14 16,9 1-1-16,5 0-9 15,2 1 7-15,3 3-9 16,1-6-6-16,-3 1-1 0,3 1-5 15,-10-2-3-15,0 0 0 16,-3 0 2-16,0 0 3 16,1-2-4-16,-3-2-3 15,4-1 3-15,-3-4-3 16,3 0-1-16,-2-13-6 0,-6-7-4 16,-4-4 2-16,-3-8 1 15,-7-4 5-15,0-1 2 16,-14-1 2-16,1 1-3 15,-4 2 5-15,3 3 7 16,1 5 4-16,6 4 1 16,2 8-6-16,1 0-3 0,3 6-2 15,-1 6-2-15,2-1 0 16,-2 4-3-16,-1 0-3 16,-2 7-5-16,0 5 9 15,0 8 0-15,-1 4 1 16,3 1 0-16,-1 1-2 0,3 1 2 15,-1 3-1-15,-2 2 1 16,-2 3-1-16,-2 0 0 16,-5 3 0-16,-1-1 0 15,0 0 0-15,-3-1-1 16,0-2 3-16,0 0-1 0,3 0 2 31,-2 0 3-31,2-2-2 0,0 2 0 16,2 2 2-16,-1-3-4 0,3 1 0 15,-2 4 0-15,2-4-1 16,-1-4 1-16,3 0-1 16,2-3-1-16,-1-2 0 0,1-5-24 15,5-12-38-15,-1-8-164 16</inkml:trace>
  <inkml:trace contextRef="#ctx0" brushRef="#br0" timeOffset="178629.55">27770 11271 237 0,'5'0'-45'16,"2"0"20"-16,0 0-52 16</inkml:trace>
  <inkml:trace contextRef="#ctx0" brushRef="#br0" timeOffset="179191.87">27770 11271 73 0,'36'2'125'0,"-38"-2"-59"15,0 0 5-15,2 0-22 16,0 0-2-16,0 0-10 15,0 0-22-15,0 2-13 0,2 3 5 16,5 2 2-16,5 5 1 16,1 3 0-16,1 4 0 15,5 7 0-15,2-2-6 0,0 2-1 16,5-2-2-16,2-2 0 16,0-5 1-16,0 0-2 15,-2-5 0-15,-4-4 1 0,-2-3 1 16,-5-2-1-16,-3-3 0 15,-6 2 0-15,-3-2 0 16,-1 0 13-16,-2-5 12 16,0-6-12-16,0-5-11 15,0-6-3-15,0 1 2 0,0-2-2 16,0-1 0-16,-2 5 0 16,-1 0 1-16,-1 6 0 31,2 4 3-31,-3 0 2 0,3 6-1 15,-1-1 0-15,0 4-6 0,0 0 1 16,-1 0-4-16,-1 2 1 16,2 8 5-16,-8 6-1 15,1 4-1-15,-2 3 1 16,0 6-1-16,-3 3 0 16,3 0 2-16,-3 2-2 0,3 1 1 15,1 3 0-15,0-1-1 16,3-1 3-16,-1 3-1 15,-1-1-1-15,0-2 2 16,1-3-2-16,-2-1 1 0,-2 1 0 16,2-6-1-16,4-2-1 15,0-6 2-15,7 0-4 16,0-6-24-16,11-13-66 16,12-9-140-16</inkml:trace>
  <inkml:trace contextRef="#ctx0" brushRef="#br0" timeOffset="180130.89">29846 11587 327 0,'-13'-16'0'0,"2"-4"6"15,0 4 0-15,5-2-5 16,-1 4 1-16,-1 0-1 15,4-1 13-15,1 5 17 0,1-3-11 16,0 4-3-16,0 4-2 16,2-1 0-16,0 5 0 15,0 1 4-15,0 0-13 16,9 0-5-16,3 11 7 0,5 1 0 16,3 6 1-16,7 3 0 15,-1-1-7-15,7-1 1 16,0-3-2-16,-3-3 0 15,1-4 0-15,-1-7 0 16,-1-2 1-16,-1 0-1 16,1 0 1-16,0-6-1 0,-4-2 1 15,0-2 1-15,-3 2-1 16,-5-5-1-16,-2 1 1 16,-4-1 0-16,-4-1 2 15,1-4-4-15,-5 2 2 16,-1 2 3-16,1-3 2 0,-3 7 3 15,0-1-1-15,0 2-7 16,0 4 0-16,0 1 0 16,0 2 2-16,0 2-1 15,0 0-5-15,0 0 0 16,-5 0-1-16,-3 10 4 0,-2 2 1 16,-1 2-2-16,-4 4 2 15,2 0-1-15,-2 1 0 16,1 5 0-1,-1-3 0-15,1 3 1 16,1 2 0-16,-1 1 3 0,0 1 0 16,1 1 0-16,-3-1 1 0,1-1-2 15,0 3 1-15,-2-5-2 16,1 0 0-16,1-1 0 16,0-2 0-16,0-3 0 15,3 1-1-15,0-6-2 16,2 2 0-16,3-3 0 0,5-5-2 15,2 3-23-15,2-11-37 16,19 0-86-16</inkml:trace>
  <inkml:trace contextRef="#ctx0" brushRef="#br0" timeOffset="181099.44">31841 11457 477 0,'3'-8'6'16,"4"1"-8"-16,0 4 3 16,5 1 0-16,0 0 1 15,1 2-2-15,1 0-1 16,2 0 0-16,2 4 0 0,0 6 1 16,3 5 2-16,8 4 6 15,-2 3 0-15,5-1 2 16,5 4 3-16,-1 0-2 15,3-4-4-15,-2 1-4 16,3-8 0-16,-4-1-1 0,-3-5-2 16,-5-4 3-16,-5-2-2 15,-3-2 3-15,-3 0 0 16,-3-6 0-16,-2-4 3 16,-1-2 0-16,1-3-1 15,3-1-2-15,1 4 1 0,-3-1-5 16,-1 1 0-16,-3 1 0 15,1 2 0-15,-7 2 0 16,-1 1 0-16,-2 1 0 16,0 1-2-16,0 1-2 15,-5 1 4-15,-3 2 2 16,2 0-3-16,-1 0 2 0,2 2-2 16,-4 5 1-16,0 4 1 15,-7 1-2-15,1 1 0 16,1 1 2-16,-2 2-2 15,-3 4 5-15,-1 0 2 16,-2 2 0-16,1 2 2 0,-3 1 1 0,2 1-1 16,2 1 0-16,-1 2-1 15,1 0-2-15,0 0 0 16,3 4 1-16,-7-3 1 16,6 2-3-16,-5 2-2 15,0 0 0-15,1 3-2 0,1-5 0 16,-1-19-24-16,9-19-174 15</inkml:trace>
  <inkml:trace contextRef="#ctx0" brushRef="#br0" timeOffset="191039.93">28671 9608 80 0,'0'-1'24'0,"0"-1"-9"16,0 0-6-16,0 2-2 16,-1 0 4-16,1 0 11 15,-2-2 1-15,-2 2-10 0,-1-1-4 16,1-1-5-16,-3 0 1 15,0 0 0-15,2-2-4 16,-1 3 0-16,5-1-4 16,1-2-9-16,0-4-1 15,0-7-60-15</inkml:trace>
  <inkml:trace contextRef="#ctx0" brushRef="#br0" timeOffset="192364.95">25142 9757 398 0,'-7'-9'8'0,"2"-4"-2"16,0 4 1-16,3 0 7 16,0 0-3-16,-1 2-4 15,1 0 1-15,-4-2-4 16,4-1 0-16,1 0 1 16,-3-5 2-16,4-2-2 0,0-3-4 15,2-8-2-15,7-4 9 16,2-2-9-16,1-5 6 15,1-1-2-15,1-2 0 16,3 4 0-16,-2-4-1 0,2 2 0 16,2-6-1-16,3 2-2 15,2-4 2-15,3 1 0 16,1-1-1-16,8-2 1 16,5 4 0-16,6-3-1 15,0 3 0-15,3 5 0 16,2 2-1-16,-2 3 1 0,1 4 0 15,-2 3 0-15,4 5 0 16,-1-2 0-16,1 5 0 16,3 2 1-16,4-1-3 15,2 2 4-15,5-2-3 16,2 2 1-16,2 6 1 0,1 1 0 16,-3 4 0-16,-1 7-1 15,-7 0 0-15,0 4-1 16,-8 7 2-16,-1 3-2 15,-3 5 1-15,-4 1 1 16,0 3 0-16,-4 2-1 16,0 2 2-16,-1 2 0 15,-2-1-1-15,3 6 1 0,-4 0-2 16,2 2 5-16,-5 1-2 16,-4 4 0-16,-1 2-2 0,-6 3-2 15,2-1 3-15,-5 5 0 0,-4-4 0 16,2 1 0-16,-4-3 1 15,1-1-2-15,-5-4 1 16,2 1 0-16,-2-3 3 16,-1 2 1-16,-2-3-4 15,1-1 3-15,-3 0 0 0,0-4-4 16,-3-4 0-16,1-4 0 16,-1-5 0-16,0-4 0 15,-2-5-1-15,0-1 0 16,0-7-2-16,0 1-26 15,0-2-41-15,-4 0-68 0</inkml:trace>
  <inkml:trace contextRef="#ctx0" brushRef="#br0" timeOffset="192999.84">26960 9642 90 0,'4'0'353'16,"1"-3"-348"-16,-1-3-5 15,4 5 5-15,1 1 2 16,6 0-3-16,-3 0 1 16,8 1-4-16,-1 8 1 0,1 4-2 15,2 1 5-15,0 4-3 16,-1 0 2-16,-1 5-3 15,0 0-1-15,1-1 3 16,3-1-2-16,-1-2 2 0,4 0 1 16,2-4 5-16,-3-5-4 15,3 0-2-15,-4-6-1 16,-3-2-2-16,-2-2 1 16,-4-6 0-16,2-6 3 15,-4-8 11-15,3-3 3 0,-2-4-10 16,2-1-5-16,2-3 0 15,-2 3 1-15,-3 1-2 16,2 0 5-16,-2 1 3 16,-1-2-1-16,-2 4-1 15,2 2-1-15,-4 0 0 16,-1 7-4-16,-1 1 0 16,-3 4-3-16,0 5 0 0,-4 2 0 15,2 0 2-15,-2 3-2 16,0 0-1-16,0 0 0 15,0 0-9-15,0 16-12 16,0 1-24-16,-3-9-55 0,3-8-319 16</inkml:trace>
  <inkml:trace contextRef="#ctx0" brushRef="#br0" timeOffset="194626.87">27419 9947 389 0,'-1'0'8'0,"-3"0"2"15,2-2-4-15,-1 1 7 16,-4-3 3-16,0 1-3 15,-6-2-9-15,-1 1-3 16,-4 0 1-16,-4 1-1 16,-1-1 2-16,-4 0-1 0,0 3-1 15,-5-1 0-15,1 0-1 16,-1 2 1-16,-2 0 1 16,-3-1 1-16,0 1-1 15,1 0 1-15,-3 0 1 16,-1 0-3-16,-3 1 0 0,4 3 0 15,-7 1-2-15,0-1 2 0,-3-1 0 16,1 1-1-16,-4 1 2 16,-2 1-2-16,4-3 1 15,-4 2 3-15,1 3 0 16,-1-1-1-16,3 0-2 16,-5 0-1-16,0 6 1 15,-1-5 0-15,-1 1-1 16,0 0 0-16,-2 2 1 0,1-2-1 15,0-2 0-15,3 0-1 16,3-1 1-16,6-1 1 16,-1-4-1-16,2 1 0 15,1 0 1-15,-1 0-2 16,-7 2 1-16,-1-1 1 0,0 1-2 16,-3 1 2-16,-2-2 0 15,0 1-2-15,3 0 1 16,0-1 2-16,5 1-3 0,5 0 2 15,2-1 0-15,0-1 1 16,3 1-1-16,-1 1-1 16,-1 2 0-16,-3-1 0 15,-1 2 0 1,3 2 1-16,-5 0-1 16,0 1 0-16,-3 1 0 0,0 3 0 15,0-1 0-15,2 3 1 16,-1-4-1-16,5 5-1 15,-3-3 2-15,5 0-1 16,0 2 0-16,0 0 1 0,-2 0-2 16,4-2 1-16,-2 3 0 15,1-3 0-15,1 2 0 16,-4-2-1-16,2 2 2 16,-4-1-2-16,6-1 2 15,-2 0-2-15,5-2 2 0,0-1-2 16,3-2 2-16,5 0-1 15,3-2 0-15,2 0 1 16,3-1-1-16,1-3 0 16,3 5 0-16,-5-4 0 15,4 0 0-15,1 0 1 0,-3-1-2 16,0 3 1-16,3-1 1 16,-1-2-2-16,3 3 2 15,0-2-1-15,0-1-1 16,5 1 2-16,3-3-1 15,0-1 0-15,2 3 0 0,-2-2 1 16,4 0-1-16,-2 1 0 16,-1 0 1-16,1 2 1 15,0 0 2-15,-2 1-2 16,3-2 1-16,-1 1 0 16,0-1 2-16,6-2-2 0,-5 4-1 15,5-1 0 1,-1 1 0-16,-3 2-2 0,2 7-1 15,-2 5 0-15,-2 5-19 16,-4-5-80-16,-2-12-242 16</inkml:trace>
  <inkml:trace contextRef="#ctx0" brushRef="#br0" timeOffset="195367.62">23255 10167 257 0,'-7'0'233'15,"-1"0"-232"-15,0-7 0 16,1 3 2-16,2 3-3 16,-2 1 0-16,-1 0-2 15,1 0 1-15,-4 10-2 16,-2 8 3-16,-3 7 0 15,-2 9-2-15,-6 5 3 0,-3 4-1 16,-4 3 1-16,-1 2-1 16,-2-1-1-16,2-2 2 15,-2-5-1-15,7 2-1 16,0-5 2-16,5-5-1 16,2-4 0-16,4-3 0 0,3-5 0 15,2-4 1-15,4-4-1 16,2-2 0-16,3-6 3 15,2-1-3-15,0-2-3 16,0-1 5-16,0 2-1 0,0-2 1 16,9 0 7-16,2 2 2 15,3 0 4-15,7-1-3 32,10 3-6-32,6-1-1 0,5 2 1 15,9 0-3-15,6 2-2 0,5 1-1 16,4 3 1-16,-3 0-1 15,-2 3-7-15,-6 0-1 0,-6 1 0 16,-9-1 1-16,-4 0 6 16,-7-1 0-16,-2-2 1 15,-3-3 0-15,-1-1 1 16,1 0 4-16,-2-1 5 16,4-2 1-16,-1-1-4 0,-1 1 1 15,-3 1 10-15,-1 2-14 16,1 4-2-16,-8 3-19 15,-10-7-43-15,-3-10-201 16</inkml:trace>
  <inkml:trace contextRef="#ctx0" brushRef="#br0" timeOffset="202221.93">8006 6685 116 0,'-12'5'8'31,"3"-1"-5"-31,0 5-3 0,5 2 0 16,1 3-23-16,0 0-81 0</inkml:trace>
  <inkml:trace contextRef="#ctx0" brushRef="#br0" timeOffset="-206505.31">23372 11572 180 0,'-3'-12'-19'16,"1"-2"20"-16,0-1 2 15,2 1 0-15,0 2 1 16,0 1 7-16,0 0 0 16,2-1-2-16,5 5 1 15,-2 0-4-15,0 3-9 16,3 2 8-16,-4 0-5 0,-2 2 0 16,-1 0 16-16,1 0 42 15,-2 0 6-15,0 0-18 16,0 0-7-16,0 0-10 0,0 0-6 15,0-2-8-15,0 2-8 0,0 0-6 16,0 0 0-16,0 0-3 16,0 0 1-16,0 0 1 15,0 0-1-15,0 2 1 16,0 4 0-16,2-2 0 16,0 1 0-16,1 0 0 0,-1 2 0 15,-2 0 0-15,1 2 0 16,-1 2-7-16,0 0-28 15,-3-11-48-15,-13-13-299 16</inkml:trace>
  <inkml:trace contextRef="#ctx0" brushRef="#br0" timeOffset="-203479.41">23661 11817 259 0,'-10'0'2'0,"1"-6"4"15,1-4 4-15,3 6 14 16,-1 1-10-16,3-1-3 16,0 4-6-16,1-4-2 15,0 4-2-15,2 0 0 16,-3 0 1-16,3 0 3 16,-2 0 10-16,2 0-1 0,0 0-1 15,0 0-1-15,0 4 1 16,0 3-2-16,0 0-2 15,0-1-1-15,3 1 1 16,3 2-1-16,-1-2-1 0,2 1-4 16,0 2 0-16,4 0-2 15,-1 1 3-15,4-1 3 16,1-1 0-16,2 3 1 16,0-1-1-16,2 1-3 15,0 2 0-15,3 0 0 0,-4 2-3 16,3 2 1-16,-1 2-1 15,0 1 0-15,1 0 0 16,4 2-1-16,1 2 1 16,2-1 0-16,3-2-1 15,3 0 1-15,-2-2-1 16,2 1 0-16,0-1 0 0,-2 0 3 16,5-1-1-16,-4-1 0 15,2 2-2-15,-1-2 2 16,2 1 0-16,0-1-1 15,1 0 3-15,3-1-3 0,3 1 3 16,-2 2-1-16,6-5 0 16,-4 2-2-16,4-1 1 15,-1 0 1-15,2 2-2 16,-6-2 0-16,0 2-1 16,-1 0 0-16,-2 0 1 15,2 1-1-15,-4-1 2 16,-1 2-2-16,1-2 0 0,-1 0 0 15,-2-1 0-15,5 3 0 16,-5-1 2-16,0 1-2 16,0-2-1-16,0 0 2 15,1 1-2-15,-1 0 2 0,0-1 0 16,0-3-2-16,-4 5 3 16,-4-2 1-16,1-1 0 15,-1 1 0-15,-5 0-1 16,0 0 2-16,1-2 0 0,-2 0-1 15,2 0 0-15,-1-3 2 16,-1 1-3-16,-3 0-1 16,4-3 0-16,-5 2 0 15,0-3-1-15,0 1 1 16,-3-4 0-16,0 2-1 16,-5-4 1-16,5 1-1 0,-5-3 2 15,0 1 0-15,-1-2 0 16,-2-1 0-16,1 1-1 15,-5-2 0-15,1 0 0 16,-2 0-1-16,0 0-38 16,-9-5-54-16,-4-14-236 0</inkml:trace>
  <inkml:trace contextRef="#ctx0" brushRef="#br0" timeOffset="-202298.45">25493 13334 258 0,'-7'0'23'0,"-1"-4"21"0,5 0-16 16,1 0-22-16,0 1-2 16,1 2-2-16,-1-2 4 15,0 2-6-15,0-1 0 16,1 2 10-16,1 0 2 0,-4-3-1 15,4 3 3-15,0 0-2 16,0 0-4-16,0 0-6 16,2 0-5-16,7 0 7 15,-3 0-4-15,8 0 6 16,-4 0-2-16,2 3 0 16,3-1 1-16,-3 3-1 0,3 2-1 15,-1 0 4 1,1 0 3-16,-3 4-3 15,3-3-3-15,-1 2 0 0,-2 0-1 16,3-3-2-16,-5 3 0 0,-3-5 0 16,1 0 0-16,-1 1-1 15,-3 0 1-15,-1-5 1 16,-3 2 1-16,2-3 1 16,-2 2-2-16,0-2 3 15,0 0 6-15,0 0 12 0,0 0-5 16,0 0 5-16,0 0-7 0,0 0-3 15,0-2-5-15,0-2 1 16,0-3-7-16,2-2 1 16,-1 3-4-16,3-6 2 15,0 0-1-15,0 1 2 0,-1-4-1 16,3-2 0-16,-5 2-3 16,3-7 4-16,-3 2-2 15,3-1 0-15,-1-2 1 16,0-2 0-16,2-2-2 0,1 2 3 15,-1 0-1-15,0-1 2 16,0 3-1-16,1 1 0 16,-2 0-1-16,-1 3 3 15,-3 1 0-15,0 0 0 16,0 2-1-16,0-2 2 16,0 4-1-16,-1-1 0 0,-3 3 0 15,2 4-1-15,-2-2-2 16,2 3-1-16,0 2-1 15,1-1 2-15,1 4-1 16,0 2-2-16,0-1 0 16,0 1 1-16,0 0-6 0,0 0-16 15,0 0-14-15,8 1-30 16,-3-1-48-16,-2 0-180 31</inkml:trace>
  <inkml:trace contextRef="#ctx0" brushRef="#br0" timeOffset="-201321.51">23418 11894 259 0,'-22'-28'0'0,"-2"0"0"15,2 1 0-15,5 1-1 16,-1 1-8-16,-2 1 8 15,7 3 4-15,1 5 14 0,3 0 19 16,2 7 1-16,3 2 4 16,4 4-14-16,0 1-2 15,4 2-25-15,8 0 8 16,4 0 1 0,8 3-4-16,-3 8-1 15,2 2-2-15,1 2-2 0,-2 5 2 16,-1 0-2-16,-1 5 0 15,-4 0 0-15,5 0 0 0,1-1 2 16,3 5 6-16,6-4 4 16,3 4-3-16,3 1 5 15,4 2-8-15,5 3-3 0,2 2-2 16,1 1-1-16,-2 0 1 16,3-1 0-16,2-1 0 15,-1-1 5-15,-2 3 0 16,2-4 0-16,-2 2-2 15,2 1 0-15,2 1-1 0,-2-1 1 16,5 1 2-16,1-3 2 16,3 1-2-16,1-2 0 15,3 0-1-15,1 0-1 16,3-2 0-16,-4 2-4 16,-3-4 1-16,-3 2 0 15,-2 0 0-15,-4-2-1 0,-2 0 2 16,-3 0 1-16,-1-4 1 15,-4 3 1-15,-1-2 0 16,-2-2-2-16,-4-2 1 16,1 0 0-16,-4 2 0 15,2-6 4-15,-5 1-2 0,-2-2-4 16,-6-2 1-16,-1 0 0 16,0-2 0-16,-4-1 1 15,1-2-2-15,-5 1 2 16,1 0-2-16,-3-1-1 15,1 2 1-15,-1-4-1 0,-2 1-1 16,3 1-1-16,-4-4 3 16,1 2-2-16,-1-3 1 15,1 0-13-15,1-3-28 16,-3-3-40-16,-2-21-187 16</inkml:trace>
  <inkml:trace contextRef="#ctx0" brushRef="#br0" timeOffset="-200539.08">25247 13565 215 0,'0'0'176'0,"0"-6"-169"15,0-1 0-15,5-4-2 16,4 0-4-16,2 1 1 15,0-1-1-15,-2 3 0 16,-3 3 0-16,2-1 1 16,-6 2 5-16,-2 2 8 0,0 2 3 15,0 0-2-15,2 0-3 16,0 0-5-16,3 0-6 16,0 0-2-16,6 0 3 15,2 0-1-15,3 0-1 16,3 0 1-16,1 0 2 0,1 0-2 15,1 4 4-15,0-1-1 16,3 2 1-16,-4-4-3 16,1 3-1-16,2-3-1 15,-1 1 1-15,-2-2 1 16,1 0 3-16,0 0 0 0,-1 0-1 16,0 0-3-16,-6 2 1 15,-1-2-3-15,-3-4 0 16,-3 2 3-1,-5-7 12-15,1-2 10 16,-4 0-2-16,0-7-10 0,0-3-6 0,0-3-5 16,-7-5 2-16,0 2-1 15,-1-5-1-15,3 1-2 16,-4 0 2-16,1 1 0 16,1 1 2-16,0 3 0 15,2-3-1-15,-4 2 0 16,3-1-3-16,1 1 3 0,-2-1-5 15,0-1 2-15,-3 1 1 16,5-1-1-16,0 0 2 16,-2 5-3-16,1-2 1 15,3 9 0-15,-1 0 1 0,2 5 0 16,0 3-1-16,2 4-2 16,0 3-34-16,8-3-89 15,-3-10-179-15</inkml:trace>
  <inkml:trace contextRef="#ctx0" brushRef="#br0" timeOffset="-194175.75">26605 13140 140 0,'-15'-12'36'15,"2"-1"-2"-15,7-2 11 0,0 2-2 16,2-2-9-16,4 3-16 16,0-1-11-16,0 1-5 15,0-1 0-15,0 1 0 16,0-2-8-16,-2 0-9 15,-5-1-8-15,-2-2-8 0,1-1 0 16,-5 1 12 0,-1-3 9-16,-3-2 8 0,-2 2 2 15,-1-5 0-15,-5 0 5 16,3 0 7 0,-3 4 3-16,2-3 5 15,-3 3-1-15,3 5-4 0,-1 0-3 0,2 3 8 16,-2 3 0-16,1 3-14 15,2 0-1-15,1 3-2 16,-4-1 1-16,4 3 0 16,-1 0 8-16,3 2-8 15,0 0-3-15,0 2 0 0,-2 9-2 16,4 3 1-16,-4 6-5 16,3 3 4-16,-3 7 2 15,-1 4-1-15,1 5 0 16,-6 9 3-16,-1 2-6 0,0 2 3 15,2 3 3-15,-1-1-5 16,4-6 2-16,4-5 0 16,5-2 0-16,4-5 2 15,3-1 1-15,5 1 2 16,1-3 11-16,0 2-8 16,0 2-3-16,0 3-3 0,0-3 0 15,3 2-1-15,5-2 1 16,1 1-3-16,5-2-1 15,2-3 5-15,5-1 4 16,5-3-4-16,1-1 0 16,0-1 1-16,0-2-3 0,-4 0 0 15,0-2 0-15,-1 1 0 16,-2-3-1-16,2 2 1 16,-1-1 2-16,4-4 3 15,2-1 2-15,-2-2-2 16,6-3-3-16,-2-3 0 0,1-4 1 15,-1-1 0-15,-1-4 3 16,2 0-2-16,-1 0-1 16,0-2-2-16,0-5 2 15,1-4-2-15,1-3-2 16,3-4 0 0,3-3 2-16,-2-4-1 15,4-2 0-15,1 0-1 0,-5-1 0 0,4-1 0 31,-7 1 1-31,-3 1-2 0,-5 0 1 16,-2-1 1-16,-5-3 0 16,-5 1-2-16,-2-4 3 15,-3-1-1-15,-2-1 0 0,-5 0 4 16,2-3-1-16,-2 0 1 16,0-4-4-16,0 2 0 15,0 0 1-15,3-2-2 16,-1 4 0-16,0 2-2 15,-1 1 0-15,1 4-1 0,-2 1 3 16,0 1-1-16,0 2-2 16,-7-1 1-16,0 0 0 15,-1-1 0-15,-1 1 0 16,2 3 1-16,1-5 0 0,-1 3-3 16,2-1-6-16,-2 1-7 15,2 3 4-15,-5 0 7 16,-2 3 5-16,2 1 2 15,-5 3 3-15,-1 2 0 16,0 0 0-16,-2-2 0 16,0 2-2-16,0 2-1 0,0-4 0 15,1 4-2-15,-2-2-15 16,1 1 2-16,-1 1 3 16,-1 0-1-16,-2 3 6 15,1 2 4-15,-3 0 1 16,1 2 2-16,-4 3 0 15,0 1 0-15,2-1 0 16,-3 2-1-16,1 1 0 0,-1-1-1 16,1 2 1-16,-1 0 1 15,-1 0-1-15,2 5 0 16,-2 5 0-16,-3 5-1 0,-2 8-24 16,-7 9-17-1,-12 3-33-15,-6 0-201 0</inkml:trace>
  <inkml:trace contextRef="#ctx0" brushRef="#br0" timeOffset="-187029.63">20625 15586 421 0,'-15'-5'4'0,"5"-1"24"16,5 1 9-16,1 3-12 16,2 0-12-16,0 2-5 0,2 0-7 15,0 0-2-15,0 6-1 16,6 6 1-16,1 9 4 16,5 8-2-16,3 7 4 15,0 5-2-15,2 2-1 16,0 3 0-16,2 0-1 15,-4-1-1-15,0-4 1 16,-2-1-1-16,-4-10 0 0,0-2 1 16,-4-8 0-16,-3-8 1 15,0-6 4-15,-2-6 3 16,0-12 15-16,-9-16 5 16,-6-14-21-16,-1-14-2 15,-6-12-7-15,3-8 3 0,1-3-5 16,0 1-26-16,4 3 13 15,3 9 12-15,5 7 7 0,3 9-3 16,1 10 0-16,2 5 1 16,0 8 4-16,0 6 1 15,0 4-2-15,3 7-1 0,2 2-1 16,2 8 0-16,1 0-5 16,5 13 0-16,2 9 2 15,5 8 6-15,0 9-1 16,4 6-3-16,0 5 1 15,1 5 0-15,-1-1-1 0,3-1 0 16,-1 1 2-16,1-4 0 16,-2-4 4-1,-4-3-1-15,3-2 1 16,-4-6-2-16,-5-2-3 16,2-6-1-16,-3-6 0 0,-1-5-10 15,-4-9-36-15,-8-7-72 16,-1-4-224-16</inkml:trace>
  <inkml:trace contextRef="#ctx0" brushRef="#br0" timeOffset="-186795.25">20629 16072 497 0,'6'0'33'16,"5"-6"-38"-16,2-10 14 15,6-9 1-15,5-6-4 16,5-8-5-16,1-2 0 16,-1-5-3-16,0 0-35 0,-4-1 1 15,-6 4-31-15,-4 2-61 16</inkml:trace>
  <inkml:trace contextRef="#ctx0" brushRef="#br0" timeOffset="-186168.35">20880 15409 490 0,'0'9'32'0,"0"2"-29"15,0 3-6-15,7 4 3 16,6 5 3-16,4 4-7 0,3 1 5 15,6 6-1-15,1-2 3 0,3 2 0 16,-2-1-1-16,3-6-2 16,-1-7 0-16,-1-5-2 15,-4-10-4 1,-1-5 1-16,-6-3 4 16,-4-15 1-16,-7-11 5 0,-5-6 2 15,-2-10 0-15,-2-3 2 16,-8-4 0-16,-4 0 2 15,2 8 0-15,-2 4-1 0,5 10 10 16,2 8 4-16,3 10-10 16,4 9-4-16,0 3-6 15,0 5-14-15,11 15 9 16,4 5 1-16,4 8 2 16,4 7 1-16,6 1-2 15,2 0-2-15,3-5 3 0,3-6-8 16,-2-10-7-16,-4-12-11 15,-7-8 22-15,-4-16 2 16,-6-16 2-16,-4-14 3 16,-7-11 7-16,-3-4-8 15,0-9-2-15,-3 3 0 0,-7 2-2 16,0 7 2-16,1 8 0 16,2 11-3-16,1 8 2 15,1 10 1-15,1 8 2 16,-1 8 2-16,1 3-3 15,1 2-3-15,3 2-1 0,0 10-4 16,0 10 4-16,5 9 1 16,7 7 1-16,1 7-1 15,5 5 1-15,0-1-1 16,1 0 1-16,0-4 0 0,-1-4-1 16,-1-9-2-16,-3-7-49 15,-4-11-33-15,-3-12-66 16</inkml:trace>
  <inkml:trace contextRef="#ctx0" brushRef="#br0" timeOffset="-185652.83">21329 15391 510 0,'0'0'22'0,"0"0"-15"15,0-5-5-15,4-4-2 16,6-5 5-16,8-6-3 16,0-3 2-16,4-4-3 15,3-3 1-15,-4-4-2 16,2-4-2-16,-4 1 1 0,-4-2-30 16,-5 1-21-16,-5 5 24 15,-3-2 29-15,-2 7 4 16,-5 6 24-16,-5 5 24 15,-2 2-5-15,-3 8-6 16,3 3-16-16,1 4-10 16,4 4-2-16,3 10-8 0,4 11-5 15,0 8 0-15,10 4 1 16,7 4-2-16,3 2 1 16,2-2-1-16,2-6-2 15,0-4 2-15,-2-8 1 16,3-7-7-16,-6-9 1 0,-2-5-1 15,-3-2 5-15,-3-10 0 16,-6-10 3-16,-5-7 4 16,0-3-3-16,-3-8-2 15,-7 3 2-15,-2-1-2 0,0 6 1 16,-1 4 1-16,-1 8-4 16,-3 8 0-16,0 8-4 15,-3 2-41-15,1 6-88 16,2 0-84-16</inkml:trace>
  <inkml:trace contextRef="#ctx0" brushRef="#br0" timeOffset="-185198.66">21607 15006 588 0,'9'-11'12'0,"3"-1"-10"16,5 1-1-16,8-2-1 0,1 5 1 15,9 2-1-15,5 5-1 16,0 1 0-16,4 7 0 16,1 11-2-16,-4 3-14 0,-5 8-3 15,-5 3-16-15,-12 3-4 16,-8 1-12-16,-9-4 22 16,-2-2 26-16,-11-5 28 15,-8-5 12-15,-2-10 5 16,-2-8 0-16,2-2 4 15,3-7 1-15,5-14-9 0,2-8-17 16,6-4-11-16,5-2-6 16,0 2-2-16,5-2-2 15,8 7 1-15,1 5 0 16,1 3-2-16,2 8 2 16,-2 5-3-16,-1 1 0 15,3 6-4-15,-2 0 0 0,6 13 5 16,-4 3 1-16,7 4 0 15,-3 5 1-15,3 1 0 16,-3 3 1-16,-1-1-2 0,-3-3-11 16,0-1-26-16,-7-5-22 15,-3-10-26-15,-7-9-115 16,0-5 142-16</inkml:trace>
  <inkml:trace contextRef="#ctx0" brushRef="#br0" timeOffset="-185030.07">21993 14795 573 0,'-7'-12'17'16,"0"3"21"-16,4 1-15 15,3 7-12-15,0-2-6 16,0 3-4-16,0 0-3 0,1 0 0 16,6 3-19-16,2 4-35 15,1 1-23 1,2-5-57-16</inkml:trace>
  <inkml:trace contextRef="#ctx0" brushRef="#br0" timeOffset="-184618.91">22167 14644 600 0,'0'0'11'0,"0"0"-7"16,4 6-14-16,6 4 13 16,7 10-3-16,0 7 1 0,3 5-2 15,1 3 1-15,-4 5 0 16,3-3 0-16,-3-1 0 15,0-3 0-15,-5-5-3 16,0-6-70-16,-11-8-63 16</inkml:trace>
  <inkml:trace contextRef="#ctx0" brushRef="#br0" timeOffset="-183790.35">22223 15038 675 0,'0'0'12'0,"6"-19"-25"0,7-6 13 16,11-8-5-16,7-9-6 16,3-7-6-16,1-1-11 15,-1 0-36-15,-1 2-20 16,-10 1-26-16,-3 5-10 0,-11 1 61 16,-7 6 70-16,-2 4 42 15,-5 3 34-15,-8 5-5 16,0 3-10-16,3 8-8 15,-2 5-9-15,4 4-20 16,2 3-8-16,1 11-19 16,-2 14-5-16,3 7-6 0,0 6 3 15,3 9 1-15,1-1 0 16,0-2-1-16,1 0-12 16,11-7-3-16,3-8-5 15,0-8-5-15,1-13-1 16,1-8 1-16,-2-1 15 15,0-21 17-15,-4-5 0 0,-5-2-3 16,1-6-2-16,-6 4 0 16,-1 3 3-1,0 5 25-15,0 4-3 16,0 6-7-16,0 4-7 0,0 6-8 16,0 3-2-16,2 0-5 0,9 8-3 15,2 13 2-15,8 0 4 16,0 8 1-16,6-5 1 15,-2 3-3-15,2-2-2 16,-2-8-22-16,-1-4 5 16,-9-7 11-16,-3-3 8 15,-5-3 2-15,-7-9 0 0,0-9 15 16,-7-5 0-16,-5-6-11 16,0-1-3-16,-2 3 1 15,1 1 7-15,5 2 0 16,1 7-3-16,0 6 0 15,6 4-4-15,1 5-3 16,0 2-4-16,4 5-9 0,7 9 6 16,6 4 6-16,5 4-1 15,0 1-12-15,5-1 0 0,0-8 3 16,2-3 1-16,-5-8 9 16,-1-3 0-16,-1-3 0 15,-6-15 5-15,-5-7 14 16,-4-7 12-16,-2-3-6 15,-5-5-6-15,0-2-1 16,0 3 0-16,-5 3-3 0,0 4-7 16,-2 6-2-16,1 4-3 15,-3 7-2-15,2 2-1 16,0 2-10-16,-1 4-22 16,1 3-18-16,-1 1-27 0,1 1-90 15</inkml:trace>
  <inkml:trace contextRef="#ctx0" brushRef="#br0" timeOffset="-183575.22">22986 14294 652 0,'6'0'11'0,"4"0"-23"0,-3 4 14 16,2 11-3-16,2 0 1 15,3 7 1-15,3 4-1 16,-3 3 1-16,1-1-1 16,-3-1-7-16,-2 0-13 15,2-7-24-15,-5-6-40 16,-4-10-126-16</inkml:trace>
  <inkml:trace contextRef="#ctx0" brushRef="#br0" timeOffset="-183131.14">22919 14077 299 0,'-12'-25'19'15,"5"7"17"-15,-1 5-1 16,7 3-4-16,-3 2 4 16,1 3-16-16,3 2-5 0,0 1-11 15,-2 0-3-15,2 2 1 16,0 0 0-16,0 0 1 15,0-2 13-15,0 2 7 16,0 0-5-16,2 0 2 16,-1 0-8-16,5 0-6 0,2 6 1 15,-1 6-1 1,6 10 0-16,2 4-1 0,4 8-3 16,2 4 1-16,2 1-2 15,0-2 1-15,0-1 0 16,3-4 0-16,-6-5-1 15,-3-7 1-15,0-6 1 0,-9-3 3 16,-1-8 4-16,0-3 2 16,-6 0 7-16,-1-14 17 15,0-9 3-15,-4-8-24 16,-7-4-10-16,-1-7-1 16,1 4 2-16,0 0-1 0,4 6-3 15,1 5-1-15,-1 6-1 16,6 3-24-16,-1 5-45 15,0-1-68-15,2 5-248 16</inkml:trace>
  <inkml:trace contextRef="#ctx0" brushRef="#br0" timeOffset="-182804.72">23338 14159 648 0,'16'4'45'15,"-3"-4"-44"1,-3 0 0-16,7-4 1 16,-3-7-3-16,-4-5-10 0,-3-5 8 0,-7-4 1 15,0-9-11-15,-8 0 10 16,-11 0-1-16,-7 2 4 16,-4 7 0-16,-4 11-2 15,-2 8 1-15,5 6 1 0,4 6 9 16,9 13 10-16,8 6-1 15,10 9-13-15,0 0-4 16,15 2-3-16,11-4 1 16,4-7 0-16,4-7-1 15,5-9 0-15,0-8-13 0,0-1-24 16,-7-10-28-16,-1-8-61 16,-9 0-244-16</inkml:trace>
  <inkml:trace contextRef="#ctx0" brushRef="#br0" timeOffset="-182156.58">22468 15493 643 0,'-7'-4'4'0,"2"3"-2"15,5 1-1-15,0 0-3 0,0 5-6 16,0 11-5-16,0 4-2 16,2 5 12-16,8 3 2 0,4 1-3 15,6-3 2-15,4-1 0 16,6-5-2-16,5-3 2 0,6-2-2 16,0 0 2-16,-3 0 8 15,0 3 5-15,-5 2 5 16,-8 7 6-16,-9 7 0 15,-9 3-4-15,-7 8 1 16,-2 2-6-16,-14-3-2 16,0 0-4-16,-4-10-1 0,4-10-2 15,-1-9-1-15,3-15-1 16,4-3 0-16,2-22-26 16,6-8-1-16,2-9 2 15,8-2 8-15,8-1 7 16,6 2 6-16,-1 2-1 0,5 7 5 31,0 7 9-31,1 4-3 0,-4 5-8 16,-1 7 0-16,-4 8-9 15,0 3-12-15,-6 0-4 16,5 0-7-16,-3 9 12 16,1 0 2-16,-3-2-14 15,0-7-56-15,-1 0-67 0,0-7-5 16</inkml:trace>
  <inkml:trace contextRef="#ctx0" brushRef="#br0" timeOffset="-181897.83">23084 15641 222 0,'0'-16'228'0,"0"2"-156"0,-8 2-10 15,-3-1-37-15,1 0-4 16,-5 2-5-16,1 1-11 16,-3-1-1-16,2 2-2 15,-4 8-3-15,1 1-2 16,1 0-4-16,0 16 2 0,5 7 3 15,3 7 3-15,7 4 0 16,2 4 1-16,12-1-1 16,9-7-1-16,3-3 1 15,5-11-5-15,1-9 0 0,1-7 6 16,-2-2-2-16,-2-12 2 0,-6-4 1 16,-3-1-2-16,-5-3-3 15,-4 2-21-15,-9 1-48 16,0-1-117-16</inkml:trace>
  <inkml:trace contextRef="#ctx0" brushRef="#br0" timeOffset="-181538.5">23049 15468 455 0,'11'-7'255'0,"1"0"-249"15,3 3-9-15,2 4 1 16,7 0 0-16,0 2-25 16,1 14 5-16,-3 4-7 15,4 1-13-15,-4 6 11 0,-7-1 10 16,-3 3 6-16,-7 0 4 16,-5-6 5-16,0-2 4 15,-11-4 5-15,2-9 28 16,-3-4 13-16,-3-4-7 15,3-11 6-15,-1-9-13 0,0-8-7 16,1-7-11-16,1-3-5 16,4-1 0-16,1-1-6 15,5 7-2-15,1 0 1 16,0 6-27-16,1 1-38 16,6 2-7-16,0 3-54 15,1 2-324-15</inkml:trace>
  <inkml:trace contextRef="#ctx0" brushRef="#br0" timeOffset="-180943.5">23322 15226 445 0,'5'0'156'16,"1"5"-154"-16,3 5-5 0,-1 5 4 15,9 2 0-15,-1 1-1 16,2-3 0-16,-1-1-6 16,2-7-21-16,-3-7 10 15,-2 0 0-15,0-11-2 16,-2-10 11-16,-4-6-14 0,-4-2 15 16,-2-2 10-16,-2 0 11 15,0 5 12-15,-2 4 11 16,-3 6-2-16,-2 9-9 15,1 3 5-15,3 4-14 16,-2 6-13-16,4 10-6 16,1 7 0-16,0 6 2 15,1 1 0-15,11 2-10 0,-3-5-13 16,3-6-2-16,1-7 2 16,1-5 16-16,-1-9 5 15,-3 0 0-15,4-3 5 0,-4-10 7 16,0-1 1-16,-3-4-2 15,1-2 6-15,-2 5 7 16,-3 2-4-16,-1 1-5 16,-2 4-2-16,0 4-1 15,0 3-7-15,1 1-1 16,5 0-7-16,-1 0 2 0,6 0 5 16,1 0-1-16,7 0-2 15,-3-5-2-15,4-8-2 16,0-3 3-16,-3-4 3 15,3-1-2-15,-4 2 2 16,-1-1 5-16,-1 4 5 16,-5 3-5-1,-2 6-4-15,-5 3-2 16,-2 4 0-16,0 0-41 0,-11 13-76 0,-7 5-129 16</inkml:trace>
  <inkml:trace contextRef="#ctx0" brushRef="#br0" timeOffset="-180253.73">22229 17048 312 0,'-15'19'5'16,"1"-6"27"-16,5-3-4 16,5-3-8-16,0-2 2 0,4-2-1 15,0-3-12-15,0 0-9 16,8 0 6-16,2 0 2 15,4-3 5-15,1-6-4 16,1 0 5-16,2-5-5 16,6-1 9-16,0-5 0 15,8-2 7-15,3-8-2 0,6-6-5 16,8-5-8-16,3-6-5 16,4-5-3-16,6-4-1 15,5-3 0-15,2-2 0 16,6 0-1-16,0-3 1 15,-1-2 0-15,3 0-1 16,-3 0 0-16,1 0 0 0,-4 2 0 16,5-1 1-16,-4 7-1 15,-1 1 1 1,-2 5-1-16,-2 4 0 16,-3 1 2-16,-3 8 1 0,-5 0-7 0,-4 5 6 15,-5 6-2-15,-3 1 0 16,-4 4 1-16,-4 3-1 15,-7 6 0-15,-6 1-1 0,-5 6 2 16,-5 2-2-16,-6 2 3 16,-2 3 9-16,-3-2 5 15,0 2-1-15,-2 0 3 16,0 0-2-16,0 0-2 16,0 0-5-16,0 0-2 15,0 0-5-15,0 0 1 0,0 0-4 16,0 0-33-16,-9-4-48 15,-3-19-107-15</inkml:trace>
  <inkml:trace contextRef="#ctx0" brushRef="#br0" timeOffset="-150058.75">25941 14378 231 0,'-1'-2'5'15,"-5"-6"-1"-15,5-2 1 16,-1 0 20-16,2 1 5 15,0-2-11-15,0 2-3 16,0 1-2-16,0-2 1 16,0 3-5-16,0 4-7 0,0-1-1 15,0 3-2-15,0 1-2 16,0 0-5-16,0 0 8 16,0 0 4-16,0 0-1 15,0 0 5-15,0 0-4 16,0 0 0-16,0 0 4 0,0 0 1 15,0 0-3-15,0 0 0 16,0 5-1-16,-2 2-1 16,1 4 2-16,1-1 3 15,-2 3-2-15,-2 1 0 0,4 3 1 0,0 0 5 16,0 1-2-16,0 5-2 16,0 0-1-16,0 2-2 31,4 4 1-31,-1 1-4 15,-1 2-1-15,-2 4-3 0,0 1 3 16,0 2-3-16,-5 4 1 16,-8 0 2-16,-1 0-1 15,-5-2-5-15,-1 0 6 0,-1 0-1 16,1 0-2-16,-1 0 1 16,1 0 0-16,0 3-1 15,3 1 2-15,-2 2 0 16,0 1 0-16,4 0-1 0,-5 2-1 15,5-2-1-15,-5 0 2 16,0 0 0-16,-5 1 0 16,-2-3-1-16,-3-2-1 15,-3 1 2-15,-2-2-2 16,-3-2 2-16,1 0-1 16,2-1-1-16,2-1 2 0,1-2-1 15,1-1 0-15,1 3 0 16,-4-1 0-16,-2 2-1 15,2 0 1-15,-8 0 0 16,3-2 0-16,-2 1 0 0,-1-5 1 16,3 0 0-16,0-4-1 15,3-3 1-15,0-4 2 16,-1 1 0-16,5-5 0 16,-4-1-2-16,2-1 1 15,-1 1-1-15,-5 2 4 16,-3 3-3-16,-3 1-1 0,-7 4 0 15,-1 2 0-15,-2 0-1 16,0 1 1-16,-2 0 0 16,0-3 0-16,6-1 2 15,0-2-2-15,2-2 1 16,1 0-1-16,3 2-2 0,-1 2-3 16,2-4-54-16,-5-7-95 15</inkml:trace>
  <inkml:trace contextRef="#ctx0" brushRef="#br0" timeOffset="-149136.18">23576 16754 229 0,'0'-5'6'0,"0"-1"20"16,0 3 28-16,0 1-10 16,-3 0-12-16,1 1 4 15,2-1-11-15,0-2-8 0,0 0-9 16,0 1-4-16,0 3-1 15,0 0-2-15,0 0-2 16,0 5-1-16,0 8 3 16,-7 3 2-16,-3 5 0 0,-3 3 3 15,-1 2 0-15,-1 6-2 16,-1 2 1-16,-2 8 0 16,4 4 1-16,-3 6 4 15,2 3 0-15,0 4 2 16,3 2 6-16,1-2-4 15,3 1-4-15,5-3-5 0,3-5-3 16,0-4-3-16,13-9 0 16,8-3 0-16,9-11-1 15,10-10 0-15,10-8 2 16,6-5 1-16,5-2 3 16,4-12-5-16,-1-6 6 0,-1-7-4 15,-5 0-6-15,-6-2-3 16,-11 2-21-16,-5-2-18 15,-16-2-51-15,-13-4-176 16</inkml:trace>
  <inkml:trace contextRef="#ctx0" brushRef="#br0" timeOffset="-148337.25">23090 18433 364 0,'-14'-15'-34'15,"1"-2"25"-15,-1-5 18 16,1 4 7-16,5-2 1 15,-4 5 8 1,5-2 5-16,-1 7 9 0,2 1 1 16,3 5-2-16,-2 1-14 0,5 3-10 15,0 0-1-15,0 5-10 16,8 11 0-16,6 7 0 16,5 13 6-16,8 10 3 15,-1 10-1-15,3 5-5 16,-1 7-2-16,3 1-1 0,-1-4-2 15,4-3 2-15,1-7-28 16,1-12-43-16,-7-11 68 16,-5-20 0-16,-5-12 0 15,-11-18-129-15,-1-24-154 0</inkml:trace>
  <inkml:trace contextRef="#ctx0" brushRef="#br0" timeOffset="-147962.62">23469 18426 601 0,'-9'1'7'0,"2"1"2"16,5 2 1-16,2 3-9 15,0 9-5-15,2 11 4 0,9 6 0 16,-2 12 0-16,4 3 0 15,2 1 0-15,5-4-1 16,6-4-8-16,0-15-13 16,3-11-9-16,-1-13 9 0,1-2 13 15,-2-27 8-15,-3-7 3 16,-10-12 15-16,-6-5-6 16,-8-1-2-16,-2 2 0 15,-18 9 10-15,-5 11 7 16,-4 7-5-16,0 12 4 15,-5 9-12-15,2 2-12 16,3 7-3-16,2 7-24 16,6 4-19-16,4 2-25 0,10-4-19 15,7 2-115-15</inkml:trace>
  <inkml:trace contextRef="#ctx0" brushRef="#br0" timeOffset="-147806.37">23902 18623 721 0,'3'10'5'0,"-3"-10"-17"0,0 0-36 16,0-7-32-16,0-6-92 16,0-3-217-16</inkml:trace>
  <inkml:trace contextRef="#ctx0" brushRef="#br0" timeOffset="-147335.89">24319 18249 300 0,'-17'-30'283'0,"-10"-6"-280"16,-7-4 6-16,0 7-2 0,0 2-4 15,0 12-1-15,0 6-1 16,4 11 0-16,1 4-1 16,9 21-1-16,4 10-3 15,3 7-10-15,11 12-3 16,2 6 0-16,13 0-4 0,6-4-11 15,5-10-24-15,5-12-6 16,-2-14 22 0,-2-14 30-16,-4-8 41 15,-4-19 16-15,-3-9-1 0,-5-6-15 16,-4 1 15-16,-1 3-15 0,-4 8-1 16,0 6-6-16,2 9 3 15,3 11-10-15,0 9-13 16,7 15-2-16,3 9 8 15,5 12-1-15,1 5-5 0,6 5-4 16,0 2 1-16,4-3-17 16,-1-1-27-16,4-5-32 15,-7-5-35-15,0-5-81 16</inkml:trace>
  <inkml:trace contextRef="#ctx0" brushRef="#br0" timeOffset="-146836.15">24658 18122 587 0,'-25'-11'2'16,"-4"-1"3"-16,-5-2-3 0,-2 3 1 16,2 2-3-16,-4 7 3 15,4 2 11-15,2 7 3 16,4 22-4-16,6 7-9 16,5 12-5-16,7 3 2 15,6 5-1-15,4-6-1 0,2-9-17 16,10-11-24-16,2-12-10 15,1-16 19-15,1-4 2 32,-1-19 36-32,-3-11 6 0,-1-11 3 15,-2-2-3-15,-2 0 12 0,0 3-8 16,-1 6 5-16,-1 11 2 16,0 9 4-16,4 12-3 15,4 6-8-15,-1 19-4 16,5 13 17-16,2 8-13 15,5 10-9-15,1 3-5 0,2 3 0 16,-3 2-12-16,2-6-35 16,1-2-21-16,-2-8-22 15,-3-9-47-15</inkml:trace>
  <inkml:trace contextRef="#ctx0" brushRef="#br0" timeOffset="-146679.88">24964 18579 338 0,'0'0'439'15,"0"0"-434"-15,-10-9-4 16,3-3-23-16,0-8-68 16,4-5-85-16</inkml:trace>
  <inkml:trace contextRef="#ctx0" brushRef="#br0" timeOffset="-146399.78">25022 18001 734 0,'18'-23'5'0,"4"1"-8"15,9 1 3-15,4 6-2 0,1 10-28 16,2 5-4-16,-4 11-8 16,-4 16-22-16,-6 8-16 15,-9 10-15-15,-14 5-26 16,-2 7 2-16</inkml:trace>
  <inkml:trace contextRef="#ctx0" brushRef="#br0" timeOffset="-146243.55">25169 18345 117 0,'-34'27'374'0,"7"-11"-279"16,6-11-37-16,7-5-14 15,8 0-6-15,6-5-20 16,4-4-6-16,12-2-1 16,9 2-4-16,5 3-1 0,11-2-5 15,-1 4 1-15,8 4 1 16,-2 0-17-16,1 8-41 15,-3 1-45-15,-3-1-31 16,-4 0-90-16</inkml:trace>
  <inkml:trace contextRef="#ctx0" brushRef="#br0" timeOffset="-146102.9">25658 18334 734 0,'5'6'56'0,"-1"-5"-51"0,0-1-8 16,5 0-3-16,1-3-58 16,3-14-34-16,-4-11-100 15</inkml:trace>
  <inkml:trace contextRef="#ctx0" brushRef="#br0" timeOffset="-145319.92">25899 17744 431 0,'-17'-3'27'0,"3"3"-25"0,6 0-3 16,6 0-9-16,0 0-43 15,2 5-19-15,0-2-17 16,2 1 24-16,1-4 4 16,1 0 51-16,-1 0 28 15,-1-7 80-15,-2-4 10 0,0-4-39 16,0 1-19-16,0 0 1 16,-5 3-9-16,-2 3-5 15,-1 4-4-15,-1 4-10 16,2 1-6-16,0 16-10 15,1 4-1-15,3 12 0 0,3 4-3 16,0 5-3-16,8 5 1 16,9-3-2-1,8-2-4-15,9-8-4 16,5-10 3-16,5-5 3 0,1-11 4 0,-2-1-1 16,-2-3 1-1,-5 3 0-15,-9 4 1 0,-9 3 5 16,-9 8 8-16,-7 2 2 15,-2 10-1-15,-12 4-9 16,-10 6-7-16,-3 5-10 16,-3-3-3-16,1-7-9 0,0-8-14 15,0-19-28-15,3-12-70 16,-3-29-153-16</inkml:trace>
  <inkml:trace contextRef="#ctx0" brushRef="#br0" timeOffset="-145116.82">25824 17746 681 0,'26'-20'2'0,"12"-7"-3"15,17-8 2-15,16-6 3 16,13-9-7-16,12-4 6 15,2-3-29-15,3-1-29 16,-8-5-115-16</inkml:trace>
  <inkml:trace contextRef="#ctx0" brushRef="#br0" timeOffset="-134280.15">804 15327 46 0,'-4'-11'479'0,"-4"1"-476"16,-2-1-1-16,3 2 6 0,-2 0 15 16,2 0 10-16,-4 2-7 15,2 2-3-15,-1 0 1 16,0 3 0-16,2 2-5 15,-5 0-8-15,5 5-12 16,0 9-1-16,1 7 0 0,2 8-2 16,3 7 1-16,2 3 3 15,5 4 1-15,14 3-2 16,10 1 1-16,6-3-1 16,8 3 0-16,6-3 0 15,0-1 0-15,4-1 1 16,-1 2 1-16,-4 0 1 0,-3 1-1 15,-4 1-1-15,-3 2 1 16,-4 2 0-16,-7 0 0 16,-5 2 1-16,-3 1-2 15,-8-1 1-15,-6 2 2 16,-5-7-4-16,0 2 3 16,-7-5-2-16,-7-6-3 15,-6-6-24-15,-1-7-32 16,-3-13-70-16,-5-12-308 15</inkml:trace>
  <inkml:trace contextRef="#ctx0" brushRef="#br0" timeOffset="-134030.16">973 16292 271 0,'-6'3'261'15,"1"-1"-291"-15,1-2 21 16,3 0-4-16,1 0 10 16,0-5 8-16,0-11 18 15,0-5-2-15,3-6-3 16,8-11-1-16,5-4-7 0,4-10-6 16,4-3-3-16,2-5 1 15,-1 4-2-15,-3-3-17 16,-5 5-84-16,-7 4-139 0</inkml:trace>
  <inkml:trace contextRef="#ctx0" brushRef="#br0" timeOffset="-133733.01">1004 15241 571 0,'-7'-3'-7'15,"2"-2"-9"-15,4 1 4 16,1 2 10-16,0 2 5 16,0 0-5-16,0 0 0 0,1 4-2 15,11 10 0-15,2 7 5 16,4 8 8-16,1 9 3 16,6 2 2-16,2 9-1 15,2-1 2-15,0 2-2 16,9 2-4-16,-1-4-5 0,3 0-2 15,-1-2 0-15,1-3-4 16,-3-6-42-16,-5-5-28 16,-6-8-85-16</inkml:trace>
  <inkml:trace contextRef="#ctx0" brushRef="#br0" timeOffset="-133467.42">1170 15889 553 0,'0'-25'-4'0,"4"-3"5"16,11-12-2-16,-1-2 8 0,7-5 1 15,-1-3 3-15,7 0-1 16,1-2 0-16,1 6-7 16,0-2-3-16,-5 9-19 15,-5 0-96-15,-6 3-145 0</inkml:trace>
  <inkml:trace contextRef="#ctx0" brushRef="#br0" timeOffset="-133201.16">1367 15011 594 0,'0'4'2'16,"0"1"-13"-16,0 6-2 15,14 3 12-15,-1 11 2 16,9 7-1-16,5 5 2 0,2 8 2 15,5 4 1-15,4 1-1 16,-4 1-1-16,0-1 1 16,-4 2-3-16,-1-6-1 0,-4-1-3 15,-5-6-54-15,-2-8-38 16,-9-8-114-16</inkml:trace>
  <inkml:trace contextRef="#ctx0" brushRef="#br0" timeOffset="-132888.72">1422 15204 519 0,'-14'-9'16'15,"-1"-2"-16"-15,4 1-2 0,6-5 6 16,0 1 1-16,0-2 3 15,5-4 1-15,0-3-2 16,15 0-8-16,5-2 1 16,8 2 0-16,7 3-2 15,3 6 1-15,-3 7 0 0,-1 7 1 16,-1 7-4-16,-11 16-3 16,-7 11 6-16,-10 9 3 15,-5 7 11-15,0 0-4 16,-1 0-3-16,-6-4-5 15,0-8 1-15,-4-14-28 0,3-14-172 16</inkml:trace>
  <inkml:trace contextRef="#ctx0" brushRef="#br0" timeOffset="-132212.16">1973 15266 438 0,'0'0'21'0,"0"0"4"0,0-3 1 16,0-2 2-16,0-2 8 15,0-1-4-15,0 1-5 16,-4 0-7-16,-3-1-12 0,-4 5-3 16,-3 0-31-16,-4-1-53 15,-1 1-114-15</inkml:trace>
  <inkml:trace contextRef="#ctx0" brushRef="#br0" timeOffset="-130456.86">1976 14732 327 0,'-3'-2'0'16,"-1"0"14"-16,4 0 20 16,-1 2-8-16,1 0-3 15,0 0-2-15,0 0-3 0,0 0 2 16,0 0 0-16,8 0-12 15,9 2 0-15,4 10 10 16,9 5 3-16,7 3-3 16,2 5-12-16,2 6-2 15,-1 1-3-15,-5 0 1 16,-5 2-13-16,-9-2-21 0,-6-7 19 16,-8-5 8-16,-7-8 3 15,0-5 6-15,-12-7 19 16,-5-3-7-16,-1-13-10 15,-3-6-6-15,1-5 1 0,4-8 1 16,-2-2 1-16,4-3-2 16,2 3 1-16,5 1-2 0,4 4-2 15,3 6 2-15,0 7-4 16,5 5 5-16,9 6-2 16,1 2-3-16,7 3 3 15,2 3-3-15,3 3 6 16,4 6-4-16,1 5 2 15,-5 2 1-15,2-2-4 0,-9 3-5 16,-4-5-8-16,-5-1 3 16,-8-4 9-16,1-4 6 15,-4-3-2-15,0 0 22 16,-11-6-11-16,0-9-9 16,-5-4-1-16,0-6-1 15,0-6 1-15,1 3-1 0,5-4 0 16,3 6 1-16,1 5-1 15,2 7 1-15,4 3-2 16,0 6 2-16,2 5-2 16,6 0-8-16,8 9 8 0,2 5-3 15,3 4 4-15,6 0 1 16,2 0 1-16,-2-1-2 16,-2-6 0-16,-1-5-13 15,-5-6-3-15,-3 0-4 16,-5-17 25-16,-6-6 3 0,-5-5 13 15,0-8-5-15,-2-5-8 16,-10 0-5-16,-6 0-2 16,-1 1-1-16,-2 7 2 15,3 6 0-15,1 5 13 16,4 8-2-16,4 7 8 0,0 2-8 16,6 5-8-16,1 0-8 15,2 5-3 1,0 8 3-16,5 3 3 15,6 0-4-15,7 2-3 0,1-6-5 16,3-1-6-16,-2-8 8 0,-3-3 5 16,0 0 8-16,-8-11-2 15,-4-3 3-15,-5-2-1 16,0-3 4-16,0-6 4 16,-5 2-5-16,-4-1 0 15,0 5-1-15,0 4 5 16,3 3 7-16,3 5-1 0,0 3-3 15,3 4 1-15,0 0-14 16,3 13-20-16,11 5 21 16,9 8-2-16,8 6 4 15,7 8-4-15,5 1 3 16,0 2-3-16,4 1-2 0,-4 1 0 0,0 1 1 16,-7 1-12-16,-7-3-2 15,-2 1 17-15,-11-4-2 16,-1-4 2-16,-8-5-2 15,-4-8 2-15,-3-6 0 16,0-2 3-16,-5-9-2 16,-3-4 1-16,-4-3-28 0,0-9-79 15,-3-12-243-15</inkml:trace>
  <inkml:trace contextRef="#ctx0" brushRef="#br0" timeOffset="-130012.33">2850 14089 481 0,'7'4'9'16,"3"-4"-28"-16,2-9 18 15,5-11 7-15,1-3-4 16,-4-11 2-16,-5-2-1 0,-3-1 0 15,-6-2 0-15,-4 7 12 16,-9 5 10-16,-2 7-1 16,-2 9 3-16,2 11-3 15,5 0-7-15,1 18-12 16,6 11-5-16,3 7-1 16,0 3 1-16,8 7 1 0,9-3-1 15,4-4-1-15,6-5 1 16,5-9-20-16,2-7-29 15,2-11-29-15,-3-7-103 16</inkml:trace>
  <inkml:trace contextRef="#ctx0" brushRef="#br0" timeOffset="-129840.47">3013 13836 84 0,'-5'0'477'16,"5"0"-462"-16,0 4-16 0,10 4-2 15,12 3 3-15,8 0-1 16,4-2-1-16,4-6-26 16,1-3-29-16,-5 0-31 15,-5-12-131-15</inkml:trace>
  <inkml:trace contextRef="#ctx0" brushRef="#br0" timeOffset="-129683">3259 13703 155 0,'-17'-35'261'0,"0"7"-222"16,2 4 51-16,5 9-50 15,3 9-8-15,-1 6-2 16,4 13-22-16,-3 13-7 0,2 10 0 16,0 9 2-16,3 5-3 15,2 3 2-15,0 2-16 16,2-3-67-16,8-6-47 16,2-8-128-16</inkml:trace>
  <inkml:trace contextRef="#ctx0" brushRef="#br0" timeOffset="-128978.88">3474 13552 541 0,'-16'-25'25'16,"-3"6"-4"-16,-5 8 3 0,-1 4-19 15,-1 7-4-15,-1 11 0 16,5 14-2-16,3 10-2 15,7 10 7-15,4 1-6 0,8 4 2 16,8-5-1-16,8-8-35 16,6-12-34-16,0-9 19 15,0-12 23-15,-2-6 19 16,0-18 38-16,-6-8 7 0,-2-8-15 16,-2-4-14-16,-5 0-5 15,-1 2 1-15,-3 3-1 16,-1 6-1-16,0 9 0 15,0 8 17-15,-1 10 14 16,-3 2-11-16,1 13-20 16,1 5 1-16,2 1-2 15,0 2 0-15,9-1 0 0,7-9-16 16,2-6-18-16,2-5-1 16,-3-9 14-16,3-12 13 15,-3-7-1-15,-5-5 4 16,-1-1 7-16,-3 2 13 15,-5 6 6-15,0 4 11 16,-3 5-4-16,0 9 1 0,0 5 5 16,0 3-7-16,0 0-24 15,0 8-7-15,2 5 5 0,10 1-1 16,5 0-2-16,4-2-28 16,2-3-10-16,1-8-17 15,-2-1 0-15,-8 0 15 16,-4-11 26-16,-7-9 19 15,-3-2 10-15,0-7-11 16,-8-5-7-16,1-3-17 16,-2 2 5-16,1 2 20 0,1 6 29 15,1 7 16-15,4 10 20 16,0 6-8-16,2 4-13 16,0 18-37-16,2 7-9 15,6 10 0-15,7 5 0 16,3 2 1-16,5-2-1 15,6 3 0-15,2-5-9 0,1-3-23 16,0-3-28-16,-3-2-36 16,-4-5-72-16</inkml:trace>
  <inkml:trace contextRef="#ctx0" brushRef="#br0" timeOffset="-128714.18">3767 13268 491 0,'-20'-26'15'0,"2"2"13"16,8-2-10-16,0 2 1 15,8 0-7-15,2 2-3 16,0 3-7-16,13 5-6 16,1 5 3-16,5 6 0 0,2 3 1 15,-1 12 4-15,-6 11-2 16,-5 11 1-1,-7 5-2-15,-2 6 1 16,-4 1 2-16,-6-3-2 0,2-8-5 16,5-12-45-16,3-14-52 15,0-9-139-15</inkml:trace>
  <inkml:trace contextRef="#ctx0" brushRef="#br0" timeOffset="-128526.66">3822 12845 567 0,'-7'0'18'0,"0"10"-5"16,6 12-14-16,1 8 2 15,0 7-1-15,5 6 2 16,9 2-1-16,6 0-1 16,7-4-9-16,7-9-26 15,4-8-35-15,4-15-11 16,7-9-18-16,4-11-76 0</inkml:trace>
  <inkml:trace contextRef="#ctx0" brushRef="#br0" timeOffset="-128229.07">4287 12971 492 0,'-8'-4'43'16,"-3"2"-6"-16,3 2-13 16,0 0-21-16,1 0-3 15,-2-3-5-15,-2-4-21 16,2-2-10-16,0-2-3 15,-4 1 27-15,3-1 12 0,-4 2 26 16,2 7 9-16,0 2 0 16,-1 9-7-16,3 11-10 15,-4 3-3-15,7 7 1 16,0-1-10-16,7 1-3 16,0-3-2-16,2-4-5 15,9-3-29-15,4-6-14 0,5-7 7 16,0-5 13-16,4-2 14 15,-2-11 13-15,-3-8-11 16,-1-5-38-16,-7-4-38 16,-4-5-49-16</inkml:trace>
  <inkml:trace contextRef="#ctx0" brushRef="#br0" timeOffset="-128072.74">4255 12925 430 0,'0'2'41'16,"7"-2"-39"-16,6 0 5 16,-1-6-5-16,2-5-17 15,-6-3-31-15,1-4-29 16,-2-3-115-16</inkml:trace>
  <inkml:trace contextRef="#ctx0" brushRef="#br0" timeOffset="-127765.79">4555 12439 222 0,'4'-7'267'16,"-4"5"-246"-16,0 2 19 16,-4 9-40-16,-4 11 9 15,-4 8-3-15,2 4 6 0,1 6 5 16,3 1-1-16,4-3-8 16,2-2-6-16,5-7-4 15,10-3-32-15,9-6-14 16,3-10-23-16,3-8-83 15</inkml:trace>
  <inkml:trace contextRef="#ctx0" brushRef="#br0" timeOffset="-127432.51">4840 12412 448 0,'0'-21'92'16,"-1"10"-36"-16,-11 10-18 15,-7 1-31-15,-1 14-5 0,-1 12-1 16,1 7 2-16,3 6-2 15,5 0 0-15,11 0-2 16,1-5-45-16,8-9 2 16,12-10 18-16,4-8 11 15,5-7 13-15,0-9 6 0,-2-13 15 16,-1-4 7-16,-3-6-6 16,-3-6-1-16,-6 4-7 15,-2 2-7-15,-7 9 2 16,-5 3 12-16,0 8 10 15,-5 8-6-15,-8 4-14 16,-3 2-11-16,-1 10 0 0,2 6 4 16,0 2-2-16,6 1-64 15,7-1-14-15,2-4-2 16,7-6-5-16,12-6-81 16,-4-4-56-16</inkml:trace>
  <inkml:trace contextRef="#ctx0" brushRef="#br0" timeOffset="-127096.39">4949 12480 29 0,'5'-21'91'16,"-3"-1"48"-16,-2 1-33 15,0 2-48-15,-6 1-12 16,0 3 11-16,-4 3-25 16,3 4-14-16,2 1-8 15,1 4-7-15,4 3-3 0,0 0-5 16,5 0-20-16,9 0 17 16,6 2 8-16,1-2 0 15,-1 0 0-15,2-2 1 16,-2-9 5-16,-1-5 12 15,0-4 0-15,3-2-12 0,-5-2-5 16,-2 5 0 0,-3 2 0-16,-3 5 5 15,-4 7 12-15,-5 5 3 0,0 0-19 16,0 6 0-16,0 9 0 0,8-1 0 16,1-1-1-16,11 1-3 15,1-7-6-15,6-3-6 0,1-4 10 16,5-4 4-16,-1-9 1 15,-3-4 13-15,-2-1 2 16,-5-5-10-16,-5 2-4 16,-5-3-15-16,-7 1-59 0,-5 2-301 15</inkml:trace>
  <inkml:trace contextRef="#ctx0" brushRef="#br0" timeOffset="-125853.81">1271 16915 497 0,'14'-27'-18'15,"2"0"8"-15,6-5 5 16,3-2-30-16,2-4-7 16,0 1 11-16,1 0 10 15,-2-1 22-15,1 0 1 16,0 0 11-16,0 0 15 15,1-3-8-15,5-2-5 0,1-3-3 16,3-6 0-16,5-2-6 16,1-4-1-16,3-4 2 15,5-1 1-15,3-1 6 16,0-1-1-16,1 4 4 0,4-4 3 16,6 2-14-16,2-2 0 15,3-3 1-15,0-7-5 16,5-2 0-16,2-5-2 15,1-2 0-15,2-3-1 16,0 1-5 0,0 4 4-16,1 0 0 15,2 2 2-15,-6 1 1 0,0 1-1 16,0 3 1-16,-1-3 0 16,2 1 1-16,-2 0 1 15,5-2-1-15,3 3-2 16,3-6 1-16,-3 0-2 15,2-2 1-15,-2 2 1 0,1 0-3 16,-4 0-1-16,-2 2 2 16,-2 3 0-16,-4 0 2 15,-3 6-2-15,3 1 1 16,-4 1 1-16,0 4 0 16,0-2-2-16,2-1 2 15,-1 4-1-15,-2-2-1 16,2 2 2-16,-3 1-2 0,-3 2 0 15,-1 4 1-15,-2 2 1 16,-3 5-2-16,-7 0 2 16,0 5-1-16,-1-1 0 15,-3 3 1-15,0 0-2 0,-3 0 2 16,1 3 0-16,2 0-1 16,-6 3 2-16,3 1-3 15,-9 0 2-15,-2 10 0 16,-3-1 4-16,-8 4 1 15,-5 7 2-15,0 1-2 0,-7 7-2 16,-1 1-2-16,-3 1-7 16,-2 2-35-16,-4-1-89 15</inkml:trace>
  <inkml:trace contextRef="#ctx0" brushRef="#br0" timeOffset="-123679.54">1988 16836 482 0,'0'-1'19'15,"-5"1"-23"-15,2 0 15 16,3 0-6-16,0 0-7 16,8 0-1-16,4 3 8 0,8 8 10 15,6 1 3-15,6 4 1 16,3 2-3-16,6 7-1 15,-3 2-9-15,-4-1-2 16,0 1-1-16,-11 0-1 16,-1-2 2-16,-6-5-1 15,-6-6-1-15,-2-3 0 16,-4-4 0-16,-2-3-1 0,-2-3 3 16,0-1 5-16,-11 0 32 15,-6-7-26-15,-3-7-11 16,-9-6-2-16,-2-3 1 15,-1-4 0-15,-3-3-2 0,3 0-3 16,1-1-1-16,9 2 1 16,3 3-2-16,7 1 2 15,4 0 2-15,6 2-1 16,2 3-1-16,0 0 2 16,0 4-2-16,8 4 0 15,4 1-2-15,7 6-3 0,3 5 3 16,9 0 2-16,0 5 0 15,5 10 3-15,-2 2-2 16,4 6 1-16,-2-1 0 16,-2 1 0-16,-4-3 0 0,-5-3 0 15,-6-4 0-15,-7-6 0 16,-5-1 1-16,-5-3-1 16,-2-3 4-16,0 0 3 15,-9-9 12-15,-6-5-14 16,-6-6-5-16,-2-6 3 0,-6-6-4 15,0-4 2-15,4 2-1 16,-1-2-5-16,7 1 4 16,3 4 1-16,7 4-1 15,2 0-1-15,7 6 2 16,0 3-2-16,2 0-1 16,10 6 1-16,3 1 0 15,6 4-2-15,4 7 1 0,4 0-1 16,0 5 3-16,5 10-1 15,-2 5 2-15,0 1-1 16,-1 2 1-16,-6 0 1 0,-1 0 1 16,1-3-2-1,-4-2 0-15,1-4 2 16,-2-7-11-16,-3-7-56 0,-4-4-37 16,-2-15-153-16</inkml:trace>
  <inkml:trace contextRef="#ctx0" brushRef="#br0" timeOffset="-122739.34">2799 16342 432 0,'-41'-12'5'15,"-1"-1"7"-15,1 2 15 16,4 2 8-16,4 2-4 15,8 1-6-15,3 5 2 16,10 1-3-16,1 0-5 0,5 1-9 16,5 10-7-16,1 4-5 15,0 8-3-15,8 2 2 16,9 4 4-16,5-1-1 16,0-1 2-16,6-6-2 15,4-5 0-15,2-8-3 0,-4-8-1 16,3 0 1-16,-6-13 2 15,-7-7 2-15,-6-4 1 16,-8-5 2-16,-6-2-3 16,0-1 4-16,-10 2-1 15,-5 0-1-15,-4 2 1 0,0 4 0 16,1 6 3-16,6 4 1 16,-2 4-1-16,6 6-4 15,4 4 5-15,4 0-6 16,0 4-8-16,2 12-2 15,10-1 2-15,5 8 6 16,2-1 0-16,4-1-1 0,5-5 1 16,-1-3-1-16,-2-10-3 15,-4-3-5 1,1 0-4-16,-6-13 2 16,-5-7 11-16,-6-4 3 0,-5-2-1 0,0-6 2 15,-11-3-2-15,-5 5 7 16,-2-1-22-16,2 5 10 15,0 1 10-15,1 7-4 16,5 8 3-16,3 3 0 16,1 3 13-16,4 4 4 15,2 0-21-15,0 0-8 0,0 7-15 16,8 7-6-16,4 3 29 16,5-1-2-16,5 1-2 15,4-2-14-15,4-8 13 16,1-6 1-16,3-1-6 15,-2-10-3-15,-5-8 8 0,-3-5 7 16,-7-6-2-16,-7-1-10 16,-7-2 12-16,-3-2 8 15,-7-2 3-15,-11-3 8 16,-4 2-14-16,-5 1-7 16,-1 3-1-16,-1 3-11 0,-1 10 7 15,6 2 3-15,1 7 4 16,7 3-2-16,5 8 2 15,5 0-2-15,5 6-3 16,1 8-5-16,3 4 3 16,12 5 2-16,4 4-6 15,8 0 1-15,2-4 8 0,3 0-1 16,1-3-2-16,-1-9 0 16,0-6 3-16,-1-3-3 15,-3-2-5-15,1-6-3 16,-5-6-3-16,-5-9 11 15,1-3-31-15,-7-2-55 0,-6-3-109 16</inkml:trace>
  <inkml:trace contextRef="#ctx0" brushRef="#br0" timeOffset="-122561.15">2461 16058 660 0,'-3'4'8'0,"-2"-4"-3"16,5 0-12-16,0-12-92 16,0-7-141-1</inkml:trace>
  <inkml:trace contextRef="#ctx0" brushRef="#br0" timeOffset="-122279.88">3350 15694 371 0,'-5'0'304'0,"-1"0"-285"0,-1 0 16 15,2-3-31-15,-2-4-23 16,-6-7-59-16,1-4-225 15</inkml:trace>
  <inkml:trace contextRef="#ctx0" brushRef="#br0" timeOffset="-120631.78">3400 15145 448 0,'-5'-7'25'15,"1"3"40"-15,1 1-27 16,3-1-17-16,0 3-8 16,0 1 1-16,9 0-10 15,6 5-5 1,5 9 3-16,7 4-2 0,6 5 1 16,2 2 1-16,2 3-2 0,-3-1 0 15,-2 0 1-15,-4-4-1 16,-8-3 1-16,-5-6-1 15,-6-5 0-15,-6-3 2 0,-3-6-3 16,-5 0 11-16,-7-2 21 16,-6-9-26-16,-4-5-4 15,-2-7-2-15,-4-6-5 16,5-3-1-16,3-4-1 16,2 4-4-16,4 2 10 15,7 5 3-15,5 7-3 0,2 2 1 16,2 7 3-16,11 2 2 15,4 2-4-15,5 3 0 16,7 2 0-16,1 0 0 16,6 11-2-16,2 3 2 0,-4 5 0 15,-2 1-16-15,-5 2-16 16,-5-1 4-16,-8-5 22 16,-6-3 5-16,-5-6 0 15,-3-4 9-15,0-3 20 16,-10 0 1-16,-2-7-19 15,-4-7-5-15,-2-4-5 0,-4-5-3 16,5-4 5-16,-1 2-8 16,1-3 1-16,7 3 0 15,3 1 6-15,1 5-1 16,6 3-3-16,0 1-1 16,0 4 5-16,2 3-3 15,7 1 1-15,1 4 0 0,9 2-1 16,-1 1-1-16,6 1 1 15,2 12 2-15,2 2-2 16,-2 1 1-16,-1 0 1 0,0 2 1 16,-4-5-1-16,-1-4 0 15,-1-1 0-15,-5-6 1 16,-6-2-2 0,2 0 1-16,-7-7-1 15,-3-6 5-15,0-5-2 0,0-4 1 0,-11-2-3 16,1-6 1-16,-7-2-10 15,3-4-3-15,-1 4-6 16,5 0-5-16,-1 2 15 16,4 6 6-16,1 8 2 15,4 6 3-15,-1 4-2 16,3 4 13-16,0 2 0 0,5 6-19 16,8 6 6-16,3 4-3 15,8 3 1-15,3 2 1 16,1-4 2-16,1-3-5 15,3-4-2-15,-6-7-13 16,-4-3 10-16,-2-6 5 0,-6-14-7 16,-7-2 12-16,-7-7 6 15,0-4 0-15,-12-5-3 16,-3 1 4-16,-7-1-4 16,-2 5-1-16,3 4 0 0,-1 8 12 15,4 6 13-15,4 6 1 16,7 5-8-16,5 4 0 15,2 0-12-15,2 15-17 16,16 4 3-16,5 8 1 16,9 4 2-16,8 6 1 15,9 1-2-15,-1 2 4 0,6 2-2 16,-2-1-2-16,-1 1-4 16,-5 1-15-16,-3-2 20 15,-3 4-2-15,-6-6 0 16,-6 1-2-16,-6 0-18 15,-8-4-4-15,-7-2 10 16,-5-3 16-16,-2-7 0 0,-9-4 3 16,-6-12 3-16,-6-8 17 15,-4 0 10 1,-4-23-2-16,-1-14-18 16,-1-11 5-16,4-9-14 15,4-4-8-15,5-3 5 0,5 0 0 0,6 6 0 16,7 3-12-16,0 1-38 15,0 0-32-15,0 4-243 16</inkml:trace>
  <inkml:trace contextRef="#ctx0" brushRef="#br0" timeOffset="-120288.04">4377 14493 594 0,'13'5'-4'16,"3"-5"-5"-16,4 0 0 16,5-11-32-16,3-7-7 15,-2-8 6-15,-6-3 11 16,-8-5 20-16,-7 0 14 0,-5 1 35 16,-14-4-1-16,-9 9 6 15,-10 1-8-15,-1 6-23 16,2 7 8-16,3 7 12 15,4 7-1-15,4 0-9 16,6 17-11-16,6 8-7 16,8 7-4-16,1 4 0 0,1 3-1 15,15 1 1-15,8-8-2 16,6-4 0-16,4-6-11 16,4-14-37-16,0-8-56 15,-6-5-129-15</inkml:trace>
  <inkml:trace contextRef="#ctx0" brushRef="#br0" timeOffset="-120145.94">4479 14207 630 0,'0'4'22'0,"6"8"-23"0,14 1 1 16,7 1-1-1,7 0 1 1,6-3-1-16,-1-2-26 0,0-6-42 0,-5-3-100 15</inkml:trace>
  <inkml:trace contextRef="#ctx0" brushRef="#br0" timeOffset="-119958.5">4681 14079 339 0,'-4'0'227'0,"3"0"-203"0,-1 14-5 16,2 9-16-16,0 9 6 15,0 9 1-15,0 9-5 16,3 7-3-16,1 4-1 16,3-2-18-16,0-6-65 15,2-10-68-15</inkml:trace>
  <inkml:trace contextRef="#ctx0" brushRef="#br0" timeOffset="-119348.72">4888 13950 651 0,'-15'-2'6'16,"-3"2"-2"-16,2 0 2 15,2 9-4-15,-1 11-6 0,3 10 2 16,2 6 1-16,5 3 0 15,5 0 0-15,0 1 2 16,11-10-4-16,7-7 1 16,4-8-22-16,-2-15-11 15,-1 0 14-15,-1-20 16 0,-4-7 14 16,-3-9-4-16,-4-5-3 16,-1-1-1-16,-5 0 1 31,-1 3 2-31,0 5 4 0,0 11 10 15,0 7 6-15,0 9-2 0,0 7 1 0,4 1-13 16,-1 14-11-16,9 3 2 16,0-1 0-16,5 7-1 15,3-4 0-15,0-6-4 16,2-7-24-16,-4-7-2 16,-3-2 16-16,-5-14 14 0,-7-9 3 15,-3-3-1-15,0-3 1 16,0-1 10-16,-3 1-7 15,-6 7 3-15,6 2-3 16,-1 8 6-16,2 9 12 16,2 5-2-16,0 0-16 0,2 5-10 15,7 7 2-15,7 3 1 16,2 3-1-16,4-4-6 16,4-3-6-16,3-4-1 15,-2-4 12-15,-4-3 2 16,1-3 2-16,-8-10 5 0,-1-3 9 15,-7-3-10-15,-4-1-3 16,-4 0 1-16,-2 1-24 16,-15-1-56-16,-5 2-174 15</inkml:trace>
  <inkml:trace contextRef="#ctx0" brushRef="#br0" timeOffset="-118304.4">5212 13816 574 0,'-9'-5'3'0,"1"-1"-6"15,4-2 2-15,0-1 4 16,2 1-5-16,2 0 3 16,0-1 1-16,0 4 3 15,0-1 0-15,8 4-3 0,2 2 4 16,6 9 2-16,8 12 11 15,8 10-3-15,4 10-2 16,9 9-5-16,3 7-2 16,8 7 4-16,3 2-6 15,4 0-2-15,-2-2-1 0,-2-1-15 16,-4-6-30-16,-11-9-17 16,-10-12-28-16,-14-20-108 15</inkml:trace>
  <inkml:trace contextRef="#ctx0" brushRef="#br0" timeOffset="-117909.4">5203 13713 590 0,'-5'-7'5'16,"0"-4"-6"-16,5 0 1 15,0 0 5-15,0 1-1 0,0 1-4 0,0-2-1 16,0-2 1-16,3-2-2 16,8-3 1-16,4-5 2 15,4 1 0-15,5 0-1 16,4 4-2-16,1 10 4 15,2 5-2-15,-6 3-1 0,-6 14 0 16,-4 12 2-16,-8 10 10 16,-7 5 9-16,0 4-2 15,-9 3-5-15,0 0-4 16,-2-5-1-16,2-7-4 16,6-9-2-16,-2-12-15 0,4-15-61 15,-4-7-166-15</inkml:trace>
  <inkml:trace contextRef="#ctx0" brushRef="#br0" timeOffset="-117687.74">5322 13229 630 0,'-3'0'7'16,"3"0"0"-16,0 15-10 0,12 6-1 15,10 8 5-15,6 7 4 16,3 8-2-16,6 3-1 16,-3 1-1-16,4-5 0 15,-4 1-2 1,-4-10-34-16,-2-9-51 16,-7-15-66-16</inkml:trace>
  <inkml:trace contextRef="#ctx0" brushRef="#br0" timeOffset="-117545.16">5643 13372 356 0,'0'-1'289'15,"0"1"-264"-15,4 0-24 16,5-2-4-16,3 1 4 0,5-8-6 16,-1-6-37-16,-3-3-25 15,-4-7-57-15,-6-4-107 16</inkml:trace>
  <inkml:trace contextRef="#ctx0" brushRef="#br0" timeOffset="-117326.4">5613 13218 496 0,'-14'24'75'0,"7"5"-10"15,4 3-33-15,3-2-11 16,10 2-7-16,9-7-12 16,4-6-1-16,4-6-2 15,2-9 0-15,2-4-12 16,-2-7-5-16,1-11 6 15,-1-7-5-15,-4-1 1 0,-6-2 6 16,-2 3 8-16,-5 2-4 16,-5 5 6-16,-1 4 2 15,-6 5-9-15,0-2-58 0,0 3-24 16,0 0-116-16</inkml:trace>
  <inkml:trace contextRef="#ctx0" brushRef="#br0" timeOffset="-116956.31">6064 13051 715 0,'-7'2'18'0,"0"-2"-24"15,6 0-38-15,1-9-44 0,0-7-92 16</inkml:trace>
  <inkml:trace contextRef="#ctx0" brushRef="#br0" timeOffset="-116595.88">6230 12504 470 0,'0'-6'270'0,"0"2"-265"16,0 3-15-16,0 1 13 16,0 0-3-16,0 5-8 15,2 9 6-15,8 6 2 0,2 7-1 16,4 5 0-16,5 4-8 16,1-1 3-16,3 1 2 15,-1-6 3-15,-1-5-1 16,0-9 0-16,-1-7-2 15,-3-9 0-15,1 0-4 0,0-14 3 32,0-9-5-32,-2-7-36 15,-2-3-48-15,-2-2-76 0</inkml:trace>
  <inkml:trace contextRef="#ctx0" brushRef="#br0" timeOffset="-116119.76">6554 12377 488 0,'-11'-9'34'15,"0"3"15"-15,4 6-16 16,7 0-3-16,0 2-20 0,0 16-13 16,2 7 3-1,8 9 4-15,3 2-3 0,1 1 1 16,6-1-1-16,-2-6 0 16,0-5-3-16,-2-13-26 15,-3-4 6-15,-4-8 10 0,-4-6 6 16,-5-12 23-16,0-8-2 15,0-5 0-15,-11-1-5 16,1-1 1-16,0 2-6 16,0 6 8-16,3 4-2 15,0 5 5-15,3 5-10 16,2 8-4-16,2 3-3 0,0 0-6 16,2 5-19-16,9 7 16 15,3 3 2-15,3-3-8 16,3-1 1-16,1-6-5 15,-3-5 2-15,-2-3-1 0,-5-12 16 16,-4-2 17 0,-4-1 12-16,-1 0-1 0,-2 1-4 15,0 3 1-15,0 6 1 16,0 0 5-16,7 3-7 16,8 0-7-16,9-2-1 15,11-3 8-15,11-2-11 0,10-6-5 16,7-9-13-16,0-5-56 15,-4-2-91-15</inkml:trace>
  <inkml:trace contextRef="#ctx0" brushRef="#br0" timeOffset="-115313.78">3284 17352 444 0,'-25'18'96'15,"5"-2"-93"-15,2-6-4 16,7-2 2-16,4-3 0 0,2-2 0 15,3-1 9-15,2-2-2 16,0 0-13-16,0-9-2 16,9-5 14-16,1-7-10 15,7-3-1-15,1-5 6 16,5-8 0-16,9-3-1 16,5-13-1-16,7-4 1 0,7-10-1 15,10-8 2-15,7-9 0 16,7-11-2-16,10-7 0 15,4-6 2-15,5-10-10 16,10-5 12-16,0-7-2 16,5-5 0-1,8-2-2-15,2-3 1 16,1-4-1-16,2-3 1 0,4-1 0 0,0 4 0 16,1-6 6-16,0 0 2 15,2 3 3-15,2 1 4 16,-4 6-8-16,4-3-3 0,-4 4-1 15,2 3-2-15,-1 1 1 16,0 3-3-16,-1 1 0 16,-1 3-1-16,-1 1 2 15,-4 6-1-15,-1 3 1 16,-7 6-1-16,-3 7-3 16,-10 5 1-16,-8 12 1 0,-8 6 0 15,-9 9 2-15,-12 12-1 16,-7 9 2-16,-7 8 5 15,-13 14 4-15,-11 6 3 16,-9 10 1-16,-7 6-2 0,-4 4 3 16,-5 2 2-16,0 2-6 15,0 3-12-15,0 10 0 16,-5-1-73-16,-10 1-98 16</inkml:trace>
  <inkml:trace contextRef="#ctx0" brushRef="#br0" timeOffset="-111185.16">27027 13700 122 0,'-8'2'13'0,"3"-1"-4"0,1-1 4 15,1 0 5-15,3 0-4 16,0 0-11-16,0 0-16 16,0-10-73-16</inkml:trace>
  <inkml:trace contextRef="#ctx0" brushRef="#br0" timeOffset="-103288.28">26953 13995 171 0,'0'0'105'0,"0"0"-93"16,0 0-8-16,0 0-1 16,0 0-6-16,0 0 9 15,0 0-1-15,0 0 1 0,0 0-1 16,0 0 2-16,0 0 2 15,3 3 8-15,-1 4 10 16,4 1-13-16,-1 2-5 16,2 3 1-16,2 1-1 15,2 2-2-15,0 0-1 16,1 2-2-16,3-2 3 0,-3 0-2 16,5-2 0-16,-2 3 1 15,0-5 0-15,-1 0-1 16,3 1 0-16,-2 0 0 15,2-1 0-15,0-1-1 16,0 1-2-16,-1-1 2 16,0-1 0-16,0 1 0 0,0 2-1 15,0-1-1-15,1-1-1 16,1 1 2 0,-2-1-1-16,2 1 0 15,1 1 2-15,1-1 0 0,0 1 1 16,1-2-3-16,1 5 2 0,0-4-2 15,3 3 0-15,-4-3-2 16,3 4 1-16,-1-4 0 16,1 3 0-16,0-3 0 15,0 1 0-15,1-3-1 16,2 3 1-16,-3-2-2 0,2-2 3 16,1 1-3-16,-2-3 1 15,2 2 0-15,-5-1 0 16,2-1-1-16,-2 0 1 15,0-1 2-15,-2 2-2 16,-1 0 1-16,3 0-1 16,0-1 0-16,-3 2 0 0,3-3 1 15,-2 3 0-15,1 2-1 16,-1-5-1-16,-1 0 2 16,0 3-1-16,-3-4 0 15,2-1 0-15,-2 2 0 0,-2 0-1 16,-1-1-1-16,-1-1 1 15,1-1 0-15,-4 1 1 16,0-1 1-16,1 1-1 16,-2 0 2-16,-1-1-2 15,-1 1 1-15,1-2 1 16,-2-1-3-16,3 3 4 0,0 1 0 16,-1 1-2-16,2-3 2 15,2 3-1-15,-2-3-2 16,0 2 3-16,2 0-2 15,-2 0-2-15,0 0 3 0,0-2-3 16,2 1 1-16,-3-1 1 16,2 2-1-16,-1 0 1 15,1 0 0-15,2 0 1 16,-2-2 1-16,4 4 1 16,3 1-2-1,-4 2 1-15,1-3-2 0,-4 3 0 16,3 0 3-16,-2-3-1 0,-3 2-1 15,-1 0 2-15,1-2-3 16,1 4 1-16,-2-4 0 16,0 0-2-16,2 0 1 15,0 1-1-15,2-3 1 16,-2 0-1-16,3 0 0 0,1 3 0 16,3-2-3-16,6 0-30 15,-3-1-58-15,-2-5-132 16</inkml:trace>
  <inkml:trace contextRef="#ctx0" brushRef="#br0" timeOffset="-102027">28366 15256 215 0,'0'-7'27'0,"0"-3"2"16,0 2 9-16,0 0-15 0,0 3 1 31,0 0-7-31,0 0-3 0,0 3-2 15,0 0 4-15,0 0 3 16,0 2-7-16,0 0-7 16,0 0 1-16,0 0 0 15,2-1-1-15,5 1 0 16,1-2 3-16,2 0 1 0,0-2 1 16,5 4-4-16,1-2-1 15,1 2-1-15,-2 0 1 16,5 0 3-16,-1 0-3 15,0 0-1-15,4 0 0 0,-1 2-1 0,1 2 0 16,2 0 2-16,2-1-2 16,-1 2-1-16,-1-1-1 15,0-2 0-15,-2 1-1 16,-5 0 2-16,0-1-2 16,-2 2 0-16,1-2 1 0,-9 0 0 15,1 0-2-15,-2-2 1 16,-2 0 1-16,0 0 0 15,-3 0 1-15,-2 0 1 16,0-4 8-16,0-7 6 0,0-8-2 16,-8-8-5-16,-3-9-5 15,-1-2-4-15,-3-6 1 16,-1-2-2-16,2 3 1 16,1 2-1-16,2 7 0 15,1 6 1 1,-1 6-1-16,6 4 1 0,-3 8 0 15,4 0 0-15,1 3-1 16,0 4 1-16,1 1-1 16,2 1 1-16,0 1-1 15,0 0-1-15,0 0 0 16,0 0-1-16,0 0-4 0,3 0-7 16,6 0 7-16,2 1-5 15,5 7-7-15,1 4-19 16,-7-7-43-16,-6-5-121 15</inkml:trace>
  <inkml:trace contextRef="#ctx0" brushRef="#br0" timeOffset="-100050.78">30095 15197 432 0,'2'-6'-2'16,"-2"3"6"-1,0 3-4-15,0-2 2 16,0-1-8-16,0-1 8 0,0-1-1 0,0-4-3 16,0-2 2-16,0-4 0 15,0 0-1-15,-2-5 0 16,-5-1-1-16,-3-1 2 16,-5 0 2-16,-4 2-2 15,-3-2 0-15,-4 2 0 0,-4 6 0 16,1-1 2-16,-3 1 3 15,-4 4-2-15,2 1-2 16,0 0 3-16,2 0 4 16,0 4-5-16,1 0 1 0,-4-3 1 15,-1 5-2-15,0-1-3 16,1-2 1-16,-3 4 0 16,1 0 0-16,0 0-1 15,1 2-1-15,1 0 3 16,1 2-2-16,1 6 0 15,1 3 0-15,1 0 1 0,1 3-1 16,3 0 1-16,-2-1-2 16,4 2 2-16,-1-2 0 15,4 0-1-15,-2 1 0 16,2 0 0-16,-3 3-1 16,1-2 2-16,-3 3-1 0,-2 2 0 15,-2 3 0-15,1-2-1 16,1 2 4-16,0 1-1 15,2 1-1-15,4-4 1 16,3 1-2-16,0-1 1 0,5-2-2 16,2 3 2-16,2 3-1 15,1 4 3-15,5 5 0 16,3 8 0-16,2 7-2 16,0 4 2-16,7 4-3 15,7 4 1-15,1-2-1 16,4-2 3-16,-2 0-5 15,1-4 4 1,2 1-2-16,1-4 0 16,1-4 1-16,-2 1-2 0,4-3 2 0,-3-2 0 15,2 0-1-15,3-5 1 16,-1-1 0-16,-1-6-1 16,3-1 3-16,2-6-1 0,0-2-2 15,1-1 0-15,3-4 0 16,1 0 1-16,-2-4 0 15,2-1-1-15,-2-2 2 16,2-1-4-16,-4-3 2 0,1-5-1 16,-1 0 1-16,4 0-1 15,-2-4 4-15,6-5-2 16,-2-1 0-16,3-1 0 16,-2 0-1-16,0-3 2 15,1 3-2-15,-6-3 0 0,0 1 0 16,-5-2 1-16,2-2-1 15,-2-1 2-15,0-1 1 16,-1-2-3-16,0-3 3 16,-3-1-2-16,-1-4 6 15,2 2 2-15,-2-4-3 16,0-1-2-16,0 0-1 16,-1 0-1-16,2 0-1 0,-4 2 0 15,3 0 1-15,-3 4-2 16,-1 1 0-16,-2-4 0 15,0 3 1-15,-5-5-2 0,1-6 2 16,-4-4 0-16,-3-6 0 16,-5 0-2-16,0-7 3 15,-2 0-3-15,-6 3 2 16,-4 1-1-16,-2 1 0 16,-1 7 1-16,3 3 2 15,-3 2 1-15,3 5 0 0,0 2-2 16,1 0-1-16,-2 2 0 31,0-1-1-31,1 4 0 16,-2 0 0-16,-4 4 1 0,-2 1-2 0,-1 2 1 15,-5 3 1-15,1 1-3 16,0 2 4-16,0 1-2 16,2-2 2-16,-2 5-2 0,3-1 1 15,0 2-2-15,-1-1 0 16,1 2 1-16,-1 2 2 15,-1 0-4-15,-3 0 3 0,-1 4 0 16,0-1 3-16,1 1-4 16,0 0 3-16,3 0-3 15,2 5 0-15,5-1 0 16,-3 2-5-16,4-2 4 16,-2 2-3-16,-3-1 3 15,6 2-4-15,-5 3 3 16,-3-3 0-16,1 3 3 0,0 1-2 15,1-2 2-15,0 2-1 16,1 1 0-16,1-3 0 16,4 2 1-16,1-1-1 15,-1 4 0-15,3 7-1 16,0 8-32-16,-2 9-16 0,-7 10-46 16,-7 1-171-16</inkml:trace>
  <inkml:trace contextRef="#ctx0" brushRef="#br0" timeOffset="-93041.93">29935 16093 313 0,'-25'-4'-4'0,"0"2"5"0,0 2 0 16,2 0 8-16,3 4-4 16,2 1-3-16,2 1-1 15,2-2 1-15,1-2-2 16,0 0 0-16,-1-2-2 15,-2 0-7-15,-1 2 1 0,2-1 1 16,-5-1 8 0,2 5-1-16,2-1 8 0,3-3 6 15,2 1 0-15,1-1-1 16,4 1-6-16,1 0 1 0,1-2-4 16,-2 0 0-16,3 0 0 15,-4 0 1-15,2 0 1 16,0 0 3-16,-3 0-1 15,2 0 2-15,3 0 0 16,-1 0-2-16,3 0-5 0,-1 0-1 16,2 0-1-16,0 0 0 15,0 0-4-15,0 0-13 16,0 1 1-16,-2 1 4 16,1 2-10-16,1 2-18 15,-4-5-71-15,-2-1-98 16</inkml:trace>
  <inkml:trace contextRef="#ctx0" brushRef="#br0" timeOffset="-82653.69">30309 15289 234 0,'-11'-18'-6'15,"3"-4"9"-15,0 0-3 16,2 3-3-16,3-3 9 0,1 1-9 16,2-1 3-16,0 1-5 15,0 1-3-15,0-1 4 16,0-1 3-16,0 5 2 16,-1 1-5-16,-5-1-3 15,-5 3-2-15,-5 5-4 0,-2-1-30 16,-6 4-10-16,-6-1-16 15</inkml:trace>
  <inkml:trace contextRef="#ctx0" brushRef="#br0" timeOffset="-81983.86">29345 14865 33 0,'-56'7'15'16,"7"4"14"-16,8-2 4 0,5 1-5 15,8 7-3-15,4 1-12 16,0 6-4-16,9 3-5 16,-4 9 2-16,0 5-1 15,3 7-2-15,-4 4 2 16,-1 4 3-16,-5 6 0 0,-1 0-1 15,-2 0-4-15,2 3-1 16,-3-5 2-16,4 1-4 16,-1-4 1-16,3-2 1 15,4-3-1-15,4 0-1 16,3-2 5-16,8 3 16 16,2-1-7-16,3 2-5 0,0 1-4 15,1 0 1-15,6 0-4 16,1 0 1-16,3-3-3 15,2-5-8-15,4-3 6 16,8-3 6-16,8-7-3 0,4-2 1 16,6 0 1-16,9-5 2 15,6 0-1-15,5-7-1 16,1-1 1-16,4-3-3 16,5-5 0-16,-3-4-2 15,3-3 2-15,1-4-5 0,-1 0-2 16,0-6 2-16,7-6 0 15,-5-2-3-15,1-3-6 0,-5-2-4 16,-4-5-4-16,-6-2 1 16,-4-5 12-16,-8-2 4 15,-6-9 4-15,-3-4 3 16,-6-9-2-16,-8-2 4 16,-2-7-2-16,-11-3-5 15,-8 2 4-15,-5 0-1 16,-7 5 10-16,-9 1 10 15,-6 9 6-15,-1 2-3 16,0 6-3-16,-1 5-13 0,0 4-7 16,2-3-29-16,2-3-91 15</inkml:trace>
  <inkml:trace contextRef="#ctx0" brushRef="#br0" timeOffset="-76353.5">29436 8986 179 0,'0'0'14'0,"4"0"-13"0,-2-5 1 16,5-1 0-16,2-1 6 15,2 0-6-15,3 2 0 16,0-2-3-16,4 1 1 16,-3 1 1-16,-1 4-3 0,1-2-13 15,-7 3 6-15,-1 0 4 16,1 4 4-16,-4 3 1 16,-1 0 0-16,-1 4 2 15,0 0 1-15,-1 1 2 16,1 1-4-16,1 1 0 15,3-2 0-15,-1-3-1 0,3-1 1 16,-1-5 2-16,3-1 9 16,2-2 0-16,3 0 11 15,-2 0-12-15,3 0-7 16,2 0-2-16,3-4-1 0,5-3 1 16,4 0-2-1,6-7 2-15,8-2-2 0,7-8-3 16,3-2-31-16,0-6 17 15,-1-6 5-15,-4-1 15 16,-7 3-1-16,-11 4-3 16,-9 3 3-16,-7 8 2 15,-6 5 9-15,-9 5 24 16,0 6-9-16,0 2-15 0,-7 1-2 16,0 0-3-16,-1 2-6 15,3 0-1-15,3 0-1 0,0 0-1 16,1 0 1-16,1 0-6 15,0 5 2-15,0 0 0 16,0 6 1-16,0 4-17 16,-4-3-31-16,-4-6-13 15</inkml:trace>
  <inkml:trace contextRef="#ctx0" brushRef="#br0" timeOffset="-74588.08">24536 11151 142 0,'-36'0'37'15,"-2"-7"-40"-15,0 0 3 16,4 1 2-16,0 3 3 0,2 0 5 15,3 1 1-15,7-2 0 16,5-1 0-16,2 2-3 16,5-1-6-16,0 2 0 15,3 2-2-15,0 0-10 0,-2 2-10 16,0 7-3-16,0 0 4 16,-3-1 8-16,-1 2 5 15,4-4 5-15,-1-2 2 16,0-2 3-16,5-2 18 15,-2 0-4-15,3 0-8 0,1 0-3 16,-1 0-2-16,1 0-4 16,3 0-1-16,0 0-18 15,0 3-53-15</inkml:trace>
  <inkml:trace contextRef="#ctx0" brushRef="#br0" timeOffset="-72805.2">26588 13083 52 0</inkml:trace>
  <inkml:trace contextRef="#ctx0" brushRef="#br0" timeOffset="-61105.63">12260 7668 200 0,'0'-16'10'16,"0"2"-3"-16,2 0-4 15,0-3-2-15,1 1-2 0,-1 2 3 16,4 1-2-16,-4 3-3 15,1-1-2-15,-1 4 8 16,0 3 0-16,0 4 6 16,-1 0-9-16,1 0-1 15,3 0 1-15,-1 4 0 0,2 3 1 16,1 2 1-16,3 0-1 16,-1 4 1-16,8-1-1 15,3 3-1-15,4-3 2 16,5 2 6-16,5-2 2 15,6 1 4-15,5-2 0 16,0-3-6-16,3 0-2 0,6-1-4 0,2-2 2 16,2-3 0-16,1 0-1 15,5-2-4-15,4 0 5 16,2 0-1-16,3 0 1 16,2 0-3-16,-2-2 4 0,1 2-4 15,-1 0-3-15,-1 0 7 16,2 0-5-16,-1 0 1 15,3 0-1-15,-2 0-1 16,-1-2 3-16,3 2-1 16,-1-3-1-16,-1 1-6 0,3 0 10 15,-1 2-8-15,-1 0 8 16,4 0-4-16,-1 0-1 16,-2 0 3-16,1 0-2 15,-3 0 0-15,-2 0 0 16,1 0 1-16,-4 0-1 15,-3 0 1-15,1 0-2 0,-1 0 2 16,-3 2-2-16,0-2 3 16,-1 0-2-16,-2 0 0 15,1 0-2-15,-2 0 3 16,0 0 0 0,1 0 3-16,-3 0-5 15,3 0 1-15,-4 0 3 0,2 0-3 16,0 0 0-16,-3 0 0 15,0 0 0-15,0 0 1 16,0 0 1-16,-2 0-2 16,-1 0 0-16,-2 2-2 0,-5-1 2 15,0 1 4-15,-2-2-5 16,2 2 1-16,-4-2 0 16,1 0 1-16,-3 0-3 15,0 0 7-15,-1 0-8 16,2 0 2-16,1 0 10 15,-1 0-7-15,1 0 5 0,-4 0-1 16,3 0-5-16,-4 0 0 16,-3 0-1-16,-6 0-1 15,-1 0-4-15,-3-2 11 16,-3 0-4-16,-2 1-2 0,2 1 4 16,0-2 1-16,-3 2-2 15,3 0-1-15,-2-2 0 16,2 2-2-16,-5 0 1 15,-1 0-1-15,-2 0 1 16,-1-2 0-16,2 1 0 16,-3-1 2-16,3 2-3 0,1-2 2 15,-1 0-1-15,1 2 2 16,1-1-2-16,-1 1-1 16,-1 0 1-16,1 0-2 15,-2 0 1-15,1 0 1 16,-1 0-1-16,0 0 0 0,0 0 1 15,-2-3-1-15,4 3 0 16,-4 0 0-16,7-1 0 16,-3 1 0-16,0 0 0 15,4-2-1-15,-2 0 2 16,2 2 0-16,-2 0-1 0,2 0 0 16,-2 0 0-1,3 0-1-15,-4 0 2 0,7 0-1 16,-4 0 0-16,4 0 0 15,1 0-1-15,-2 0 1 0,3 0-1 16,1 2 1-16,0-2-5 16,-3 2 3-16,2-2 2 15,2 0 1-15,-1 0-5 16,0 0 6-16,2 0-2 16,0 0 0-16,1 0 0 15,-1 0 0-15,0 0 0 0,0 4 0 16,2-3 0-16,-3 1 0 15,1 0-5-15,-2 3 0 16,1-1-5-16,3 3-2 16,-6 0-5-16,-4-6-66 15,-12-1-158-15</inkml:trace>
  <inkml:trace contextRef="#ctx0" brushRef="#br0" timeOffset="-57600.67">20851 8158 135 0,'-29'-55'16'0,"6"-8"-39"16,7-3 51-16,1-4-12 0,3 9-3 16,-8 6 9-16,1 6 0 15,-3 6 13-15,0 11 0 16,5 11-19-1,2 5-12-15,8 7-5 16,5 7-43-16,2 2-30 0,5 0 39 16,6 4-8-16,0 3 21 15,-2 2 23-15,1-4 0 16,-4-1-1-16,-2-3 2 16,-1 1 5-16,-3-2 51 15,0 0 15-15,0 0-27 0,0-3-19 16,0-1 5-16,4 1-16 15,3-3-10-15,6 5-6 16,6-1-12-16,5 2 4 16,3 0-13-16,0 0-9 15,0 0 4-15,-3 2 4 16,-4 1 13-16,-3 2 5 0,-5-1 2 16,-2-1 2-16,2-1 0 15,4 0 1-15,7 0 0 16,8-2-7-16,10 0 9 15,11 0 3-15,9 0-4 0,9-2 0 16,2-3-1-16,0-2 0 16,1 0 0-16,1-4 0 15,-2 0-1-15,1-2-1 16,1-1 1-16,6 0 2 16,5 0-1-16,5-1-2 15,2 1 3-15,3 0 0 0,-2 2-2 16,4-1 1-16,-4 4-1 15,-5-4 2-15,0 5-4 16,-5-1 3-16,-4 0 0 16,-3 3-1-16,-1 1 1 15,1-2-1-15,2 4 1 0,3-3-4 16,6 2 4-16,3 3-2 16,-3-3 0-16,3 4-5 15,-8 0-8-15,0 0-10 16,-7 0-1-16,-4 2 22 0,-2 3-5 15,-6-1 15 1,2 1-4-16,-3-1-3 16,3 1 3-16,-2-1-2 0,3 1 2 15,0 0 0-15,3 1 3 16,-1 1-1-16,0-2-1 0,-5 0 0 16,-4 3-1-16,-3-3 3 15,-6-1 3-15,-5 1 4 16,-9 0 1-16,-4 3 3 15,-5-1-6-15,-3 3-7 16,-5-1-4-16,-6-9-56 16,-9-5-105-16</inkml:trace>
  <inkml:trace contextRef="#ctx0" brushRef="#br0" timeOffset="-56321.01">28422 8943 191 0,'-2'-3'92'0,"-1"-6"-84"0,-1 2 0 16,2 1 4-16,0 3-5 16,0 3 5-16,0-2-2 15,2 2-4-15,-2 0 4 16,1 0-2-16,1 0-4 15,0 0-1-15,-2 5-4 16,2 6 4-16,-2 3-3 0,-1 4 2 16,1 3 2-16,-2 4-2 15,3 4 2-15,-1-4 0 16,2 0-1-16,0-4 8 16,0-1-8-16,3-4 1 15,4-2-13-15,4-5 10 16,2 0-2-16,1-5 4 0,3-2-2 15,0-2 8-15,7-4 10 16,1-9 0-16,5-6-9 16,4-4-5-16,4-6 2 15,2 0 0-15,5-3-3 0,-3 0-1 16,2 4-1-16,-1 1 0 16,-3 4 1-16,-4 5-3 15,-6 1 1-15,-1 2 0 16,-8 3-2-16,-1 4 2 15,-10 1-1-15,-2 2-1 16,-3 2 2-16,-3-1-2 16,-2 2-9-16,0-2 0 0,0 1-1 15,0-2-11-15,-5-4-25 16,-3-1-85-16</inkml:trace>
  <inkml:trace contextRef="#ctx0" brushRef="#br0" timeOffset="-54832.23">28395 9505 123 0,'-4'0'105'0,"-1"0"-72"16,3 0-18-16,1 0-10 0,1 0-1 15,0 0-4-15,0 0-1 16,0 0-4-16,0 0 12 16,0 0 2-16,0 0 13 15,0 0-11-15,0 0-3 16,0 0-3-16,-5 0 1 15,3 2-2-15,1-2 1 0,-1 1-4 16,0 1 2-16,0 1-3 16,2 0 1-16,-1 3-3 15,-3 2 2-15,-5-8-103 16</inkml:trace>
  <inkml:trace contextRef="#ctx0" brushRef="#br0" timeOffset="-51950.51">23250 10399 369 0,'-9'-3'-84'0,"0"-8"89"15,5 0 11-15,3 2-6 0,1 2-8 16,0 2 0-16,0-1 3 16,3 5-23-16,0-2 3 15,4 3 11-15,-4 0 1 16,1 0-1-16,-1 0-3 16,1 8 2-1,1-1 3-15,0 5 0 16,1 3 4-16,1 2-4 0,2 3 2 0,0 4 2 15,4 2-4-15,-3 2 1 16,2 2 1 0,-2 1 1-16,2-2-2 15,3-1 1-15,-3 0 0 0,5-7-2 16,-2-6-1-16,7-1-6 16,2-10 0-16,5-4 2 15,6-1 11-15,6-19 2 16,10-7 3-16,-1-7-7 15,9-6 18-15,6-6-17 16,-1-1 0-16,3 0-1 0,0 5-1 16,-4 6-1-16,-6 7 0 15,-7 9-29-15,-8 6-17 16,-8 3-73-16</inkml:trace>
  <inkml:trace contextRef="#ctx0" brushRef="#br0" timeOffset="-43481.53">28230 9351 174 0,'0'-5'60'0,"-2"-2"-52"16,-4 0 5-16,2 4-1 15,-1-4 9-15,3 4-20 0,-1 2 1 16,1-1-3-16,1 0 3 15,-3 1-3-15,1-1 3 16,-5 2-17-16,-1 0 4 16,-7 0-46-16,-2 0-73 15</inkml:trace>
  <inkml:trace contextRef="#ctx0" brushRef="#br0" timeOffset="-36054.22">32225 10743 156 0,'-2'0'23'0,"-3"0"-11"16,3-4 0-16,-2 1 1 15,1-3 5-15,-1 0 2 16,1-2-12-16,-7 0 0 0,3-1-6 16,0-3 0-16,-1 1 8 15,-4 3-7-15,4-3-1 16,-1 4 8-16,1 6 21 15,3-1-15-15,0 2-3 16,-2 0-8-16,1 0 0 0,-2 0 0 16,1 3-1-16,-5 5 5 15,1 4-2-15,-1 2 0 16,-5 2-4-16,-2 2 0 16,-5 3-3-16,3 6 1 15,-4 1 0-15,0 3 1 0,1 1 0 16,4 2 6-1,3 4-2-15,0-3 0 0,7 4-2 16,3-3-2-16,3 3 0 16,4-1 0-16,0-3-1 15,11-5-1-15,6 3-1 16,7-4 2-16,-1-3-2 0,6-4 1 16,-2-3 2-16,0-3-2 15,2-3-3-15,-6-4 2 16,2-2 2-16,0-2 0 15,2-3 2-15,-1-2-2 16,2 0-1-16,5-3-1 0,-5-8-2 31,5-4 0-31,-1-4 9 0,-3-1-1 16,0-3 3-16,-5-2-1 0,-2-5 1 16,-2-3-1-16,-6-1-3 15,-6-4 0-15,-1-5 3 16,-6-6-4-16,-1-2-1 0,0-1 0 15,0 0-2-15,-8-1 1 16,0 4 0-16,-6 5-1 16,-4 5 0-16,-3 7 3 15,1 3-2-15,-2 7 6 0,-4 1 5 16,1 4-7-16,1 5 3 16,0-2-1-16,-3 6-5 15,2 1-2-15,-1 3-1 16,4 4-1-16,-5 0 2 15,1 4-1-15,-1 8 0 16,-1 6-4-16,-3 3 5 16,2 3-3-16,2 6 2 0,0-2 1 15,6 6 0-15,5 2-2 16,2 1 4-16,1 3-2 16,2 0-1-16,4 3 1 15,0 0 0-15,5-2 0 16,-2-2 1-16,2-5-2 0,2-2 2 15,0-5-1-15,0-2 1 16,0-7-1-16,0 1 1 16,0 1-2-16,0 0 2 15,0 3-1-15,8 7 0 0,-1 8 0 16,7 8-2-16,5 8-9 16,-2 1-3-16,-6-7-77 15</inkml:trace>
  <inkml:trace contextRef="#ctx0" brushRef="#br0" timeOffset="-30112.53">4345 17059 264 0,'-7'-26'112'15,"-3"-2"-90"-15,0 6-2 16,1 2-14-16,2 7-1 16,-1 6 0-16,1 4 2 15,-3 3 1-15,0 0-4 16,-4 8 5-16,-1 9 5 0,-4 4-4 15,5 8 0-15,1 6 1 16,3 6 2-16,6 9 4 16,4 4-5-16,4 6 0 15,13 7-3-15,10-3-4 16,11 4 1-16,5-8-4 0,4-1 3 16,2-15 1-16,-1-10-6 15,0-12 0-15,-2-15-4 16,-5-7 3-16,-2-20 8 15,-3-10-17-15,-6-12-11 16,-3-9-36-16,-12-10-60 0</inkml:trace>
  <inkml:trace contextRef="#ctx0" brushRef="#br0" timeOffset="-29813.53">4540 16749 607 0,'-17'8'-3'15,"-1"3"3"-15,4 6-1 16,2 9-2-16,4 10 0 0,2 5 3 16,5 6-3-16,1 1 1 15,1-1 4-15,13 0-16 31,10-7 13-31,1-5 12 0,7-7 10 16,-1-6-17-16,5-7-3 0,-2-10-3 0,-2-5 2 16,0-5 1-16,-1-14 0 15,-2-4-21-15,-1-4-19 16,-2-4-23-16,-6-4-17 0,-6 0-84 16</inkml:trace>
  <inkml:trace contextRef="#ctx0" brushRef="#br0" timeOffset="-28939.42">4545 17152 368 0,'2'-5'-4'15,"3"-6"13"-15,2-3 5 0,0-4 12 16,6-6 2-16,-3-2-7 16,4-5-9-16,1 1-2 15,1-4-8-15,-1 2-8 16,-5 3-80-16,0 4-59 16</inkml:trace>
  <inkml:trace contextRef="#ctx0" brushRef="#br0" timeOffset="-28438.65">4717 16559 206 0,'-7'10'85'0,"1"-4"-4"16,1 5-37-16,2 4-12 0,3 3-7 15,0 5-8-15,3 4-4 16,8 3-5-16,4 2 4 15,5 2 4-15,6-2-11 16,3-2-1-16,6-6-3 16,3-7 0-16,2-10 1 0,-3-7-5 15,1-7 6-15,-6-20-7 16,-5-8 11-16,-7-10-4 16,-6-9 1-16,-9-4-1 15,-5-5-1-15,0 4 0 16,-15 2 0-16,-7 7 4 0,-5 8 9 15,0 8 2-15,-2 9 4 16,0 11-5-16,7 10-8 16,0 4-2-16,7 9-8 15,3 12-3-15,7 10-42 16,-1 4-39-16,6 2-47 0</inkml:trace>
  <inkml:trace contextRef="#ctx0" brushRef="#br0" timeOffset="-27655.54">5175 15684 409 0,'-13'-9'4'0,"0"4"-6"0,1 1 4 16,1 2 1-16,2 2 5 16,0 0 1-16,1 0 1 15,1 0-6-15,4 0-4 0,-2 0 1 16,5 0-7-16,0 0-6 15,0 2 0-15,0 2 2 16,0-2 9-16,0 1 1 16,0-1 0-16,1 0-1 0,-1-2 2 15,0 0 23-15,0 0 5 16,0 0-7-16,0 0-8 16,0 0-8-16,0 2-5 15,0-2-14-15,0 5-57 16,0 0-191-16</inkml:trace>
  <inkml:trace contextRef="#ctx0" brushRef="#br0" timeOffset="-27247.8">5093 15800 425 0,'-10'-21'23'0,"1"3"-18"16,2 7 18-16,5 2 4 15,2 5 9-15,0 4-16 16,0 4-10-16,13 17-3 0,9 13 6 16,2 20 7-16,8 14-6 15,8 14-8-15,3 12-3 16,3 2-1-16,2-2-1 15,-1-9-31-15,-3-16-54 0,-10-20-63 16</inkml:trace>
  <inkml:trace contextRef="#ctx0" brushRef="#br0" timeOffset="-27069.33">5339 16052 557 0,'-3'6'1'0,"1"9"-4"16,2 1 1-16,12 5 0 16,7 0 2-16,6 3-1 15,13-6-2-15,4-4 0 0,5-3 1 16,6-8-23-16,-7-3-53 0,-4 0-108 16</inkml:trace>
  <inkml:trace contextRef="#ctx0" brushRef="#br0" timeOffset="-26903.52">5414 16056 495 0,'-27'-13'128'16,"5"-5"-130"-16,8-2-4 0,7-2-2 16,2-5-1-16,5-3-16 15,5 0-13-15,2-2-15 16,5 0-93-16</inkml:trace>
  <inkml:trace contextRef="#ctx0" brushRef="#br0" timeOffset="-26171.74">5665 15637 718 0,'-18'10'-13'15,"4"0"8"-15,7 5-16 16,7 7-7-16,0 6 2 0,0 4 11 16,10 1-1-16,2 2-31 15,3-9-7-15,1-5-1 16,0-10-10-16,0-11 3 16,-4-2-9-16,-4-21 52 0,-6-7 32 15,-2-6 9-15,-2-3 19 16,-10 3 28-16,-1 4-6 15,1 9-22-15,1 7 3 16,5 9 18-16,4 7-18 16,2 14-31-16,10 8-11 15,9 8-1-15,6 4 2 16,4-1-1-16,4 0 0 0,2-6-13 16,-2-10-26-16,-3-9-26 15,-6-8 14-15,-4-10 30 16,-10-12 23-16,-6-11 23 15,-4-6 0-15,0 0 0 0,-2-4-5 16,-5 4-13-16,0 5-4 16,-1 7 0-16,3 8 10 15,3 11-3-15,2 8-7 16,0 8-13-16,5 15 8 0,10 5 1 0,1 4 1 16,6 0 0-1,0-5-20-15,0-6-44 16,-5-11 0-16,-3-10 26 15,-5-3 29-15,-5-16 16 16,-4-9 11-16,0-10-1 16,-2-7 0-16,-5-1-4 15,1 5-6-15,1 2-4 0,1 10 17 16,4 13 14-16,0 9-4 16,0 7-12-16,4 7-14 15,7 9-3-15,3 5 3 16,4 5-6-16,5-3 0 0,2-4-3 15,-1-5-12-15,0-4 2 16,-7-8 11-16,-2-2 1 16,-8-10 4-16,-2-6 1 15,-5-2 14-15,0 2-4 16,0 2-6-16,-2 5-6 16,-5 6 0-16,2 3-25 0,-1 0-83 15,4 2-149-15</inkml:trace>
  <inkml:trace contextRef="#ctx0" brushRef="#br0" timeOffset="-25999.86">6566 15265 777 0,'2'-6'0'0,"-2"-4"-10"15,0-1-26-15,0-4-17 16,0-2-63-16,-9-6-189 16</inkml:trace>
  <inkml:trace contextRef="#ctx0" brushRef="#br0" timeOffset="-25718.56">6573 14339 431 0,'-2'-3'64'0,"-1"3"-60"15,1 0-2-15,0 14-6 0,1 16 6 16,-1 11 6-16,2 13 18 15,0 13-4-15,0 10-9 16,7-1-3-16,6 3-8 16,4-6-2-16,7-7-63 15,3-14-84-15</inkml:trace>
  <inkml:trace contextRef="#ctx0" brushRef="#br0" timeOffset="-25374.83">6973 14305 630 0,'-3'-4'5'0,"0"4"7"16,-1 17-14-16,2 9 0 15,2 10 2-15,0 9 0 0,0 3 1 16,2 2-2-16,10-4-10 15,8-7-14-15,2-10-19 16,5-11 7-16,0-13 10 16,2-7 21-16,-3-19 14 15,-4-11 22-15,-5-8 28 16,-9-6-7-16,-8-2-9 0,0 2-11 16,-16 4-18-16,-7 10-3 15,-6 11-6-15,-6 10-6 16,-4 11 4-16,3 9-9 15,2 13-24-15,7 8-28 16,8 6-46-16,4-1-35 0</inkml:trace>
  <inkml:trace contextRef="#ctx0" brushRef="#br0" timeOffset="-25154.13">7055 14350 610 0,'-7'-22'1'0,"2"7"0"0,-2-2-2 16,6 7 2-16,-3 0-5 15,1 3 3-15,1 4 2 16,0 0-1-16,2-1 1 16,-2 2-1-16,2 0 0 15,0-2 0-15,0 1 0 16,0-2-41-16,0-1-112 0</inkml:trace>
  <inkml:trace contextRef="#ctx0" brushRef="#br0" timeOffset="-24321.15">6552 14444 343 0,'-5'-11'64'0,"1"1"-62"15,0 0 1-15,1 0 8 16,-1 1 11-16,2 4 0 16,-3-1 8-16,2 5-9 15,-3 1 6-15,2 0-2 16,-3 0-1-16,2 5-6 0,-2 6-7 16,0 7-6-16,-5 3-2 15,2 4-3-15,1 4 1 16,1 1 0-16,3-1 0 15,5 3-1-15,0 1-1 0,4 7 0 16,9 0 1-16,2 5-2 16,2 4 2-16,1-2-1 15,0 0 3-15,2 1-2 16,1 0 0-16,-1 0 0 16,5-3 0-16,4-4 0 15,3-2-4-15,4-3 4 0,7-11-6 16,0-7-23-16,0-11-8 15,-2-7 0-15,-2-9 21 16,-9-16 10-16,-6-11 5 16,-5-5 10-16,-9-3 9 0,-5-1 3 15,-5-1 3 1,-5 6 1-16,-7 1-7 0,-5 5-4 16,4 7 6-16,-1 4 0 15,1 6-9-15,4 3-7 16,4 6-1-16,-2 5-4 15,4 3-3-15,3 2 0 0,0 13-2 16,3 5-1-16,11 7 7 16,1 8-2-16,7 1 0 15,3 1-4-15,4 1-3 16,3-2 7-16,-1-3 3 16,-2-1-2-16,-2-3 2 0,-2-4 2 15,-1 0-6-15,-2 0 4 16,-2-1 5-16,-4-3-2 15,1 2 0-15,-7-2-2 16,-1-1-2-16,-3-2 3 16,-1-2-3-16,-3-3 2 0,0-5-1 15,-2-6-18-15,0-4-62 16,0-21-69-16</inkml:trace>
  <inkml:trace contextRef="#ctx0" brushRef="#br0" timeOffset="-23730.11">7049 14203 368 0,'-6'8'51'15,"2"-5"-29"-15,4-1-15 16,0 0-8-16,7 1 9 0,5 1 0 15,7 0 5-15,0 1-5 16,4 0-5-16,3 2 2 16,4 2 0-16,4 2 2 15,-2 1-4-15,2 4 2 0,2 3 0 16,-1 0 1-16,-1 0-4 16,-2 1 1-16,-3 0-2 15,-4-1-1-15,-5-4 2 16,-5-4-3-16,-7-3 2 15,-1-4 1-15,-7-2 15 16,0-2 30-16,0-4 11 0,-9-12-22 16,-2-1-20-16,-5-13-6 15,0-3-5-15,0-6-6 16,0-4 4-16,2 0-5 16,-1 2 2-16,4 0-9 15,4 5 2-15,2 6 8 16,-1 1 0-16,4 6-1 15,-1 5 1-15,1 2-1 0,0 5 0 16,0 1 0-16,-1 3-19 0,0 1-8 16,-1 1-29-16,-3 1-84 15</inkml:trace>
  <inkml:trace contextRef="#ctx0" brushRef="#br0" timeOffset="-22820.87">4973 18179 456 0,'10'0'-3'0,"-3"-3"6"15,5-6-4-15,3-7 6 16,0-2-7-16,7-2 4 0,2-3 2 16,3-4-3-16,0 1 0 15,5-6 0-15,4-8 1 16,0-6 3-16,6-4 1 15,4-9 1-15,6-9 1 16,3-7-1-16,3-5-6 16,6-9 1-16,4 0-2 0,3-6 0 15,0-1 1-15,5 0-2 16,1-4 4-16,3 0-1 16,-2-2 4-16,5-1 7 15,0-1-7-15,1-2 3 16,2 0-2-16,0-5-2 15,2-1-2-15,4 0-1 0,-2-3-1 16,3 5 0-16,-3 0 0 16,4 4 0-16,-6 3 1 15,-3 3 3-15,0-1-2 0,-2 9 2 16,-5-1-3-16,0 9 2 16,-3 2-3-16,-3 0 2 15,0 6 1-15,-4 0 7 16,-4 4-2-16,-4 0 0 15,-5 8 1-15,-2 9 1 16,-10 3-6-16,-9 11 0 16,-4 7-4-16,-8 11 1 0,-6 3-2 15,-5 6-34-15,-8 0-70 16,-3-2-274-16</inkml:trace>
  <inkml:trace contextRef="#ctx0" brushRef="#br0" timeOffset="-14829.08">28648 9897 180 0,'-14'0'42'0,"-1"-3"-38"16,3-4-2-16,1 3-1 0,3 3 1 15,3 1-2-15,0 0 1 16,1 3-4-16,3 7-11 16,-1 3-6-16,0-4-10 15,2-3-64-15</inkml:trace>
  <inkml:trace contextRef="#ctx0" brushRef="#br0" timeOffset="-13202.81">32314 11732 128 0,'-1'1'11'16,"-1"-1"13"-16,-2 0-7 16,3 0 3-16,1 0-4 0,-2 0-1 15,2 0-4-15,-2 0-5 16,2-1-3-16,-1 1-1 15,1 0-2-15,0 0 0 16,-2 0 0-16,2 0-2 16,0 0 5-16,-2 0-1 0,0-3 1 15,-1 3 6-15,0 0 1 16,0-1-1-16,3 1-1 16,-2-2-4-16,-2 2-1 15,3 0-2-15,-1-4 0 16,-2 4 2-16,-1-1 2 0,0-3 1 15,1 2 2-15,-3 1-4 16,1-2-3-16,3 3 0 16,-2 0-2-16,3 0-9 15,-2 0-22-15,3 4-34 16,-4 0 0-16,-2-1-71 0</inkml:trace>
  <inkml:trace contextRef="#ctx0" brushRef="#br0" timeOffset="-10350.6">28897 9983 114 0,'0'2'15'0,"0"-2"-12"0,0 0-8 15,0 0 8-15,0 0 4 16,0 0 0-16,-2 0 2 15,2 0 3-15,-1-2-3 0,1 0-5 16,0 2-1-16,0 0-9 16,3 0-16-16,2-2-29 15</inkml:trace>
  <inkml:trace contextRef="#ctx0" brushRef="#br0" timeOffset="-803.49">32259 11612 105 0,'0'0'6'16,"0"2"-16"-16,0-2 6 15,0 0 6-15,2 0-2 16,0 0-6-16,3 0 3 16,-1 0 0-16,1 0-11 0,-3 0-35 15</inkml:trace>
  <inkml:trace contextRef="#ctx0" brushRef="#br0" timeOffset="214.44">32367 11794 8 0,'0'0'5'0,"0"2"-4"0,0-1 0 0,0-1 12 15,0 2 13-15,0-2-2 16,0 0 12-16,0 0-5 0,0 0 2 16,0 0-10-16,-2 0-15 15,-1 0-2-15,-3 0-4 16,3 4-3-16,-5-1-22 16,3 2-20-16,-2 3-1 15,0-1 4-15</inkml:trace>
  <inkml:trace contextRef="#ctx0" brushRef="#br0" timeOffset="355.07">32282 11858 59 0,'-2'3'3'15,"2"0"-2"-15,0-2-1 16,0 2 0-16,0 0 0 0,0-2 1 16,0 3-1-16,4-2 2 15,-2 2-2-15,-2-3-2 16,1 2-9-16,-1-1-42 15</inkml:trace>
  <inkml:trace contextRef="#ctx0" brushRef="#br0" timeOffset="9455.48">31412 11866 70 0,'-4'-5'130'0,"1"-3"-129"16,3-2-1-16,0 2 7 15,0-3 5-15,0 1 0 16,0 0 6-16,0 0 8 0,0 2 2 31,0 4 2-31,0 0-5 0,0 4-9 16,0 0-11-16,0 0 0 15,0 5-3-15,0 8 3 16,7 5 0-16,1 3 2 16,5 8 0-16,1 6-3 15,5 6 0-15,0 10-3 0,-1 6 1 16,-1 11 0-16,4 4-2 16,-3 10 1-16,-1 2 0 15,-2 1-1-15,1-3 0 16,1-3 1-16,-2-6-1 0,4-5 2 15,-1-9-2-15,3-4 0 16,1-3 0-16,-2-2 3 16,-1-2-2-16,1-2 2 15,-4-1-3-15,0-1 0 16,0-2 1-16,-3-6-2 0,1-3-2 16,-1-8-25-16,-3-9-39 15,-6-16-57-15</inkml:trace>
  <inkml:trace contextRef="#ctx0" brushRef="#br0" timeOffset="9940.9">31486 12928 371 0,'-3'0'-2'0,"1"0"3"16,1 0-12-16,1 0 3 0,0 0 6 16,0 0 7-16,6 0-3 15,4 0-1 1,1 2-1-16,1 7 0 15,1 3 1-15,-1 6 0 16,5 2 3-16,-2 5 2 0,5 5-1 16,2 3 1-16,1 5 0 15,2 4-2-15,2 4 4 16,4 1-4-16,-2 0-3 16,1-5 0-16,1-5 0 0,-6-9-1 15,-1-6 0-15,-7-12 2 16,-2-2-3-16,-6-8 8 15,-3 0 22-15,-2-14 0 16,-2-7-3-16,-1-8-11 16,1-7-10-16,1-5-3 15,-1-8-1-15,-1 1-1 0,6-3 1 16,0-8-22-16,0-7-67 16,-2-7-150-16</inkml:trace>
  <inkml:trace contextRef="#ctx0" brushRef="#br0" timeOffset="11333.02">31622 14418 360 0,'-17'0'4'0,"5"-2"4"16,2-1 16-16,-4-2-9 0,6 4 1 15,1-3-1-15,-5 4-1 16,4 0-3-16,-6 4 0 16,4 10-1-16,0 6-3 15,-4 12 1-15,4 5-4 16,1 11 1-16,2 6 2 0,5 0 2 16,2 4-2-16,0-5 2 15,9-1-5-15,9-7-1 16,7-4-2-16,6-5 2 15,4-6-1-15,7-5-1 16,-1-7-6-16,0-8-7 16,-1-10 4-16,-4 0 3 15,-5-14 5-15,-10-8 1 0,-5-2-14 16,-4-5-2-16,-4 0-37 16,-4 0-4-16,-2 2-7 15,-2 0-54-15,0 4-85 16</inkml:trace>
  <inkml:trace contextRef="#ctx0" brushRef="#br0" timeOffset="11723.6">31534 14938 24 0,'-4'6'364'15,"1"-6"-358"-15,3 0-10 16,0 0-2-16,3-2 28 0,9-9-3 15,3 0 2-15,4-7 3 16,5-1 1-16,1-2-8 16,2-4-6-16,0 2-6 15,-2-1-4-15,0 3-1 16,-5 3 0-16,-4 4 0 0,0 3-18 16,-5 1-6-16,-3 4 0 15,-1 1-13-15,0-2-48 16,-4 3-61-16</inkml:trace>
  <inkml:trace contextRef="#ctx0" brushRef="#br0" timeOffset="12115.84">31982 14343 486 0,'-5'-2'5'16,"-6"-11"-3"-16,-5 4 2 16,-2 6 4-16,5 3-4 15,4 2-4-15,4 10 1 16,0 8-3-16,2 6 4 0,3 8 8 15,0 6 3-15,1 4-3 16,8 1-2-16,8-1-1 16,-2-1 0-16,5-5-6 15,1-7 3-15,5-4 0 16,-5-7-5-16,3-5 2 16,1-8-11-16,-6-6-20 15,0-1 6-15,-5-10-13 0,-1-8-16 16,-8-4-19-16,-1-1-45 15,-3 0-73-15</inkml:trace>
  <inkml:trace contextRef="#ctx0" brushRef="#br0" timeOffset="13060.99">31230 14792 318 0,'0'-3'5'0,"-3"-3"-3"0,-3 0 5 16,1 1 9-16,1-3-1 15,-5-1-6-15,2-1 4 16,-5-2 1-16,-3-1 0 15,-2 3 6-15,-5-2-1 0,0 4-2 16,-2 5 9-16,0 3-8 16,2 2-1-16,0 14-5 15,5 7-6-15,2 9-1 16,3 5-2-16,6 10 0 16,2 6-1-16,4 8-1 15,0 3 0-15,12 3 1 0,1 5-2 16,6 0 1-1,4-6 0-15,5-6-1 16,6-6 0-16,1-12 1 0,4-8-1 0,4-10-2 16,6-14-1-16,0-10 2 0,2-1 1 15,0-22 0-15,-5-8-15 16,-6-10-64-16,-7-5-161 16</inkml:trace>
  <inkml:trace contextRef="#ctx0" brushRef="#br0" timeOffset="13749.05">32015 14448 429 0,'-4'-2'-5'0,"-10"0"-3"15,5 2 10-15,3 0-1 16,1 0 1-16,1 0 3 15,4 6 0-15,0 10-3 16,0 5 1-16,6 11 6 16,3 7 9-16,0 10-4 15,1 4-4-15,3 1 2 0,-2-3-4 16,1 0 1-16,1-7-2 16,7-6-1-16,-4-5-3 15,2-8 0-15,5-7-3 0,-3-11 2 0,2-7-3 16,-3 0 1-16,1-15 2 15,-8-9 1-15,0-12 3 16,-9-6 18-16,-3-8-8 16,-7-7-1-16,-11-5-1 15,-6 4-2-15,2 3-6 16,-4 10 1-16,3 13 0 16,-1 9 6-16,3 16 3 0,-1 7-13 15,2 8-5-15,1 16-6 16,3 5-42-16,5 4-25 15,3 2-40-15,8-7-183 16</inkml:trace>
  <inkml:trace contextRef="#ctx0" brushRef="#br0" timeOffset="14146.37">32389 14027 241 0,'-15'-7'208'16,"4"0"-205"-16,4 1 7 0,7 4-1 16,0 2-3-16,6 0-5 15,6 16 2-15,1 10 1 16,3 11 1-16,4 11 0 16,0 11 3-16,1 7-3 15,0 7 1-15,5 2-3 16,-5 0 0-16,0-2-2 0,0-6 0 15,-1-7 0-15,1-8 1 16,-1-10-9-16,-6-14-24 16,-7-15-36-16,-4-13-106 15</inkml:trace>
  <inkml:trace contextRef="#ctx0" brushRef="#br0" timeOffset="14337.05">32615 14469 441 0,'6'0'-2'0,"6"4"1"16,2-1 3-16,9 1 14 15,6 2-1 1,3-1 9-16,4 0-6 16,-2 0-11-16,0 1-5 0,-5 2-3 0,-5 5-51 15,-9-2-64-15,-7 1-60 16</inkml:trace>
  <inkml:trace contextRef="#ctx0" brushRef="#br0" timeOffset="14540.12">32779 14551 424 0,'-10'-15'3'0,"1"-7"9"16,6-3 7-16,3-7 2 0,0-2-3 15,0-2-10-15,8 2-6 16,1 2-2-16,0 5-31 16,1 8-56-16,-2 7-64 15,-1 6-57-15</inkml:trace>
  <inkml:trace contextRef="#ctx0" brushRef="#br0" timeOffset="15523.2">33062 14311 480 0,'-10'-11'1'15,"-7"4"-1"-15,-5 5 1 16,2 2 5-16,3 9 3 16,-3 9 0-16,4 7-3 15,5 1 1-15,4 3-1 0,5-1-3 16,2 1 0-16,2-6-1 15,10-5-2-15,1-9-3 16,1-6-1-16,2-3-2 16,-2-10 4-16,0-13-1 15,-6-6 3 1,-1 1-1-16,-2-3-1 0,-5 7 2 16,0 2 1-16,0 9 1 0,-3 10 5 15,-1 3 9-15,-1 12-16 16,2 9 0-16,3 4 2 15,0 6-1-15,0-1 0 16,8-1-1-16,9-6 0 0,-3-9-3 16,3-6-6-16,0-8-2 15,-4-4 5-15,-6-16 8 16,-5-6-2-16,-2-9 1 16,0 0 1-16,-2 1-1 15,-7 2 0-15,0 9 4 16,2 3 5-16,2 9 7 0,1 8-3 15,4 3-7-15,0 3-4 16,0 8-4-16,2 7 0 16,8 0 2-16,5 0 1 15,4-3-3-15,-2-4 0 16,0-2 1-16,0-4-5 0,-3-5-4 16,-3 0 1-16,-6-7 10 15,-3-5-1-15,-2-6-13 16,0 2-4-16,0-1 1 0,-3-2 12 15,-1 7 3-15,-1-1 0 16,2 7-1-16,2-2 2 16,1 6-2-16,0 2 2 15,0 0-1-15,11 2-3 16,3 12 5-16,6 6 0 0,2 5 1 16,4 5 0-16,-3 6-2 15,-1 0-1-15,-6-2 2 16,-3-4-1-16,-4-3 0 15,-6-6 0-15,-3-7 1 0,0-5-11 16,-5-9-5-16,-5 0 11 16,0-12 0-16,3-8-2 31,2-6-1-31,1-1 4 0,4-2 5 16,0 8 4-16,0 1 6 0,4 10 0 15,1 2 1-15,2 6-7 16,3 2-4-16,0 0-1 15,2 0 1-15,-2 0-4 16,0 0 1-16,-1 0 1 0,-1 0-5 16,-6-3 4-16,1-7 1 15,-1-3-3-15,-2-5 3 16,2 0-1-16,-2 0 1 16,1 0 0-16,1 4 2 15,0 1 9-15,1 6-5 16,-3 2-6-16,2 3-1 0,0 2-3 15,4 0-2-15,-1 7-1 16,2 2-21-16,0 4-23 16,0-4-71-16</inkml:trace>
  <inkml:trace contextRef="#ctx0" brushRef="#br0" timeOffset="16321.29">31643 15761 441 0,'-4'3'4'0,"4"-3"-3"0,0 0-1 16,0 0-5-16,6 0-9 0,5 0 18 15,-3 0-1-15,4-2 5 16,4-3-1-16,0-2-5 16,3-2 5-16,7-3-2 15,1-3-1-15,5-2-1 0,4-3 4 16,7-7 2-16,2-1 7 16,5-7-6-16,5-3-2 15,3-6 2-15,3 0-4 16,5-2-2-16,3 1-2 15,3-2-2-15,3 5 2 16,1-1-2-16,-1 0-1 0,1 0 3 16,-3 0-3-16,-3 0 1 15,-1 3 1-15,0-3 3 16,-2 2-2-16,1-3 8 16,1 6 3-16,-1-2-5 0,2 2 0 15,-8 1 1-15,-4 6-4 16,-2 0-3-16,-8 6-1 15,-3 3 1-15,-11 1-2 16,-7 7 1-16,-1 2 1 16,-9 5-2-16,-7 1 1 0,-2 1 0 15,-1 0 1-15,-5 3 7 16,0 0 4-16,-1-2-4 16,1 3-4-16,-2 1-2 0,0-2-1 15,2 2 1-15,-2 0-1 16,0 0 0-16,0 0 0 15,0 0-2-15,0 0 0 16,0 0 2-16,0 0-2 16,0 0-1-1,0 0 1-15,0 0-11 16,0 0-18-16,0 0-23 16,-4 0-42-16,-8-13-153 15</inkml:trace>
  <inkml:trace contextRef="#ctx0" brushRef="#br0" timeOffset="32227.98">14342 8381 281 0,'14'2'-13'15,"1"-2"12"-15,4 0-19 0,4 0 22 16,3 0-1-16,-1 0 0 16,6 0 1-16,-3 0-1 15,5 0-1-15,1 7 1 16,7 2-1-16,-2 1 1 15,8 2-9-15,-1-2 32 16,8-1-22-16,6 0-2 0,6 0 0 16,4-2 2-16,7-1-2 15,6-3 1-15,7 2-1 16,0 1 2 0,-1-3-2-16,9 1 0 15,0 1 2-15,1 1-4 0,3-1-1 0,4-2-5 16,0 1-11-16,7 0 17 15,1-2 0-15,0-1-2 16,3-1-16-16,0 0 3 16,-2 0-4-16,-4 0 1 15,-3 0 2-15,-8 0 17 0,-1 0-2 16,-6 0 7-16,-1 0 0 16,-2-1-2-16,-2-3 3 15,-2-2 4-15,1 5 0 16,-5-3 0-16,2 1 0 15,-1-3-3-15,-3 3 3 16,3-1-6-16,0 2 1 0,-3 1-3 16,-2-1 2-16,-1 2-3 15,0-2-1-15,-2 0 3 16,0 2-2-16,-6 0 0 16,1 0 0-16,-2 0 2 0,1-2-3 15,-1 0 3-15,-1-1-1 16,1 0 2-16,-2-3-3 15,3 2 1-15,2 1-1 16,-3-4-4-16,2 0 5 16,3 2-1-16,-5-3 0 0,-4-1 0 15,-1 1 0-15,0-3 3 16,-6 2-2-16,-1-2-1 16,2 2 0-16,-3 0 1 15,-5 0-1-15,3 2 2 16,-4 0-2-16,0 2 0 15,4-1 0-15,-5 4 0 16,2-1 0-16,-4-1 0 0,2 4 0 0,-2-3 0 16,-3 1 0-16,-3 0 0 15,-3 1 0-15,-6 1 0 32,-3-2 0-32,3 2 0 0,-2 0 0 15,1 0 1-15,6 0-2 0,3 0 1 16,0 0 0-16,5 2 0 15,0 3 0-15,-1-3 0 16,-4 1 0-16,1-1-3 16,-6 1 1-16,2-1 2 0,-2 2 0 15,-2 0 0-15,0-1 0 16,2 1-2-16,2-1 2 16,1 1-4-16,2 1 6 15,-1 2-3-15,1-1 1 0,5 2 1 16,-2 2-1-16,2-2-1 15,2 1 2-15,0 2-1 16,-2-4 0-16,0 2-2 16,2-3 1-16,0 1 0 15,1-2 3-15,2 2-4 16,-1-4 3-16,-1 1 3 0,5 2-3 16,-2-3 1-16,3 0-1 15,0 1 0-15,3 0 0 16,1-2 1-16,3 1-2 15,-1 1 3-15,0-2-2 0,-3-1-2 16,-3-1 2-16,0 2 1 16,-3-2-3-16,2 0 1 15,2 0 0-15,-4-2 0 16,8 2 1-16,-3 0 0 16,4 0-2-16,0 0 4 15,1 0-3-15,1 0 1 0,-2 0 1 16,-3-1-1-16,-4-1-1 15,0 0 1-15,-3 0 0 16,-1 0 0-16,-1 1-11 16,3-1 37-16,4 2-43 15,0 0 35-15,2 0-37 0,1 0 16 16,-1 0 1-16,-3 0 2 16,0 0-1-1,-1 0 0-15,-1 0 1 16,2 0-2-16,1 0 1 0,-6 0 0 0,4 0-2 15,2 0 1 1,-1-2-1-16,0 0 3 0,1 2-2 16,0-2 0-16,4 0 1 15,-5-1 2-15,-1 1-3 16,0-1 1-16,-2-1 1 16,2 0-1-16,-1 1 0 15,-3-2 1-15,4 1-2 0,4 1 2 16,-2-1-2-16,1 2 1 15,1 1 1-15,3-1-1 16,-4 2 0-16,-1-2 0 16,-3 0 0-16,1 0 1 15,-3-3-2-15,-2 1 1 0,1-1 1 16,-1-3-1-16,2 3 0 16,-3 0-2-16,4 0 3 15,3 1-1-15,0 1 1 16,3-1-1-16,-2 0 0 0,0 2 1 15,-1 1-1-15,-2-3 0 16,-4 1 1-16,-1 1-1 16,-3-1 0-16,4-3 1 15,-3 4-2-15,4 0 2 16,-4 2-1-16,5 0-1 16,0 0 3-16,-1 0-1 0,4 0-3 15,-4 0 2-15,3 0 0 16,-2 0 0-16,2 0 0 15,-4 0 1-15,-1 0-1 16,-2 0 0-16,-1-1 0 16,2-3 0-16,0 1-1 0,0-1 2 15,1 1-1-15,1 1-1 16,-1 0 2-16,5 0-2 16,-3 2 2-16,-1-2-1 15,-2 2-1 1,0-2 2-16,-4 2-2 15,-2-2 2-15,-3 1-1 0,3 1 1 0,-4 0-1 16,3-2 0-16,1 2 0 16,-1 0 0-16,2 0 1 15,-3 0-2-15,1 0 1 16,-3-2 0-16,0 2 0 0,-4 2 0 16,-2 0 1-16,-1 1-1 15,-1 1 0-15,0-4-1 16,1-9-91-16</inkml:trace>
  <inkml:trace contextRef="#ctx0" brushRef="#br0" timeOffset="37325.99">28130 9314 195 0,'0'0'8'0,"0"0"-27"0,2 0-54 16,6 0-4-16</inkml:trace>
  <inkml:trace contextRef="#ctx0" brushRef="#br0" timeOffset="41229.56">22821 11979 203 0,'-4'0'8'0,"-1"-6"-4"0,3 1 1 16,-4 1 6-16,1-2 2 15,-2-1 1-15,0 0 6 16,0 1 4-16,1 1-11 16,1 1 0-16,1 1-7 15,3 1-4-15,1 2-2 16,0-2 0-16,0 2 0 0,0 0-2 16,0 0-4-16,0 0 10 15,0 0-4-15,0 0 6 16,3 0-6-16,0 0 1 15,4 0-2-15,-4 0 2 16,2 0 1-16,2 0-1 0,4 0-1 16,0 2-2-16,3 0-3 15,3 0 6-15,-2-1 1 16,5 2-2-16,-2-3 2 16,0 1 0-16,1-1-1 15,-4 2 0-15,2-2 1 16,-2 1-1-16,0-1 1 0,3 0 0 15,2 2 1-15,0-2 0 16,3 0 0-16,4 0 5 16,1 0-6-16,3 0 2 0,0 0-1 15,3 0-2-15,0 0 0 16,-2 0 0-16,5 0 0 16,-3-2 2-16,0 2-5 15,0-1 5-15,0-1-3 16,3 2-1-16,5-1 3 15,-4-2-2-15,2 2 0 0,0-1 0 16,-2 2 0-16,0-2 1 16,-1 2-3-16,-6 0 3 15,3-2 0-15,-2 2-1 16,0 0-1-16,1 0 2 16,-1 0 0-16,2 0-2 0,1 0 2 15,-1 0-1-15,-4 0-1 16,1 0 2-16,1 0-1 15,-3 0-1-15,2 0 2 16,1 0-1-16,2 0 0 16,0 0 1-16,2 0-2 0,1 0 1 15,-1 2 0-15,2-2 0 16,-2 0 0-16,-2 0 0 16,0 0 1-16,-2 0-2 15,1 0 1-15,-3 0 1 16,1 0-1-16,1 0-1 15,0 0 2-15,4 0-3 0,-2 0 1 16,4 0-4-16,3 0 10 16,0 0-5-16,1-2 1 15,-1-2 0-15,-2 2-2 16,2 1 2-16,-4 0-2 0,1-2 3 16,-3 2-2-16,-1-1-1 15,3 0 2 1,-3 2-1-16,0-2 1 0,4 1-2 15,-3 1 0-15,1-2 2 16,4 2-1-16,-4-2 0 16,3 2 0-16,2-2 0 15,1-1 0-15,-2 3 1 0,0-1 0 16,1 1-1-16,0 0 0 16,-4 0-1-16,2 0 2 15,2 0-1-15,-6 0 0 16,3 0 0-16,-1 0 0 15,4 0 0-15,-2 0 0 0,0 1 1 16,3 2-2-16,-1-1 1 16,0 0 0-16,3-2 1 15,0 2-1-15,0-2 0 16,-2 0 0-16,5 0 0 16,-2 0 0-16,-1 0-1 0,0 1 2 15,-3-1-1-15,-2 0-1 16,0 0 1-16,-3 2-1 15,1-2 1-15,-1 2 1 16,0 0-3-16,2-2 4 16,-4 0-2-16,2 1 1 0,1-1-1 15,-6 0 0-15,6 0 1 16,-4 0-2-16,-1 0 2 16,6 0-2-16,-2 0 1 15,2 0 1-15,-1 3-1 16,1-7 3-16,0 2-3 15,-2-2 0-15,1 3 0 0,-3-3 0 16,4-1 0-16,-4 4 1 16,2-4-2-16,-2 3 1 15,0 1 0-15,-3-2 1 16,3 0-1-16,-2 0 0 0,-3 3 1 16,3-2-1-16,-3 0 1 15,0 1 1-15,2-2-2 16,-3 3 1-16,3 0 0 15,-4-2 0-15,-1 1 0 16,1 1 0-16,0-1-1 0,0-2 1 16,0 3 0-16,0-1 2 15,0-1-2-15,2 2 0 16,0-2 0-16,0 0 0 16,1 2-1-16,1-1 0 15,-1-1 1-15,-2 0-1 16,3 0 2-16,-3 1-2 15,0-2 1-15,0 1-1 0,3-1 0 16,-1 1 0-16,3 1 1 16,2-2-1-16,4-1 0 15,-2 2 0-15,3-2 0 16,-1 1 0-16,1-1 0 0,-4 0 1 16,1 1-1-16,1-1 0 15,-2 1 0-15,0-1-1 16,2 3 1-16,-1-3 0 15,2 2 1-15,5 0-2 16,-1 0 2-16,1 1-1 0,-2 1 0 16,1 0 0-16,1 0 1 15,-3 0-1-15,1 0-1 16,0 0 1-16,-3 0 0 16,1 0 1-16,2 0-1 15,-5 0 0-15,1 0 0 16,1 1 1-16,1 1-2 0,3 0 1 15,2 0 1-15,-2 0-2 16,6 0 3-16,-3-1-1 16,3 3 1-16,-1-1 0 15,1-1-2-15,-3 0 0 0,3 1 0 16,-3 0 0-16,1 0 0 16,-2 1 0-16,0-1 0 15,3 1 2-15,-1-3-2 16,2 5 0-16,-1-5 1 15,4 1-1-15,-4 1 1 16,3 2-1-16,-1-4 0 0,-2 3 0 16,1-2 0-16,-1-1 1 15,5 3-2-15,-3-2 1 16,-2-1 1-16,1 3-1 16,-3-1 0-16,5 0-1 0,-2-2 2 15,-1 1-1-15,1 0 0 16,-1-2-1-16,2 2 2 15,-2-2-1-15,1 1 0 16,0-1 0-16,1 3 0 16,4-2 0-16,-5-1 0 15,2 2 0-15,-2 1-1 0,1-3 0 16,-7 0 0-16,0 0 0 16,-6 0 2-16,2 0-1 15,-5 0 0-15,-2-3 0 16,0 0 1-16,2-3-1 0,-1 2 0 15,-3-2 0-15,3 1 0 16,-1 2 0-16,-2-1 0 0,1-3 0 0,-4 3 0 16,0-1 1-16,-3 2-2 15,0 1 2-15,-2 1 0 16,0-3-1-16,-5 2 0 16,-4 0 0-16,-4 2 2 15,-2-2 3-15,-5 1 4 0,0-1 4 16,-2 0-4-16,0 0-3 15,0 1-4-15,0-2 1 16,0 2 0-16,0 1 1 16,0-2-3-16,0 2 1 0,0-2-3 15,2 0 2-15,-2 2-2 16,2-1 4-16,3 1-3 16,5 0-4-16,4-2-13 15,3-5-45-15,0-11-163 31</inkml:trace>
  <inkml:trace contextRef="#ctx0" brushRef="#br0" timeOffset="42269.42">22201 10522 298 0,'0'0'4'15,"-3"0"-1"-15,1 0-3 16,1 0 1-16,1 0 0 0,0 0 1 16,0 0 14-16,0 0-10 15,1 7-9-15,10 4-12 16,4 4 19-16,-2 9-2 16,8 5-2-16,-4 12-1 15,-2 6-1-15,-5 3 4 16,-3 4-1-16,-3 3 0 0,-3-2 0 15,-1 1-1-15,2-3 2 16,4-3-2-16,3 2 1 16,3-2-1-16,3 5 14 15,1 8-10-15,2 5 1 16,-2 10 3-16,-1 4-4 0,-7 5 0 16,-1 1-4-16,-4-4 0 15,-3-6 1-15,0-8 1 16,-8-8 0-16,-1-9 2 15,2-9 4-15,4-9-3 16,1-11-3-16,2-13-4 16,12-11-14-16,7-14-81 0,2-29-64 15</inkml:trace>
  <inkml:trace contextRef="#ctx0" brushRef="#br0" timeOffset="43911.56">22309 10502 340 0,'-5'6'-37'0,"-1"-6"40"16,5 0 0-16,1 0-7 15,0 0-4-15,1 0 12 0,10 0-8 16,4 0 7-16,-1 0-3 15,6 0 5-15,1 0-3 16,2 0 0-16,4 2-1 16,4-1 0-16,3-1-8 15,2 2 6-15,4-2 0 16,1 2 5-16,2-2-6 0,2 0 5 16,-3 0 0-16,4 0-1 15,-5 0-1-15,1-2 0 16,-1-1 2-16,-4-3 1 15,2 1 3-15,5-2 0 0,2 1 1 16,7-1-1 0,3-2-2-16,6 0-2 15,6 0-2-15,2 3 0 0,3-4 2 16,0 3-3-16,-3 0 0 0,-1 3 1 16,0 1-2-16,-1-1 2 15,-3-1-1-15,1 1 0 16,-1-1 0-16,6 1 2 15,0-1-2-15,2 2 2 16,5-3-4-16,-3 1 2 16,1 1 2-16,-3-1-2 15,1 0 0-15,-4 1 0 0,-2-1 1 16,-2-3-1-16,-3 3-1 16,4-2 2-16,0 2 0 15,-1-1 0-15,0-1-1 16,2 2 1-16,2 0 3 0,3-1-2 15,0 2 1-15,5 1 0 16,-3-1-1-16,4 3 1 0,-1-1-3 16,0 2 1-16,-5 0 0 15,-1 0 0-15,-5 0-1 16,-2 0-1-16,-4 0 4 0,-2 3-3 16,0 1 2-16,0-1-1 15,5 3 1-15,2-2 1 16,4-1-2-16,1 1-1 15,5-3 1-15,1 1-2 0,-1 2 2 16,1-3-1-16,-3 1-1 16,-3-2 2-16,-1 2-1 15,0 0 1-15,-3 0-2 16,-2 0 2-16,-3-2-1 16,-2 0 0-16,1 1 0 0,2-1-1 15,-1 0 2-15,6 0-1 16,2 0 1-16,8 0 0 31,-1 0 1-31,4 0 3 16,-3 0-4-16,-2 0 0 0,-3 0 1 15,0 4-4-15,-5-2 4 16,-2 1-2-16,2 1 0 0,0-3 1 16,0 3 0-16,1 0 0 15,1-4 0-15,0 4-1 16,1-4 1-16,2 1-1 15,0-1 0-15,3 0 1 16,1 0 1-16,2 0 1 16,1-1-3-16,0 1 1 15,-2 0-1-15,-4 0 0 0,6 0 0 16,-5 0 1-16,3-2 1 16,-3 2 1-16,2-2 4 15,0 2-7-15,4-2 1 0,-4 0-1 16,1 2 0-16,-2-1 0 15,2-2 0-15,-3 0 0 16,1 1 0-16,-1-1 1 16,3-1-1-16,0 1 0 15,2-1 0-15,1 0 1 16,2 2-1-16,-1 1 0 0,-2-1 0 16,-1 0 0-16,-4 2-1 15,-2 0 2-15,-4 0 0 16,-1 0-1-16,-5 0 0 15,2 0 1-15,-1 2-1 16,-1 1 0-16,-2 1 0 16,0 2 1-16,0-3-1 0,-5 2 0 15,-2 1 0-15,0-2 1 16,0-1-1-16,-6-1 0 16,1 2 0-16,-4-4 0 15,-6 1 1-15,-7-1-2 0,-1 0 3 16,-9 0-2-16,-2 0 0 15,-8 0 4-15,-2 0 2 16,0 0-1-16,-3 0 0 16,0-1 2-16,3-1-3 15,-2 0-2-15,3-2 1 16,2 4 0-16,-1-4 1 0,-1 3 0 16,2-1-3-16,-3 2 0 15,-3-4-1-15,3 4 1 16,-3-1-2-16,3 1 3 15,-3-2-3-15,3 2 1 0,-3 0 1 16,-2-2-1-16,-2 2 0 16,-1 0-1-16,-2 2-8 15,-19-2-52-15,-21-15-111 16</inkml:trace>
  <inkml:trace contextRef="#ctx0" brushRef="#br0" timeOffset="49626.42">3892 9070 180 0,'6'-2'-8'16,"-4"-9"4"-16,2-4-16 0,1 2-11 0,-2-3 6 16,-1 3 8-16,-2 1 15 15,0 1 3-15,0 2 19 16,0 4 26-16,0 2-8 16,0-1 6-16,0 0-18 15,2 4-12-15,-1 0-6 16,3-2-6-16,-1 2-1 0,4 0 0 15,-2 0-1-15,0 0 1 16,2 0-1-16,0 0 0 16,4 2 0-16,0 2 0 15,5 0 0-15,4 1 1 16,3-3-1-16,9-2-3 0,4 0 13 16,11 0-2-16,1-2 0 15,6-7-6-15,6 0 3 16,-1-4-5-16,4 1 0 15,1-4-32 1,-3-2-42-16,-5-5-41 0</inkml:trace>
  <inkml:trace contextRef="#ctx0" brushRef="#br0" timeOffset="50119.32">5622 9011 141 0,'-11'0'7'16,"2"0"-4"-16,-4 0 3 0,3 0 6 15,1 0-5-15,0 0 2 16,-2 0 0-16,4 0-1 15,0 0-4-15,2 0-2 16,-3 4 1-16,6-2-1 16,-2 1-2-16,3 1 0 0,1 1 0 15,0-2-3-15,0 3 0 16,10-1 1-16,5-1-1 16,9-2-1-16,10-2 4 15,15-6 4-15,19-12 0 16,8-8-2-16,16-10-7 15,1-12-150-15</inkml:trace>
  <inkml:trace contextRef="#ctx0" brushRef="#br0" timeOffset="60771.95">6973 11932 175 0,'-10'-14'8'15,"0"2"-4"-15,-5 3 0 16,3 3 13-16,1 1 1 16,-4 2-9-16,5-1-4 0,-2 1-2 15,2 1 13-15,3 0-10 16,4 2 1 0,-1-1 5-16,4 1-5 15,0 0-8-15,0 0-13 0,4 0 13 16,1 0 0-16,3 0 2 15,6 1-1-15,-4-1 6 16,4 2-6-16,3-2 1 0,-2 0 1 16,4 0-1-16,1 0-4 15,4 0 5-15,7-3-1 16,5-10 1-16,9-4 8 16,5-3 2-16,4-7-5 15,1 0-2-15,3-2-1 16,-4 1-1-16,-4 3-1 0,-3 2-4 15,-3 5 6-15,0 0-4 16,-5 6-1-16,-5-1-5 16,-7 1-83-16</inkml:trace>
  <inkml:trace contextRef="#ctx0" brushRef="#br0" timeOffset="109861.88">28698 9206 216 0,'-1'-4'15'15,"-1"1"-2"-15,0 0-4 16,0 1-7-16,2 2-7 0,0 0-5 16,0 0-10-16,0 0 4 15,-1 2 10-15,-4 2-2 16,3 3-1-16,-1-1-9 15,-1-5-41-15</inkml:trace>
  <inkml:trace contextRef="#ctx0" brushRef="#br0" timeOffset="111396.32">24523 12364 62 0,'47'2'5'0,"1"-2"-2"16,4 0-3-16,4 0-17 0</inkml:trace>
  <inkml:trace contextRef="#ctx0" brushRef="#br0" timeOffset="115118.43">26325 14512 152 0,'-10'0'57'0,"1"0"-53"16,-1 0-6-16,3 0-7 16,1-2 8-16,0 2 1 15,5-2 0-15,-1 2 3 0,2 0-2 16,-2 0-1-16,2 0-12 15,0 0-43-15,0 0-16 16</inkml:trace>
  <inkml:trace contextRef="#ctx0" brushRef="#br0" timeOffset="-147891.84">31467 8775 339 0,'-5'-6'-30'15,"3"-3"57"-15,-2 2-7 16,2 3-1-16,0 0-4 16,2 4-1-16,0 0-3 15,0-2 0-15,0 2-5 16,0 0-4-16,4 6-4 16,4 8 4-16,1 4 1 0,1 7-2 15,0 4 0-15,-3 3 2 16,0 5 1-16,-4-1-2 15,4-1-1-15,3 1 0 16,0-2-1-16,7-7 1 0,2-6-1 16,6-7-2-16,6-8 2 15,4-6 10-15,9-3 3 32,6-14-3-32,7-9-3 15,6-5 4-15,7-8-2 0,6-2-3 0,7-8-1 16,2 2-3-16,9-3 2 15,-1 0-2-15,-1 5-2 0,-6 4 1 16,-15 10 2-16,-7 8-3 16,-19 7 0-16,-18 8-1 15,-10 2 1-15,-9 4 0 16,-6 2-2-16,-2-1-1 16,0 1-9-16,0 0-7 0,0 0-11 15,0 0-24-15,-8 5-71 16,-4 2-48-16</inkml:trace>
  <inkml:trace contextRef="#ctx0" brushRef="#br0" timeOffset="-137835.04">28588 9692 389 0,'-3'0'7'16,"1"0"1"-16,0-2-11 15,2-1-115-15,-1-8-164 0</inkml:trace>
  <inkml:trace contextRef="#ctx0" brushRef="#br0" timeOffset="-128952.81">28566 9837 244 0,'0'-4'12'0,"1"-3"-12"16,1 0-2-16,3-2 4 16,1 0-1-16,-5-3-53 15,3-4-151-15</inkml:trace>
  <inkml:trace contextRef="#ctx0" brushRef="#br0" timeOffset="-127380.27">28567 9682 235 0,'-9'-2'13'15,"0"-6"-2"-15,0 3 18 0,4 0 1 16,-3 1-7-16,3-1-8 0,2 2-7 16,-1 1-1-16,1 0 0 15,-3 2 0-15,0-2 4 16,-2 2-6-16,-5-2-3 16,-2 0-1-16,-2 2-1 15,-7-1 1-15,-1-1 0 16,-4-2-1-16,-1-1-1 0,-2-2-1 15,-2-2 3-15,-2-2-3 16,0-1-1-16,-4-2 3 16,1-1 0-16,-1-2 2 15,-3-1-4-15,-2 1 6 0,3-2-2 16,-6 2 1-16,2 0 1 16,-1 1 0-16,-4-1-1 15,3 2-2-15,0 1-1 16,0 1 1-16,-3 2-1 15,0 2 0-15,0 0-2 16,-1 2-1-16,-3 2-2 0,-2 4-2 16,-4-1-3-16,2 2 1 15,-4 0-4-15,-2 0 1 16,2 0 3-16,1 0 8 16,4 3-1-16,0 1 2 15,0-1-1-15,2 2 1 0,2 1 1 16,0 0-1-16,-1 0-1 15,3 1 3-15,-2 5-3 16,-1-2 0-16,1 3 3 16,-6 4-2-16,1 1 0 15,-4 2 0-15,-1 3-3 0,-4 4 0 16,0 1-1-16,-2-1 1 16,2 2 1-16,-1 1 2 15,7 0 1-15,-3 2-1 16,6 1 0-1,-2 4 1-15,0 4-1 16,-2 3 0-16,0 6 0 0,-2 4 0 0,-3 5 0 16,-1 2 0-16,-2 4 0 15,-1 4 2-15,3-1-2 16,-1 2-2-16,5 2 4 0,0 1-1 16,5 2-2-16,-1 4 2 15,1 3-1-15,-5 6 0 16,0 5 0-16,-1 1 1 15,-2 3 0-15,3 0 5 16,3-1 2-16,4-2-9 0,2 3 4 16,4-1 3-16,4 2-4 15,1-1 6-15,6 4-1 16,0 6-2-16,-3-1-3 16,5 2-1-16,-2 8 1 0,2 0-1 15,2 2 0-15,-1 1 0 16,8 1 0-16,-1 3-4 15,6-1 4-15,3-3-1 16,5 0-1-16,2-1 2 16,4-1-2-16,6-4 1 15,2-1 1-15,1 3 0 0,2-7-1 16,0-3 0-16,0-1 0 16,2-2 0-16,6-6 0 15,6-1-4-15,3 1 4 16,1-2 0-16,5-2-1 15,4-8 2-15,0 1-2 0,7-5 1 16,-2-5-1-16,7-5 0 16,-2-5 0-16,3-2 0 15,5-8-1-15,1-1 4 32,3-8-1-32,1-3 0 0,6-6 0 15,1-4-2-15,3-5 3 16,2-8-2-16,-1-4 0 15,4-3 1-15,-1-7 1 16,-1-2 0-16,2-4 1 0,-1 0 0 0,3-7 2 16,2-8 1-16,-1-4 2 15,3-4-3-15,3-2-2 0,1-6 0 16,-1-3-3-16,-2 1 0 16,-2-3 2-16,-4-1-1 15,-5-3-1-15,-3 1 0 16,-6-2 0-16,0 0 1 15,-3-2-2-15,-7 2 2 0,2-4-1 32,-5 2 3-32,2 3-5 0,-1-5 5 15,-2 2-1-15,-2 0 4 16,-2 0 4-16,-2-1-5 16,-9 2-2-16,1 2-2 0,-7 6 1 15,-3 2 4-15,-6 2-2 16,-3 3 3-16,-1 0 2 15,-2 2 1-15,-2 2-3 16,0 0-4-16,0 1-1 16,0 5 0-16,0 1 1 0,0 3 1 15,0 2 3-15,-2 3-1 16,-2 3-1-16,-1-1 0 16,2 2-3-16,-1 2-1 15,1 2-2-15,-2 0-2 16,-3 0-21-16,1 12-30 0,-5-4-35 15,-3 1-91-15</inkml:trace>
  <inkml:trace contextRef="#ctx0" brushRef="#br0" timeOffset="-126898.43">25622 14264 429 0,'-3'0'8'0,"-3"0"-6"16,0 0-2-16,6 0 1 16,0 0 2-16,0-1 0 0,8-3-5 15,6 0 3-15,10-3 1 16,6 0-11-16,8 2 21 16,11-2-9-16,5 1 0 15,-1 4-2-15,3 2 1 16,-7 0 1-16,-8 9-3 0,-9 9 0 15,-14 5 0-15,-6 6 0 16,-8 8 1-16,-4 4 0 16,0 4 1-16,-4 3 18 15,-3 2 8-15,6 2-2 0,-1 1-7 16,0 3-8-16,2 2-7 16,-4 3 0-16,0 2-3 15,-6-3 1-15,-15-14-13 16,-15-28-177-16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6:56:42.125"/>
    </inkml:context>
    <inkml:brush xml:id="br0">
      <inkml:brushProperty name="width" value="0.05292" units="cm"/>
      <inkml:brushProperty name="height" value="0.05292" units="cm"/>
      <inkml:brushProperty name="color" value="#FF0000"/>
    </inkml:brush>
  </inkml:definitions>
  <inkml:trace contextRef="#ctx0" brushRef="#br0">20371 6193 176 0,'0'-5'5'0,"0"-1"7"15,0 1 12-15,0-1-6 16,-2 0-11-16,2 4-1 16,0-4-5-16,0 2 1 15,0 3 0-15,0-1-1 0,0 2 1 16,0 0-1-16,0 0-1 16,0 0 0-16,0 0-1 15,-1 7 2-15,1 2 0 16,0 5 1-16,-2 2-1 15,0 4 0-15,2-1 1 16,0 5-2-16,0-1 0 0,0 1 0 16,0-3 1-16,0 0-1 15,5-1 0-15,5-3 0 16,-1 0 0 0,3-2-1-16,5-4 1 0,1 0 0 0,3-2 0 15,4-5 0-15,4-4-5 16,0 0 1-16,-1-4 3 15,6-9 3-15,-1 1-2 16,1-4-1-16,-2 0-6 16,2-4 9-16,0-1-2 0,3-1 3 15,4 0-1-15,0-2-4 16,8 2 6-16,2 0-2 16,5 0 0-16,0-1-1 15,3 3-1-15,0 0 0 16,-3 3 2-16,-6-3-5 0,-1 6-4 15,-5 0-2-15,-5 3 6 16,-5 2-3-16,-4-2 5 16,-3 4 1-16,-2 2-1 15,-2-2 2-15,-1 3-1 0,-2 1-1 16,-4 1 2-16,-4 2-2 16,-4 0-14-16,-5 0-46 15</inkml:trace>
  <inkml:trace contextRef="#ctx0" brushRef="#br0" timeOffset="4532.39">15333 7574 251 0,'-7'0'-1'0,"-3"-4"15"0,3-3 23 16,4 1-8-16,-2 1-2 16,5 2-5-16,0-1-16 15,0 0-6-15,0 1-7 16,1-1 10-16,6 4 0 15,-3 0-2-15,-1 0-4 16,1 0 3-16,-4 0 0 0,3 7 0 16,-3 1 5-16,0-1-1 0,0 3-1 15,1 1-1-15,1 3-1 16,0 4-1 0,1 0-1-16,4 0 1 15,-2 3 0-15,5 1 0 16,-3-3-2-16,5-2 2 15,3 1-2-15,2-7 1 0,5 4 2 0,0-8 0 16,4-2 0-16,5-5 1 16,9 0-4-16,4-14 5 15,9-14 5-15,11-10-6 16,13-12 2-16,9-4-1 16,10-3 2-16,1-1-3 0,0 2-2 15,-5 6-2-15,-12 9 3 16,-9 6 0-16,-20 6 1 15,-5 8-1-15,-18 3 1 16,-9 5 11-16,-5 6 5 16,-11 0 4-16,-3 4 8 15,0-1-3-15,0 4-16 0,0-4-5 16,0 4-3-16,0 0-3 16,0 0 1-16,0 4-43 15,0 7-20-15,-2 1-13 16,-11-5-118-16</inkml:trace>
  <inkml:trace contextRef="#ctx0" brushRef="#br0" timeOffset="5237.68">15466 7391 229 0,'3'6'11'0,"1"-1"-13"0,2-1-2 16,-1 3 5-16,4 2 1 16,-1-2-1-16,4 2 4 15,0 0-1-15,3 1 13 16,-3 1-9-16,6-2-3 16,0 2-1-16,2 2 0 15,-1-3-2-15,3 3 1 0,1-1-2 16,3 1-1-16,-1-5 2 15,1 1 0-15,6-4 0 16,2-5-1-16,1 0 7 16,8-5-1-16,6-10 6 15,4-9-5-15,10-4 3 0,4-3-7 16,1-5 1-16,-2 3 0 16,-1-3-4-16,-6 4-1 15,-10 3 1-15,-10 8 1 16,-10 5-2-16,-10 5 1 15,-9 4-1-15,-5 5 15 0,-3 0 12 16,-2 2-8-16,0 0-10 16,0 0-4-16,0 8-11 15,0 6 10 1,0 4-7-16,0-4-42 0,0-14-89 16</inkml:trace>
  <inkml:trace contextRef="#ctx0" brushRef="#br0" timeOffset="12894.23">12654 8271 113 0,'34'-18'-7'15</inkml:trace>
  <inkml:trace contextRef="#ctx0" brushRef="#br0" timeOffset="15088.72">20902 8379 187 0,'-8'-8'8'0,"4"-3"-5"32,4 2 7-32,0 2 5 0,0 0-11 15,0-1-2-15,8 3-9 16,1 0 13-16,1 1-6 0,-1 1 4 16,1 3-2-16,-3 0-2 15,3 0-2-15,0 0 1 16,0 0 1-16,4 5 1 15,3-1-1-15,3 1 2 0,4 0-5 16,3-1 3-16,5 1-3 16,5 1-7-16,4-3-2 15,0-1 4-15,3 0 5 16,2-2-3-16,1 0 6 0,-1 0-2 16,5 0 3-1,-1 0-7-15,4 0 6 0,3-4 1 16,4-3 0-16,4 0-1 15,3 1 3 1,4-1-1-16,0 0-1 0,1 0 0 0,-4 0-4 0,1 2 8 16,1-2-2-16,-4 0-1 15,0 1 0-15,-1 1-1 16,1 1 1-16,1-1-2 16,0 1 1-16,1 3 0 0,0-3-1 31,1 2-2-31,2-2 4 15,2 3-4-15,-1 1 3 16,1-2 1-16,1 0-1 16,-1 2-1-16,0 0 1 15,-4 0-1-15,-2 0 0 0,1 0 1 16,-7 0-1-16,3 0 1 16,-1 0-2-16,3 0 0 15,1 0-4-15,0-2 9 16,6 1-3-16,-2-3 1 15,-1 1-2-15,2-1 0 0,-7-3 1 16,2 3-1-16,-2-1 2 16,0-3 4-16,5 1-4 15,-3 0 0-15,7 0-2 16,3-2 3-16,0 0-1 16,7 2 1-16,-2-1-3 15,-3-2 3-15,1 3-2 0,2-1 0 16,-4-2 4-16,4 3-5 15,-1-1 1-15,0 0-1 16,5 1 2-16,-1 0-1 16,2 0-1-16,2 0 0 15,0 1 0-15,2 1 0 0,-3 0 0 16,0 2 0-16,-1-3 0 16,-6 2 0-16,-3 2-1 15,-6 1 1-15,-3 1 1 16,-2-2 0-16,1 2-1 0,-4 0 1 15,1 0 0 1,2 0-2-16,0 0 2 0,-3 3-1 0,2 0 0 0,-4 3 0 16,-2-2 0-16,-3 0 0 15,0 0 1-15,-4 0 0 16,-2 0-2-16,-4-1 2 0,1-1-1 16,0 2 1-16,-1 0-1 15,1-1 0-15,-1 2 0 16,2-2 2-16,1 5-6 15,2 1 6-15,-1 2 0 16,3 5-2-16,2 1-32 16,1 1 2-16,6 2-67 0</inkml:trace>
  <inkml:trace contextRef="#ctx0" brushRef="#br0" timeOffset="16073.78">5363 8676 221 0,'15'-23'54'0,"-1"-6"-52"16,2 4-2-16,4 2 1 15,-2 1 0-15,-2 3-1 16,2 3-3-16,-6 3 6 16,0 4-4-16,-4 6 2 15,-4 3-5-15,-4 0-17 0,0 12 26 16,0 1-3-16,0 3 1 16,0 2-3-16,0 0 0 15,8-1 0-15,6 1-3 16,-1-2-1-16,8 4 1 0,0-2 3 15,7-1 1-15,-2 3-1 16,4 0 0-16,4-6-1 16,3-3-2-16,0-8-12 15,8-3 16-15,9-8 15 16,9-14-9-16,3-6 11 16,5-6 1-16,5-2-11 15,2-4 1-15,-5 3-3 0,-3 5 1 16,-4 0-4-16,-4 2-2 15,0 3-1-15,3 0 0 16,2-1 2-16,-4-7-15 16,-2-12-150-16</inkml:trace>
  <inkml:trace contextRef="#ctx0" brushRef="#br0" timeOffset="32683.27">22495 13194 427 0,'-7'-25'-3'16,"1"-2"21"-16,4 6-4 15,2 1-4-15,0 4-4 16,0 5 0-16,0 6 3 15,0 3 5-15,0 2-3 0,3 15-12 16,4 11 2-16,1 16 12 16,3 11-2-16,1 12-4 15,-1 9 2-15,5 8-2 16,0 5-5-16,2 3 2 16,5 0-3-1,-1-1 1-15,1-1 0 16,-5-8-6-16,1-10-34 15,-7-11-27-15,-5-17-20 16,-7-13-39-16</inkml:trace>
  <inkml:trace contextRef="#ctx0" brushRef="#br0" timeOffset="32948.87">22113 14478 404 0,'-1'16'12'0,"-16"-5"-8"15,13-1 2-15,4-2-3 16,7-3 8-16,7-5-3 16,9 0 8-16,4-3 20 0,11-19 5 15,6-6-4-15,12-8-18 16,7-7-8-16,3-3-4 15,3-1-4-15,-4 3-2 16,-4 3-8-16,-13 2-59 0,-11 3-49 16,-12 0-44-16</inkml:trace>
  <inkml:trace contextRef="#ctx0" brushRef="#br0" timeOffset="33229.96">22273 13268 310 0,'-5'-31'81'16,"0"4"-68"-16,3 6 17 16,0 4 9-16,2 9 2 15,0 4-4-15,-3 4-15 16,-7 16-14-16,-4 16-7 15,-8 11 1-15,-7 20 0 16,-6 9 7-16,-5 16-1 0,-2 8-6 16,1 0 0-16,6 4 0 15,11-5-2-15,17-11-20 16,7-20-63-16,14-21-83 16</inkml:trace>
  <inkml:trace contextRef="#ctx0" brushRef="#br0" timeOffset="33558.11">23369 12850 474 0,'2'8'0'16,"-2"7"-2"-16,1 8-1 15,3 14 6-15,-4 13 6 16,0 14-3-16,0 10-1 16,-5 6 4-16,-1 3-1 0,-2 2 3 15,7 2-8-15,1-9 0 16,0-6-1-16,1-12-8 15,7-10-39-15,-2-16-18 16,-6-16-45-16,0-13-134 16</inkml:trace>
  <inkml:trace contextRef="#ctx0" brushRef="#br0" timeOffset="33871.21">23146 13151 376 0,'-1'-39'6'0,"1"5"11"16,0 2 7-16,3-2 3 16,11 2-10-16,3-2 4 15,5 5-4-15,10 2 3 16,7 2-7-16,9 8-4 16,1 8-3-16,7 9-3 0,-2 11-7 15,4 17 2-15,-7 13 0 16,-9 13 0-16,-8 12 3 15,-8 10 2-15,-13 3-1 16,-11 1 1-16,-2 0-3 16,-17-4 3-16,-5-4 5 0,0-9-4 15,-2-5 1-15,-1-8-3 16,3-7-2-16,3-14-48 16,2-15-72-16</inkml:trace>
  <inkml:trace contextRef="#ctx0" brushRef="#br0" timeOffset="34121.18">23817 12923 572 0,'8'0'4'0,"-8"4"-12"15,0 13-16-15,0 14 19 16,0 11 4-16,0 13 1 15,0 13-2-15,2 7 5 16,1 4-5-16,-1 3 3 0,1-6-1 16,1-4 1-16,-2-13-1 15,-1-12-26-15,1-14-11 16,-2-13 14-16,0-20-9 16,-9-8-18-16,-3-22-121 15</inkml:trace>
  <inkml:trace contextRef="#ctx0" brushRef="#br0" timeOffset="34386.91">23695 13284 180 0,'-12'-58'146'16,"3"8"-100"-16,4 9-16 16,5 9-3-16,0 9 2 15,2 7 13-15,6 7-1 16,3 5-13-16,4 4-20 0,2 2-2 16,8 14-6-16,6 11 2 15,5 7 0-15,1 7 3 16,7 7-3-16,2 4-1 15,1-2 0-15,1-2-1 16,-4-5 0-16,-2-8 1 0,-1-8-4 16,-7-11-1-16,-2-9 2 15,-1-7-3-15,-6-13-4 16,-4-12 4-16,-1-13-16 16,-6-9-32-16,-3-12-36 15,-4-6-100-15</inkml:trace>
  <inkml:trace contextRef="#ctx0" brushRef="#br0" timeOffset="34558.75">24351 12845 371 0,'-5'-40'55'0,"-3"13"14"16,3 13-19-16,1 7-9 15,1 3-9-15,1 4-13 16,0 11-11-16,-1 10-5 16,1 17-3-16,-2 12 0 0,2 10 3 15,2 17-1-15,0 2-2 16,6 8 1-16,5-7-1 15,7-2-21-15,6-11-35 0,5-17-29 16,2-17-105-16</inkml:trace>
  <inkml:trace contextRef="#ctx0" brushRef="#br0" timeOffset="34925.21">24748 12755 450 0,'7'-54'31'0,"-2"15"13"15,-5 7-8-15,0 11-12 16,-7 6 3-16,-13 8-9 16,-7 7-7-16,-5 6-1 15,-2 13-11-15,-2 10 0 16,0 10 3-16,9 4-2 0,7 3 0 16,10 2 1-16,10-5-10 15,14-3-19-15,16-12-20 16,12-6 9-16,4-8 10 0,10-9 20 15,0-3 7-15,3-2 3 16,-6 0 0-16,-2 0 4 16,-5 0 17-16,-12 0-2 15,-12 11-11-15,-9 7-2 16,-13 7 16-16,-15 8 8 16,-12 6-8-16,-10 8-9 0,-11 3-6 15,-6 3-5-15,1 1-3 16,2-8-4-16,4-7-45 15,11-10-75-15,16-17-239 0</inkml:trace>
  <inkml:trace contextRef="#ctx0" brushRef="#br0" timeOffset="35229.87">25660 12650 602 0,'-33'16'9'0,"-1"-13"-9"16,7 1 2-16,8 0-1 15,3-4 0-15,7 0 1 16,5 0 2-16,4-13 2 15,16-8-6-15,11-11 5 16,12-10 0-16,15-10-4 16,8-3-1-16,4-2 1 15,0 0-19-15,-3 0-111 0,-11 6-66 16</inkml:trace>
  <inkml:trace contextRef="#ctx0" brushRef="#br0" timeOffset="35468.8">25866 12072 456 0,'-37'-4'9'0,"8"-3"6"16,11 4 15-16,11-1 2 0,5 2-12 16,2 2-19-16,14 0-5 15,10 12 7-15,8 7-3 16,4 9 7-16,6 11 12 16,-3 8-9-16,-5 10-7 15,-5 7-2-15,-9 7 0 0,-6 2 1 16,-7 0 0-1,-7-3-4-15,0-2 4 0,-9-9 0 16,-5-13 0-16,3-7-11 16,2-10-41-16,7-17-47 15,2-12-208-15</inkml:trace>
  <inkml:trace contextRef="#ctx0" brushRef="#br0" timeOffset="35780.97">27085 11771 326 0,'-5'-4'270'15,"5"4"-268"-15,0 5-11 16,0 17 0-16,8 8 8 16,1 14 1-16,-2 12 3 15,-1 10 9-15,0 5-1 16,-2 9-3-16,0 1-1 16,-1 4-4-16,4-3-2 15,0-2-3-15,3-5-48 0,-5-10-63 16,0-15-144-16</inkml:trace>
  <inkml:trace contextRef="#ctx0" brushRef="#br0" timeOffset="36062.21">26834 11829 421 0,'-2'-43'134'16,"2"6"-130"-16,0 5-2 15,13 2-2-15,8 3 4 16,8 2 1-16,11 5 3 16,6 6 0-16,10 10 1 15,7 4 0-15,3 18-3 16,-1 16-2-16,-8 14-1 0,-6 11-1 16,-17 11-4-16,-18 7-4 15,-14 6 1-15,-6-3 6 16,-21 2 0-16,-3-7-2 15,-5-8-8-15,2-13-20 16,5-14-38-16,4-17-64 0</inkml:trace>
  <inkml:trace contextRef="#ctx0" brushRef="#br0" timeOffset="36366.08">27482 12170 551 0,'22'9'-5'16,"-10"-2"6"-16,1-5 0 16,7-2 0-16,-6-2-3 15,-3-12 0-15,-2-8 9 0,-3-10-10 16,-6-7 7-16,0-5 0 16,0 0-2-1,-9 6 0-15,-2 3 1 0,-2 14 14 16,2 7 14-16,-3 13-2 15,5 1-10-15,1 12-8 0,5 16-10 16,3 8-3-16,0 6 2 16,11 8 0-16,12 4 0 15,4-3-2-15,7-1-3 16,3-8-43-16,0-12-77 0,-5-14-200 16</inkml:trace>
  <inkml:trace contextRef="#ctx0" brushRef="#br0" timeOffset="36647.28">27726 11983 565 0,'0'-4'4'0,"0"4"-5"15,15 0-5-15,4 0 5 16,5 4 4-16,3 4 8 16,0 11-3-16,-3 3-6 15,-7 4-8-15,-10 4-36 16,-7 4 1-16,0-4 25 15,-5-3 12-15,-4-9 5 0,0-10 12 16,0-8 48-16,7-8 7 16,2-16-27-16,2-5-31 15,9-4-7-15,1-5-1 16,3 6-2-16,-3 5 0 16,1-1-3-16,-4 3-63 15,-2 2-61-15,0 0-352 0</inkml:trace>
  <inkml:trace contextRef="#ctx0" brushRef="#br0" timeOffset="37062.3">28478 11330 660 0,'1'0'8'0,"-1"7"-9"16,4 9-8-16,3 9 2 16,1 12 9-16,2 13-3 15,1 18 1-15,-3 9-1 16,4 10-1-16,-5 2 3 0,0 1-3 16,-2-5 2-16,3-8-3 15,-3-17-6-15,0-11-4 16,-1-16 0-16,-3-15 11 15,-1-18 3-15,0-12 10 16,-5-20 4-16,-8-8-13 16,-3-13 0-16,-4 6-4 0,-1-1-1 15,0 14 3-15,-1 12 0 16,3 13 10-16,-2 11 1 16,5 24-5-16,2 15-6 15,5 12 0-15,8 9 1 16,1 8-1-16,6 2-1 0,14-1 1 15,7-8-33-15,3-12-67 16,2-13-50-16,-3-21-203 16</inkml:trace>
  <inkml:trace contextRef="#ctx0" brushRef="#br0" timeOffset="37359.97">28697 11829 437 0,'0'-21'42'15,"0"12"15"-15,-7 9-8 16,-5 5-22-16,2 17-18 0,3 6-3 16,2 9-4-16,5 5-1 15,0 7-1-15,14-3-1 16,9-2-1-16,4-6-8 16,7-10-13-16,2-14 8 15,1-14 4-15,1-4 7 16,-6-19 8-16,-5-14-1 15,-7-7 7-15,-6-6 13 0,-6 0-4 16,-8 5-1-16,0 4 1 16,-8 7-4-16,-7 11-2 15,-9 10-7-15,-1 11-10 0,-6 2-35 16,6 15-42-16,1 3-99 16</inkml:trace>
  <inkml:trace contextRef="#ctx0" brushRef="#br0" timeOffset="38378.21">28991 11790 693 0,'6'0'5'0,"-1"4"-13"16,4 12 3-16,-1 6 4 15,2 6-13-15,0 3-15 16,1 0-20-16,-3 1-1 15,-1-4 21-15,-2-10 22 16,-2-2 6-16,1-12 2 16,-2-4 7-16,-2-10 49 0,1-17-23 15,3-12-18-15,-1-6-8 16,7-8-6-16,-1-3 1 16,6 2-1-16,-3 9-2 15,3 7 1-15,2 11-1 16,1 13-1-16,0 11 1 15,-3 3 4-15,-1 13-4 0,0 11 5 16,-1 8-4-16,-8 5 0 16,2 1 1-16,-5-1-1 15,-1-8-6-15,2-8-4 16,-1-8 6-16,-1-13 5 16,3-7 3-16,3-18 15 0,2-11-11 15,4-8-8 1,1-5 0-16,4 1 0 15,-1 3-1-15,-2 13-1 0,-3 9 0 16,0 12 0-16,-5 11-1 0,0 0-5 16,-2 13 5-16,5 10 1 15,2 0 4-15,3 4-5 16,6-4 2-16,2-3-12 16,3-10-13-16,-4-6 15 15,0-4 6-15,-2-12 3 16,-3-11 3-16,0-9 1 0,-3-5 3 15,-1-4 0-15,-1-1-2 16,0 0-2-16,-7 9 0 16,-2 6-2-16,-1 11 10 15,-2 12 9-15,-5 4-6 16,-6 18-9-16,-3 9-2 0,3 2-2 16,3 2-1-16,6 4 0 15,2-9-1-15,7-5-20 16,7-6-11-16,3-10 8 15,0-5 6-15,-5 0 6 16,3-15 19-16,-5-11-1 0,-1-6 3 16,-1-5 0-16,-1-5-4 15,0 5-2-15,-2 3 6 16,-3 8 1-16,2 10 2 16,-2 5 4-16,-2 11 4 15,0 0-13-15,0 12-10 16,2 6 2-16,3 7 2 0,3 0 2 15,6 4-2-15,-2-6-8 16,6-7-9-16,-2-3 9 16,-1-8 4-16,-1-5 4 15,-2-5 4-15,-1-17 2 16,-2-10 10-16,0-9-2 0,-2-8-10 16,2 2-2-16,-5 0-1 15,-1 7 0-15,1 10-1 16,-4 12 10-16,0 13 17 15,0 5-3-15,-6 21-21 16,3 10 4-16,3 8-3 0,0 10-2 16,10 2-1-16,7 5-2 15,2 0 3-15,3-2-6 16,-2-2-55-16,-8-11-40 0,-8-13-22 16,-4-12-254-16</inkml:trace>
  <inkml:trace contextRef="#ctx0" brushRef="#br0" timeOffset="38550.08">29425 11160 555 0,'0'8'169'15,"0"-7"-180"-15,17 3-1 16,3-4-9-16,7 0-70 0,-1-2-166 15</inkml:trace>
  <inkml:trace contextRef="#ctx0" brushRef="#br0" timeOffset="39183.38">23451 15537 198 0,'23'-12'165'0,"4"-6"-163"15,6 0-3-15,10-3-2 16,5-2 10-16,8-6-4 16,7-4 1-16,10-11 7 15,10-9-3-15,9-13 3 0,23-11 3 16,9-12-4-16,17-13 1 15,18-10-2-15,16-13 4 16,15-7-4-16,12-7 2 16,13-4-5-16,11-3 1 15,6 2-2-15,6 1-1 0,-4 4-1 16,4 5 3-16,-9 5-1 16,-4 7 5-16,-11 8 2 15,-17 8 0-15,-14 7 0 16,-11 9-9-16,-15 10-1 15,-21 10-1-15,-17 8-37 0,-21 6-20 16,-18 8-54-16</inkml:trace>
  <inkml:trace contextRef="#ctx0" brushRef="#br0" timeOffset="39629.45">26292 14391 551 0,'12'12'-5'0,"-1"4"5"15,4 11 0-15,5 14-1 16,1 16 1-16,-1 18 3 15,2 13 10-15,-3 12-3 16,1 9 2-16,2 9-1 0,-1 0-6 16,4-4-2-16,5-5-2 15,3-12 0-15,1-20-27 16,-6-22-38-16,-4-25-75 16,-13-28-206-16</inkml:trace>
  <inkml:trace contextRef="#ctx0" brushRef="#br0" timeOffset="39910.5">26179 14501 568 0,'8'-26'-3'16,"9"-5"2"-16,8 3 1 15,9-2 1 1,11 5 3-16,2 5-2 0,4 7 3 16,4 10 0-16,-3 4 0 0,-4 21-2 15,-4 13 2-15,-10 10 6 16,-13 13-1-16,-10 9 0 16,-9 10-4-16,-2 1-2 0,-11 4-3 15,-2 0 1-15,3-6-24 16,4-11-59-16,6-19-64 15</inkml:trace>
  <inkml:trace contextRef="#ctx0" brushRef="#br0" timeOffset="40113.61">27078 14770 598 0,'12'-5'30'0,"-9"4"-17"16,-3 1 1-16,2 0-5 15,0 16-11-15,5 8-12 16,1 11 20-16,5 9-2 0,3 6-2 16,1 3 1-16,4-1-4 15,2-4-16-15,1-7-51 16,-4-10-83-16,-5-17-138 16</inkml:trace>
  <inkml:trace contextRef="#ctx0" brushRef="#br0" timeOffset="40269.84">27019 14487 585 0,'-7'-5'9'16,"2"1"10"-16,3 4-11 16,2 0-9-16,0 0-31 15,0 8-42-15,0-1-55 16</inkml:trace>
  <inkml:trace contextRef="#ctx0" brushRef="#br0" timeOffset="40928.14">27227 14664 649 0,'11'2'17'0,"4"2"-19"16,2 6 2-16,5 4-1 15,3 7 1-15,1 6-3 16,-1 3-10-16,-4 0-1 16,4-3 3-16,-3-8 3 0,-3-5 2 15,3-12-7-15,-2-2-4 16,-3-24 15-16,-2-8 7 16,-1-11 1-16,-4-7 3 15,-3-1 10-15,-4 2 0 16,-1 7-13-16,-2 9 3 0,0 12 6 15,0 10 7-15,0 11 3 16,0 4-17-16,0 16-10 16,0 10 3-16,4 8 2 15,10 4-3-15,6-1 0 16,7-5 0-16,7-10-18 0,3-11-9 16,0-15 4-16,0-6 14 15,-8-22 9-15,-4-11 0 16,-11-8 3-16,-7-4-1 15,-7-2 0-15,0 0 11 16,-7 6-3-16,-5 7-1 16,-1 10 7-16,-1 8 5 0,3 12-5 15,0 10-5-15,3 2-12 16,2 15-1-16,6 13 4 16,0 6-2-16,11 9 0 15,11 1 0-15,5 1-1 16,5-4 2-16,2-7-1 15,0-8-3-15,-2-9 0 0,-3-5-2 16,-2-7 5-16,-6-7 1 16,-1 0 1-1,0 0-1-15,-1 0 0 16,1 0 0-16,-4 3-1 0,2 12-1 0,-3 10-3 16,-4 5 4-16,-3 9 0 15,-1 9-6-15,-5 1-28 16,-2 3-16-16,0-2-27 0,0-7-30 15,0-12-248-15</inkml:trace>
  <inkml:trace contextRef="#ctx0" brushRef="#br0" timeOffset="41570.61">28899 13369 632 0,'-2'-8'2'0,"-5"-1"0"16,4 7 2-16,1 2 2 16,0 0-3-16,2 12-7 15,0 16 0-15,0 12 6 0,0 16-4 16,0 16 2-16,0 6 3 16,2 9 0-16,3 1-2 15,4-4 1-15,1-11-1 16,-2-14 0-16,3-15 0 15,-3-15-1-15,-3-13 1 0,-3-13-2 16,-2-3 2-16,0-17 9 31,-7-16-7-31,-7-15-8 16,1-20-5-16,-2-12 11 0,1-13 0 0,1-7-1 16,4-1 1-16,4 5-1 15,3 10 0-15,0 13 0 0,2 18 0 16,0 12 2-16,0 13 13 15,0 12 7-15,0 5 8 16,0 10-9-16,7 3-15 16,10 9-6-16,4 14-3 0,13 13 2 15,6 13 3-15,4 11 4 16,4 7-2-16,-4 6-3 16,-1 2 2-16,-1-6-1 15,-3-6 1-15,-5-9-9 16,-4-12-24-16,-3-13-17 0,-3-11 15 15,-8-15-22-15,-11-3-65 16,-5-16-78-16</inkml:trace>
  <inkml:trace contextRef="#ctx0" brushRef="#br0" timeOffset="41758.08">28905 13897 548 0,'-10'12'5'0,"5"-8"1"16,5-4-1-16,9-4-8 0,8-12 20 16,8-5 8-16,9-11-13 15,2-13-7-15,5-2-3 16,2-8-2-16,3-4-38 16,0 1-103-16,-7 2-120 15</inkml:trace>
  <inkml:trace contextRef="#ctx0" brushRef="#br0" timeOffset="42359.17">29359 13339 507 0,'1'0'44'0,"6"0"-21"31,-2 11-8-31,4 7 5 0,1 6-2 16,3 8-5-16,1 5-6 0,-3 3-4 0,2-1-1 15,-3-2 0-15,-2-3-1 16,-1-7 0-16,-2-9 0 15,-1-8-1-15,-4-10 0 16,0-1 6-16,0-19-3 16,-6-10 1-16,-1-9 2 0,4-10-3 15,-3-2-1-15,6-1-1 16,0 4-2-16,0 8 0 16,9 8 1-16,2 7-2 15,1 11 1-15,5 9-1 16,-3 5 1-16,4 8 2 15,2 8-3-15,-1 9 1 0,3 5 2 16,-2 0-1-16,-1 2 0 16,-2-3 1-16,-3-1-1 15,-5-7 0-15,-2-3 0 16,-3-7 1-16,-2-7 1 16,-1 0-1-16,-1-4 1 0,0 0 3 15,0-1 5-15,0-12-4 16,0-6-4-16,0-5 0 15,0-9-2-15,2-7-1 16,3-2-3-16,1-1 1 16,1 0 3-16,4 6 1 0,1 3-2 15,1 11 2-15,3 3 2 16,2 8 9-16,4 2 1 16,-1 7 3-16,3 3-5 15,-1 0-4-15,-1 13-2 16,-5 2-6-16,0 7 0 15,-5 3 2-15,0 0 0 0,1 2-13 16,1-2-14-16,3-2-15 16,3-8-17-16,3-5-53 15,2-10-80-15,2-1-128 16</inkml:trace>
  <inkml:trace contextRef="#ctx0" brushRef="#br0" timeOffset="42693.15">30212 13147 315 0,'12'-44'71'0,"-10"-1"-11"16,-2 1-14-16,-7 3-5 15,-9 0-15-15,-4 9 3 16,-3 7 0-16,0 5-3 16,1 13-3-16,0 7-5 0,5 10-9 15,2 19-7-15,3 7-3 16,7 8 1-16,5 8 2 16,3 0-1-16,11-1-2 15,10-5 1-15,3-11 0 16,5-9-3-16,-3-15-18 0,0-11 12 15,-5-5 7-15,-6-20 7 16,-7-7-1-16,-5-6-1 16,-6 1 0-16,0 3-3 15,-5 5 3-15,-3 10 0 16,1 10 20-16,0 7 0 16,-1 2-15-16,3 15-6 0,1 7 1 15,4 8-3-15,0 0 1 16,5 2-1-16,12-3-29 15,8-8-39-15,6-9-78 16,6-10-330-16</inkml:trace>
  <inkml:trace contextRef="#ctx0" brushRef="#br0" timeOffset="43172.21">30557 12651 569 0,'-6'-16'-3'0,"6"-3"-2"16,0-3 7-1,7-5-2-15,12 1-2 16,2-1 3-16,4 7 0 0,0 6 0 15,0 7 9 1,-3 7 6-16,-6 7-1 0,-5 18-7 16,-7 9 4-16,-4 6 6 15,-5 8-3-15,-9 2 1 16,4 0-1-16,0-2-8 16,5-4-5-16,5-10-1 15,8-7-11-15,11-12-18 0,8-10 1 16,6-5 21-16,2 0 7 15,9-7 1-15,-1 1-1 16,-2 6-1-16,-5 0 1 16,-5 11-1-16,-7 8 6 0,-9 8 10 15,-10 7 0-15,-5 3 9 16,-7 6-1-16,-14 4 1 16,-7 1-11-16,-2 0-6 15,-4-5-4-15,3-4-3 16,1-8-14-16,6-16-46 0,9-15-36 15,6-11-61-15</inkml:trace>
  <inkml:trace contextRef="#ctx0" brushRef="#br0" timeOffset="43492.65">31131 12493 607 0,'-14'0'6'15,"-2"7"10"-15,-1 16-9 16,5 11-7-16,-3 10 1 0,5 8 0 16,6 2-1-16,4-1 1 15,2-8 0-15,18-7-2 16,7-16 2-16,9-12-7 16,-2-10-1-16,5-20 9 15,-3-12 6-15,-4-13-1 16,-5-6 7-16,-8-5 0 0,-11-3 4 0,-8 6-2 15,0 6-3-15,-14 8-4 16,-11 13-3-16,-4 13-8 16,-12 13 2-16,-1 0-25 15,0 13-19-15,3 4-16 16,3 1-50-16,14-2-105 0</inkml:trace>
  <inkml:trace contextRef="#ctx0" brushRef="#br0" timeOffset="43867.61">31356 12227 612 0,'7'-12'29'15,"-6"6"0"-15,6 6-15 16,-2 7-13-16,-2 13-4 16,1 10 1-16,-3 6 5 15,-1 3-5-15,0 4-3 0,0 0 4 16,0-9 1-16,0-8 1 15,0-8 0-15,0-9-1 16,2-9 1-16,2-9 10 16,-1-17 14-16,7-10-17 15,0-13-6-15,2-6-3 0,5 0 1 16,-1 5-5-16,-1 7 3 16,-5 16 2-16,1 7 0 15,-4 12 4-15,0 8 7 16,0 2-2-16,5 12-2 15,-2 4 6-15,4 3-6 16,3 4-4-16,1 0-1 0,-1-1-2 16,5-5 1-16,4-3-6 15,1-5-30-15,0-8-25 16,7-3-41-16,-4-2-189 16</inkml:trace>
  <inkml:trace contextRef="#ctx0" brushRef="#br0" timeOffset="43994.46">31988 12220 711 0,'0'2'15'16,"-15"3"-13"-16,5-3 4 15,-5-2-5-15,-1-6-17 16,-4-5-91-16,6-8-233 16</inkml:trace>
  <inkml:trace contextRef="#ctx0" brushRef="#br0" timeOffset="44251.67">32144 11810 741 0,'0'0'2'15,"4"0"-12"-15,-4 7 5 16,0 23-3-16,0 9 3 15,-5 8 2-15,-5 6-12 32,1 4 7-32,2-2 8 0,4-1 0 15,3-8 0-15,2-4-2 16,13-9-18-16,9-8-29 0,10-14-54 16,9-11-77-16</inkml:trace>
  <inkml:trace contextRef="#ctx0" brushRef="#br0" timeOffset="44742.33">32640 11685 624 0,'-15'-2'7'0,"-2"4"5"0,2 17-2 16,-4 10-6-16,-3 9 6 15,3 1-3-15,5 4-4 16,11-3-1-1,3-5-3-15,10-10 0 0,21-8-2 0,5-9-1 16,11-8 2-16,1-12 3 16,1-13-2-16,-8-8-5 0,-7-7 7 15,-11-4-1-15,-10-1 2 16,-7 4 3-16,-6 6 9 16,0 6-1-16,-2 9 3 15,-10 8 4-15,4 9-5 16,-8 3-8-16,3 3-7 0,1 9 0 15,4 6 0-15,8-1-1 16,0 0-9-16,11-1-15 16,5-5 1-16,4-8 10 15,2-3 2-15,-3-1 1 16,1-13 13-16,-3-6 0 16,-3-3 1-16,-2-1 6 0,-1 3 1 15,-4 3-7-15,-3 4 0 16,1 9 8-16,-3 1 6 15,1 4-3-15,5 2-12 16,4 8-3-16,7 7 6 0,5 1-3 16,6 3-1-16,7 2-4 15,1 2-57-15,1 0-10 16,-2-4-65-16,0 3-116 16</inkml:trace>
  <inkml:trace contextRef="#ctx0" brushRef="#br0" timeOffset="45916.04">27134 16370 172 0,'5'0'161'15,"-1"0"-145"-15,-1 0 8 16,5-5-6-16,-1-4-2 16,2 0-13-16,2-1-2 0,1-1 1 15,-1-2-1-15,2 2-1 16,-1 3 0-16,3-3 1 15,-1-3 3-15,4 1 6 16,5-5 10-16,4-5 2 16,9-8 2-16,6-7-6 15,7-8-3-15,17-11 5 0,7-10 0 16,15-5 1-16,13-7-9 16,12-3-7-16,13-4-3 15,-3-1 0-15,7 1-1 16,-3-1 1-16,0 1-2 0,-1 2-1 31,-2 2-1-31,0 0 2 16,0 0 1-16,4-4-1 0,3-1 1 0,3-2-2 15,3-4 2-15,4-3-1 16,-2 3 7-16,2 2 1 0,-2 4-1 16,-6 3-4-16,-8 2 0 15,-6 5-2-15,-4 4 1 16,-9-2-2-16,-5 0 1 15,4 0 0-15,-4-2 2 16,-1 2-4-16,1-3 4 16,0-2-2-16,1 1-2 0,-1 1 1 15,3 1 10-15,-1 0 2 16,2 7-4-16,-3 1-1 16,-3 6-1-16,-6 3-4 15,-5 3 2-15,-3 6-3 16,-4 1 0-16,-6 5-1 0,-3 4 1 15,-6 4-1-15,-5 0 2 16,-7 5-1-16,-10 4-1 16,-5 3 0-16,-10 4 1 15,-4-1-1-15,-7 8 0 16,-2 1 2-16,-5 5-2 0,-4 1 2 16,2 1-2-16,-4 1 0 15,-1 3 1-15,1-2-1 16,-1 3 0-16,1 1 1 15,1-4-2-15,-1 4 1 16,0-2 0-16,-1 2-1 0,-2-1 1 16,1 1 0-16,-3 0-3 15,0 0 2-15,0 0-4 16,0 0-12-16,0 0-7 16,2 0 0-16,-2 5 2 15,2 5-19-15,1 1-23 16,0-2-39-16,-1-2-191 0</inkml:trace>
  <inkml:trace contextRef="#ctx0" brushRef="#br0" timeOffset="63246.6">28006 16570 359 0,'0'-25'5'0,"-1"2"-3"16,-5 2 16-16,1 4 11 15,2 3 0-15,-1 4 0 16,-1 2 1-16,3 5 4 0,-2 1-2 16,4 2-10-16,0 2-12 15,4 14-8-15,7 6-1 16,6 10 2-16,7 6 8 16,3 9 4-16,3 6-2 15,1 9 1-15,1 2-3 16,-1 4-1-16,-3-1-6 15,-2 1-3-15,-3-4 1 0,-5-10 0 16,-3-11-2-16,-5-11 1 16,-5-16-2-16,-5-9-24 15,0-11-10 1,-14-21-16-16,-4-18-89 16,-6-14-254-16</inkml:trace>
  <inkml:trace contextRef="#ctx0" brushRef="#br0" timeOffset="63512.21">28014 16547 489 0,'-6'4'16'0,"3"-3"-10"16,1 3-6-16,2-1 0 0,0 3-1 16,3 4 1-16,4 7 2 15,3 6-1-15,4 6 3 16,6 4 20-16,7 9 5 15,5-4-4-15,4 4-3 0,8-1-6 16,-1-6-3-16,4 1-4 16,4-7-4-16,0-4-2 15,-3-5 0-15,-3-8-2 16,-6-5-1-16,-6-7-26 16,-10-11-34-16,-11-12-17 15,-8-12-47-15,-4-12-91 0</inkml:trace>
  <inkml:trace contextRef="#ctx0" brushRef="#br0" timeOffset="63762.8">28346 16406 466 0,'-23'-4'13'16,"7"1"11"-16,0 1 5 16,8 0-5-16,6 2-7 15,2 0-11-15,0 7-6 16,13 11-1-16,3 7 12 15,4 9 27-15,4 9-15 0,-3 7-12 16,2 5 1-16,-1 4-2 16,-3-4-3-16,3 1-3 15,0-2-2-15,1-7-2 16,-2-4 1-16,5-7 1 16,-3-5-4-16,-3-16-32 0,-2-8-40 15,-3-10-38-15,-5-24-103 16</inkml:trace>
  <inkml:trace contextRef="#ctx0" brushRef="#br0" timeOffset="64137.75">28727 16326 474 0,'-5'-24'19'16,"-8"9"4"-16,-6 4-5 15,0 5 1-15,-3 6-5 16,-5 11 4-16,1 14-2 0,-1 11-4 15,0 6 2-15,7 5-8 16,8-3 0-16,8 0-4 16,4-9-2-16,13-8 2 15,8-7-4-15,12-8-1 16,4-6 4-16,9-6-1 0,7 0 2 16,3-10 0-16,5-2 1 15,-4 1-4-15,-3 4 3 16,-9 3-2-16,-11 4 1 15,-12 4-1-15,-14 12 1 16,-8 9 0-16,0 9 10 16,-17 4 11-16,-8 6-8 15,-4 1-6-15,-5-2-6 0,2-2 0 16,-1-6-1-16,5-10 0 16,4-9-29-16,4-12-44 15,6-11-61-15,3-27-323 0</inkml:trace>
  <inkml:trace contextRef="#ctx0" brushRef="#br0" timeOffset="64420.43">29021 15936 482 0,'-2'-2'11'16,"-3"0"-9"-16,0 2 3 15,5 2 8-15,0 14 3 0,0 7-13 16,3 10 1-16,8 12 15 16,4 6 3-16,-1 7 0 15,4 5 0-15,-1-3-5 16,2-3-7-16,-1-3-3 16,-1-3-2-16,0-8-1 15,0-2 0-15,4-3-4 0,-1-8 1 16,1-3-2-16,-1-7-52 15,0-7-65-15,-8-13-233 16</inkml:trace>
  <inkml:trace contextRef="#ctx0" brushRef="#br0" timeOffset="64794.32">29389 15991 493 0,'-8'0'10'16,"2"10"9"-16,1 17-9 15,3 9 6-15,2 6 14 16,0 8 2-16,0 2-17 0,6-2-10 16,6-6 0-16,3-6-6 15,5-9 2-15,2-11 2 16,2-10-3-16,0-8 1 15,2-11 0-15,4-17 2 16,-5-13 1-16,-1-9-1 0,-6-9 0 16,-5-3 0-16,-10 5-2 15,-3 7 2-15,-7 11 5 16,-15 14 10-16,-3 11-1 16,-9 11-12-16,-2 3-6 15,0 17 2-15,4 3-22 16,3 5-23-16,11-2-18 15,11-2-28-15,7-5-82 0</inkml:trace>
  <inkml:trace contextRef="#ctx0" brushRef="#br0" timeOffset="65106.78">29808 15880 635 0,'0'-7'10'0,"-3"3"-11"15,-7 13 2-15,3 17 1 16,0 4-2-16,3 9 0 16,4 0 1-16,0 4-2 0,6-9 2 15,10-5 0-15,2-14-2 16,7-10 0-16,2-5-1 16,4-16 1-16,-1-17 3 15,-3-12 0-15,-4-6-1 16,-8-8 1-16,-8 1 9 0,-7 5 2 15,-2 9 6-15,-15 9 1 16,-7 16 2-16,-5 10-7 16,-3 9-9-16,-4 7-4 15,2 11-4-15,5 3-34 16,7-1-28-16,8-8-92 16</inkml:trace>
  <inkml:trace contextRef="#ctx0" brushRef="#br0" timeOffset="65374.08">29984 15343 637 0,'-9'-10'8'0,"3"6"-8"15,6 4 2-15,0 0-1 16,0 5-1-16,7 10-1 0,6 8 1 15,5 5 1-15,4 8 8 16,1 3 3-16,1 4-1 16,-2-2-4-16,2 0-5 15,-7 0 0-15,2-1 0 0,-1-7-25 16,-6 2-15-16,0-5-37 16,-5-4-27-16,-4-9-109 15</inkml:trace>
  <inkml:trace contextRef="#ctx0" brushRef="#br0" timeOffset="65717.81">30139 15593 450 0,'-5'-25'40'0,"3"2"-16"16,2 0 5-16,0-2-8 16,10-2-6-16,4 0 4 0,6 2 3 15,4 9-2-15,0 7-6 16,-2 9-8-16,-2 11-6 15,-8 19 1-15,-8 11-1 16,-4 11-1-16,-4 3-1 16,-8 0 2-16,1-3 2 15,2-9-2-15,2-11 0 0,4-10 0 16,1-12 1-16,2-6-2 16,0-4 1-16,5 0 0 15,7-6 0-15,1-1 3 16,3 2 2-16,2 2-1 0,1-1 1 15,2 1-4-15,0 0 1 16,0 2-1-16,1-5-1 16,-2-1-25-16,-4-2-52 15,-1-3-58-15,-3-8-152 16</inkml:trace>
  <inkml:trace contextRef="#ctx0" brushRef="#br0" timeOffset="66343.95">30417 15245 551 0,'-8'0'10'16,"-1"11"-2"-16,2 8-1 0,6 6-3 15,1 8 4-15,0 0-2 16,1 3-6-16,10 1 2 16,5-3-2-16,2-5 2 15,2-9-2-15,7-11-2 16,2-9 1-16,3-11 0 15,-1-18-4-15,1-10-28 0,-7-6-20 16,-6-4 2-16,-7-3 44 16,-9 4 11-16,-3 1 18 15,-3 10 32-15,-7 4-4 16,1 12-4-16,2 9-11 16,0 6-7-16,4 6-5 0,0 11-14 15,3 10-10-15,0 8 1 16,3 9 0-16,9 0-3 15,4 4 6-15,7-3-4 16,1-3 1-16,5-8-6 16,1-7-15-16,1-6 0 15,-1-15-11-15,-6-4 6 0,-1-23 20 16,-7-13 6-16,-4-16 1 16,-8-6 0-16,-1-8 1 15,-3 3-1-15,0 4 5 16,-10 9 5-16,5 15 5 0,-2 11 8 15,3 12 6-15,-1 9-1 16,2 7 0-16,3 0-17 16,0 14-12-16,0 9 0 15,8 7 0-15,3 11 1 16,5 9-1-16,0 11 2 16,6 7-2-16,3 7 0 0,-1 9-2 15,5-1 4 1,-2 5-2-16,2-6 1 0,-2 0 0 15,-3-9-1-15,-5-5 1 16,-3-9-1-16,-3-8-2 0,-4-9-15 16,-2-14-38-16,-7-12-34 15,0-16-78-15</inkml:trace>
  <inkml:trace contextRef="#ctx0" brushRef="#br0" timeOffset="66661.97">30896 14954 662 0,'-9'-14'9'0,"7"-4"-6"0,2 0-2 16,7 1-1-16,8-1-1 15,6 1 0-15,6 9 2 16,5 3-2-16,4 5 1 15,6 8-1-15,-1 15 2 16,-5 8 1-16,-6 8 0 0,-8 4 2 16,-10 5 8-16,-10 4 8 15,-2-1 0-15,-9 3-4 16,-11-4-10-16,-4-5-2 16,-5-8-3-16,-3-12 0 15,-2-16-28-15,5-13-79 16,7-28-236-16</inkml:trace>
  <inkml:trace contextRef="#ctx0" brushRef="#br0" timeOffset="67297.48">31363 15065 492 0,'-6'0'8'0,"1"0"-5"0,3 0-4 16,2 0 11-16,0 0 9 16,0 0-3-16,0-2-1 15,0-2-5-15,6-1 5 16,4-5-1-16,7-5-6 0,6-6-3 15,6-4-2-15,9-4-2 16,3-3 1-16,4-2 0 16,1 0-2-16,1 4 2 15,-7 4 1-15,-6 5-3 16,-9 9 1-16,-8 5 0 0,-9 4-2 16,-4 2 0-16,-4 1 5 31,0 0-3-31,-2 1-16 15,-3 4-24-15,1-1-30 16,4-3-96-16</inkml:trace>
  <inkml:trace contextRef="#ctx0" brushRef="#br0" timeOffset="67780.45">31783 14496 462 0,'-22'0'3'16,"8"-2"-2"-16,-1-1 1 15,7 1 15-15,3 0 2 16,1 1 8-16,4 1-3 0,0-3-5 16,4 2-13-16,8-3-5 15,6 4 3-15,13 0 6 16,3 0 0-16,8 15 1 15,7 7-2-15,0 16 2 0,-1 10-1 16,-4 11-4-16,-10 7 0 16,-12 5 0-16,-10 4 0 15,-10 1 1-15,-2-2 5 16,-14-7-2-16,-6-7-3 16,-2-8-4-16,-2-17-2 0,1-17-15 15,-2-18-95-15,5-16-236 16</inkml:trace>
  <inkml:trace contextRef="#ctx0" brushRef="#br0" timeOffset="68311.89">32046 13686 205 0,'-15'-23'199'0,"4"1"-190"15,2 1-2-15,4 5-2 0,-1 0 3 16,3 4 18-16,-1 2 8 16,1 3 3-1,1 2-9-15,0 1-12 0,1-1-4 0,-4 3 1 16,4 0 3-16,-1 2 2 15,-2 0-5-15,4 0 1 16,-1 0-5-16,-1 0 2 16,2 0-3-16,0 0-6 0,-2 0-1 15,2 0 1-15,0 0-2 16,-2 0 0-16,2 0 0 16,0 0 1-16,0 0 0 15,0 0-1-15,0 0 0 0,0 2 0 31,0 2 0-31,0 5-22 16,0 3-44-16,0 8-41 0,0 3-186 16</inkml:trace>
  <inkml:trace contextRef="#ctx0" brushRef="#br0" timeOffset="69079.66">31794 13730 529 0,'0'-7'8'15,"-4"4"-5"-15,4 3-1 16,0 0-1-16,0 9-1 0,4 10 1 15,4 10 5-15,2 9 7 16,2 13 1-16,5 6-4 16,0 9 2-16,3 4-7 15,2 3 1-15,-3-4-1 16,0-4-3-16,-6-5 0 16,2-10 1-16,-4-5 3 0,-3-13-3 15,-1-7-1-15,-4-9-1 16,-1-7 0-16,-2-9 0 15,0-3 3-15,-5-19 6 16,-8-12-6-16,-7-10-4 16,-1-12-1-16,-3-6-1 0,-3-4-3 15,1-4 4-15,1 4 1 16,3 0-1-16,2 5 2 16,6 8-2-16,3 5 0 15,10 5 1-15,1 7-2 0,0 4 1 16,5 4 0-16,7 1 0 15,5 2 1-15,2 9 0 16,2 5 2-16,7 10 1 16,4 2-3-16,0 23 3 15,2 15 2-15,-2 11-4 0,2 12 4 16,-3 11-2-16,-6 2-1 16,2 0 0-16,-1-5-1 15,-6-8 0-15,2-13 0 16,2-12-1-16,-7-12 1 15,3-11-1-15,4-12-1 0,-7-2-6 16,0-15-34-16,-7-10-44 16,-4-5-61-16,-6-7-220 15</inkml:trace>
  <inkml:trace contextRef="#ctx0" brushRef="#br0" timeOffset="70205.53">31878 14248 487 0,'-8'3'8'0,"2"-1"4"15,6-2 7-15,0 0-9 16,12-3-8-16,7-10 19 16,8-6 4-16,2-8-3 15,10-5-11-15,0-8-10 16,0 0 2-16,2-7-6 0,-9 2-67 15,-6 5-52 1,-6 2-26-16,-5 11 0 16,-12 8 81-16,-1 8 146 0,-2 4 34 15,0 3-5-15,0 4-59 16,0 0-20-16,0 0-11 16,2 0-12-16,7 11-1 15,5 5 20-15,4 6 5 0,4 4-9 16,0 5 1-16,-2 1-7 15,1 0-4-15,-1-2-5 16,-5-2-4-16,-4-4 3 16,2-8-4-16,-8-2 1 0,-1-5 1 15,-4-5-2-15,0-4 1 16,0-6 6-16,-7-13 2 16,-8-5-8-16,1-11 1 15,-5-1-3-15,4-3 2 16,2 5-2-16,6 2-1 0,0 7-1 15,7 5 1-15,0 6-1 16,1 7 2-16,12 2-1 16,2 5 3-16,5 0-3 15,-1 3 0-15,4 9 0 16,-3 6 4-16,0 2-5 16,-2 3 4-16,-4 0-3 0,-3-3 1 15,-2-2 1-15,-2-4-1 16,-5-5 1-16,-1-4 0 15,-1-5-1-15,0 0 3 16,0-14 2-16,-3-4-4 16,-4-7 0-16,-3-5-1 0,5 0 0 15,2-1 1-15,1 6-2 16,2 4 0-16,0 7 1 16,0 5 1-16,0 7-1 15,0 2-1-15,5 2-1 16,6 12 0-16,2 4 2 0,2 7-2 15,4 0 4-15,2 0-4 16,3-2 4 0,1-4-1-16,1-6-1 15,0-6 0-15,-3-7-1 0,-1 0-5 16,-4-14 4-16,-4-13-2 0,-3-3 1 16,-4-4 2-16,-5-2 1 15,-2 0 0-15,-7 3 1 16,-7 2-1-16,-1 5 1 15,-4 8 2-15,-1 9 9 16,1 5-3-16,2 4-1 0,2 13-4 16,3 8-1-16,8 4-2 15,4 4-1-15,2-1-1 16,12-1 1-16,6-2-1 16,5-5 0-16,1-6 0 0,-4-7 2 15,4-5-3-15,-5-2 2 16,-3-9-1-16,-8-7 0 15,-5-9-1-15,-5 0-2 16,-4-2 3-16,-11 0 1 16,0 4 0-16,0 5 2 15,3 4 3-15,5 5 8 0,2 7 3 16,5 2-4-16,0 5-10 16,6 10-6-16,7 3 3 15,2 3 3-15,5 4-2 16,0 2-1-16,4 0 3 15,1 0-2-15,1 1 0 0,2-1 1 16,2-6-25-16,-6-5-74 16,-1-7-177-16</inkml:trace>
  <inkml:trace contextRef="#ctx0" brushRef="#br0" timeOffset="70628.73">32902 13702 528 0,'-4'-12'3'0,"4"-6"-6"0,0 2 7 15,4-7 0-15,12-1-3 0,3 1 1 16,7 3 0-16,1 5-1 16,-2 5 2-16,-1 7 2 15,-5 3-2-15,-6 12 6 16,-10 6 9-16,-3 9-3 0,0 3-3 15,-5 1-1-15,-5 1-6 16,5-5-1-16,2-6-4 16,3-4 1-16,3-5 0 15,14-5-3-15,6-4 0 0,6 1 2 16,-1-3 0-16,7 1 2 16,-3 4-2-16,-1 3 1 15,-7 3-1-15,-2 8-1 16,-7 4 1-16,-6 5 2 15,-8 7-3-15,-1 3 8 16,-7 4 8-16,-11 4-3 0,-2-3-3 16,-3 1-4-16,0-4-4 15,1-7 0-15,-2-4 0 16,5-8-14-16,1-14-47 16,2-8-69-16,5-16-183 15</inkml:trace>
  <inkml:trace contextRef="#ctx0" brushRef="#br0" timeOffset="70996.15">33252 13466 401 0,'-9'0'31'0,"3"5"6"15,5 7-22-15,1 9-4 0,0 5 14 32,1 5-6-32,11 1-9 0,0-2-7 15,2-5 0-15,6-5-2 0,2-5 0 16,3-8 3-16,6-7-1 16,1-4 15-16,0-16-1 15,-1-5-5-15,-1-7-5 16,-9-7-3-16,-6-1-2 0,-10 6 2 15,-5 0-2-15,-7 8 21 16,-15 12 1-16,-8 10-12 16,-11 4-10-1,-4 11 0-15,0 11-4 0,0 4-14 16,5 1-26-16,13-4-28 16,12-5-88-16</inkml:trace>
  <inkml:trace contextRef="#ctx0" brushRef="#br0" timeOffset="71588.83">33536 13372 192 0,'0'0'45'15,"0"0"-10"-15,0 0 42 0,7 0-7 16,4 4-32-16,1 3-3 16,1 0 1-16,1 3-7 0,2-1-3 15,-3 4-7-15,-1-2-12 0,-5 0-5 16,1-4 0-16,-4 0-1 15,-3-7 0-15,-1 0 2 16,0-7 25-16,0-10-14 16,0-5-7-16,0 0-4 0,0-3-1 15,0 0 2-15,0 4 1 16,0 10 7-16,2 3 6 16,2 5-5-16,-3 3-2 15,6 3-8-15,0 6 0 16,5 4-3-16,0 4 2 15,1-2-1-15,3 2 1 0,-3-4-37 16,1 3-32-16,-6-4-59 16,-4 0-182-16</inkml:trace>
  <inkml:trace contextRef="#ctx0" brushRef="#br0" timeOffset="71776.31">32697 15249 133 0,'-7'5'251'0,"-27"27"-635"16</inkml:trace>
  <inkml:trace contextRef="#ctx0" brushRef="#br0" timeOffset="71955.02">32715 15056 616 0,'0'0'13'0,"0"-2"-2"0,0 0-2 15,0-2-6-15,0 0-2 16,-2-6-9-16,2 0-48 16,0-3-36-16,0 0-87 0</inkml:trace>
  <inkml:trace contextRef="#ctx0" brushRef="#br0" timeOffset="72566.83">33093 14589 566 0,'-10'-3'22'15,"-6"3"-21"-15,0 1 2 16,2 13-1-16,-5 8 3 16,4 6 8-16,2 3 2 0,4 3 3 15,4 4-1-15,5-3-3 16,12-4-7-16,13-4-4 16,11-8-3-16,11-9-1 15,3-10 2-15,9-2 1 16,-1-16 3-16,1-11-4 15,-8-3-33-15,-12-5-11 0,-10-1 13 16,-14-2 29 0,-7 5 5-16,-8 5-1 15,-13 7 13-15,-6 9 18 0,-3 9-5 0,0 5-16 16,-3 2-7-16,6 12-4 16,6 5-2-16,6 1-1 15,7 0 1-15,7-4-1 16,20-8-1-16,5-5-3 15,7-3 5-15,0-6-2 16,0-8-2-16,-3-5-8 0,-9-2-1 16,-7 2 12-16,-8 5 1 15,-3 5 1-15,-6 1 2 16,-3 5 4-16,0 3 11 16,0 0-6-16,3 7-10 0,-1 4-2 15,5 1 0-15,3 1-3 16,5-3-15-16,2 1-30 15,3-4-9-15,-2 2-43 16,-5 3-88-16</inkml:trace>
  <inkml:trace contextRef="#ctx0" brushRef="#br0" timeOffset="73174.92">30941 16807 450 0,'-15'17'15'0,"5"-8"0"16,5-2-5-16,5-2-7 15,0 1-1-15,0-3-2 16,3 0-8-16,9-3 6 15,9 0 7-15,-2 0 11 0,11-6-1 16,9-12 1-16,10-9 0 16,7-9 6-16,16-14 2 15,14-13-7-15,19-8-5 16,19-18-2-16,13-11-3 16,21-9-2-16,12-4-2 0,15-7-1 15,7 2 0-15,5 4-1 16,2 7 1-16,2 9-2 15,-13 9 0-15,-16 9 0 16,-20 8 0-16,-23 11 2 16,-24 11-2-16,-32 10 1 15,-15 7 1-15,-24 10-2 0,-34 7 0 16,0 9 0-16,0 3 3 16,0 4-2-16,0 4 0 15,0 7-1-15,0 3-1 16,-17 3 7-16,-11 2-9 15,-2-6-24-15,-1-3-17 0</inkml:trace>
  <inkml:trace contextRef="#ctx0" brushRef="#br0" timeOffset="213004.8">11398 14864 339 0,'9'13'12'0,"1"7"-7"0,2 7 26 15,5 7 12-15,-2 10-10 16,4 10 1-16,1 10-8 15,4 9-7-15,3 5 0 16,2 10-14-16,3-2-3 16,4 0-1-16,3-3 0 0,0-3-1 15,2-2-9-15,-2-11-24 16,-1-8-7-16,-4-11-27 16,-11-14-83-1</inkml:trace>
  <inkml:trace contextRef="#ctx0" brushRef="#br0" timeOffset="213231.96">11465 16556 237 0,'-12'7'-11'15,"1"-1"-2"-15,-2-1-51 16,6 0-60-16</inkml:trace>
  <inkml:trace contextRef="#ctx0" brushRef="#br0" timeOffset="213419.45">11404 16594 137 0,'-2'3'61'15,"2"-1"-1"-15,0 0-6 16,0-2-8-16,0 0-25 15,10-7 13-15,5-8 4 16,9-12 6-16,6-10-19 16,10-16 1-16,14-14-4 0,5-11-9 15,9-11-7-15,7-9-1 16,4-4-3-16,3 4-2 16,-4 9 2-16,-2 5-1 15,-6 14-2-15,-9 8-7 16,-9 10-21-16,-9 8-12 15,-13 6-26-15,-11 1-101 0</inkml:trace>
  <inkml:trace contextRef="#ctx0" brushRef="#br0" timeOffset="213778.58">11302 15409 46 0,'-22'9'235'15,"-4"0"-233"-15,7 0 0 16,1-2 43-16,4 0 0 15,3-2-10-15,4-1-1 0,1-2-11 16,6-2-6-16,0 0-14 16,6-12-1-16,9-10 15 15,4-14 14-15,9-14-11 16,6-14-3-16,8-12-7 0,3-7 0 16,-1 3-8-16,-5 3 0 15,-7 13-2-15,-8 12-48 16,-16 21-78-16,-8 9-113 15</inkml:trace>
  <inkml:trace contextRef="#ctx0" brushRef="#br0" timeOffset="214092.7">11763 14776 458 0,'0'22'-1'0,"5"6"0"0,8 8 2 16,3 4 2-16,4 6 4 16,3 3 2-16,4 2-3 15,0 5 3-15,2-2-3 16,1 1-1-16,3 0 2 15,-1 0-3-15,0 5-1 16,-1-2-1-16,-1 1-2 0,-1-2-12 16,-5-7-38-16,-11-10-51 15,-8-19-116-15</inkml:trace>
  <inkml:trace contextRef="#ctx0" brushRef="#br0" timeOffset="214389.54">11707 14940 521 0,'-15'-30'-5'15,"0"1"8"-15,3-4 7 16,5 1 6-16,4-1-2 16,3-3-6-16,3 3-2 15,10 2-5-15,6 5 0 0,0 8-1 16,3 7-1-16,3 11-2 15,0 4 1-15,-4 19-3 16,-1 9 3-16,-6 13 6 16,-2 9-4-16,-7 4 7 15,-5 4 3-15,0 4 4 16,0-4-4-16,0-5-4 16,0-9-2-16,0-6-3 0,7-15-5 15,8-20-88-15,2-11-211 16</inkml:trace>
  <inkml:trace contextRef="#ctx0" brushRef="#br0" timeOffset="-214732.3">12462 14525 512 0,'-31'-10'7'0,"-1"3"13"16,7 7 7-16,1 2-7 15,2 11-12-15,7 3-3 0,6 9-2 16,3 7 0 0,6 11-3-16,2 5 1 0,14 9 1 15,10 3 0-15,6 2-1 16,7-1-3-16,10-4 6 16,6-5-1-16,4-12-3 15,2-18-65-15,-5-18-67 0</inkml:trace>
  <inkml:trace contextRef="#ctx0" brushRef="#br0" timeOffset="-213637.73">12841 14132 518 0,'-28'0'2'0,"1"18"-1"16,2 5-2-16,6 11 7 15,1 10-2-15,7 16 6 0,9 7 0 16,2 8-3-16,9 5 1 16,13 3-3-16,5-4-2 15,7-9-1-15,4-9 1 16,-1-17-3-16,5-17 0 16,-3-18-2-16,-3-9-3 0,-6-27 0 15,-6-16 11-15,-10-16 0 16,-5-13-1-1,-9-10-4-15,0-5 1 16,-13-3-1-16,1 7-2 0,-4 6-1 16,0 12 2-16,-1 17-1 15,2 12 2-15,-4 15 14 0,-2 10-2 16,-2 11-4-16,1 0-2 0,2 9-5 16,4 11-2-16,5 7-1 15,11 7 7-15,0 7-6 16,15 5 0-16,7 6 0 15,10 0 0-15,5-5 0 0,1-5 0 16,5-10-7-16,-5-14-11 16,-4-15 5-16,-5-3 1 15,-8-25 6-15,-6-7 6 16,-8-13 5-16,-6-3-2 16,-1-4 0-16,0-3-4 15,-1 5 0-15,-5 2 1 16,6 5-2-16,0 9 1 0,0 7 3 15,6 8-3-15,4 8-1 16,3 8 2-16,5 3-5 16,2 9 6-16,2 9 1 15,-2 8-4-15,2 6 3 0,0 4-1 16,-5-4 2-16,-2-2-1 16,-2-6-1-16,-4-8-1 15,-2-7 1-15,-2-9-2 16,-3-5 0-16,-2-17 10 15,0-8-8-15,0-6 2 0,0-5-2 16,0 0-1-16,4 5 1 16,-1 6-1-16,1 6 1 15,2 10 0-15,1 5-1 16,-2 9 0-16,4 0-4 16,4 4 0-16,1 10 2 15,6 1 4-15,1 1 0 0,0 0 1 31,3-6 0-31,-7-6-2 0,-2-4 0 16,-4-4 1-16,-6-14 2 0,-2-8 10 16,-3-10-5-16,0-5-3 15,-5-9-2-15,-3-5-1 16,-3-2-2-16,-2-2 1 16,-1 0-9-16,-4 6 1 15,2 3 2-15,-1 7 5 0,3 9 1 16,0 6 4-16,3 4 4 15,2 6 1-15,2 4-4 16,1 4 2-16,5 6 0 16,-3 2-4-16,4 2-2 15,0 3-9-15,0 16-1 16,9 6 8-16,2 8 2 0,7 10 1 16,3 7 1-16,7 4-2 15,0 1 3-15,1 4 3 16,2-2-4-16,-3 1 1 15,-2 2-2-15,-4-5-1 16,0-2-1-16,-3 1 2 0,-2-3-3 16,0-4 1-16,-5-6-3 15,0-6-18-15,-6-10-47 16,-6-10-35-16,-3-15-168 16</inkml:trace>
  <inkml:trace contextRef="#ctx0" brushRef="#br0" timeOffset="-213355.81">13553 14000 477 0,'7'-14'-9'0,"3"-4"8"16,4-3 3-16,2-8 0 16,4 1-1-16,0-3 0 15,0-1-3-15,-3 2-59 16,0 3-85-16,-7 4 15 15,-3 1 59-15,-2 5 140 16,0 4-19-16,-5 6 16 16,2 3 16-16,-1 4-40 0,3 0-19 15,-1 7-4-15,2 4-2 16,2 2 0-16,3-1-10 16,1-1-3-16,-1-1-2 0,1-5-6 15,-5-3-121-15</inkml:trace>
  <inkml:trace contextRef="#ctx0" brushRef="#br0" timeOffset="-212559.23">13699 14018 374 0,'-7'-16'6'16,"-4"-6"0"-16,4 3 11 16,1-1 9-16,3-1 3 15,-1 1 0-15,3 4-6 0,-2 0-4 16,3 3-4-16,0 3-3 15,0 6-6-15,0 3 3 16,0 1-5-16,6 7 1 16,5 11 13-16,3 3-1 15,6 6-5-15,0 5-5 0,2 0-4 16,0 4-1-16,4-4 0 16,-3 0-2-16,1-4 2 15,-2-6-1-15,2-4 0 16,-4-6-2-16,-4-6-25 15,-5-6-13-15,-6-8-6 16,-5-15-45-16,-1-13-80 16</inkml:trace>
  <inkml:trace contextRef="#ctx0" brushRef="#br0" timeOffset="-212401.55">13681 13718 483 0,'-11'0'16'0,"4"-2"16"15,4 2-11-15,3 0-3 16,0 0-9-16,0 0-5 16,0 0-7-16,1-1-85 15,5-3-126-15</inkml:trace>
  <inkml:trace contextRef="#ctx0" brushRef="#br0" timeOffset="-211636.25">14126 13673 546 0,'0'0'2'0,"-7"-14"-18"16,-4-4 13-16,-1-1 7 15,-6-5 0-15,-4 2-2 16,-1 4 7-16,-2 3 11 15,1 6 8-15,2 8 5 16,7 1-13-16,3 14-15 16,7 11-4-16,3 7-4 0,2 11 0 15,12 3 4-15,3 8 0 16,6-6-3-16,4-5 2 16,-4-11-20-16,2-12-13 15,-1-15-1-15,-6-5 8 16,-3-23 15-16,-8-11 16 0,-3-9 0 15,-2-5 8-15,-4-4 8 16,-4 4-6-16,0 5-4 16,-3 7 1-16,4 11 0 15,4 9 9-15,-3 11 7 16,4 5-8-16,2 16-17 0,0 8-5 16,3 11 0-16,9 6 5 15,5 7 0-15,7-1-3 16,5-1 0-16,-2-10-9 15,-2-8-13-15,-1-12-9 16,-9-12 12-16,-6-8 16 16,-7-17 10-16,-2-15 11 15,-2-8-5-15,-10-14-7 0,1-4-4 16,2 0-1-16,0-2 0 16,2 13-1-16,2 8 0 15,0 13 0-15,4 11 1 16,1 12 14-16,0 7 5 0,0 7-16 15,1 16-14-15,12 11 8 16,8 14 7-16,5 14-2 16,6 11-3-16,6 9 0 15,12 11 0-15,2 5 0 16,1 0 1-16,3 2-1 0,-3-3 1 16,-1-3-1-16,-6-4 0 15,-5-10 1-15,-6-3 1 16,-8-9-3-16,-7-4 3 15,-7-10-1-15,-6-10 0 16,-7-3 1-16,0-11-1 16,-11-9 2-16,-5-9 0 0,-2-8-4 15,-5-6-6-15,-4-23-33 16,-1-15-58-16,-2-19-81 16</inkml:trace>
  <inkml:trace contextRef="#ctx0" brushRef="#br0" timeOffset="-210823.15">13708 13761 166 0,'0'-2'104'0,"1"-4"-74"15,-1 5-3-15,0-3-1 16,2 3 1-16,-2-1 1 16,0 2 6-16,0 0-9 15,0 0-4-15,2 0-5 16,-2 0-6-16,3 2-1 0,4 9 7 15,-2 1-2-15,0 6 0 16,2 1-5-16,2 6 4 16,-1 0-1-1,0 4 1-15,-1-2-5 16,5-1-5-16,-4 1-1 0,3-2-1 16,-3-2 0-16,2 0 0 15,1-5-1-15,-1-2-19 0,0-7-19 16,-2-5-39-16,-2-4-53 15,-5-9-236-15</inkml:trace>
  <inkml:trace contextRef="#ctx0" brushRef="#br0" timeOffset="-210432.54">13577 13554 261 0,'3'2'94'16,"3"0"-93"-16,-1-1 7 15,4 5 0-15,0-3 4 16,2 3 2-16,-2-3-1 16,-2 0-6-16,2 0-2 15,-4-3 4-15,-3 0-5 0,-2-3 15 16,0-5 18-16,-11-5-11 16,-4 1-7-16,0-2 9 15,-2 3-3-15,3 5 0 16,4 2-6-16,0 4-8 0,3 0-10 15,4 6-7-15,3 3 2 16,0 2-67-16,0-9-95 16</inkml:trace>
  <inkml:trace contextRef="#ctx0" brushRef="#br0" timeOffset="-209367.01">14687 12068 374 0,'-2'-21'8'0,"-3"3"6"15,1 4-1-15,0 2-2 16,2 0 1-16,0 3 4 15,-1-1 4-15,-1 3 5 16,1 0 10-16,1 2-2 16,0-1 0-16,1 3-5 0,1 3-5 15,0 0-13-15,0 0-5 16,0 7-5-16,8 8 0 16,4 5 0-16,5 10 5 15,3 8-1-15,1 10-4 16,1 4 4-16,3 9-1 0,2 4-1 15,-1 5-1-15,0 3 2 16,-1 4 1-16,-3 2-2 16,3 3 1-16,-4 1 1 15,1 5 2-15,3 1-3 16,-1 4 1-16,1 3-1 16,-1-2-1-16,2 2 0 0,-3-6-1 15,1 0 0-15,-5-4 1 16,1-4 0-16,-3-7 3 15,-2-7 0-15,-3-7 4 16,0-15 1-16,-5-7 1 0,2-13-3 16,-6-7-3-16,3-8-3 15,-4-4-2-15,0-4 3 16,-2-3-7 0,0-1-42-16,-8-15-30 15,-8-11-146-15</inkml:trace>
  <inkml:trace contextRef="#ctx0" brushRef="#br0" timeOffset="-208773.72">15331 12038 512 0,'-13'-18'-4'16,"-3"4"19"-16,3 6 8 0,3 7 1 15,3 1-7-15,0 0-8 16,1 17-5-16,4 5-4 16,2 12 1-16,0 10 6 15,0 6-3-15,13 8 2 16,3 6-2 0,9 5-1-16,4 5 2 15,5 1 4-15,3 3 6 0,2-1 0 0,4 5-1 16,2-2-6-16,-4-1-3 15,0-4-4-15,-4-6 1 16,0-6 0-16,-11-13-34 16,-7-13-30-16,-14-17-33 0,-5-13-139 15</inkml:trace>
  <inkml:trace contextRef="#ctx0" brushRef="#br0" timeOffset="-208554.97">15457 13096 466 0,'7'-2'-2'16,"-2"-15"3"-16,6-9 17 0,3-11 31 16,5-12-13-16,3-8-18 15,2-3-6-15,-2-6-9 16,-2 1-2-16,-5 7-9 15,-6 8-73-15,-9 8-79 16,0 12-193-16</inkml:trace>
  <inkml:trace contextRef="#ctx0" brushRef="#br0" timeOffset="-208241.25">15552 12100 433 0,'-9'-10'17'0,"4"3"6"0,-1 7 11 16,6 0-15-16,0 7-22 16,11 11 2-1,3 7 5-15,8 8 7 16,7 10 1-16,5 5 10 0,3 7 1 15,1 5-4-15,0-3-7 0,-2 1-8 16,-4-4-3-16,-5-4 1 16,-2-7 0-16,0-6-1 15,-3-8-13-15,-2-8-27 16,1-9-28-16,-3-12-51 16,-4-5-233-16</inkml:trace>
  <inkml:trace contextRef="#ctx0" brushRef="#br0" timeOffset="-207584.28">16026 12287 483 0,'-6'-3'5'16,"-1"3"14"-16,1 0 14 16,2 2-9-16,2 12-16 15,2 4-4-15,0 8 1 16,11 7 1-16,6-1-3 0,5 2 1 15,8-8-2-15,1-8-3 16,0-11-2-16,-3-7-13 16,-2-10 9-16,-6-17 9 15,-6-7 0-15,-9-7-1 16,-5-2 1-16,0-5 0 16,-9-2 0-16,-4 2 1 0,3 7 0 15,-3 5 6-15,7 10 5 16,-2 9 7-16,4 10 5 15,2 7-7 1,2 11-21-16,0 14-4 16,9 8 4-16,6 7 4 15,2 3 2-15,9 5-5 0,2-5-4 16,6-8-36-16,0-11-35 16,3-12-60-16,-3-12-54 15,-7-8 77-15,-8-20 114 16,-5-9 74-16,-8-8 35 0,-6-5-19 0,0 2-26 15,-11-5-26-15,-1 8-21 16,-4 8 7-16,-4 8-2 16,-3 17-3-16,-3 7-2 15,-1 5-13-15,5 7 7 0,0 7-6 16,5 10-4-16,8-2-2 16,8 3-2-16,1 2-13 15,13-4-29-15,11-4-9 16,3-6 17-16,7-4 22 15,0-5 8-15,3-1 7 16,-6 3-1-16,-3-3 2 0,-9 8 12 16,-5 1 1-16,-7 6 5 15,-6 0-2-15,-1 3 7 16,0 1 0-16,-10-1-13 16,-2-1-6-16,4-4-3 15,-3-5-1-15,3-9-45 0,3-2-70 16,5-17-146-16</inkml:trace>
  <inkml:trace contextRef="#ctx0" brushRef="#br0" timeOffset="-207116.3">16266 11614 493 0,'-5'-2'8'16,"3"2"6"-16,2 0-17 16,0 0-2-16,9 10 7 15,6 3 8-15,6 8 1 16,3 8 1-16,-1 7 9 16,8 3 1-1,-4 4-12-15,1 5-5 16,-2-5-1-16,-2 1-1 0,0-4 0 0,-6-7-1 15,-2-4-1-15,-5-9 1 16,0-7-1-16,-8-4 0 16,-1-9 1-16,-2-7 7 15,0-12 11-15,0-8-16 16,-5-9-4-16,1 1 1 0,2-5 1 16,2 7 1-16,0 2 0 15,0 12 0-15,0 5-1 16,7 8 1-16,2 6-3 15,2 6-2-15,3 9 2 0,6 7 2 16,1 2 1-16,6 0-1 16,2 3-1-16,3-2 0 15,2-1 1-15,-3-9-3 16,-4 2-29-16,-2-13-56 16,-5-4-79-16,-6-14-59 15</inkml:trace>
  <inkml:trace contextRef="#ctx0" brushRef="#br0" timeOffset="-206864.75">16868 11392 517 0,'-14'0'8'0,"5"4"10"15,5 12-10-15,4 9-12 16,0 7 6-16,4 13 11 0,6 8 15 15,7 4-10-15,0 6 1 16,7-6-3-16,-4 0-8 16,4-5-4-16,-2-6-2 15,2-5-8-15,-4-8-33 16,-1-8-48-16,-2-8-58 16,-5-12-87-16</inkml:trace>
  <inkml:trace contextRef="#ctx0" brushRef="#br0" timeOffset="-206568.82">16896 11559 420 0,'-17'-8'14'16,"1"1"23"-16,5 0-6 16,0-2 2-16,6 0-5 15,3 0 3-15,2-5-17 16,2-1-9-16,16-2 2 0,7-1-8 15,7 2 5-15,9 1-2 16,5 5 1-16,1 8 2 16,2 2-1-16,-1 16-1 15,-6 11 0-15,-11 10-3 16,-9 11 1-16,-15 8 0 0,-7 6 2 16,-11 3 2-16,-14-1-2 15,-4-4-12-15,-2-5-25 16,8-15-17-16,5-19-34 15,12-19-163-15</inkml:trace>
  <inkml:trace contextRef="#ctx0" brushRef="#br0" timeOffset="-206317.26">17355 11280 570 0,'-4'0'6'15,"2"0"-7"-15,-1 0-2 16,3 7 2-16,-2 11-2 16,2 10 2-16,0 12 4 15,0 8 6-15,7 5 13 0,6 6 1 32,1-3-12-32,3-1-7 15,2-7-2-15,1-4 2 0,0-9-9 16,-1-12-33-16,-4-7-19 15,-3-11-28-15,-9-5-70 0,-3-14 45 0</inkml:trace>
  <inkml:trace contextRef="#ctx0" brushRef="#br0" timeOffset="-206098.53">17332 11412 323 0,'-10'0'49'15,"3"0"-14"-15,4 7 2 16,3 7-16-16,0 2 15 15,7 4-8-15,11 0-11 16,9-2-1-16,7-6-7 16,9-1-3-16,6-6-3 0,5-5 1 15,-3 0-2-15,-5-13 2 16,-6 0-38-16,-11-7-27 16,-7-5-22-16,-15-4 5 15,-7-7-32-15,0-3-91 16</inkml:trace>
  <inkml:trace contextRef="#ctx0" brushRef="#br0" timeOffset="-205911">17664 11208 198 0,'-23'-25'152'16,"8"10"-75"-16,2 5-20 16,5 10-10-16,2 0-21 15,2 8-11-15,4 9-6 16,0 8 10-16,0 10 2 0,4 0-4 16,9 2 0-16,4 3-7 15,5-4-3-15,5-5-4 16,-2-2 2-16,1-6-3 15,-2-5-1-15,-2-5-26 16,0-8-16-16,-2-3-10 0,-5-2-51 16,4-13-119-16</inkml:trace>
  <inkml:trace contextRef="#ctx0" brushRef="#br0" timeOffset="-205582.99">17989 11133 421 0,'0'-35'44'15,"-4"6"5"-15,-6 4-5 16,-5 7-10-16,-4 6-5 0,-3 6-6 0,-5 6-10 16,-4 3-10-16,1 14 0 15,-1 4 3-15,4 10-4 16,5 0-1-16,10 1-1 0,10-6-1 16,4-2-2-16,18-5-15 15,9-5-7-15,7-5 10 16,8-5 11-16,9-4 8 15,2 0-1-15,-1 0-3 16,0 0 2-16,-4 0 1 0,-12 2 4 16,-11 6 5-16,-10 8 0 15,-11 4-4-15,-6 5 3 16,-9 7 3-16,-7 1-7 16,-4 4-2-16,1-3-3 15,1 0-1-15,4-2-15 16,4-3-44-16,6-5-47 0,4-4-189 15</inkml:trace>
  <inkml:trace contextRef="#ctx0" brushRef="#br0" timeOffset="-204424.86">12523 17724 540 0,'0'9'10'0,"0"-4"-15"15,2-5 0-15,10-12 10 16,8-6-4-16,3-7-2 16,7-5 5-16,7-7-1 15,4-9-3-15,8-5 0 0,0-6 1 16,9-7-1-16,3-5-5 16,7-8-21-16,6-3 33 15,3-8-6-15,11-3-2 16,2-5 0-16,9-4 2 15,3-2 0-15,6-1-3 0,5-5 3 16,3-1-1-16,5-4 0 16,4-3 1-16,5-7 2 15,3 1 2-15,3-4 0 16,4 0-1-16,0-3-1 16,9-2 0-16,-1 1 1 0,-1-2-4 15,2 2 4-15,2 2-4 16,-1-1 0-16,6 3 1 15,-10 3-2-15,5 1 2 16,-4 1 0 0,-4 3 0-16,-2 4-1 15,-4 0-2-15,-3 0 5 0,1 3-4 0,-8 2 3 16,0 3-3-16,-8 5 2 16,0 2 1-16,-9 5-1 15,-5 0 2-15,-5 3 3 16,-5 8 1-16,-5 4 0 0,-5-1-2 15,0 3-2-15,3 4-3 16,-2-4 2-16,-4 6-3 16,-1-6 2-16,-3 5 0 15,-3 1-3-15,-5 3 1 0,-6 6 3 16,-3 4-2-16,-5 2 1 16,-7 5 0-16,-3 5 1 15,-5 0 4-15,-6 6 3 16,-1-2-2-16,-1 5 1 15,-5 3-4-15,-2 2 0 16,-4 5 0-16,-3 2 0 0,-5 4 0 16,-5 7 1-16,0-3 0 15,-4 7 0-15,-1 3 0 16,-3 1 1-16,-1 1-1 16,0 3-3-16,0 2-1 15,0-2-1-15,0 2-2 16,0 0 1-16,-3 0-2 0,-1 0 0 15,-3 4-29-15,-3-4-76 16,-7-5-280-16</inkml:trace>
  <inkml:trace contextRef="#ctx0" brushRef="#br0" timeOffset="-199608.16">4749 11173 413 0,'-5'-13'-34'0,"1"-3"39"15,4-3-11-15,2-1 12 16,8-2-6-16,4 0 1 15,-1-2-2-15,2 5 6 16,3-3-4-16,0 8-1 0,-1 1-4 16,2 5-3-16,-1 2 4 15,0 5 2-15,2 1 0 16,5 0 1-16,-1 0 0 16,7 0 3-16,4 0 4 15,4 0-1-15,9-8 1 16,4-1-1-16,9-2 1 0,4-3 1 15,5 0-2-15,6-2 0 16,5-2 0-16,-1 3-2 16,0-5 0-16,3-2-2 15,2-1 3-15,5-3-1 16,-2 0-1-16,7-1-2 0,2 1 2 16,0-1-2-16,2 4-1 15,-6-2-1-15,-1 0 1 16,-3 3 0-16,-3 0 1 15,-1-2-1-15,0 5 1 16,-5 1-1-16,1 0 0 0,-3-2 0 16,-2 4 1-16,-1 0-2 15,1 0 2-15,-4 2-2 16,0-2 2-16,0 1-1 16,-4 3 0-16,0-2 0 15,-5 2 0-15,-2-3 0 0,0 4 1 16,-4-1 1-1,1 0 1-15,-7 3-1 0,-5 1-1 16,-2 3 1-16,-5 0-2 16,-5 3 1-16,-5 0-1 15,-6 1 0-15,-2 1 1 16,-4 0 5-16,-5 0 3 0,-4 3-3 16,-3 4-6-16,-5 6-2 15,0-3-21-15,-17-5-67 16</inkml:trace>
  <inkml:trace contextRef="#ctx0" brushRef="#br0" timeOffset="-180244.73">20429 11283 281 0,'20'0'45'15,"3"-7"-39"-15,8-1 0 16,3 0 3-16,7-1-2 16,6-1 2-16,1-1 3 0,8 2-5 15,3-2-1-15,4 2 0 16,5 2-3-16,6 0 1 15,8 0-3-15,5 2 1 16,8-1-1-16,3 3-1 16,7-3 1-16,2 3-2 15,8-1 3-15,-1-1-5 0,6 1 6 16,1-1-4-16,0-1 3 16,4 3-2-16,2-2 0 15,2 1 1-15,0-3-1 16,-1 1-4-16,1-1 3 15,-4 0-2-15,-1 0-12 16,-2-2 25-16,2 2-10 0,-2-2 2 16,-3 0-2-16,1-1 3 15,-4 1-1-15,-6 0-1 16,-3 0 4-16,-3 1-4 16,-7 1 4-16,-6 0-6 0,-5 4 2 15,-3-2-6-15,-6 1 9 16,-1 2 0-16,-5-2-4 15,-3 3 0-15,2-1 2 16,-2 0-4-16,-7 0 3 16,0 1 3-16,-2-1-5 15,-1 0 0-15,-1 2 6 0,-2-2-8 16,4-2 3-16,1 1-7 16,-3-3 2-16,4 0 4 15,0-1-3-15,-1 0 3 16,-1-3 3-16,2 3-1 0,4-1-1 15,-1 0-2-15,4-1 4 16,3 4-42-16,1-2 65 16,-3 0-22-16,6-3-7 15,-2 2 6-15,-3-1 2 16,-1 0-1-16,4 1 2 0,-3-2 1 0,3 3 4 16,1 2-7-16,3 0 1 15,2-1-6-15,1 2-2 16,0 1 6-16,-1-1-5 31,-2 3-3-31,-1-3 10 0,-5 1-4 0,-1 1 1 16,3 0-8-16,-7 0 8 0,2 2 10 15,2 0-13-15,-2 0 5 16,-1 0-7-16,1 0-6 16,-2 0 8-16,-3 0 6 15,0 0-4-15,-4 0-3 16,2 0 2-1,-3 0-2-15,-4 0 8 16,-3 0 1-16,0 0-5 0,0 2 1 16,-5 0 0-16,-2 0 0 15,2 0-3-15,-4-2 6 0,-5 1-5 16,1 0 0 0,-8-1 1-16,1 3-2 0,-4-2 2 0,-1 1-1 15,-1 0-1-15,-1 0 2 16,-2-1 0-16,-5 1-1 15,1 2-1-15,-4-3 1 16,1 4 0 0,-3-2-1-16,3 0 1 15,-4 0 1-15,-1 3 0 0,0 4-2 16,-5-2-1-16,-5-3-41 16,-3-5-160-16</inkml:trace>
  <inkml:trace contextRef="#ctx0" brushRef="#br0" timeOffset="-177945.87">12016 11669 224 0,'11'-4'7'15,"-2"3"-4"-15,-2-1-2 16,2 0 2-16,2 2-3 0,0 0 0 16,-1 0 0-16,3 2 0 15,-1 7 8-15,3-1 5 16,-3 7 19-16,-1 1-14 16,2 3-1-16,-1-1-3 0,3 4-3 15,1-1-2-15,6-1-1 16,6-2-6-16,10-6 0 15,7-3-1-15,10-9 1 16,12 0 1-16,10-21 0 16,6-11 0-16,9-15-16 0,1-8-19 15,0-10 16-15,-3-4 8 16,-8-4 5-16,-8 3 1 16,-11 8 26-16,-9 5 0 15,-11 10-5-15,-5 12-4 16,-6 8-11-16,-2 13-2 0,-3 5-4 15,-12 1-101-15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4:36:55.529"/>
    </inkml:context>
    <inkml:brush xml:id="br0">
      <inkml:brushProperty name="width" value="0.05292" units="cm"/>
      <inkml:brushProperty name="height" value="0.05292" units="cm"/>
      <inkml:brushProperty name="color" value="#FF0000"/>
    </inkml:brush>
  </inkml:definitions>
  <inkml:trace contextRef="#ctx0" brushRef="#br0">25850 6522 334 0,'18'-10'-61'0,"-2"0"39"16,-5-3 20-16,3 4 1 16,-2 4 0-16,-7-2 1 15,-2 5 15-15,2-2 18 16,1-1-10-16,5 1 2 16,1 1-5-16,8-1 3 0,1 0-11 15,6 4-8-15,2 0-1 16,2 0-2-16,-1 6 2 15,1 3-3-15,1 0 1 16,2 3 0-16,2-1 0 16,6 0 0-16,0-1-1 0,11-2 1 15,3-1-1-15,6-4 0 16,5 1 1-16,2-4-1 16,6 0 0-16,0 0 0 15,1 0 0-15,-1 0 0 16,-2-2 0-16,5 0 0 0,0-1 1 15,-2 0-1 1,-1 2 0-16,-3 1 0 0,0-3 0 16,1 3 0-16,-2-1 0 15,2-2 0-15,-3-1 0 16,8 1 0-16,-5-1 0 16,6-2 2-16,-2 3-4 15,-3-2 2-15,-2 0 2 0,-1-1-2 16,0 3-3-16,-5-5 6 15,1 3-5-15,-3 2-1 16,1 0 6-16,-3-1-3 16,5 0 0-16,-3-2 0 0,-1 2-1 15,-4 0 1-15,-3 0-19 16,-9 1-2-16,-6-1 2 16,-7-2 6-16,-5 3 11 15,-5-1 2-15,-7 0 0 16,-2 0 1-16,-3 0 8 0,1-3 13 15,1 1-7-15,5-1-9 16,0-1-2-16,1 0-1 16,2 2-3-16,-8 2 0 15,-1 0 0-15,-8 2 0 16,-3 1 1-16,-2 1-4 16,0 0 8-16,-7 0 7 0,-8 0-6 15,-1 1-8-15,-4-1-77 16,2-12-184-16</inkml:trace>
  <inkml:trace contextRef="#ctx0" brushRef="#br0" timeOffset="4713.92">21949 14583 316 0,'-8'-18'155'0,"1"3"-150"16,1 2 14-16,1 4 14 16,3 4-3-16,-1 1-6 15,1 3-7-15,2 1 2 0,0 0-14 16,0 12-10-16,7 13 2 16,7 12 2-16,6 16 1 15,4 12 6-15,5 12 1 16,5 8-1-16,0 12 4 15,0 3-6-15,5 7 0 16,-2 0-2-16,-2-7 0 0,-4-17-1 16,-9-20-7-16,-7-31-43 15,-9-32-22-15,-6-32 34 16,-14-38-31-16,-15-21-248 16</inkml:trace>
  <inkml:trace contextRef="#ctx0" brushRef="#br0" timeOffset="5027.18">21849 14612 510 0,'-17'-5'11'16,"-2"-8"-9"-16,5 2 1 15,7-1 2-15,-1-2-4 16,3-4-2-16,5 0 1 16,0-3-2-16,2-4-1 15,11-2 5-15,4 0-4 16,7-1 2-16,8 3 2 0,6 0 3 15,7 8 3-15,11 7 0 16,7 10 0-16,1 10-4 16,-2 22-3-16,-8 18-2 15,-6 18 1-15,-14 16 0 0,-11 10 0 16,-12-1 1-16,-10 0 1 16,-1-4-1-16,-12-5 0 15,-4-6 1-15,-4-6-1 16,2-6 1-16,2-7-2 15,0-16-1-15,2-18-98 16</inkml:trace>
  <inkml:trace contextRef="#ctx0" brushRef="#br0" timeOffset="5659.86">22670 14596 114 0,'-31'-20'256'0,"-1"-1"-288"16,-4-2 19-16,1 6 4 15,-1 3 10-15,4 11 15 0,5 3 50 32,3 0-14-32,6 17-12 15,7 12-18-15,6 9-18 0,5 6-2 16,2 6-1-16,10 6 2 15,10-2 0-15,5-8 2 16,3-6-5-16,3-8 1 0,-5-10-1 16,1-15 0-16,-6-7 1 15,0-17 5-15,-8-23 27 16,-8-16-10-16,-5-13-3 16,-2-12-12-16,0-3-7 0,-7 3 3 15,-3 9-4-15,3 19 0 16,0 14 2-16,0 14 13 15,2 12 10-15,1 10-10 16,-1 3-11-16,3 7-4 16,2 14-3-16,0 8 2 15,15 8-1-15,4 6 2 16,6 6 0-16,9-5-2 0,6-8 1 16,-2-10-4-16,-4-11-16 15,-4-15 7-15,-8-13 11 16,-10-24 5-16,-8-19 5 15,-4-9 0-15,-11-13-3 16,-9-9-4-16,-3 0-1 0,-2 3-10 16,4 14-1-16,0 15 7 15,6 16 5-15,2 16 1 16,1 15 7-16,6 8 3 16,3 18-13-16,3 12-3 0,0 10 2 15,10 6 2-15,10 8 0 16,8-1 1-16,7 2-1 15,6-5 2-15,4-7-3 16,-5-9-71-16,-10-12-99 16</inkml:trace>
  <inkml:trace contextRef="#ctx0" brushRef="#br0" timeOffset="5831.95">22760 14201 521 0,'0'0'7'0,"0"0"2"16,3-10-8-16,12-8 11 16,4-9 12-16,7-6-11 15,4-7-12-15,1-6-3 16,-3-1-73-16,-2 1-112 16</inkml:trace>
  <inkml:trace contextRef="#ctx0" brushRef="#br0" timeOffset="6191.31">22979 13772 388 0,'0'-19'89'0,"0"2"-32"15,-4 4-22-15,3 5-15 16,-1 1-4-16,2 5-8 16,-4 2-2-16,4 9-8 0,0 12-1 15,0 9 2-15,0 9 0 16,7 8 1-16,7 1 1 16,5-1-1-16,1-7 0 15,1-9 0-15,0-13-1 16,1-17-9-16,-4-6 5 15,-5-27 2-15,-6-18 6 0,-2-9-2 16,-5-12 1-16,0-2-1 16,0 3-1-16,-5 13 2 15,1 13-2-15,1 13 1 16,-1 13 2-16,3 13 1 0,-1 5 2 16,-3 11-3-16,5 15-7 15,0 12 1-15,0 8 2 16,8 9 2-16,3 2 0 15,5-3 3-15,3-6-3 16,3-10-1-16,2-10 1 0,-2-10-2 16,4-18-24-16,-3-12-54 15,-1-24-191-15</inkml:trace>
  <inkml:trace contextRef="#ctx0" brushRef="#br0" timeOffset="6677.16">23457 12684 563 0,'0'16'1'0,"9"3"-10"16,9 19 6-16,5 10 2 16,11 16 3-16,2 17 7 15,4 9-1-15,-1 5 2 16,-2-2 0-16,0-7 3 15,-3-10-9-15,-8-16-2 0,-2-19-2 16,-6-21-5-16,-9-20-59 16,-9-7-88-16</inkml:trace>
  <inkml:trace contextRef="#ctx0" brushRef="#br0" timeOffset="6848.99">23593 13359 604 0,'-5'3'5'0,"3"-3"-1"16,2-6-11-16,10-11 6 15,9-10 3-15,6-11 6 0,1-8-4 16,7-10-4-16,0-6-19 16,-7-4-96-16,-4-3-193 15</inkml:trace>
  <inkml:trace contextRef="#ctx0" brushRef="#br0" timeOffset="7130.21">23846 12682 150 0,'5'-9'465'0,"1"2"-437"16,5 0-11-16,11 1-15 15,10 4 0-15,4 2-1 16,8 13-3-16,5 16 0 0,-5 13 2 16,-3 14 1-16,-7 11 1 15,-9 8-2-15,-11 2 0 16,-7-5-4-16,-7-12-3 15,0-13 6-15,-4-15 1 16,-3-18 2-16,-1-14 4 16,0-14 11-16,4-22 5 0,1-14-15 15,3-14-2-15,8-7-3 16,11-4-1-16,3 5-1 16,1 9 0-16,-2 11 1 15,-1 11-3-15,-8 11 0 0,2 8-20 16,-6 4-57-16,-1 3-105 15</inkml:trace>
  <inkml:trace contextRef="#ctx0" brushRef="#br0" timeOffset="7553.15">24620 12523 729 0,'-2'-9'-1'15,"-7"0"-16"-15,4 4 4 16,0 3-4-16,-3 2-14 0,-1 11 17 0,2 12 3 16,-3 9 9-16,5 5-1 15,5 5 2-15,0 0 1 16,8 0 0-16,5-9 1 16,1-8-2-16,-1-9 0 0,-5-12-1 15,-3-4-5-15,-2-20 11 16,-3-8 0-16,-4-13-2 15,-7-9-1-15,1-4-1 16,0 1 1-16,3 5-4 16,2 6-2-16,3 16 5 15,1 8 0-15,1 15 0 0,0 3-8 16,1 21 1-16,6 9 8 16,5 8 3-16,2 3 2 15,2 3 1-15,3-6-3 16,5-5-1-16,1-7-2 15,-1-14-2-15,2-10 0 16,-3-6-58-16,-1-22-49 0,-6-17-113 16</inkml:trace>
  <inkml:trace contextRef="#ctx0" brushRef="#br0" timeOffset="7834.64">24850 12240 127 0,'2'-58'335'0,"-2"12"-264"0,0 10-5 15,-2 9-24-15,-11 12-7 16,-3 11-18-16,-4 4-17 15,-1 14-3-15,1 9 1 16,6 6 1-16,3 3 0 16,11-2-2-16,3 3-5 15,18-8-18-15,6-3 4 0,7-7 9 16,0-2 10-16,-2-3 2 16,0 1 1-16,-8 1 1 15,-4 6-3-15,-10 5 0 16,-5 4 2-1,-5 5 8-15,0 7 5 0,-8-1 0 16,-5 3 2-16,0 0-8 0,-1-4-3 16,1-1-3-16,1-6-1 15,1-8-18-15,0-17-83 16,3-6-188-16</inkml:trace>
  <inkml:trace contextRef="#ctx0" brushRef="#br0" timeOffset="8022.11">25028 11767 695 0,'-6'0'3'0,"4"0"-3"16,2 19-10-16,0 12 7 16,0 13-7-16,6 15 1 15,3 12-2-15,1 4 2 16,9 3 10-16,4 1-2 0,6-8 0 15,-1-8-41-15,-3-18-93 16</inkml:trace>
  <inkml:trace contextRef="#ctx0" brushRef="#br0" timeOffset="8193.99">25081 12275 634 0,'6'-10'1'15,"3"-11"-6"-15,9-3 4 16,5-8 1-16,4-6 1 0,0-4-2 16,-1-5-5-16,-7 2-104 15,-4 8-104-15</inkml:trace>
  <inkml:trace contextRef="#ctx0" brushRef="#br0" timeOffset="9070.4">25247 11901 364 0,'-10'0'89'15,"3"0"-31"-15,6 9-27 16,1 10-27-16,0 8-3 0,3 5 1 15,9 5-1 1,-2 3 0-16,7 3 0 16,-3-4 0-16,2-7 1 0,2-6-2 15,-2-8 0-15,2-12 0 16,0-6-2-16,-2-13 6 0,-2-13-2 16,-1-12 0-16,-6-3-2 15,-7-5 0-15,0 1-2 16,0 7 2-16,-11 5 2 0,1 10-2 15,-3 7 13-15,2 5 9 16,1 6-11-16,2 2-6 16,3 2-4-16,1-1-1 15,4 2-1-15,0-2-4 16,4 1-1-16,7-2 4 16,1-1 1-16,7 0 2 0,-4 4-2 15,2 0 1-15,-3 5-3 16,-2 10 2-16,-1 6-3 15,0 5 3-15,-3 6 1 16,4-1 1-16,-2 0 1 16,2-5-4-16,-2-1 4 15,2-7-2-15,1-7 0 16,0-10-2-16,0-2 2 0,-3-23-3 16,2-7 3-16,-2-13-9 15,-5-4-8-15,-1-4-4 16,-4 4 6-16,0 2 12 0,-7 9 7 15,-5 8 1-15,0 9 16 16,2 8 2-16,-3 5-10 16,2 4-7-16,1 3-6 15,5 0-2-15,4 0 0 16,1 0 0-16,0 0-5 16,6 0-6-16,6-4 9 0,0-2-2 31,5 1-1-31,-2-2 3 0,0 4 5 15,-1 3-2-15,-1 0 0 16,-1 12-1-16,-3 9-1 16,-1 6 0-16,1 7 6 0,-1 4 1 15,1 1-2-15,4-5 0 0,1 1-1 16,5-8-1-16,-2-5 2 16,5-10-1-16,-2-12-2 15,4-2 0-15,0-21 2 0,3-14-1 16,0-13 1-16,-3-11-2 15,-4-7-10-15,-8-3-14 16,-5-3 0-16,-6 9 13 16,-1 7 12-16,0 12 4 15,-1 12 13-15,-6 13 22 16,0 8-16-16,-5 8-4 0,5 5-6 16,-1 5-12-16,3 13-4 15,1 6 1-15,4 2 1 16,0 3-1-16,2 3 2 15,8-2 0-15,2-2 0 16,3 0 0-16,-1-7-1 16,3-3 1-16,0-6-14 0,0-12-68 15,-1 0-137-15</inkml:trace>
  <inkml:trace contextRef="#ctx0" brushRef="#br0" timeOffset="9445.49">26116 10961 576 0,'0'0'5'0,"0"1"-2"16,5 17-9-16,8 10 7 0,5 13 1 15,0 13 1-15,-1 9-2 16,2 6-1-16,1 1 0 15,-4-4 1-15,4-9-1 16,-1-11 0-16,-3-11-1 16,0-14 3-16,-4-9-2 0,-6-8 0 0,-6-4 1 15,0-13 13-15,-5-5-12 16,-11 0-1-16,-5 2-17 16,-6 4 5-16,0 7 8 0,0 5 1 15,5 5 7-15,4 9 7 16,7 6-6-16,4-4-8 15,7 2 2-15,0-4 1 16,15-3-2-16,6-6 1 16,8-5 1-16,8 0 0 15,5-7 1-15,-8-6-2 16,-7 1-130-16</inkml:trace>
  <inkml:trace contextRef="#ctx0" brushRef="#br0" timeOffset="10273.16">22679 16360 561 0,'0'0'-4'0,"1"-4"3"16,4-8 0-16,4-4-1 16,3-4 2-16,1-5 0 0,6-10 0 15,6-7 0-15,8-9 0 16,6-8 2-16,8-11 2 15,7-6 3-15,9-10 2 16,7-6-2-16,7-8-3 16,7-4-2-16,9-7-2 15,7-3 1-15,4-3-1 16,1-3 0-16,5-3 0 0,5-4-1 16,0-1 2-16,7-6 0 15,3 0-1-15,4-7 5 16,5-1 2-16,2-6-4 15,6-1 5-15,-4 3 2 0,3 2-6 16,-5 5-6-16,-6 7 5 16,-5 7-3-16,-6 8 0 15,-5 2-1-15,-4 4 1 16,-3 3 0-16,0-3 0 16,0 2 0-16,1-2 1 0,3 1-1 15,6-1 0-15,0 8 0 16,-2 3 1-16,-2 6-1 15,-7 14 0-15,-11 8-1 16,-15 12 1-16,-11 10 0 0,-17 10 0 16,-17 12 1-1,-13 6-1-15,-7 6 1 0,-8 7 3 16,-5 4 22-16,-2 2-10 16,0 1-12-16,0 0-4 15,0 2-1-15,0 0-1 16,-4 2-35-16,-12 12-63 0,-7 11-139 15</inkml:trace>
  <inkml:trace contextRef="#ctx0" brushRef="#br0" timeOffset="11541.37">24204 15015 443 0,'-24'-11'1'0,"2"5"20"16,7 5 22-16,4 1-8 15,5 0-9-15,2 0 9 16,3 0-5-16,1 0-13 16,0 14-13-16,13 8-6 15,8 14 0-15,9 10 3 0,6 15 5 16,11 8 5-16,0 7 6 16,1 5-5-16,1-2-3 15,-3-3-4-15,0-2-4 16,-7-8 1-16,-3-8-2 15,-9-4-12-15,-7-9-29 16,-13-10-29-16,-7-8-67 0,-24-11-278 16</inkml:trace>
  <inkml:trace contextRef="#ctx0" brushRef="#br0" timeOffset="12540.85">24214 16025 531 0,'-2'-3'26'15,"2"-17"-24"-15,0-2-2 16,7-8 0-16,5-9 2 16,2-8-1-16,2-5-2 0,0-8-5 15,2-8-12-15,-4-9 1 16,-1-1 2-16,-4-2 10 16,-2 4 1-16,-2 11-4 15,1 13 6-15,-6 16 6 16,2 15 25-16,0 10 8 0,1 9-16 15,6 2-14 1,6 18-13-16,6 5 9 0,6 11 3 16,7 7 4-16,6 7-2 31,1 1-2-31,3 1-5 0,2-10 1 16,-5-7-3-16,-2-16 3 0,-4-7-4 0,-9-10 1 15,-6-20 2-15,-8-18 3 16,-4-12 0-16,-8-10 0 15,0-10-2-15,-3-3-2 0,-7 3 0 16,3 11 0-16,2 13 0 16,-2 16-2-16,5 12 2 15,2 12 14-15,0 6-1 16,2 18-14-16,9 7 3 16,5 6-1-16,3 2 0 15,7 5-1-15,2-4 0 0,1-7 0 16,3-8 0-16,-4-4-1 15,-3-10 0-15,-6-5 0 16,-4-5-1-16,-8-21 2 16,-4-8 3-16,-3-12-3 15,0-8 2-15,-1-2-3 0,-5-1-1 16,5 8 1-16,-3 12 1 16,4 11-1-16,0 10 1 15,0 13-2-15,0 3-1 16,0 11-2-16,9 5 6 15,1 6 1-15,5-1-2 0,-1-3-2 16,6-4 2-16,-4-5-3 16,-3-6 2-16,-3-3 0 15,-4-1-2-15,-6-15 7 16,0-7 3-16,-7-6-4 0,-4-3-2 16,-2-4-1-16,4 8 1 15,2 4-2-15,2 9 0 16,3 5 1-16,2 10-1 15,0 0-1-15,9 17-7 16,9-2 9-16,2 5 1 16,5-2-2-16,7-6 1 15,0-6-1 1,-1-6-1-16,-2-9 2 16,-4-14 1-16,-6-9 0 0,-4-9 2 0,-10-9-1 15,-5-8 2-15,0-9 0 16,-12-10-1-16,-4-3-3 15,-6 0-1-15,3 1-4 16,-2 10 1-16,4 14 4 0,2 17 1 16,7 13 8-16,2 12 22 15,3 13 1-15,3 10-29 16,0 14-8-16,9 10 1 16,4 7 3-16,9 11 0 15,7 5 1-15,2 1 0 16,4 0 0-16,-1-3 0 0,-1-5-1 15,-5-5-31-15,-7-11-28 16,-13-11-17-16,-8-14-69 16</inkml:trace>
  <inkml:trace contextRef="#ctx0" brushRef="#br0" timeOffset="12809.32">25410 14471 453 0,'12'-20'21'15,"7"-3"-3"-15,-3-5-6 16,9-4-2-16,-2-10-4 15,3-6-1-15,-3-1 2 16,-5-7-1-16,-4-3-5 0,-8 4-2 16,-6 5-31-16,0 9 29 15,-7 9 6-15,-5 9 49 16,5 10 28-16,6 11-25 16,1 2-35-16,0 18-27 15,5 9 3 1,10 5 3-16,4 7 2 0,4 2-1 15,6 0 2-15,3-3-1 16,-1-6-1-16,-2-12-26 0,-7-10-58 31,-8-10-65-31</inkml:trace>
  <inkml:trace contextRef="#ctx0" brushRef="#br0" timeOffset="12916.21">25561 13627 651 0,'-14'0'5'0,"1"2"4"0,4 9-6 16,4 5-15-16,3 0-130 16</inkml:trace>
  <inkml:trace contextRef="#ctx0" brushRef="#br0" timeOffset="13244.3">25838 13591 590 0,'-17'7'46'16,"3"8"-76"-16,4 12 24 15,3 6-12-15,7 9 0 16,0 2 15-16,15 0 1 0,6-6 2 16,5-9 0-16,6-15-2 15,5-14 0-15,-2-9 0 16,-1-21 2-16,-3-13 3 15,-6-12 2-15,-9-8 24 0,-6 2 8 16,-10 3-20-16,0 8 2 16,-15 11-9-16,-5 14 3 15,-5 12 0-15,-2 13-6 16,-2 3-7-16,2 17-3 16,5 5-3-16,3 4-45 0,11-3-58 15,7-5-159-15</inkml:trace>
  <inkml:trace contextRef="#ctx0" brushRef="#br0" timeOffset="13604.23">26084 13264 493 0,'0'-24'193'0,"0"10"-184"15,0 10 17-15,0 4-25 0,0 20-9 0,0 9 13 16,0 4-7-16,0 3-5 0,5-2-10 15,10-8 5-15,7-11 1 16,7-12 1-16,3-10 3 16,1-25 6-16,1-18 5 15,-4-14-2-15,-4-9 0 16,-6-4 0-16,-6 4-1 0,-3 9 1 16,-4 14 2-16,-5 17 8 15,1 7 8-15,-3 17 6 16,2 9-4-16,-2 5-20 15,3 15-6-15,9 3 4 16,2 6 0-16,11 1 0 0,7-1-1 16,13-10-2-16,11-6 4 15,10-9 3-15,8-4-2 16,5-11-1-16,-5-12-16 16,-8-10-131-16</inkml:trace>
  <inkml:trace contextRef="#ctx0" brushRef="#br0" timeOffset="34607.08">11361 6271 289 0,'0'-12'110'0,"0"-4"-108"16,0 3 0-16,0 1-1 15,5 1-3-15,2 2-2 16,-3-1 3-16,3 0 0 0,-3 3 1 15,-1 2-3-15,1 4 3 16,-2 1-2-16,-1 0-11 0,3 6 4 0,1 7 4 16,3 3 4-16,1 4-1 15,-1 1 2-15,6 4 0 16,-1 0 2-16,2 0-2 16,1-2 0-16,1 0 0 0,0 0 0 15,10-5 0-15,2 2-2 16,10-4 2-16,3 1 2 15,8-6-2-15,9 0 0 16,4-1 0-16,5-2 0 16,3-1 0-16,2-1 0 0,0-1 0 15,5-4 0-15,-2 1 0 16,2-1 0-16,0-1 0 16,2 0 0-16,3 0 1 15,5 0-1-15,2-1 0 16,5-4 1-16,0 0-1 0,0 1 0 15,-5-2 1-15,0 1-3 16,-6 2 3-16,-5-1 0 16,6-1 1-16,-7 2-2 15,2-3 0-15,4 2 2 16,-2-1-1-16,3 0 1 0,1-2-1 16,2 1 0-16,1 0 0 15,-2-2 1-15,1 3-1 16,0-2-1-16,-3 3 1 15,-4-1 0-15,1-1 0 16,-3 3-1-16,0-1 3 16,2 0-2-16,-3 3 0 0,2-1 0 15,-4 2-1-15,-1 0 1 16,-4 0 0-16,0-1-1 16,-5 1 0-16,-3 0 1 31,1 0-1-31,-4 1-1 0,-1 1 1 15,4-2 1-15,2 0-1 16,-1 0 0-16,4 0 0 16,0 0 0-16,6 0 0 15,-2 0 0-15,-2-3 1 16,0-1-1-16,-7 2 0 16,-2-2 1-16,-6 3-1 0,-1-1 0 15,-5 2 0-15,-3 0 0 16,1 0-1-16,-4 0 1 15,4 0 0-15,-2 0 2 16,0 2-3-16,0-1 1 16,2 1 0-16,2 0 1 0,0 1-1 15,5-3 2-15,0 3-4 16,3-2 2-16,1-1 2 16,-1 2-4-16,-3-1 2 15,-2-1 0-15,-1 3 2 0,-7-2-4 16,0-1 4-16,-2 0-2 15,-1 0 0-15,0 2 0 16,-4-2 1-16,2 0 1 16,5 0 0-16,-5 0 0 15,-1 0-1-15,0 0 1 16,-2-2-3-16,-4 2 1 16,-3-1 1-16,-5-3 2 0,2 2-1 15,-5-2 2-15,-2 3 1 16,0-1-3-16,-1 2-1 15,-2 0 1-15,-3-2-2 16,-4 2 1-16,-1-2 0 16,-1 2 4-16,-4 0 20 0,-3 0 11 15,0 0 4-15,0-1-7 16,-8 1-11-16,-14 1-16 16,-9 13-13-16,-3-3-76 15,7-11-130-15</inkml:trace>
  <inkml:trace contextRef="#ctx0" brushRef="#br0" timeOffset="37766.54">26647 5117 114 0,'-5'-19'100'16,"-12"2"-116"-16,-7 6 16 15,-6 0 13-15,1 4 7 0,0 1 25 16,2 1 22-16,5-1-13 16,6 0-20-16,5 3-1 15,6 3-14-15,3 0-12 16,2 0-6-16,0 2-5 0,0 7 3 15,0 6 1-15,3 0-1 16,1 5 0-16,0 1 1 16,2-1 0-16,-1 1 0 15,4 0-1-15,2 1 1 16,-1-1-1-16,6 2-1 16,1 2 3-16,-2 0-3 0,4 4 2 15,-3-1 1-15,0 3-2 16,1-1 1-16,-4 1 1 15,2-3-2-15,-1-1 2 16,3-6-1-16,-1-1 0 16,4-6 0-16,1-5-3 15,2-5 0-15,2-4 6 0,4 0 1 16,3-11 1-16,4-5 1 16,2 0 6-16,2-4-4 15,-1 0-3-15,-1-5-1 0,4 3 3 16,2-6-2-16,5-4 6 15,4-1-6-15,6-8 1 16,11-1-4-16,1-4-1 16,0 0 2-16,1 6-3 15,-16-1 0-15,-9 11 0 16,-17 9 0-16,-12 7 1 16,-7 7-1-16,-9 3 20 15,-2 3 39-15,0 1-10 0,-5-3-31 16,-1 3-23-16,-1 0-5 15,0 0-55-15,-2 0-95 0</inkml:trace>
  <inkml:trace contextRef="#ctx0" brushRef="#br0" timeOffset="38798.56">28001 5424 313 0,'-7'-2'86'0,"2"-12"-84"0,3 1 0 15,2-3 0-15,0 4-2 16,0-1 1-16,0 2-1 15,0 4 0-15,0 2 0 16,0 2 4-16,0 1 17 0,0 2-5 16,-1-2 0-16,1 2-3 15,0 0-7-15,0 0-9 16,8 0-4-16,6 0 7 16,6 2-1-16,2 3 1 15,2 4 1-15,-2 4-1 0,0 1 0 16,-2 4 0-16,-2 0 0 15,-2 1 0-15,-2-5 0 16,3 0 0-16,-2-1 0 16,2-6 1-16,2-2-2 15,1-2 2-15,2-3 9 16,3-4 7-16,0-10-5 0,0-3 2 16,6-4-7-16,-1-6 2 15,8-3-4-15,4-7 1 16,6-5-1-16,6-4-2 15,7-2 1-15,8-5-1 0,6-2-1 16,-4-1-2-16,5 4-1 16,-4 3 2-16,-10 4-1 15,-7 9 2-15,-13 10-4 16,-11 8 4-16,-11 5-2 16,-10 6 1-16,-8 5 2 15,-2 2 27-15,0 0 17 0,0 0-20 16,0 0-18-16,0 0-8 15,0 0-1-15,5 9-7 16,5 5-49-16,-3-7-43 16,-7-7-195-16</inkml:trace>
  <inkml:trace contextRef="#ctx0" brushRef="#br0" timeOffset="43418.87">28439 11929 149 0,'-30'-26'36'0,"4"2"-25"16,0-1 35-16,4 0-9 0,7 0-4 16,2 3 6-16,6-6-9 15,3 6-6-15,4 0-9 16,0 8-2-16,4 3-7 16,4 5-7-16,1 6 1 15,2 0 1-15,0 10-1 16,2 4 2-16,3 5 1 0,0 3 2 15,3 10 3-15,3 6-3 16,2 6-2-16,-2 9 0 16,0 12 1-16,-2 6 2 15,-6 7 7-15,-1 6 3 16,-6 5-10-16,-3-1-4 16,-1-5 1-16,1-2 0 0,-1-6-2 15,3-13 0-15,-4-10 2 16,2-13-3-16,-3-12 2 15,-1-11-2 1,0-12 0-16,-7-4 7 16,0-20 33-16,3-12-29 0,4-8-11 0,4-6-2 15,14-2 0-15,11 3-1 16,5 8 2-16,3 12 1 16,5 12-1-16,-3 11 2 15,2 4-2-15,-5 18 0 0,1 3-1 16,-8 6 2-16,2-3 3 15,-4 1-2-15,-5-4-1 16,-6-8-15-16,-9-10-68 16,-3-5-147-16</inkml:trace>
  <inkml:trace contextRef="#ctx0" brushRef="#br0" timeOffset="43762.61">29034 12197 381 0,'0'-17'3'0,"0"5"0"16,-3-1 0-16,-1 2 1 16,4 3 3-16,-2 5 16 15,2 3 16-15,0 8-21 16,0 16-12-16,2 4 3 0,5 9-1 16,0 5-1-16,2-7-3 15,1-1 0-15,2-7-2 16,2-9 0-16,0-7 3 15,4-11-4-15,-1-8 5 16,3-19 11-16,-5-12 23 16,2-11-17-16,-5-8-11 0,-7-2-3 15,-1 7-6-15,-4 9 2 16,-4 11 1-16,-4 16 15 16,-6 13-2-16,-5 10-12 15,3 19-9-15,-2 8-2 16,2 9-55-16,5-5-45 0,8-5-145 15</inkml:trace>
  <inkml:trace contextRef="#ctx0" brushRef="#br0" timeOffset="44097.71">29578 11885 478 0,'-11'-20'40'0,"1"1"27"16,0 1-44-16,1 4-14 16,2 1-5-16,-1 11 2 15,-4 2-2-15,-2 16-3 16,0 9-3-16,0 7-1 0,0 6 3 15,6 1 3-15,4 3 1 16,4 0-2-16,4-3-1 16,12-3-1-16,7-4 1 15,6-7-1-15,5-8-8 16,8-8-35-16,0-9-29 16,6-11-77-16,-2-17-150 15</inkml:trace>
  <inkml:trace contextRef="#ctx0" brushRef="#br0" timeOffset="44654.28">29954 11744 456 0,'-19'-18'47'0,"-2"2"-16"15,0 5-4-15,-1 4-17 16,2 6-8-16,-1 1-2 0,2 8-1 16,1 14 2-16,6 8 4 15,2 9 1-15,3 7 5 16,6 1-1-16,1 2 0 15,11-5-7-15,5-6-2 0,9-8 1 16,-1-8-1-16,6-11 0 31,-1-11-2-31,1-9 2 16,-1-21 3-16,-3-11-4 0,-4-13 2 16,-2-3 1-16,-4-3-3 15,-3 5 0-15,-6 10 0 16,-2 8 1-16,-3 12 0 15,-2 10 1-15,0 10 8 0,2 5-1 16,4 5-11-16,1 10-6 16,5 6 7-16,6 5 2 15,6 4 0-15,4-2-2 16,2-5 3-16,5-9-3 16,-1-12 2-16,-3-6-1 15,1-24 3-15,-1-16 1 16,-6-16 0-16,-4-13-2 0,-1-12 1 15,-8-7-2-15,-2-2-2 16,-7 9 2-16,-3 8-7 16,0 16 4-16,-9 20 3 15,-5 13 2-15,-1 18 26 0,-1 10-25 16,-2 15-9-16,4 12 1 16,5 10 1-16,5 9 1 15,4 8 1-15,13 6 0 16,12 1 0-16,7 4 1 15,8-5 0-15,7-2-1 0,1-13-44 16,-1-20-69-16</inkml:trace>
  <inkml:trace contextRef="#ctx0" brushRef="#br0" timeOffset="45108.36">31179 10608 624 0,'-20'16'3'0,"-4"3"-3"0,9 13-4 15,-1 18 1-15,4 16 2 16,3 16 0-16,2 9 0 16,3 7 2-16,4 4-1 15,0-2 2-15,5-9-1 0,2-13 0 16,0-15 0-1,-4-18 0-15,-3-21-1 0,0-18 1 16,-8-13 29-16,-2-29-3 16,-3-20-26-16,2-19 0 15,4-21-2-15,2-14-15 16,5-8-22-16,0 7 27 16,3 13 0-16,3 16 5 0,0 24 5 15,-1 20 2-15,0 19 2 16,-3 9 10-16,7 8-2 15,1 2-12-15,7 9 1 16,6 11 0-16,3 7 0 0,1 12 1 16,2 13 2-16,-5 12-2 15,-6 9 1-15,-6 7 0 16,1 2-1-16,-6-2 1 16,2-6-1-16,-4-19-34 15,-1-16-79-15,-4-19-227 16</inkml:trace>
  <inkml:trace contextRef="#ctx0" brushRef="#br0" timeOffset="45264.58">31120 11355 497 0,'0'0'87'16,"0"0"-88"-16,11-13 5 15,7-10 1-15,5-4 2 16,6-7-4-16,2-5-4 15,-2-4-45-15,-6-2-149 16</inkml:trace>
  <inkml:trace contextRef="#ctx0" brushRef="#br0" timeOffset="46189.23">31356 11365 348 0,'10'36'2'0,"3"-9"-2"16,-1-9 3-16,-2-7-3 15,-3-11 3-15,-2-10 21 16,-5-16 33-16,2-14-11 16,-2-10-27-16,2-13-13 0,-2-14-5 15,3-2 0-15,-3 1-1 16,0 12-1-16,0 10 2 16,-7 15 1-16,-5 16 26 15,-5 15 4-15,-1 8-6 16,1 2-23-16,0 10-1 15,7 7-3-15,3 1-2 16,7 1-2-16,0 1 5 0,10-2-6 16,10-5 2-16,7-4-2 15,4-5 2-15,1-4 1 16,0 0 3-16,-5-11 0 16,-6 4 0-16,-2 4 1 0,-11 3-1 15,-2 3-2-15,-5 11 1 16,-1 8 2-16,0 5 0 15,0 0-1-15,5 0 1 16,-2-1-1-16,2-6 0 16,4-6-1-16,3-7 2 0,1-7-2 15,8 0 2-15,1-16 1 16,5-13 0-16,4-8 0 16,-2-6-2-16,-1-6 0 15,-1-3 0-15,-6 0-3 16,-6 4-1-16,-4 7 5 15,-7 6-1-15,-2 11 1 0,-2 8 2 16,0 6 8-16,0 9 3 16,-4 1-9-16,0 9-6 15,0 11-7-15,4 6 7 16,0 6-1-16,4 6 3 16,7-1-1-16,7-3 1 15,2-7-1-15,2-9 1 0,3-11-2 16,3-7 1-16,-1-21 1 15,2-20 2-15,-4-13-1 16,-5-10-1-16,-4-5-2 0,-5-1-3 16,-7 12 0-16,-4 8 4 15,0 14 0-15,-6 14 12 16,-5 17 9-16,-5 5-5 16,-2 13-13-16,2 13-5 15,1 4 1-15,8 8 2 0,7 0 1 16,6 1 1-16,15-9 0 15,10-9-2-15,8-10 3 16,2-11-4-16,3-11 4 16,-1-17-1-16,-6-13-1 15,-6-8 0-15,-8-2 1 16,-4 1-3-16,-9 7 0 0,-7 5 1 16,-1 13-2-16,-2 15 1 15,-8 10 0-15,-9 18-5 16,-2 17 2-16,-1 12 3 15,2 6 0-15,7 4 1 0,9 2 0 16,4-4-1-16,18-1-2 16,12-10-27-16,2-6-38 15,0-10-73-15,-1-12-270 16</inkml:trace>
  <inkml:trace contextRef="#ctx0" brushRef="#br0" timeOffset="46954.63">29587 12992 653 0,'0'13'2'0,"0"15"-9"16,16 17 3-16,6 14 3 16,3 10-1-16,4 5 4 15,-2 4-2-15,-4-7-2 16,-2-9 4-16,-7-13-1 0,-1-13-1 15,-4-14 1-15,-9-16 0 0,0-9 4 16,-9-32 8-16,-7-15-12 16,-7-20-2-16,-6-17 1 15,4-14 0-15,0 0-2 16,5 6 0-16,8 15 2 0,5 17 0 16,7 21 0-16,0 16-3 15,7 18 2-15,6 8-2 16,9 3 1-16,5 16 2 15,6 9-1-15,4 11 1 16,9 9 1-16,5 12-2 16,7 5 2-1,-1 6-2-15,1-7 2 16,-9-4 0-16,-8-18-1 0,-13-12 0 16,-10-18 0-16,-5-13 1 15,-10-28 6-15,-1-19 29 16,0-18-14-16,0-16-14 0,1-7-8 15,-1 3 0-15,4 11 0 16,-4 18-2-16,1 20 1 16,-1 17 0-16,1 20-8 15,3 7-36-15,1 13-31 16,6 0-95-16</inkml:trace>
  <inkml:trace contextRef="#ctx0" brushRef="#br0" timeOffset="47454.45">30687 12973 529 0,'15'17'2'0,"-1"-6"-3"16,3-4 1-16,0-7-1 15,0-1-9-15,-3-21 8 0,-1-10 4 16,-6-7 1-16,-2-8 0 15,-3 5 0-15,-2 0-2 16,-5 16 3-16,-8 6 13 16,-3 16 25-16,-2 4-25 15,0 24-9-15,1 6 2 16,5 11-6-16,7 4-1 0,5-1-2 16,3-3 0-16,14-7-1 15,4-11-2-15,4-11 2 16,-1-12-1-16,5-13 3 15,-6-23 6-15,-2-12 5 16,-3-17 0-16,-4-9-6 16,-2-12-2-16,-7 2-3 0,-2 4-1 15,-3 8-1-15,0 15 0 16,0 20 2-16,-3 14 5 16,1 15 11-16,-1 8-1 15,3 24-16-15,0 13-2 16,2 12 0-16,8 9 0 0,10 7 1 15,5 1 0-15,3-4 0 16,5-7 0-16,-2-10-4 16,-5-13-39-16,-8-14-25 15,-11-16-15-15,-7-8 8 16,-8-20-57-16</inkml:trace>
  <inkml:trace contextRef="#ctx0" brushRef="#br0" timeOffset="47970.75">30984 12653 183 0,'-14'-21'104'16,"4"8"-2"-16,5 6-35 15,5 4-24-15,0-1-33 16,2 2-9-16,11-5-1 0,4-7 2 16,7-4 7-16,1-9 2 15,4-5-3-15,-2-7-1 16,1-4 9-16,-6-1 3 16,1 6-3-16,-7 6-1 0,-3 7-4 15,-4 11-4-15,-4 10 0 16,-1 6-1-16,-2 20-7 15,4 10 5-15,1 7-1 16,3 5-2-16,7 1 1 16,-2-4-1-16,4-9-1 15,4-12-1-15,-5-13 0 0,2-7-1 16,-5-20 7-16,0-14 11 16,-1-12 2-16,-1-7-11 15,-1-3-6-15,-3 1 0 16,-1 5 0-16,1 7-1 15,-6 16 1-15,-1 9-2 16,0 11 1-16,-2 7 0 0,0 20-1 16,0 5 0-16,0 5 1 15,1 1 0-15,9-5-2 16,4-8 1-16,4-7-4 0,-2-9 1 16,2-2 1-16,-4-18 9 15,-1-13 4 1,-7-9 13-16,-5-10-6 15,-1-4-9-15,0-3-6 0,0 6 0 16,-5 12 0-16,-3 8-3 16,-2 13 1-16,-2 13 2 0,-5 5-3 15,1 12-1-15,-2 7 0 16,4 6-13-16,4 0-37 16,7-2-73-16,3-8-236 15</inkml:trace>
  <inkml:trace contextRef="#ctx0" brushRef="#br0" timeOffset="48314.46">31999 11772 483 0,'-14'0'5'16,"-3"24"15"-16,0 8-2 15,5 6 2-15,2 6-5 16,0 2 1-16,8-5 1 0,2-3-7 16,2-9-1-16,11-11-2 15,1-10-2-15,1-8-1 16,1-8 17-16,-1-20 23 16,-3-6-14-16,-1-10-10 15,-2-6-13-15,-7 3-5 16,-2 8 0-16,0 9-2 0,-17 10 4 15,-7 16-4-15,-7 6 0 16,-4 21-3-16,1 7-17 16,4 11-35-16,7-7-26 15,8 3-94-15</inkml:trace>
  <inkml:trace contextRef="#ctx0" brushRef="#br0" timeOffset="48596.03">32139 11772 614 0,'11'-26'59'0,"-1"6"-57"16,-10 8-2-16,2 4 1 15,-1 8-2-15,6 9-6 16,-6 17 0-16,3 9 7 16,-2 8 1-16,3 6 1 15,-2-1-1-15,1-3-1 0,-1-13 1 16,2-9-1-16,3-14 0 15,1-9 3-15,5-21 17 16,3-18 17-16,6-15-24 16,3-10-9-16,0-4-3 15,-3 3 0-15,1 2-1 0,-9 9-1 16,0 11-19-16,-6 6-53 16,-6 7-68-16,1 0-115 15</inkml:trace>
  <inkml:trace contextRef="#ctx0" brushRef="#br0" timeOffset="49065.91">32428 11199 534 0,'-4'-5'30'0,"3"5"49"16,1 7-57-16,0 18-24 16,1 14 4-16,10 11 1 15,4 11-2-15,4 7-1 0,6 5 0 16,2 2 0-16,4-3 1 15,-2-7 1-15,-4-8-17 16,-13-10-29-16,-7-16-3 0,-5-17 26 0,-12-14-9 16,-13-17 11-16,-1-15 6 15,1-11-1-15,6-7 13 16,4-3 3-16,8 2 18 16,7 1 9-16,2 5 0 15,15 0-11 1,3 6-7-16,7 1 7 15,7 4 14-15,7 4 4 0,-6 7-10 16,-2 9-6-16,-5 10-12 16,-12 4-8-16,-16 29-3 15,-5 10 6-15,-20 13 3 16,-6 3-2-16,-3-1-1 0,7-6-1 16,10-9 0-16,11-11 0 15,12-10-4-15,22-12-1 16,13-6 3-16,17-2 3 15,10-14 1-15,11-2-2 16,8-2 4-16,-5 2-14 16,-5 6-57-16,-10 9-21 0,-23 3-13 15,-19 8-86-15</inkml:trace>
  <inkml:trace contextRef="#ctx0" brushRef="#br0" timeOffset="50551.55">27921 15884 530 0,'-6'-20'1'16,"-1"2"6"-16,3-3 6 0,4 0-2 15,0-3-7-15,2-1-1 16,11 6 0-16,6 2 4 16,8 12 0-16,7 5-4 15,6 27-4-15,5 16 2 16,1 14 0-16,0 9 3 0,-4 5-3 15,-1 1 0-15,-9-9 1 16,-6-14-2-16,-6-13 0 16,-5-12 2-16,-6-18-2 15,-8-9 2-15,-1-28 21 16,0-19-1-16,0-14-19 0,0-11-2 16,0-2-2-16,0 10 2 15,6 15-2-15,-1 18 0 16,6 21 0-16,1 15-6 15,1 25 5 1,7 11 3-16,7 5 0 0,3 10-1 16,10-3 0-16,0-2-1 0,1-13 1 15,-6-10-11-15,-1-15 6 16,-5-10 3-16,-7-31 1 16,-8-19 9-16,-4-14 14 15,-3-15 3-15,0-8-11 0,-6-1-9 16,3 6-4-16,-2 11-1 15,-1 16 0-15,-1 16-2 16,0 14-23-16,0 16-31 16,-7 9-62-16,-1 2-326 15</inkml:trace>
  <inkml:trace contextRef="#ctx0" brushRef="#br0" timeOffset="50754.66">29018 15547 517 0,'5'34'39'0,"-3"5"-40"16,4 3 2-16,1 7 5 16,1-1 0-16,-1-3-3 0,1-6-1 15,-3-14-2-15,-5-9-6 16,0-16-115-16</inkml:trace>
  <inkml:trace contextRef="#ctx0" brushRef="#br0" timeOffset="50911.17">28670 14983 565 0,'-7'-6'119'16,"-3"3"-108"-16,6 3-10 0,4 0-4 15,12 0-2 1,3 7-33-16,7-2-73 16,0-3-170-16</inkml:trace>
  <inkml:trace contextRef="#ctx0" brushRef="#br0" timeOffset="51661.89">29267 14866 464 0,'5'40'15'16,"8"12"-15"-16,6 12 2 16,3 16 12-16,11 6-1 15,1 3-4-15,6-1-4 16,-3-8-4-16,1-12 1 0,-8-15-1 15,-4-10-1-15,-8-15 0 16,-7-10 2-16,-6-11-2 16,-5-7 4-16,-4-13 21 15,-12-16-13-15,-3-7-9 16,-7-7-3-16,-4 1 0 16,-1 6-1-16,-1 9-1 0,0 16 1 15,-1 11 1-15,3 9-1 16,3 18-1-16,1 9 2 15,9 3-1-15,6 4 0 16,9-4-1-16,2-2 2 0,7-5-2 16,11-5 1-16,2-12 1 15,3-5 0-15,-1-10-1 16,0-5 0-16,-3-18 0 16,3-11 2-16,-2-12 2 15,-3-6 2-15,0-7-4 0,-5 0 0 16,-2 5-1-16,-5 8 0 15,-5 12 1-15,0 13 0 16,0 10 3 0,-2 11 5-16,-3 2 0 15,2 21-10-15,3 6-1 0,0 6 1 0,13 4 2 16,6-1-1-16,7-2-1 16,6-11 0-16,5-10 0 15,0-11 0-15,1-6 2 16,-3-21-1-16,-4-16 1 15,-6-13 0-15,-6-14-1 16,-7-10-1-16,-5-6-1 0,-4-4 1 16,-3 10 0-16,0 13 2 15,0 16 1-15,-2 16 3 16,1 20 29-16,-1 11 13 16,-2 26-38-16,4 13-10 15,0 11 1-15,9 13 2 0,8 1 1 16,8 0-2-16,9-5 1 15,9-9-4-15,7-9 0 16,5-14-50-16,-2-20-74 16</inkml:trace>
  <inkml:trace contextRef="#ctx0" brushRef="#br0" timeOffset="52114.59">30804 14113 682 0,'0'24'0'15,"0"16"-5"-15,0 20 5 16,7 19-2-16,5 15 2 16,0 11 0-16,4 5 0 0,0-7 1 15,1-5-1-15,-2-5 0 16,-5-14 1-16,-3-12-1 15,-4-19 0 1,-3-18-6-16,0-22 5 16,-12-16 8-16,-3-33-6 0,1-23-2 15,-6-23 1-15,2-19-1 16,8-9 1-16,1-5-3 0,5 11-17 16,4 15 14-16,0 23 5 15,0 22 1-15,4 21 0 16,3 19 0-16,2 9-2 15,5 7 2-15,2 16 6 0,9 11 2 16,4 10-1-16,3 12-2 16,2 8-1-16,-3 8-2 15,0 6 0-15,-6 1 0 16,-5-3 0-16,-6-5-7 16,-4-10-39-16,-5-15-38 0,-5-23-72 15</inkml:trace>
  <inkml:trace contextRef="#ctx0" brushRef="#br0" timeOffset="52239.57">30941 14940 555 0,'-9'2'4'0,"0"-2"38"15,9 0-9-15,0 0-29 16,15-11-6-16,7-4 4 16,7-7-1-16,5-12 1 15,3-4-3-15,2-7-191 16</inkml:trace>
  <inkml:trace contextRef="#ctx0" brushRef="#br0" timeOffset="52890.68">31403 14956 403 0,'5'5'7'0,"-1"-5"3"15,-3-13 15-15,1-11 38 16,0-14-41-16,-2-15-21 15,0-11 1-15,0-7-3 16,0-2 3-16,0 1-4 0,-4 8 1 31,-4 14-4-31,-6 16 0 0,-3 18 2 16,-7 16 2-16,-3 7-2 0,0 18 4 16,2 5 2-16,9 2 4 0,8-3 1 15,3-4-5-15,5-7-3 16,12-11 0-16,3-7 3 15,11-4-3-15,1-15 3 16,1-6-3-16,1-7 1 16,-2-4-1-16,0 0 1 15,-8 2-1-15,0 8 1 0,-5 4 1 16,-5 7 8-16,-2 7 4 16,-1 8-1-16,1 0-7 15,-1 13 1-15,2 10 4 16,3 7-3-16,-1 7-3 15,5 3-4-15,5 1 1 0,-1-7-1 16,8-6 1-16,-1-13-2 16,3-5 0-16,-2-10 0 15,1-7 2-15,-3-18 0 16,2-11 0-16,-9-6 1 16,0-10-3-16,-4-1-1 0,-7 1 1 15,-3 6-1-15,-4 12 3 16,0 10 0-16,-4 14 0 15,-3 10 8-15,1 5-7 16,-2 18-5 0,4 9 0-16,4 7 0 0,2 3 3 15,13-2-1-15,7-6 0 16,12-11-1-16,1-10 2 16,6-11-2-16,3-4 2 15,-1-19-1-15,-2-11-5 16,-6-10-63-16,-4-8-48 0,-6-7-98 15</inkml:trace>
  <inkml:trace contextRef="#ctx0" brushRef="#br0" timeOffset="53210.41">32232 14021 232 0,'0'-41'114'0,"-9"11"-19"15,-9 14-27-15,-5 7-21 16,-2 9-15-16,-1 7-22 0,-1 13-4 0,3 8-4 16,4 6-2-16,6 4-1 15,8-1 0-15,6-3-2 16,0-2 5-16,13-8-2 15,4-10-1-15,5-9 1 16,3-5 2-16,2-23-1 0,4-13 1 16,-2-7-1-16,-5-3 1 15,1-2-3-15,-5 7 2 16,-7 9-1-16,-4 12 0 16,-5 8 1-16,-1 12 3 15,-3 5 5-15,-1 18-8 16,-1 5 3-16,2 8 0 0,0 2 7 15,3-1-4-15,13-6-1 16,9-10-1-16,6-3 3 16,6-9-2-16,7-7-3 15,2-2 0-15,-4-4-1 16,-4-8-28-16,-11-3-84 0,-17 6-206 16</inkml:trace>
  <inkml:trace contextRef="#ctx0" brushRef="#br0" timeOffset="53919.68">29786 16749 633 0,'9'52'-3'16,"2"15"0"-16,5 17 4 0,6 4 0 16,0 2 1-16,-2 0-1 15,4-10 0-15,0-14-1 16,-3-15 1-16,-5-9-1 16,-1-14-1-16,-10-17-23 15,-5-17-19-15,-11-27 29 0,-10-21-5 16,-6-21-11-16,-5-15 22 15,-2-14 5-15,7-2 7 16,5 5 2-16,10 10 20 16,2 16-3-16,10 19 2 15,0 21 6-15,0 14-4 16,8 14-15-16,2 7-9 16,9 10-4-16,1 17 1 0,11 11 1 15,6 8 0-15,7 7 0 16,2 6-1-16,5 2 0 15,0-4 0-15,-2-9 0 16,-7-11 0-16,-8-9 0 0,-8-19 0 16,-9-9 0-16,-6-33 6 15,-7-21 23-15,-4-22-8 16,0-19-14-16,-5-12-7 16,-7 6 1-16,2 13-2 15,1 20 0-15,1 22 2 0,3 22-3 16,0 23 1-16,1 4 0 15,1 15-33-15,-1 4-103 16,4-1-290 0</inkml:trace>
  <inkml:trace contextRef="#ctx0" brushRef="#br0" timeOffset="54422.94">30609 16701 601 0,'0'14'-1'16,"0"-9"-3"-16,2 0 3 15,3-5 0-15,2 0-1 16,1-16 0-16,4-16 6 16,-2-14-1-16,0-8-2 15,-5-1-48-15,-3 0 4 0,-2 13 27 16,-2 14 13-16,-9 18 21 15,0 10 41-15,-1 23-27 0,3 14-15 16,3 11 1-16,6 6-7 16,2 3-7-16,13-2-3 15,6-5-1-15,9-14 0 16,-1-11-1-16,2-12 0 0,-4-13-1 16,0-15 3-16,-4-22 1 15,-3-19 0-15,-6-15 0 16,-5-16-1-16,-1-17-1 15,-3-6-1-15,-1 6 1 16,-3 13-1-16,1 18 1 16,-2 25 0-16,0 21 2 0,2 24 17 15,1 13-7-15,-1 26-13 16,3 10 1-16,7 13 1 16,0 11 0-16,8 0 1 15,1-3-1-15,6-6 0 16,3-8-1-16,1-12 0 0,0-7 0 15,-10-13-49-15,-8-11-72 16,-13-10-245-16</inkml:trace>
  <inkml:trace contextRef="#ctx0" brushRef="#br0" timeOffset="54917.73">31002 16388 545 0,'14'-10'2'16,"8"-10"0"-16,10-10 2 15,4-6 1-15,3-11-4 0,2-4 1 16,-6-5-7-16,-2 2-66 16,-12 4 19-16,-5 12 43 15,-5 10 11-15,-7 8 18 16,-1 16 36-16,-3 8-8 16,0 23-33-16,0 9-9 15,0 5-1-15,0 5 0 0,0-6-3 16,9-6-2-16,3-12 1 15,5-15-1-15,2-7 1 16,1-14 0-16,-1-17 2 16,-2-6 2-16,0-9-5 0,-2-5 1 15,-2-3 0-15,0 4-1 16,-2 5 1-16,-4 11-1 16,-2 11 0-16,-1 9 2 15,-1 12 7-15,-3 2 7 16,0 16-19-16,4 4 4 15,1-1-1-15,3 1 2 0,4-2-1 16,3-10 1-16,4-8-2 16,3-1 4-16,0-19 4 15,-3-5-1-15,1-8 2 16,-8-9-2-16,-2 1-4 16,-9-4-1-16,-1 6 0 0,0 6-2 15,-9 8 1-15,-5 10-1 16,-8 14-2-16,-2 2-12 15,-2 21-40-15,3 5-54 16,3-3-144-16</inkml:trace>
  <inkml:trace contextRef="#ctx0" brushRef="#br0" timeOffset="55209.13">32095 15493 432 0,'-17'-12'69'0,"-8"12"-74"16,-6 16 6-16,2 14-1 15,2 7 2-15,4 6 13 16,7 0 2-16,8-6-5 16,8-8 8-16,12-6-7 0,5-10-6 15,7-10 0-15,1-3 9 16,-2-16 3-16,-3-9 5 15,-6-10-2-15,-3-3 2 16,-11-3-15-16,0 5-5 16,-11 8-1-16,-9 10-1 0,-3 11-5 15,-6 7-22-15,1 11-46 16,3 6-40-16,1-1-169 16</inkml:trace>
  <inkml:trace contextRef="#ctx0" brushRef="#br0" timeOffset="55491.71">32117 15395 565 0,'14'-11'68'0,"-4"8"-53"16,-1 3-3-16,-1 7-14 16,1 18 1-16,-3 11 2 0,-2 14-1 15,-1 3 0-15,-3 6 2 16,0 2-2-16,0-8 0 15,2-6 0-15,1-14 0 16,3-9 1-16,0-16-2 0,6-8 1 16,2-21 7-16,6-16 11 15,3-8-10 1,3-5-5-16,-2-2-4 16,1 2 2-16,-3 4-2 0,-3 5-9 0,-5 0-57 15,-9 5-80-15</inkml:trace>
  <inkml:trace contextRef="#ctx0" brushRef="#br0" timeOffset="55710.45">32438 14833 631 0,'4'4'10'15,"-4"21"-12"-15,6 14 2 16,-1 14 7-16,6 15-4 0,4 8-2 15,0 5 1-15,9-2-2 16,-2-1 0-16,2-5 0 16,-2-1 0-16,-6-6-7 15,-3-8-60-15,-10-9-40 16,-3-19-180-16</inkml:trace>
  <inkml:trace contextRef="#ctx0" brushRef="#br0" timeOffset="55960.87">32557 15158 490 0,'15'-36'13'16,"0"5"27"-16,11 6-6 0,3 7-2 15,-2 9-13-15,-4 9-14 16,-9 13-6-16,-12 23-1 16,-11 14-10-16,-21 13-9 15,-8 7 14-15,-6 6 6 16,7-8 8-16,12-8 15 0,16-13-10 15,11-15-9-15,27-16-4 16,17-16 2-16,18-4 1 31,14-19 0-31,7-7-2 0,4-11-16 16,-5-4-44-16,-13-5-64 16</inkml:trace>
  <inkml:trace contextRef="#ctx0" brushRef="#br0" timeOffset="56742.02">31898 12933 678 0,'-22'0'2'0,"1"-5"-1"15,0-6-2-15,-6 1 2 0,-7-4-3 16,-7-4 2-16,-5-2 1 15,-11-3-2-15,-4-4 1 16,-4 2-1-16,2 0 0 16,7-2 2-16,10 2-2 15,17 2 1 1,9 2-3-16,20 3 2 16,13 2-2-16,17 3-2 0,21 6 1 0,8 5 4 15,14 2-1-15,5 9 1 16,-5 18 0-16,-7 16 0 15,-11 19-2-15,-25 19 2 16,-23 19-1-16,-12 17 2 0,-27 6 1 16,-13 4 0-16,-4-11 0 15,7-13-3-15,8-23 5 16,10-21 8-16,17-19-5 16,9-19-3-16,25-19-6 15,21-7 4-15,20-26 2 0,18-12-3 16,13-12 1-16,9-6-2 15,-1-1 0-15,-7 0 0 16,-15 8-1-16,-19 8 1 16,-15 10 0-16,-26 8 1 0,-14 10 1 15,-11 6 4-15,-18 2 18 16,-10 7-26-16,-8-1-36 16,-4 3-32-16,0-2-62 15,6 2-256-15</inkml:trace>
  <inkml:trace contextRef="#ctx0" brushRef="#br0" timeOffset="80577.42">27490 15662 353 0,'0'-7'21'0,"-2"2"-20"0,-6 0 1 15,3 3 1-15,-2 0-1 16,2 0 1-16,2 0-1 16,1 2 4-16,2 0 4 15,0 4-10-15,8 9-1 16,3 6-2-16,0 8 5 0,0 10-2 15,-1 10 1-15,-3 8-1 16,-2 6 0-16,-2 5-4 16,-1 2 7-16,3 10-6 15,2 0 3-15,4 2-1 0,0 6 2 16,1 7-1-16,5 5 0 16,-2 7 5-16,5 8-2 15,2 7-1-15,-3 0 0 16,5 2-3-16,-1-4 2 15,1-8-2-15,0-7 1 16,-2-13 0-16,-3-10 0 16,-5-14 0-16,-3-11 0 0,-4-14 0 15,-4-12 0-15,-3-17-21 16,-1-12-109-16</inkml:trace>
  <inkml:trace contextRef="#ctx0" brushRef="#br0" timeOffset="81640.39">27258 15876 495 0,'-7'-19'-58'0,"-2"-4"61"16,1 1-1-16,8 3 3 16,0 1-2-16,4 2-1 15,9 0 1-15,4-2-3 0,9-2-2 16,6-3 4-16,10-5-2 15,2-6 0-15,10-7-4 16,6-6 3-16,8-3-3 16,5-3-1-16,5-4-3 15,6-2 9-15,4 2-2 16,6 0 2-16,-5-3-1 0,2 7 3 16,1 0-4-16,1 1 3 15,1 2 0-15,2 2 0 16,6 1-1-16,0-2-1 15,6-1 1-15,5-1 0 0,2 1-1 16,7-4 0-16,2 0 0 16,3-3 3-16,0 0-3 15,4 1 0-15,-6 3 0 16,-1 1 0-16,-8 8 0 16,-3 4 0-16,-6 1 1 0,-3 5-2 15,-4 1 2-15,0 2-1 16,0-1 0-16,2 0 1 15,8 0-2-15,-5-2 1 16,-1 4 0-16,-1-1-1 16,-4 5 1-16,-6 2 1 15,-5 5-2-15,-8 0 1 16,2 4 0-16,-5 0 0 0,-2 5 0 16,0 0 0-16,-1 0 0 15,-2 3 1 1,-2 1-1-16,-1 3-1 15,-3-1 1-15,-7 4 1 0,2 0-1 16,-5 0-1-16,-4 0 1 16,-9 0 0-16,-5 2 1 15,-6 6-1-15,-3-1 3 16,-6 3 3-16,0 3-1 16,4-1 0-16,4 4-2 0,1 4 2 15,8-1-2-15,3 4-1 16,6 3-1-16,-1 2 0 15,4 5-1-15,-2 0 1 16,-3 3-1-16,-8 7 0 0,-3 2-1 16,-4 4 1-16,-7 7 1 15,-1 3 0-15,-2 8 0 16,-3 3 0-16,1 3-1 16,-3 2 1-16,0 2-1 15,0 4 1-15,-2-3-1 16,-1 6 0-16,3 10 0 0,-4 4 0 15,-3 3 0-15,1 1 0 16,2 0 4-16,-3-2-2 16,-3-4-2-16,3-3 1 15,-5-2 0-15,-1 0 1 16,-1-7 0-16,-3-6 2 16,0-6 0-16,0-7 0 0,0-4 2 15,0-5-4-15,0 2 0 16,-7 1-3-16,-16-2-26 15,-18-12-173-15</inkml:trace>
  <inkml:trace contextRef="#ctx0" brushRef="#br0" timeOffset="83063.97">27908 17790 290 0,'5'8'11'0,"-5"-3"-8"16,0-2-3-16,0 4 2 15,0 0 2-15,4 4 3 16,0-2 10-16,3 4-7 15,2 4 2-15,6 3-7 0,-3 3 3 16,0 9 1-16,5 8-2 16,-4 6-1-16,-1 8-1 15,-3 3-3-15,-3 5-1 16,1 5 1-16,1-4-1 16,-1 0-1-16,0-4 0 0,2-4 1 15,4-5-1 1,3-3 0-16,4-7 1 0,3-2-1 15,5-9-1-15,0-6 1 16,8-6 1-16,3-4 0 16,2-4 2-16,6-6-1 0,0-3 0 15,3 0 2-15,4 0 1 16,0-7 1-16,3-10 3 16,4 1-2-16,8-9 2 15,1-6 1-15,8-5-6 16,9-6 0-16,4-5 2 15,4-3-6-15,2-3 3 0,5 0-5 16,-6-1 5-16,3 0-3 16,-2 2-1-16,0 1 2 15,2 1-2-15,0-2 2 16,-1 0-1-16,1-3 0 16,2-2 1-16,-2-2 0 15,1-2-3-15,4 1 3 0,0-1-2 16,-5 4 1-16,-2-1 0 15,-4 5 0-15,-3 3 0 16,-9 6 0-16,-6 1 1 16,-5 3-1-16,1 4 0 15,-5-1 0-15,-1 6 1 0,3-7 0 16,1 7 2-16,2-6-4 16,2 4 5-16,3-1 2 15,-4 1-6-15,-6 7 4 16,-1-1-4-16,-10 2 0 0,-2 2 0 15,-7 2 0-15,-1-2 1 16,-2 3-1-16,0-2 0 16,1 3 0-16,3-3 0 15,4 3 0-15,7-1 1 16,3-2-3-16,2 1-2 16,-1 2-1-16,-2-1-8 15,-6 2 9-15,-8 2 2 0,-5 4-4 16,-4-1 1-16,-7 2 2 15,-1 1 3-15,-3 1 1 16,-2-2-1-16,-1-1 1 16,3-1 0-16,-3-1-1 0,0 1 0 15,4-1 2-15,-2 0-4 16,-3 1 4-16,-5 2-2 16,0 3 0-16,-5 2 0 15,-5 3 0-15,-1-3 0 16,-2 6 0-16,-4 0 0 0,0 0 1 15,0 0 4-15,0 0 5 16,0 0 0-16,0-2-2 16,0 2-2-16,2-1 0 0,-2-1-1 15,0 0-2-15,0 0 0 16,0 1 0-16,0-1-2 16,0 2 1-16,0-2-1 15,0 2-2-15,0 0 1 16,0 0-2-16,0 0 2 15,0 0-1-15,0 0 0 16,1 0 1-16,-1 4-1 0,0 3-4 16,0 0-28-16,-11-5-30 15,-20-8-143-15</inkml:trace>
  <inkml:trace contextRef="#ctx0" brushRef="#br0" timeOffset="91227.75">29968 10023 442 0,'-2'-18'9'0,"-5"2"-5"16,2 3 21-16,3 4-9 0,-2 4-7 0,2 1-3 16,0 4-2-16,2 0 1 15,0 0-7-15,0 9-7 16,5 11 7-16,5 6 1 0,2 12 0 16,5 8 2-16,2 10-1 15,3 4 0-15,3 5 1 16,2-1 0-16,2-2-2 15,1-6 3-15,-1-11-14 0,0-8-18 16,-3-16-11-16,-1-16-8 16,1-8-3-16,-1-27 55 15,-1-15-16-15,-2-12-60 16,-2-6 33-16,-6-2 13 16,-9 6 50-16,-5 5 23 0,-2 13 30 15,-11 11 49-15,-1 6-91 16,-1 12 17-16,3 5-35 15,-3 7-10-15,-4 3-5 16,-3 21-5-16,-5 11 0 16,-4 15 2-16,-1 13 1 15,-5 15 1-15,-3 13-1 16,-3 15-5-16,-3 12-20 0,-10 10-36 16,-5-2-117-16</inkml:trace>
  <inkml:trace contextRef="#ctx0" brushRef="#br0" timeOffset="92084.58">30970 18203 317 0,'4'5'40'0,"-3"-4"-26"15,5 5-15-15,0 0-1 0,1-1 2 16,3 5 1-16,2 1-1 16,1-2 1-16,1 4 2 15,0-3 5-15,3 3 1 16,0 1-7-16,0 1 0 0,1-2 1 15,3 2-2-15,4-3 0 16,6-7 6-16,13-5 10 16,12-10-4-16,18-29-6 15,15-29-5-15,6-44-60 16,0-37-258-16</inkml:trace>
  <inkml:trace contextRef="#ctx0" brushRef="#br0" timeOffset="93365.28">31452 9944 514 0,'0'0'-31'0,"-12"0"33"16,2-2 4-16,-2-5 9 15,-1 0-3-15,-1-4 3 16,0-1 1-16,1-6 4 16,1-4 9-16,0-8-10 0,4-10-8 15,5-15-7-15,3-14-5 16,0-15 0-16,8-13-2 16,2-5-2-16,0-2-6 15,-1 10 3-15,-9 17 3 16,0 18 4-16,-3 16 3 0,-11 22 3 15,-5 13 2-15,0 8-2 16,-1 8-5-16,4 17-2 16,5 12 0-16,6 6-1 15,5 9-2-15,5 3 1 0,15 4-10 16,7-1-3-16,4-2 3 16,1-6 4-16,0-6 11 15,-5-6-1-15,-2-6 1 16,-7-9-1-16,-1-2 0 15,-7-3 0-15,-3-1 1 16,-2-3 2-16,-1 0-1 0,-4 2 2 16,0-2-4-16,0-1 2 15,0-1 0-15,-4-1-1 16,-1-1 0-16,-2-4 0 16,-2-6 0-16,1 0-50 15,7-20-98-15</inkml:trace>
  <inkml:trace contextRef="#ctx0" brushRef="#br0" timeOffset="94326.01">31732 9243 516 0,'-3'-5'7'0,"-6"3"10"0,2 2-5 16,2 8-11-16,2 14-3 15,2 8 2-15,1 10 0 16,0 4 0-16,0 6-1 15,6-2 1-15,4-5 0 16,1-7 0-16,-2-10 0 0,-2-8 0 16,-3-12 0-16,3-10 2 15,3-23 24-15,5-12-16 16,7-15-8-16,3-4-3 16,3 1-2-16,-1 8-11 15,-5 18 6-15,-4 11 7 16,-7 16-1-16,-2 4 2 0,-3 15 0 15,6 6 1-15,0 5-1 16,3 4 0-16,2 0 0 16,2-2 1-16,-5-3-1 15,-1-7 0-15,-1-7 0 0,-5-11-1 16,1-4 1-16,-5-17 4 16,1-8 0-16,-3-5 0 15,1-3-3-15,2 5 0 16,-4 7 0-16,1 8-1 15,-1 8-2-15,0 5 5 16,2 4-2-16,0 0-3 16,3 10-2-16,5 3 2 0,0 4 3 15,2 3-2-15,5-2 1 16,1-2 0-16,0-10-1 16,2-6-16-16,-6-3 4 15,-1-19 10-15,-4-11 6 16,-4-9 2-16,-3-3-3 0,-2-2-2 15,1 5 1-15,-1 9-1 16,-3 8-1-16,-2 11 2 16,1 14 3-1,-1 4-3-15,0 19-4 16,0 10 1-16,4 6 2 0,1 6-1 0,0 4 1 16,11-6 0-16,5-10-1 15,2-6 0-15,-2-12 0 16,2-12-10-16,-2-6-4 15,-3-24 27-15,-1-14 5 0,5-13-6 16,-4-11-6-16,4-7-3 16,0 1-1-16,0 5-3 15,-5 14-3-15,-2 14-1 16,-3 15 4-16,-5 14 1 16,-2 9 2-16,0 7-3 0,0 13 1 15,0 7 0-15,0 5 0 16,0 4 1-16,8 6 0 15,11-2 0 1,0-10-1-16,1-10-9 16,7-13-15-16,-3-11 11 15,0-26 17-15,-2-16-2 0,1-15 3 16,-3-7-2-16,-2-7 1 16,0 4 0-16,-4 5-4 15,-4 14 2-15,-3 13-3 16,-2 14 3-16,-3 11 7 15,-2 10 9-15,0 4-9 0,0 14-9 16,0 10-1-16,-4 8 1 16,2 10 1-16,2 10 0 15,4 7 0-15,8 4 0 16,5 1-31-16,5-7-71 0</inkml:trace>
  <inkml:trace contextRef="#ctx0" brushRef="#br0" timeOffset="94817.78">32389 9715 450 0,'-12'18'0'16,"4"9"-2"-16,-3 7 1 15,1 11 2-15,3 6 4 16,1 6 6-16,-1 2-4 0,3 0 5 16,4-9-7-16,0-10-2 15,2-12 1-15,8-12-4 16,4-16 1-16,3-7 20 16,-2-24 1-16,2-13-4 15,-3-12-4-15,-1-6-12 0,-6-2 3 16,-3 7-5-16,-4 12 2 15,0 11 1-15,-6 15 9 16,-8 12 2-16,-7 7-14 16,-3 16-21-16,-3 8-41 15,3 0-33-15,5-1-98 16</inkml:trace>
  <inkml:trace contextRef="#ctx0" brushRef="#br0" timeOffset="95365.98">32827 9540 588 0,'-7'-22'-27'0,"-7"4"18"16,4 7 8-16,-5 8-4 0,3 3 1 0,0 0 4 15,0 15-1-15,4 10-1 16,2 6 0-16,5 10 1 15,1 7 1-15,0 4 1 16,5 3 0-16,2-1-1 16,-4-1 0-16,-1-1 1 0,-2-1-2 15,-9-2 3 1,-4-1-1-16,-9-5 0 0,2-10-1 16,0-8 1-16,4-12-7 15,4-13-6-15,2-1 8 16,3-19-1-16,5-7 5 15,2-2 3-15,2-3 12 16,13-4-5-16,4 1-1 0,5-4 3 16,8-6-7-16,2-2-1 15,2-1-2-15,-6 0-2 16,-3 0 1-16,-5 5-5 0,-6 2-16 16,-5 6 13-16,-4 4 4 15,-3 8 2-15,-1 7 3 16,-3 5 3-16,2 8 8 15,0 3-10-15,4 5-6 16,1 13 2-16,1 5 1 16,3 9 0-16,2 7 1 15,-3 4 0-15,4 0-1 0,-2 3 1 16,2-1-1-16,4 0 0 16,-1-3 0-16,-5-4-54 15,-2-10-133-15</inkml:trace>
  <inkml:trace contextRef="#ctx0" brushRef="#br0" timeOffset="95522.89">32972 9973 503 0,'0'0'1'0,"0"0"-10"0,5-4 5 0,13-7 5 15,2-7 0-15,9-7-2 16,0-5-25-16,3-8-51 15,-2-2-38-15,-1-5-37 16</inkml:trace>
  <inkml:trace contextRef="#ctx0" brushRef="#br0" timeOffset="95663.5">33275 9572 401 0,'6'-4'49'16,"-6"4"-19"-16,2 0-27 16,0 12-2-16,1 6 0 15,2 5 0-15,-1 6 0 0,1 3 0 16,-2 1 0-16,0 0-24 15,-3-8-83-15,-6-11-110 16</inkml:trace>
  <inkml:trace contextRef="#ctx0" brushRef="#br0" timeOffset="95772.89">33243 9428 512 0,'-16'11'-101'0,"-8"-2"-187"0</inkml:trace>
  <inkml:trace contextRef="#ctx0" brushRef="#br0" timeOffset="97102.99">24735 17508 133 0</inkml:trace>
  <inkml:trace contextRef="#ctx0" brushRef="#br0" timeOffset="97384.23">24609 17314 451 0,'0'-14'9'15,"-5"1"-7"-15,0 1 1 0,3 3 2 16,0 2 1-16,-2 2 0 15,4 5 4-15,0 0-2 16,15 12-11-16,8 13 3 16,4 13 7-16,9 15 1 15,5 13-2-15,3 10-4 16,0 14 1-16,-1 8-3 0,-3-2 2 16,-4 2-1-16,-4-5 1 15,-6-11-27-15,-13-18-41 16,-11-26-78-16</inkml:trace>
  <inkml:trace contextRef="#ctx0" brushRef="#br0" timeOffset="97791.58">24945 17553 418 0,'12'-12'123'0,"-5"-10"-127"0,1 6 0 0,8 3-3 16,2 2 1-16,4 6-4 16,-3 5 7-16,5 10 2 0,-4 15 1 15,-4 8 1-15,-7 11 1 16,-4 6-1-16,-5 6-1 16,-1 1 1-16,-11-1 0 15,0-6 2-15,-3-10 2 16,5-7 6-16,1-12-2 15,7-7-4-15,2-3-4 0,0-4-2 16,13 0-1-16,3-2 0 16,2 3-13-16,5 2-2 15,2-2-7-15,1-1-11 16,-5-3-25-16,-1-4-19 16,-5 0 77-16,-3-17 12 0,-4-4 35 15,-2-1 20-15,2 1-34 16,-1 3-19-16,0 9-13 15,0 2-4-15,-4 2-55 16,-3-10-111-16</inkml:trace>
  <inkml:trace contextRef="#ctx0" brushRef="#br0" timeOffset="98000.74">25193 17054 533 0,'-9'0'-2'16,"4"0"-3"-16,5 0 4 0,4 0-13 16,11-4-7-16,4-5-6 31,-2-9-133-31</inkml:trace>
  <inkml:trace contextRef="#ctx0" brushRef="#br0" timeOffset="98416.28">25356 17508 139 0,'0'8'293'16,"0"-5"-272"-16,0 1-19 0,4 3-2 16,3 1-3-16,2 3 2 15,8 4 1-15,0 7-1 16,5 3 0-16,3 5 4 16,1 9 4-16,1 4 3 15,1 7 3-15,-5-3-2 16,1 0-5-16,-7-9-5 0,3-12 0 15,-6-19-16-15,1-14-42 16,-10-32-61-16</inkml:trace>
  <inkml:trace contextRef="#ctx0" brushRef="#br0" timeOffset="99251.29">25694 17209 531 0,'-19'-11'11'0,"0"0"-2"15,4 6 12-15,5 2-17 16,1 3-3-16,6 1-11 16,1 16-17-16,2 11 2 0,0 11 14 15,0 14 2-15,5 10-6 16,2 6-6-16,0 1-1 15,5-3-30-15,-2-17-30 16,-1-22 27-16,-1-19 15 16,-1-15 1-16,-6-25 68 0,1-19 9 15,-2-10-3-15,0-2-13 16,2 3 31-16,-6 6 33 16,3 13-29-16,-1 12-24 15,0 10 2-15,2 13-4 16,0 5-9-1,10 14-25-15,9 15 3 16,10 9 1-16,8 16 0 0,11 12 0 0,4 10-1 16,6 10 0-16,1 9-1 15,-5 3-26-15,-6 4-4 16,-6-1-5-16,-13-2 27 0,-15-9-4 16,-10-9 2-16,-4-18 10 15,-16-19 4-15,-11-17 1 16,-7-20 26-16,-6-9 10 15,-1-26-22-15,0-12-9 32,-1-12 0-32,6-8 4 0,9-8-5 15,10-9 5-15,7 0 4 0,10-5-9 16,0 4-3-16,13 1-2 16,4 4-4-16,5 4-34 15,4 1-27-15,-6 4-21 16,-5 0-99-16</inkml:trace>
  <inkml:trace contextRef="#ctx0" brushRef="#br0" timeOffset="99636.19">26159 16663 561 0,'-7'-11'0'0,"0"4"2"16,0 7 1-16,3 0-1 16,3 9-1-16,1 14-1 15,0 7 0-15,1 12 0 0,13 11 0 16,3 12 0-16,4 6 1 16,1 0-1-16,1-3 0 15,0-11 1-15,-3-12-2 16,-4-19 0-16,-3-14-6 15,-6-15 0-15,-4-25 10 16,-3-17 4-16,0-10-2 0,-2-9-3 0,-6 0-1 16,-6 4 3-16,1 14 14 15,-1 11 21-15,1 13-18 16,-1 12-6-16,5 10-10 0,-2 0-5 16,7 14-25-16,1 7-31 15,3 0-9-15,0-1-55 16,3-6-149-16</inkml:trace>
  <inkml:trace contextRef="#ctx0" brushRef="#br0" timeOffset="99995.54">26469 16201 662 0,'5'-20'4'0,"-5"14"-4"0,0 6-4 16,0 1-29-16,0 19-2 15,0 10 30-15,0 9 5 16,0 9 0-16,0 4 0 16,3 2 0-16,8-1 0 15,4-1 0-15,-3 1 0 0,0 3 0 16,-2 6-1-16,-7 6 2 16,-3 9-3-16,-7 5-29 15,-11-2-26-15,-9-5-34 16,0-18-6-16,-2-14 75 15,3-22 28-15,4-15 105 0,3-6-48 16,11-22-11-16,4-5-15 16,4-13 2-16,18-8-24 15,10-8-8-15,14-5-4 16,8-3-1-16,6 2-2 16,2-3-2-16,-11 3-86 0,-3 1-164 15</inkml:trace>
  <inkml:trace contextRef="#ctx0" brushRef="#br0" timeOffset="100184.38">26788 16058 690 0,'0'0'3'16,"0"0"-3"-16,-2 11-2 15,2 13-17-15,0 9 13 16,3 16 6-16,8 9 1 0,0 4-1 15,1 6-2-15,1 2 3 16,-2-2-1-16,-4-4-53 16,-5-9-32-16,-2-10-166 15</inkml:trace>
  <inkml:trace contextRef="#ctx0" brushRef="#br0" timeOffset="100340.63">26823 16685 689 0,'13'-29'6'0,"0"-8"-4"16,10-7-3-16,8-6-1 16,5-12-13-16,5-2-36 15,-2-2-43-15,3 2-65 16,-5 8 20-16,-8 10-31 16</inkml:trace>
  <inkml:trace contextRef="#ctx0" brushRef="#br0" timeOffset="100465.64">27168 16113 193 0,'2'0'86'0,"-2"15"-12"16,0 7 20-16,2 4-33 15,1 6-19-15,5 2-4 16,4 0-7-16,0 0-7 16,3-6-17-16,-1-3-4 15,1-4-2-15,-3-6-1 16,-2-9-49-16,-8-6-53 0,-2-17-184 16</inkml:trace>
  <inkml:trace contextRef="#ctx0" brushRef="#br0" timeOffset="100610.05">27025 15839 729 0,'0'-5'4'15,"-6"1"-7"-15,4-1-91 0,-1-6-160 16</inkml:trace>
  <inkml:trace contextRef="#ctx0" brushRef="#br0" timeOffset="101487.51">25585 18937 208 0,'-24'0'311'0,"6"-2"-308"16,0-3-2-16,5-2 1 0,5 0-2 16,2-4 0-16,6 0 1 15,0-5 4-15,14-2-1 16,6-1-6-16,7-4 1 15,2 0 0-15,3-4 0 16,2-1 0-16,-1-3 0 16,1 1 2-16,3-2-1 0,3-2 0 15,3 2 0-15,6-2 0 16,2 0 0-16,5 0 0 16,4-5 1-16,8-2 3 15,4-9 3-15,5-4-1 0,1-8 4 16,5-6-5-16,2-9 0 15,1-3-2-15,2-6 0 16,1-3-2-16,-1-2 0 0,-6-2-1 16,-3 6 1-1,-6 9 1-15,-8 8-2 0,-9 11 0 16,-6 13 0-16,-7 10-2 16,-4 10-24-16,-10 4-4 15,-7 1-44-15,-8-3-178 16</inkml:trace>
  <inkml:trace contextRef="#ctx0" brushRef="#br0" timeOffset="114026.6">14771 7447 384 0,'0'-16'-71'0,"0"-2"78"16,0-5 15-16,0 0-9 15,5-1-3-15,2 1-6 16,2-2 3-16,-1 4 8 16,-3 4-10-16,-1 5 3 0,-3 5 2 15,-1 7 5-15,0 0-14 16,0 2-2-16,0 9 2 16,-3 3-1-16,1 4 0 15,2 0 0-15,0-1-1 16,0-1 1-16,4-3 0 0,3-3-2 15,5 0 2-15,1-5-1 32,-4-2 1-32,6 1 0 15,-3-2 0-15,8-1 4 16,2-1-1-16,9 0-3 0,9 0 4 16,8 0-1-16,11-3-2 15,6-4 0-15,6 0 0 0,2-1 0 0,-5 3-2 16,-2 2 2-16,-5-1-1 15,-3 2 1-15,-2 2-2 16,1 0 1-16,3-2 0 16,4 2 0-16,3-1 1 0,4-3-1 15,2 1 0-15,1-1 0 16,-4 0 0-16,1 3 0 16,-5-1 1-16,-3 2-1 15,2-2 0-15,-3 0-2 16,1-1 3-16,2-1 0 15,-1-1 1-15,3 0 0 0,-6-1 1 16,-2 1 1-16,-3 0-3 16,-4-1 1-16,-7 1 3 15,-5 1 2-15,-6 2 6 16,-9 1-3-16,-2-1-5 0,-10 2-2 16,-4 0 0-16,-6 0-1 15,-3 2 0-15,0 6-2 16,-9 7 0-16,-2-1 0 15,1-9-77-15,8-8-259 16</inkml:trace>
  <inkml:trace contextRef="#ctx0" brushRef="#br0" timeOffset="115184.52">17573 7268 169 0,'5'-14'15'16,"2"3"10"-16,0 3-17 0,1 4-6 0,-1 0 0 15,-2 4-1-15,0 0-1 0,2 0 0 16,1 0 1-16,1 4-2 16,4 5 2-16,2 0 0 15,1 1-1-15,4 3 0 16,2 0 0-16,1-1 0 16,4 0 8-16,3 1 16 0,-1-4-3 15,7 3 7-15,4-3 1 16,4 4-17-16,9-1-4 15,6 1-3-15,9 1-3 16,7-4 2-16,6 0-4 16,6-5 0-16,1 0 0 0,2-5 4 15,5 0-5-15,-2 0 6 16,6 0 0-16,4 0 9 16,0 0 1-16,8-3-4 15,-1 1-9-15,3 0-1 16,-2 0-1-16,-5 1 1 15,-1-3-1-15,-9-2 0 16,-2 3-2-16,-8-2 4 0,-1-2 1 16,-5-2-1-16,-1 1 14 15,0 1 3-15,2 2-12 16,-4 0 2-16,-1 1-4 16,-8 2-1-16,-7 0 1 0,-9 2-1 15,-11 0 2-15,-14 0-1 16,-10 0 1-16,-9 0-2 15,-4 0 0-15,-4 0 1 16,-2 6-3-16,-14 8-2 16,-2 2 0-16,2-5-64 0,5-11-218 15</inkml:trace>
  <inkml:trace contextRef="#ctx0" brushRef="#br0" timeOffset="118170.81">12124 15936 398 0,'0'-6'13'16,"0"2"10"-16,0 0-2 0,0-2 4 15,0-1-5-15,-3-1-1 16,3-2-5-16,0-1-10 16,0 4-3-16,0 0 0 15,0 2 0-15,0 1-1 16,0 4-2-16,0 0 1 15,0 0 0-15,0 0 1 16,3 0 0-16,-1-3 0 0,-2-25-22 16,-18-30-317-16</inkml:trace>
  <inkml:trace contextRef="#ctx0" brushRef="#br0" timeOffset="132991.06">7985 8203 379 0,'-18'-2'3'16,"3"-3"2"-16,5-1 1 0,1 2 2 16,1 3 2-16,5-1-3 15,1 1 4-15,0-3 0 16,1 2 1-16,-1-2 1 16,-2 1 2-16,3 1 0 15,-1 0-2-15,2 1-6 16,-4 1-6-16,4 0 0 0,0 0-3 15,0 0-2-15,0 0 0 16,0 1 2-16,0 5 1 16,0-3-1-16,6 3 2 15,-1 0-1-15,2 0 1 16,0-1 0-16,6 1 0 0,3-1 1 16,2 1-1-16,4-1 1 15,0-2 0-15,4 1-2 16,-1 0 2-16,-1 1-1 15,1-1 0-15,-4-1 0 16,6 2 0-16,0-1 1 0,7-2-1 16,2-2 1-16,9 0-1 15,3 0 0-15,8 0 2 16,5-4-3-16,0-1 3 16,2-3-2-16,-2 4 0 15,0 0 2-15,-5 0-1 0,-4 1 1 16,-4 3-1-1,3 0 0-15,-1 0-2 16,0 0 2-16,6 0-1 16,2 0 0-16,1 0 1 0,5 0-1 15,-1 0 0-15,0 0 1 16,0 0-2-16,-4-4 1 16,0 2 1-16,-1-1-1 0,-5 3 0 15,1 0 1-15,2 0 3 16,-2 0-2-16,2 0-2 15,-1 3 3-15,1 3-2 16,0 1 0-16,0-3-1 0,-7 3 1 16,2-4-1-16,-4 1 0 15,-1-3 0-15,3-1 1 16,-3 0-2-16,8 0 1 16,2 0 2-16,4-1-2 15,2-5-1-15,1 1 2 16,0 0-1-16,-2 1 1 15,-3 0-1-15,-5 3 0 0,-3 1-1 16,-5 0 2-16,0 0-1 16,-5 0 0-16,-1 0 0 15,1 0-1-15,1 1 1 16,4 1 1-16,2-2-1 16,1 0 0-16,-1 0 1 0,0 0-1 15,-8 0 0-15,4 0 0 16,-3-2 0-16,-3 1-1 15,3 1 2-15,-3 0-2 16,5 0 2-16,1 0-1 0,1 0 0 16,-2-2 1-1,1 0-1-15,1-1 0 16,0 1 0-16,-5-2 0 0,0 0 0 16,-2 1 1-16,-3-2-1 15,-3 1 2-15,-1-2 5 16,-1 3 2-16,-2-2-3 0,0 1 0 15,-8 2-3-15,-2 1-1 16,-5 1-2 0,-5-2 0-16,-1 2 1 15,-4 0 0-15,0 0 3 0,1 0 0 0,-1 0-2 16,3 0-1-16,2 2-1 16,3 9-1-16,-7-1 2 15,-3-1-27-15,-25-9-81 16</inkml:trace>
  <inkml:trace contextRef="#ctx0" brushRef="#br0" timeOffset="133757.16">7782 7588 166 0,'26'-17'-4'16,"0"0"5"-16,1-3 2 15,0 4 3-15,-5 2 11 16,-8 1 0-16,-5 4-1 0,-5 2 10 15,-4 4 17-15,0-1 9 16,0 2-25-16,-2 2-10 16,-1 0-8-16,0 2-6 15,3 9-3-15,0 3-1 0,0 6 0 16,0 8 0-16,0 2 1 16,0 8 0-16,0-1-2 15,0 10 2-15,0 5 2 16,-5-1-1-16,-4 6 3 15,-2 4 2-15,2-1-2 16,-2-4-1-16,4-4-1 16,4-6 1-16,-3-2-2 0,2-1-1 15,-3-5 1-15,0 1 0 16,0-4-1-16,-2 0 1 16,2-8 1-16,0-7 0 15,3-5-2-15,4-12-9 0,0-6-82 16,4-24-29-16</inkml:trace>
  <inkml:trace contextRef="#ctx0" brushRef="#br0" timeOffset="134616.37">7796 7634 155 0,'-8'-7'211'16,"2"0"-207"-1,3 1-2-15,1 5 2 16,2 1-2-16,0 0-20 0,11 0 16 16,2 0 2-16,9 3 1 15,9 1-1-15,8-3 0 0,6-1 0 16,13 0 0-16,14-1-2 15,10-6 5-15,19-8-2 16,14 1-1-16,14-2 2 16,9 0-2-16,13 0 0 0,3 4 0 15,1-1 0-15,-4 4-3 16,-4 2 6-16,-5 1-3 16,-4 1-3-16,-2 2 6 15,-2-1-3-15,-7-1 0 16,6-1 0-16,-8 1 0 0,1-2 0 15,-8-4 0-15,-1-1-2 16,-3 1 1-16,-9-2 0 16,-3 1 3-16,0-1-2 15,-9 5 9-15,-3-1 7 16,-2 5 2-16,-4 2-4 16,-5 0-7-1,-7 2-3-15,-8 2 4 0,-6 7-6 16,-4-2-2-16,-10 4 1 15,-2-2 0-15,-4 0-1 16,-2 0 1-16,-2-2 0 16,0 2 1-16,-2-2-1 15,-3 4 0-15,-2-1-1 0,-2 1 0 16,-5 0 0-16,-1-1 0 16,-4 3-1-16,-1-1 0 15,1 3 1-15,-3 1-1 16,5 0 1-16,-5 0 0 15,0 2 1-15,-1 0-1 0,0-2 1 16,-4-2-1-16,-1 0-1 16,-2 3 2-16,-1-2 1 15,-1 3 0-15,-2 3 0 16,0 4 1-16,1 4-1 0,1 5-1 16,-2 2 0-16,0 1-1 15,2 4 0-15,1 0 1 0,1 0-1 16,1-2 0-16,1-4 0 15,-2-2 0-15,1-6 2 16,0-8-2-16,0-2 0 0,-3-7 1 16,2-1-1-16,-3-3 2 15,1-1-2-15,-2 4 3 16,0-2-1-16,0 7-1 16,-5 4 0-16,-12-6 1 15,-7-12-44-15</inkml:trace>
  <inkml:trace contextRef="#ctx0" brushRef="#br0" timeOffset="150070.31">18725 8294 200 0,'-2'13'-11'0,"-5"-3"23"15,2-1-6 1,2 4 3-16,3-1-2 15,0-3-1-15,5 2-4 16,7-3 4-16,6 2-2 0,3-5 1 16,3 2 9-16,5-2-3 15,5 3-6-15,0-1 2 16,3 3-4-16,3 1 0 0,1 3-2 16,5 2-1-16,3 0 1 15,2 2 0-15,0-2-1 16,9 0-1-16,4 2 1 15,10-5 0-15,8-3 4 16,8-1 11-16,10-1-13 16,4-5-2-16,4 1 1 15,2-3 0-15,4 1 3 0,-1-2-3 16,0 0-1-16,0 2 15 16,-4 0-10-16,-4 1-2 15,1 1-1-15,-5-1-1 16,-1 1-3-16,0-1 5 15,2-3-4-15,3 0 1 0,-1 0 1 16,-2 0-1-16,1 0 3 16,-1-5-6-16,-5 0 6 15,1-2 1-15,-1 3 1 16,-4-1 3-16,-6 3-1 0,-2 0 1 16,-2 1-5-16,-5 1-2 15,0 0-1-15,-3 0-3 16,2 0 6-16,-2 0-3 15,0 0 2-15,-4 0-3 16,-1 0 2-16,-1 0-1 16,-3-3 1-16,0 0-1 0,3 0 0 15,2-5-16-15,3 3 32 16,-1-4-15-16,3 2-1 0,-1 0 1 16,-3-4-3-16,0 2 4 0,-2-1 1 15,-5-1 3-15,-1 2 3 16,-3-2-3-16,-1 0 1 15,-1 1 3-15,-1-1-5 16,-1 0-2-16,3 3-2 16,-3-2 1-16,-2 0-1 0,1-1 1 15,1 0-2-15,-4-1-1 16,-4 1 1-16,0 1 2 16,-6-1-1-16,-1-2 8 15,-4 2-5-15,-8 3-2 16,-3-3 2-16,-8 2-1 15,-2 2-1-15,-2 0 0 0,0-1-1 16,1 1-1-16,4-1 2 16,0-2-2-16,1 2 0 15,1-3 0-15,-2 2 0 16,-3 2 0-16,-2-2 0 0,-6 2 0 16,-2 0 1-16,-1 1-1 15,-4 2 7-15,1 0 0 16,-3 0 3-16,2 0 6 15,-2 1-11-15,0 3 1 16,0-2-6-16,0 2 0 16,0 2-5-16,-7 10-37 0,-9-5 3 15,-8-7-115-15</inkml:trace>
  <inkml:trace contextRef="#ctx0" brushRef="#br0" timeOffset="153588.37">4169 8887 236 0,'-12'1'7'15,"1"1"-6"-15,3 3-4 16,3 0-34-16,-2-1-55 16</inkml:trace>
  <inkml:trace contextRef="#ctx0" brushRef="#br0" timeOffset="154495.87">4104 8907 112 0,'-2'0'56'0,"-1"0"-28"15,1 0-4-15,2 0 1 16,0 0-22-16,0 0-5 16,2 3 1-16,5 2 1 15,4-2 0-15,1 3 1 16,3-3 1-16,1 2 1 0,6-3 3 16,1 2-1-16,4-2 4 31,1 0 3-31,6-1 2 15,1-1-2-15,5 0-2 0,1 2-2 0,4-2-4 0,5 0 0 16,0 0-3-16,4 2 2 16,-1 0-1-16,3-2-2 15,0 1 1-15,-2 1 0 16,4-2-1-16,-5 0 1 16,3 0 0-16,1 0 0 0,-1 0-1 15,4-7 1-15,2-4 0 16,10-1-1-16,4-3 2 15,2 0-1-15,7-2 1 16,-4 2-2-16,-1-2 1 16,-2 5-2-16,-5 1 2 15,-1 1-1 1,-5 4 1-16,-2 1-3 16,-4 3 3-16,3 0 0 15,-4 0 1-15,2 2-1 16,1 0 0-16,0 0-1 15,-2 0 2-15,0 0 0 0,-1 0-2 16,-9 0 1-16,0 0-2 16,-7 0 1-16,-2 0 1 15,1 0-2-15,-4 0 2 16,3 0-1-16,1 0 1 16,4 0-1-16,1 0 0 0,2 0 1 15,3 0-2-15,-4 0 1 16,-2 0 0-16,0 0 3 15,-4 0-6-15,-2 0 4 16,0 0-1-16,-1 0 0 16,3 0 2-16,-2 0-4 0,5 0 4 15,-4 0-4-15,4 0 2 16,-4 0 2-16,6 0-5 16,-6 0 3-16,3 0 0 15,-2 0 1-15,-2 0-1 16,0 0 2-16,-6 0-2 15,-1 0-2-15,-1 0 4 0,-3 4-4 0,-1 1 2 0,-2 1 0 16,-3-1-1-16,2 2 2 16,-1 2-2-16,-1-1 1 15,1-2 0-15,-3 1 0 16,4-1-1-16,1-1 0 16,-2 3 1-16,1-3 1 0,1-2-2 15,-3 5 2-15,-2-3-1 16,0 0 0-16,-3 0 0 15,-3 1 0-15,-2-2 0 16,1 1 0-16,-4-3 0 16,2 1 0-16,-3 1 0 15,1-1 1-15,0 2-2 0,-2 1 2 16,-2-1-1-16,-2 4 0 16,-2 0 0-16,-3 4-2 15,-8 5-1-15,-8 0-2 16,-6-3-80-16</inkml:trace>
  <inkml:trace contextRef="#ctx0" brushRef="#br0" timeOffset="155355.57">8409 9039 192 0,'0'-12'8'16,"0"2"5"-16,0 0 16 15,0 2 26-15,0-1-2 16,0 1-12-16,-2 1-12 16,0 0-13-16,2 4-5 0,0-1-6 15,0 3-2-15,0 1-6 16,7 0 1-16,0 0 1 16,3 8 1-16,-2 3-2 15,3 3 2-15,-1 4-1 31,-2 2 1-31,3-1 0 0,0 1 1 0,0-4-1 16,1-3 0-16,1-6 1 16,4-7-1-16,3 0 3 15,4-9 11-15,5-9 0 16,5-5-6-16,3-6-2 0,8-5-4 16,5-2-1-16,6-3 2 15,7-2-5-15,7-3 4 16,-2 4-1-16,4 3 0 15,-5 3-1 1,-8 9 0-16,-11 5 0 0,-11 12 0 0,-15 0 0 16,-7 5 0-16,-8 1-1 15,-4 2 0-15,-3 0 2 16,0 0-6-16,0 5-27 0,-5-3-55 16,-2-2-183-16</inkml:trace>
  <inkml:trace contextRef="#ctx0" brushRef="#br0" timeOffset="155982.01">8711 9042 177 0,'0'0'23'16,"0"0"-13"-16,0 1-3 15,0-1-1-15,0 2-5 0,1 2 3 16,3-1 12-16,-1 5 4 16,1 0-5-16,1 5-3 15,-3 5-3-15,-2-1-3 16,0 5 0-16,0 0-3 16,0-3 0-16,2-2-1 0,2-2-1 15,3-5 1-15,1-2 0 16,6-6 8-16,5-2 20 31,8-9 6-31,7-7-11 16,11-13-10-16,8-5-6 0,10-9-3 15,8-1 0-15,2-5-1 16,5 3 0-16,0 3 0 16,-5 4 0-16,-5 3 4 15,-9 3-3-15,-11 6 0 16,-8 2 0-16,-14 7-2 15,-7 4 1-15,-9 7-1 0,-2-1 5 16,-6 7 0-16,-2-1-4 16,0 2 0-16,0-2-2 15,0 2-1-15,0-2 0 0,0 2-2 16,0 0-1 0,0 0-5-16,-5 11-7 0,-7 1-22 15,-2-6-49-15</inkml:trace>
  <inkml:trace contextRef="#ctx0" brushRef="#br0" timeOffset="164771.31">15046 10017 66 0,'-31'-9'24'0,"-2"0"18"0,-1 0-15 15,2 2 2-15,0 2-23 16,5 1-2-16,1 1-4 16,-2 1 0-16,0 0-31 15,-1 0-22-15,-3 0-11 16,-4 1 57-16,-1-3 19 0,1 1 21 16,1-5-2-16,-1 3 0 15,5 0-14-15,1 1 0 16,3 3-9-16,0-3-5 15,-2 4 0-15,2-2 1 0,-4 2-2 16,2 0 4-16,3 0 4 16,1 0-1-16,2 0 0 15,2 0 1-15,6-2 4 16,-2 2 7-16,3-3-2 16,-2 3-6-16,-4 0-5 15,-7 0-3-15,-3 7-3 0,-2 5-2 16,-6 3 0-16,0-1-2 15,5 0 4-15,8-3-2 0,8-2 1 16,6 0-1-16,11-2-1 16,0 0-4-16,19-2 4 15,8 1 3-15,7-3 2 16,12-1 2-16,5-2 3 16,5 0-5-16,7-5 10 15,1-3 14 1,9 3-20-16,4 0 0 15,9-1-3-15,9 5 1 0,9 1-2 0,11 0-3 16,9 0 1-16,3 0-3 16,4 7 2-16,3 2-1 15,0-2-1-15,-5 0 1 16,-1-3-1-16,-4-4 2 16,-8 0-1-16,-1-4 0 15,-3-9 1-15,-1-3 0 0,-1-2 2 16,5-1 2-16,-4 3-1 15,-5 0-2-15,-5 1-1 16,-17 7 0-16,-16-1 0 16,-20 5-1-16,-17 1-1 15,-13-1 3-15,-9 4 0 0,-6-4 33 16,-3 4 1-16,0 0-15 16,0 0-12-16,0-2-6 15,0 1-4-15,0 1 2 16,0-2 0-16,0 0-1 0,0-1 1 15,0-1-1-15,0 1 0 16,0-1 0-16,0 1 1 16,0-1-2-16,2-2 2 15,1 3 3-15,-2-2 1 16,5 1 2-16,-5 0-2 0,3-1-1 16,-1 2-3-16,-1 1 0 15,0 2-1-15,-2 0-1 16,-11 3-23-16,-14 2-95 15,-14-1-107-15</inkml:trace>
  <inkml:trace contextRef="#ctx0" brushRef="#br0" timeOffset="165599.96">13871 10055 363 0,'9'0'-8'15,"2"-2"3"-15,4-2 1 16,-1 2 3-16,1 2-3 15,-2 0 3-15,0 0 0 16,0 0-2-16,1 0 2 0,2 0 0 16,7 2 2-16,7 2-2 15,7-2 1-15,9-1-1 16,10 1 1-16,5-2 0 16,6 0-1-16,6 0 1 0,1 0-2 15,3-7 3-15,0 0-2 16,0-2 2-1,3 0 0-15,6-2 5 16,0 2 0-16,8-3 4 0,6-3-5 16,6 5-1-16,0-3-6 15,0-1 5-15,0 4 1 0,-7-1-4 16,-4 0 1-16,-9 2 1 16,-1 2 2-16,-5-2 9 15,-2 4 6-15,-5-1-4 16,-2 5-8-16,-6-1-5 15,-6 0 0-15,-5 2-1 0,-11 0-1 16,-3 0 0-16,-7 0 2 16,-6 0-4-16,-10 0 2 15,-4 0 2-15,-4 0-4 16,-7 0 4-16,-2 0-42 16,-9 0-65-16,-13-4-24 0</inkml:trace>
  <inkml:trace contextRef="#ctx0" brushRef="#br0" timeOffset="166224.85">14031 10255 117 0,'36'0'15'0,"2"0"5"16,9 0 9-16,1 0-5 15,6-4-13-15,3-1-3 16,10-1-1-16,6-1 5 16,5-2 4-16,8-2-10 15,7 1 2-15,8-3 2 16,9-1 4-16,7 3-2 0,9-1 14 16,4 1-22-16,4 0-1 15,-3 3 5-15,0-2-7 16,-4 2 1-16,-10 0 2 15,-2 0 3-15,-8-3 8 16,-5 0 2-16,-7 0-5 0,-7 2-6 16,-9 2-1-16,-7 0-3 15,-14 2-1-15,-16 3 0 16,-13 0-2-16,-17 2 0 16,-12-3-72-16,0-5-239 15</inkml:trace>
  <inkml:trace contextRef="#ctx0" brushRef="#br0" timeOffset="166929.96">17355 9985 138 0,'-6'-16'51'16,"3"-2"-69"-16,1 2 18 15,0-2 5-15,2 6 24 16,0-3 17-16,0 5 8 0,0-1-9 15,0 2-13-15,0 4-9 16,0 1-14-16,0 4-4 16,0 0-5-16,2 0-3 15,3 6 1-15,-1 6-1 16,0 1 1-16,1 2 1 16,2 1 1-16,4 0 0 0,4 0 0 15,8 1 0-15,8-3-1 16,13-3 1-16,14-3-1 15,13 0 2-15,16-6 0 16,18-2 0-16,12-2-1 0,9-11 1 16,9-1 0-16,3-2 0 15,0-2-1-15,-1 4 2 16,-5-1-1-16,-8 5 4 16,-7 2 1-16,-12 5-2 15,-15 1 0-15,-21 2 2 16,-15 0-6-16,-20 0 1 0,-14 4 0 31,-13 1-6-31,-7 4-1 16,-14-4-15-16,-7-1-58 0,4-4-164 0</inkml:trace>
  <inkml:trace contextRef="#ctx0" brushRef="#br0" timeOffset="167444.27">19528 9990 298 0,'54'-11'-1'0,"8"5"1"16,15-2 0-16,11 5 0 15,9-3-6-15,8-1 7 16,0 2 0-16,5 0 4 0,-2-2-1 16,-5 1 4-16,-3-3 7 15,-10 2 17-15,-2 2-2 16,-8-1-2-16,-4 2-9 16,-10 3-11-16,-6 1-6 15,-14 0 2-15,-12 0-4 0,-12 0 1 16,-9 0-1-16,-8 0-3 31,-3 0 2-31,0 0 1 0,-1 3-6 16,3 3-21-16,1-1-6 0,4-3-37 15,4-2-22-15</inkml:trace>
  <inkml:trace contextRef="#ctx0" brushRef="#br0" timeOffset="175689.06">11970 10837 264 0,'0'2'11'16,"0"-2"4"-16,0 0-12 0,0 0-3 15,0 0 0-15,0 0 2 16,0 0 0-16,0 2-2 15,0-2 0-15,0 2 1 16,0 1 1-16,0 0 2 16,0 0 2-16,-2-1-3 15,2 1 0-15,0-2-2 16,0 2-2-16,0-2 6 0,4 1-7 16,3 0 8-16,3 0 4 15,3-2 0-15,3 0-4 16,4 0 4-16,3 0 0 15,2-2-3-15,5-3-3 0,7-4 2 16,4-2-2-16,8 2 0 16,4-5-1-16,3-7-36 15,0-15-247-15</inkml:trace>
  <inkml:trace contextRef="#ctx0" brushRef="#br0" timeOffset="192860.59">5692 11836 287 0,'-20'-4'19'16,"3"-7"-8"-16,2 0 16 15,6 4-8-15,2-2-13 16,1 0-5-16,-1 2 0 15,0 1 0-15,2 1 1 16,-1 2 0-16,2 0 0 0,0 2 1 16,3 1-2-16,1 0-3 15,0 0-2-15,3 0 0 16,7 0 0-16,2 0 2 16,3 1 4-16,1 3-1 15,4-2 1-15,-3 0 0 16,3 0-2-16,-1 1 1 0,-2-1 0 15,1 0 0-15,0 2 0 16,2-1 4-16,2 2-2 16,0 1-3-16,4 1 1 15,4-2 2-15,6 1-2 0,6-1 0 16,4-2 1-16,5-1 1 16,3-2-3-16,5 0 1 15,2 0 0-15,2 0-1 16,3 0 3-16,-1 0-1 15,3-2 0-15,2 1-1 0,2-5 0 16,3 2 2 0,4-3-3-16,3 0 1 15,7-4 0-15,0-1 0 16,3 2 0-16,3-7 1 0,-2 5-3 16,3-2 2-16,-5-1 1 15,4 3-1-15,0-3-1 16,1 3 1-16,-2-1-1 0,-4 1-1 15,-2-1 2-15,2 3-1 16,-2 0 0-16,1-2 0 16,-1 4 0-16,2 1 0 15,-1 3 0-15,-2-2 0 16,2 3 0-16,-1 1 0 0,2 2 0 16,-2-2 1-16,0 2-1 15,2 0 0-15,0 0 1 16,-4 0-1-16,-2 0 2 15,-1 0-2-15,-2 0 0 16,-1 0 0-16,3 2 0 16,2 0-2-16,4 0 0 0,0-2 2 15,7 1 1-15,1-1-1 16,4 0 2-16,-3 0-3 16,-3 0 2-16,0 0-1 15,-5 0 1-15,-3 0-3 16,-5 0 2-16,0 0 0 0,1 0-2 15,4 0 1-15,-3 0 2 16,10-1-1-16,-1 1 0 16,2 0 1-16,0 0-1 15,-5 0 1-15,-2 0 0 16,-1 0 1-16,-5 7-3 16,-3 0 1-16,-2 4 0 0,0-3 0 15,2 3 0-15,-3 3-1 16,-1-1 1-16,6-1 0 15,-1-1 0-15,3 0 0 16,5 0 0-16,0-1 0 0,2-1 0 16,0 2 0-16,-2 0 1 15,-1-4-2 1,0 0 0-16,-4-2 2 0,1 1-2 16,2-3 2-16,-2 1-2 0,3 0-2 15,-1-3 4-15,2 3-3 16,-1-1 4-16,3 1 1 15,-2-1-3-15,1 1 1 16,0 1-1-16,-2-1 1 16,-4 0-1-16,-3 1 0 0,1-2 0 15,-2 3 4-15,7 1-2 16,-3-2 0-16,1 1 1 16,2-5-1-16,-3 2-1 15,3-2 0-15,-6-1 0 16,2 0-1-16,-3 0 0 0,3-4 0 15,1-1 0-15,0-2 1 16,2 0 0-16,2-2 0 16,1 2-2-16,0-2 4 15,-2 2-3-15,1-4 1 16,-5 4-1-16,-1-2 1 16,0 2-1-16,-3-1-1 0,2 1 2 15,0 2-1-15,-1-2 0 16,-4 0 0-16,3 0 0 15,-5-4 0-15,-3 2 0 16,-3-2-1-16,0-1 3 0,-5 1-2 16,0 1 3-16,-1-3 7 15,-4 4-3-15,3 1-5 16,-4-2 4-16,2 5-1 16,-1 0-4-16,1-1 0 15,1 1-1-15,-3 1 0 16,-2 2 0-16,-4-1 1 0,-6 1-1 15,-9-1 0-15,-6-1 0 16,-8 1 3-16,-6 0 4 16,-6 2-2-1,-6 1 1-15,-1-2 0 0,-2 2-2 16,0 0-1-16,0 0-2 16,0 0-1-16,0 0 0 0,0 0-25 15,0 0-55-15,0 0-82 16</inkml:trace>
  <inkml:trace contextRef="#ctx0" brushRef="#br0" timeOffset="194189.33">12861 13832 386 0,'0'-12'10'16,"-5"3"-4"-16,-2 1 10 16,-1 2 5-16,-1-1-13 0,-1 1 0 15,0 2-1-15,-1 1-1 16,2 3 4-16,0 0 2 15,5 5-1-15,1 13-9 16,3 9-3-16,0 11 0 0,9 13 0 16,6 8 2-16,4 11-2 15,3 12 3-15,6 9 1 16,5 9-1-16,2 8 0 16,8 5 0-16,6 3-1 15,3-7 0-15,1-11-2 0,2-16 3 16,-10-25-21-16,-4-24-24 15,-9-25 17-15,-6-21 22 16,-11-35 30-16,-3-21 23 16,-9-21-6-16,-3-13-3 15,0-11-1-15,-10-4-23 16,-7 2-14-16,-3 6-4 0,-3 10 1 16,-4 16-4-16,-3 16 0 15,-6 18 4-15,-6 20-1 16,-2 16 5-16,-5 14-2 15,-3 8-3-15,0 17-12 0,1 4 2 16,10 3-4-16,13 0 7 16,11-7 5-16,17-2-21 15,18-7-67-15,18-3-24 16</inkml:trace>
  <inkml:trace contextRef="#ctx0" brushRef="#br0" timeOffset="194533.03">13472 13615 667 0,'-14'-4'2'15,"0"4"-5"-15,3 14 3 16,0 13-6-16,3 7-24 16,3 7 25-16,5 5-2 0,10 3-1 15,13-3 4-15,13-3-7 16,5-7-7-16,8-6-3 15,1-7-4-15,0-5 12 0,-3-6 12 16,0 1 1-16,-6-1 0 16,-2 2 1-16,-4 3-2 15,-6 2 2-15,-8 5 1 16,-5 0 0-16,-5 3 13 16,-8 4-1-16,-3 4-2 0,-3 3 1 15,-9 3-5-15,-10 2-3 16,-4-4 0-16,-1-7-5 15,0-11-14-15,1-17-53 16,3-15-105-16</inkml:trace>
  <inkml:trace contextRef="#ctx0" brushRef="#br0" timeOffset="194767.37">13898 13500 304 0,'-9'-16'280'0,"-1"8"-278"0,0 4 1 16,7 1 2-16,3 3-5 16,0 2-5-16,5 11 3 15,11 14 0-15,8 13 0 16,7 15 2-16,3 14-1 0,10 14 1 16,0 11 1-16,2 2 1 15,1 4-1-15,-3-3-1 16,-4-10-40-16,-4-16-62 15,-7-24-177-15</inkml:trace>
  <inkml:trace contextRef="#ctx0" brushRef="#br0" timeOffset="195079.22">14609 13074 516 0,'-19'-3'2'0,"7"1"1"0,7 2 5 16,3 5-7-16,2 13-2 15,0 16 1-15,6 14 1 16,3 15 5-16,5 14 0 15,1 10-1-15,1 12-3 16,4-2 0-16,1-1-1 16,0-5 0-16,3-9-2 0,-7-12-19 15,-3-19-32 1,-4-17-40-16,-8-19-59 0</inkml:trace>
  <inkml:trace contextRef="#ctx0" brushRef="#br0" timeOffset="195519.04">14577 13527 365 0,'-26'-76'20'16,"4"8"17"-16,5 9 0 16,1 9-15-16,3 5-11 15,1 6 2-15,3 7-3 16,0 6 5-16,3 6 0 0,5 5-3 16,1 8-3-16,7 6-9 15,13 1-4-15,9 11 4 16,8 11-1-16,7 13 2 15,4 11-1-15,-1 5 2 16,-1 13 1-16,-2 1-3 16,-7-2-6-16,-1-7 0 0,-9-11 3 15,-8-13-1-15,-4-9 5 16,-6-17-3-16,-6-8 3 16,-3-28 37-16,0-17-9 15,0-11-5-15,-5-16-28 0,3 1-9 16,-1 2-1-16,3 12 9 15,0 16 5-15,0 14 0 16,0 15-2-16,3 9 1 16,6 5-4-16,2 9-1 0,5 14 9 15,4 10-3-15,7 7-2 16,0 8 4-16,2 8 0 16,-1 1-2-16,-1 1-2 15,0 3 2-15,-7-2-3 16,-1-2-18-16,-2-2-16 15,-2-8-42-15,-5-15-89 0</inkml:trace>
  <inkml:trace contextRef="#ctx0" brushRef="#br0" timeOffset="195834.11">15296 13284 600 0,'0'-5'4'15,"0"5"-4"-15,0 10-10 16,1 16 6-16,1 11 3 16,3 11 1-16,0 6-2 0,2 4-6 15,1 0-3-15,3-6 4 16,1-15-9-16,3-10 0 16,0-16 5-16,2-11 8 15,-1-17 5-15,2-15 3 16,-4-12 12-16,-3-9 6 15,-4-5-7-15,-5-2-5 0,-2 6-1 16,-2 8 0-16,-10 10 3 16,-1 11-5-16,-3 11-7 15,-2 14-4-15,2 0-47 16,0 7-76-16</inkml:trace>
  <inkml:trace contextRef="#ctx0" brushRef="#br0" timeOffset="196844.84">15739 12493 689 0,'-9'-4'-5'15,"4"4"-3"-15,5 5-19 16,0 17-11-16,0 6 14 15,7 12 15-15,3 11 10 0,3 14-1 16,1 6 1-16,5 6 1 16,-4 0-2-16,4-1 2 15,-4-3-2-15,0-10 0 16,-3-10 2-16,-5-13 0 16,1-8-2-16,-8-15 4 0,0-12-6 15,-2-5 11-15,-12-16 2 16,-5-13-8-16,-2-4-3 15,-4-4-6-15,1 3 5 16,4 7 1-16,1 9 0 0,3 10-2 16,0 8 4-16,3 14 0 15,1 18-4-15,1 11 2 16,1 10 0-16,7 7 0 16,3 6 1-16,0-8-1 15,5-7 1-15,8-10-2 16,0-14-7-16,3-9 3 0,-2-13-1 15,6-5 5-15,0-20 3 16,1-4-2-16,1-10-2 16,-2-12-2-16,-6-3-16 15,-4-6 18-15,-5 2-3 16,-2-1 5-16,-3 8 2 16,0 9 8-16,0 6 11 15,0 12 3-15,0 8-2 16,0 9-3-16,0 2-13 0,0 13-15 15,6 12 9-15,1 7 1 0,1 5 0 16,2 5-1-16,0-4 1 16,-1-5-1-16,2-8 0 15,-2-10 1-15,2-10-2 16,3-5-2-16,-1-15 3 16,2-15 3-16,-3-13 0 15,0-11 0-15,-2-8-2 16,-4-6-9-16,-2-2-9 0,-1 5 8 15,-3 11 9-15,0 13 0 16,0 10 1-16,0 13 17 16,0 12 2-16,0 6-14 15,0 12-10-15,4 15 1 0,4 7 3 16,4 9 0-16,4 3 0 16,5 2 1-16,7-7 0 15,-1-9 0-15,1-10-2 16,-1-12-4-16,-4-10-2 15,2-12 6-15,-3-21 4 0,-3-14 0 16,-6-14 1-16,0-13 1 16,-5-8 0-16,-3-10-2 15,-2 1-1-15,-1 2-2 16,-2 15 0-16,0 14-1 16,0 15 0-16,-7 22 3 0,-4 14 4 15,-2 9 4-15,0 12-8 16,-1 20-3-16,6 15-1 15,3 16 1-15,5 13-1 16,0 10 2-16,15 9 0 16,10-1 2-16,6 1-2 15,7-6 1-15,3-7-2 16,2-11-22-16,2-19-76 16,-7-17-59-16</inkml:trace>
  <inkml:trace contextRef="#ctx0" brushRef="#br0" timeOffset="197473.54">13397 15969 316 0,'0'0'184'16,"0"0"-173"-16,0 0 7 31,4 4-7-31,6 6-8 0,8 9-3 16,8 18 3-16,8 13 3 0,7 17 1 15,6 15 2-15,5 6 1 16,1 13-3-16,1 1 0 16,-3 0-3-16,-8-8-2 0,-6-8 0 15,-10-18-1-15,-12-22-13 16,-15-26-35-16,-9-25-13 16,-22-33-139-16</inkml:trace>
  <inkml:trace contextRef="#ctx0" brushRef="#br0" timeOffset="197723.56">12964 16417 529 0,'-7'7'2'0,"-20"-4"-2"16,20-3 4-16,7-2 4 15,0-15-6-15,9-11 0 16,8-14 12-16,9-12 1 16,4-11 4-16,14-10-12 0,4-3-4 15,10-2-1-15,3 1-3 16,3 6-2-16,1 3-54 16,-6 8-38-16,-3 7-151 15</inkml:trace>
  <inkml:trace contextRef="#ctx0" brushRef="#br0" timeOffset="198004.99">14083 15454 713 0,'-12'0'0'15,"1"11"-5"-15,2 5-2 16,0 12-12-16,2 8-1 0,2 12 15 15,0 13 5-15,5 14 0 16,0 10-1-16,12 8 2 16,8 6-2-16,6 5 2 0,6-8 0 15,7-10-1-15,0-18 2 16,2-16-1-16,1-19 0 16,0-16 0-16,1-14-2 15,1-6 4-15,-3-21-2 0,0-15-10 16,-5-16-80-16,-5-16-113 15</inkml:trace>
  <inkml:trace contextRef="#ctx0" brushRef="#br0" timeOffset="198239.34">14597 15327 631 0,'-12'0'5'0,"5"0"-3"15,7 0-3-15,0 12-2 16,10 14-2-16,4 13 4 0,8 12 1 16,5 19-1-16,3 12 1 15,6 5 0-15,0 8 1 16,1-4-1-16,4 1 0 16,-4-8 0-16,-1-9-3 15,-4-12-56-15,-7-19-36 16,-7-20-170-16</inkml:trace>
  <inkml:trace contextRef="#ctx0" brushRef="#br0" timeOffset="198503.99">14727 15532 528 0,'-30'-32'3'0,"-2"5"5"15,3 4 12 1,0 4-1-16,2-1-17 15,4-3-1-15,5 0 2 0,6-3 8 16,4-2-12-16,8 0 1 0,0 1-4 16,13 2 4-16,4 3-1 15,7 8-1-15,5 7-3 16,-2 7 4-16,-2 11-2 16,-3 13 2-16,-6 14 3 15,-4 7-2-15,-4 7 0 0,-1-3-31 16,1-4-34-16,6-11-84 15</inkml:trace>
  <inkml:trace contextRef="#ctx0" brushRef="#br0" timeOffset="198852.5">14870 14682 578 0,'-9'-4'-1'0,"1"4"2"16,8 0 0-16,0 0-2 0,4 5-4 16,7 10 2-16,6 9 2 15,7 11 2-15,5 10 4 16,3 11 3-16,6 19 1 16,2 14-3-16,1 13-2 15,-2 15 0-15,0 10-2 0,3 7-1 16,-3-2 2-16,-1-4-2 15,0-8 0-15,-4-13-1 16,-3-12 0-16,-4-12 2 16,-6-12 5-1,-5-12 21-15,-3-9-18 0,-2-9-9 16,-4-5 0-16,-4-16-6 16,-1-10-77-16,-2-10-91 15</inkml:trace>
  <inkml:trace contextRef="#ctx0" brushRef="#br0" timeOffset="199191.84">15631 14747 547 0,'-8'-8'2'0,"3"2"0"16,5 6-3-16,0 3-2 0,11 9-1 15,0 12 3-15,3 11 2 16,4 9 6-16,2 11 8 16,-2 11 1-16,0 6 1 15,1 8 1-15,3 7-7 16,0 4-2-16,2 0-2 15,-2-3-3-15,2-7-2 0,-4-9 0 16,1-13-2-16,-3-15-1 16,-2-15-43-16,-3-13-29 15,-1-16-106-15</inkml:trace>
  <inkml:trace contextRef="#ctx0" brushRef="#br0" timeOffset="199566.79">16047 14604 476 0,'-6'-15'-8'16,"-1"1"9"-16,0 3 9 15,7 0 7-15,0 6 5 16,0 3 7-16,0 2-10 0,5 5-17 16,7 15-2-16,6 13 7 15,5 14 3-15,4 14 1 16,0 10-4-16,0 10-2 15,-2 6-3-15,-4 0 1 16,1-3-1-16,-2-4-2 16,-2-7 2-16,-2-12-22 0,-2-14-39 15,-1-23-31-15,-6-20-107 16</inkml:trace>
  <inkml:trace contextRef="#ctx0" brushRef="#br0" timeOffset="199865.01">16071 14794 471 0,'-27'-29'9'16,"2"6"31"-16,6 1-5 15,2-1-3-15,7 1-17 16,2 1-9-16,2-5-2 0,5 2-4 16,1-4 1-16,3 0-2 15,12 5-1-15,6-1 2 16,8 5-1-16,-1 10-1 15,5 7 2-15,-1 2 0 16,-7 18-1-16,-5 14 0 0,-13 12 0 16,-7 14 1-16,-7 6 2 15,-14 11 1-15,-5 0-2 16,4-4 0-16,2-5-1 16,9-14 1-16,9-20-45 15,2-21-238-15</inkml:trace>
  <inkml:trace contextRef="#ctx0" brushRef="#br0" timeOffset="200876.31">16689 14047 334 0,'-2'-10'-1'16,"-7"2"-11"-16,1 2 11 15,0 3 2-15,2-1 2 16,1 2 16-16,2 2-6 0,-2 0-10 16,5 0-1-16,0 0-40 15,0 0-57 1,6 0-63-16</inkml:trace>
  <inkml:trace contextRef="#ctx0" brushRef="#br0" timeOffset="201121.87">16731 14116 621 0,'-5'-7'2'16,"-2"3"2"-16,7 1-2 0,0 3 0 15,0 3-4-15,12 13-3 16,9 13 3-16,6 10 3 16,3 16 0-16,4 10 5 15,2 8 0-15,-2 5-4 0,-4 2 1 16,-4-4-1-16,-6-6-2 16,-10-16-43-16,-5-12-42 15,-5-26-67-15,-8-16-114 16</inkml:trace>
  <inkml:trace contextRef="#ctx0" brushRef="#br0" timeOffset="201553.67">16682 14189 515 0,'-12'-36'1'0,"5"2"4"16,6 6 14-16,1 0 2 15,0 2-9-15,1 3 7 0,6 4-7 16,1 4-7-16,1 8-4 15,3 5-2-15,3 2-1 16,4 11 1-16,5 10 1 16,1 10 2-16,4 6-1 0,0 5-2 15,-1 2 2-15,1 2-1 16,0-6-1-16,-5-7 1 16,-4-8-1-16,-3-10 1 15,-3-15-1-15,-4-9 0 31,-2-23 13-31,3-14-2 16,-2-12-5-16,2-10-3 0,-2-1-1 0,-2-1 0 16,0 11 0-16,0 11-2 15,-1 13 2-15,-5 13 0 16,3 12 7-16,-1 8 1 0,4 2-8 16,5 17-8-16,2 14 7 15,4 8-1-15,3 15 2 16,1 8-2-16,-2 4 3 15,-3 2-2-15,2 0 1 16,-4-6-2-16,4-4-15 0,-1-14-26 16,-2-14-31-16,4-16-123 15</inkml:trace>
  <inkml:trace contextRef="#ctx0" brushRef="#br0" timeOffset="201853.33">17511 13987 598 0,'0'0'6'16,"-4"2"4"-16,-1 16-9 16,0 11-1-16,3 8-1 15,0 8 0-15,2 6 2 0,4-2-1 16,9-3-2-16,2-9-18 16,7-10 0-16,4-16 0 15,0-11 3-15,2-18 13 16,1-17 6-16,-4-12 4 15,-6-8 11-15,-10-10 0 0,-9 5-9 16,-2 1 23-16,-20 9-16 16,-9 11 3-16,-6 12 0 15,-4 11-14-15,1 11-5 16,6 5-17 0,5-2-52-16,10-6-60 15</inkml:trace>
  <inkml:trace contextRef="#ctx0" brushRef="#br0" timeOffset="202880.93">17737 13182 698 0,'2'0'-37'15,"2"5"-17"-15,4 18-8 16,7 7 58-16,1 10-14 15,2 9 14-15,1 6 4 16,3 7-2-16,0 0 1 0,5-2 3 16,2 2 9-16,-2-2-1 15,0-7-1-15,-3-5-6 16,-5-1 2-16,-4-13-3 16,-5-8 1-16,-5-6 0 15,-5-11 1-15,-3-9 2 16,-12-4-1-16,-3-12 1 15,-3-5-5-15,-1-4 2 0,1 2-2 16,1 3 1-16,4 9 1 16,-2 6 16-16,1 5-13 15,0 11-4-15,0 14-3 16,0 7 0-16,0 7 1 0,3 5-1 16,5 1 1-16,9-2-2 15,0-4 0-15,7-10 0 16,9-9-12-16,6-12-6 15,5-8-17-15,4-12 7 16,-1-18-11-16,1-12 2 0,-1-8 37 16,-5-5 8-16,-5 0-2 15,-6 0 7-15,-5 5 23 16,-7 9-18-16,-2 7-1 16,0 9 14-16,0 7-8 15,-5 7 12 1,3 10-16-16,0 1-13 0,2 12-8 15,0 8 1-15,0 6 1 16,9 3 1-16,1 1 0 0,7-2 0 16,3-4 2-16,1-8-2 15,3-7 1-15,1-9-1 0,0-9 4 16,-4-16 1-16,4-11 1 16,-6-12-1-16,-5-9-3 15,-3-5-2-15,-4-3 2 16,-5-1-11-16,-1 11 4 15,-1 12 5-15,0 13 4 0,0 10 18 16,0 14 16-16,-1 6-19 16,-3 14-16-16,-1 11-4 15,2 10 1-15,2 8 2 16,1 10-3-16,9-2 3 16,9-4 0-16,5-7-1 15,8-12 0-15,3-14-6 0,0-14-11 16,0-10 5-16,-4-24 15 15,-3-12 0-15,-8-15 0 16,-4-10 4-16,-5-10-2 16,-3-2-2-16,-5-1-2 0,-2 7-1 15,0 9 0-15,0 20-1 16,-7 13 0-16,-3 13 2 16,-2 13 1-16,0 9 0 15,0 9 0-15,0 14-3 16,5 15-1-16,1 10 0 15,4 9 1-15,2 7 0 0,2-1 1 16,11-2 0-16,3-6 0 16,4-6 2-16,4-11 0 15,4-6 0-15,3-5 1 16,6-8 0-16,3-2 0 16,3-7-1-16,0-3 0 15,-4-1-8-15,0-4-93 0,-15-2-225 16</inkml:trace>
  <inkml:trace contextRef="#ctx0" brushRef="#br0" timeOffset="203786.4">14200 18403 443 0,'50'-27'2'16,"3"-2"-2"-16,5-5 5 15,7-3 4 1,2-6-3-16,1 2-3 16,5-8-1-16,3 3-1 0,8-8 0 0,7-6 0 15,3-10-1-15,9-6 1 16,2-12 1-16,9-6-2 16,4-8 0-16,3 1 1 15,6-5-1-15,4 7-1 16,-2-3 2-16,0 7-1 0,1 1 1 15,-2 1 3-15,-3-2 0 16,4 1 6-16,2-3 2 16,4-5-1-16,5-3-4 15,2-3-1-15,3-2-5 16,1 1 1-16,-4 0-2 0,-4 5 0 16,-3 3 0-16,-6 6 0 15,-5 2 0-15,-4 2 1 16,-1 6-1-16,-5-3 0 15,-2 4 1-15,1 4-2 16,-7 3 2-16,0 4-1 0,-4 2 0 16,-6 5 0-16,-8 6 1 15,-12 6-1-15,-5 4 1 16,-12 4 8-16,-9 10 18 16,-3 2 2-16,-4 3-3 15,-6 5-1-15,2 1-8 16,-7 0-12-16,-1 5-3 0,-7 1-1 15,-4 5-2-15,-9-4-53 16,-11-4-92-16</inkml:trace>
  <inkml:trace contextRef="#ctx0" brushRef="#br0" timeOffset="206021.56">19353 13606 396 0,'-17'3'2'16,"-2"-1"-1"-16,9 0 9 0,1 0-3 16,6-1 1-16,-2-1-2 15,5 4 3-15,0-2 3 16,0 1-5-16,0 2-1 16,2-1 0-16,8 2 5 15,2-3-3-15,6-1-2 16,5-2-1-16,10-9-1 0,11-12 2 15,9-15 0-15,11-9 0 16,10-9 0 0,3-7-3-16,3-4-1 15,-2 0-1-15,-3 2 1 0,-9 6-3 0,-4 7 2 16,-15 8 0-16,-8 7 1 16,-9 7 2-16,-4 8 1 15,-4 1 3-15,-5 2-3 16,1 1-5-16,0 1 0 15,-3-5-32-15,-3-4-121 0</inkml:trace>
  <inkml:trace contextRef="#ctx0" brushRef="#br0" timeOffset="206491.54">19991 12730 476 0,'8'2'8'16,"4"-2"-15"-16,4 0 7 16,9 0-1-16,4-2 1 15,8-1 1-15,3-1-1 16,5 4 1-16,4 0-1 16,-7 0 1-16,3 2 0 15,-3 10-2-15,-5 4 2 0,-3 6 1 16,-1 6 5-16,-6 8 5 15,-2 3 7-15,-6 8 1 16,-6 5-2-16,-4 6-1 16,-7 7-6-1,-2 0 0-15,-7-1-6 0,-12-3 1 16,-3-5 6-16,-5-10 5 0,0-5 0 16,-4-9-7-16,1-13-10 15,-3-15-17-15,-4-15-282 0</inkml:trace>
  <inkml:trace contextRef="#ctx0" brushRef="#br0" timeOffset="209774.12">20959 12491 469 0,'-13'-7'2'0,"3"-2"9"0,4 1 15 15,6 0-12-15,0-1-11 16,11 3-6-16,3 6 0 15,2 0 1-15,3 10 1 16,0 16-1-16,3 11-1 16,-2 12 2-16,1 10 1 15,-1 7 1-15,2 7 2 0,0 2 3 16,2 1 4-16,1-1-8 16,-1-3 0-16,-3-6-2 15,-5-12 1-15,-5-15-3 16,-6-20-22-16,-5-19-8 15,-2-14 6-15,-12-29-77 16,-9-18-92-16</inkml:trace>
  <inkml:trace contextRef="#ctx0" brushRef="#br0" timeOffset="210179.74">20805 12575 270 0,'-13'-9'301'0,"2"-3"-299"0,8-1 1 15,3 2-5-15,14 4-4 16,9 1 2-16,6 6 4 16,7 0 0-16,5 13-2 0,1 11 2 31,2 4 1-31,-3 6-1 16,1 5 0-16,-1 2 1 0,0 2-1 0,6-2 1 15,4 0 1-15,4-2 6 16,2-3 0-16,3-7-1 15,-5-4-3-15,-4-8-4 0,-10-6 1 16,-9-9-1-16,-8-2 2 16,-7-5 10-16,-4-15 24 15,-6-5-6-15,-3-4-12 16,-1-5-10-16,-1 0-5 16,-2 1-2-16,0 0 0 15,0 7-2-15,2 4 3 0,1 3-2 16,3 4-1-16,-2 7-2 15,3-2 2-15,-2 5-6 16,2 2-7-16,1-1-7 16,-1-3-8-16,-2-6-22 0,-5-6-90 15</inkml:trace>
  <inkml:trace contextRef="#ctx0" brushRef="#br0" timeOffset="212415.95">21041 13568 429 0,'-17'-12'-15'0,"-2"-1"16"0,4 3 2 15,0 4 1-15,-1 6-1 16,0 0-2-16,2 0 0 16,2 2 1-16,0 3-1 15,1-3 3-15,4-2 1 16,5 2-1-16,0-2 0 0,-1 0 5 15,3 0 0-15,0 0 6 16,3-2-6-16,8-7-3 16,12-6 2-16,8-4 7 15,12-12 6-15,7-9-7 16,8-8-2-16,1-2-5 16,4-2-5-16,-7 4-2 0,-7 3 1 15,-7 10-1-15,-11 5 1 16,-8 3-2-16,-12 5-2 15,-8 3-29-15,-6-2-46 16,-21-3-164-16</inkml:trace>
  <inkml:trace contextRef="#ctx0" brushRef="#br0" timeOffset="212682.76">20496 12780 169 0,'9'-16'378'16,"5"-9"-369"-16,9-9 14 15,11-9 7-15,10-8-12 16,5-5-6-16,6-3 3 15,2 4-11-15,-5 3-4 16,-5 7-1-16,-5 10 0 0,-3 6-35 16,-10 6-43-16,-10 2-55 15</inkml:trace>
  <inkml:trace contextRef="#ctx0" brushRef="#br0" timeOffset="213510.53">21506 12698 488 0,'8'5'3'16,"-3"6"-7"-16,2 7 4 31,5 5 0-31,3 7-1 16,7 10 1-16,-1 0 4 0,6 9 2 16,2-3-2-16,1 2-3 15,-1-1 0-15,-5-2 0 16,-7-3 0-16,-4-5 0 0,-11-6 1 0,-2-11 1 15,0-6 16-15,-7-14 24 16,-10-2 17-16,4-19-32 16,-2-13-19-16,-1-11-7 15,3-8-3-15,4-4 0 0,2 0 1 16,1-1-4-16,4 3-1 16,1 5 1-16,-1 5 3 15,2 6 1-15,0 2 0 16,0 3 0-16,0 2 0 0,5 5-2 15,8 0 1-15,3 8-1 16,2 6 1-16,2 13 0 16,1 9-2-16,-1 16-2 15,2 11 3-15,-3 8 1 16,1 3 0-16,0-3 1 0,1-3 0 16,-1-5-2-16,-4-11 2 15,1-13-1-15,-3-10 0 16,-5-5 0-16,0-22 7 15,-4-13-2-15,2-6-1 16,-2-12-4-16,-5-3 2 16,0-1-9-16,0-3-17 0,-7 5-1 15,-1 1 14-15,-1 7 7 16,-1 7 5-16,0 7-1 16,3 8 2-16,-2 8 2 15,1 5 7-15,3 10 17 16,3 5-8-16,2 7-17 0,0 16-7 15,0 13 1-15,13 7 2 16,5 9 4-16,4 3 2 16,5 4-1-16,3-4 3 15,3-1-2-15,-5-4-1 16,-1-4-3-16,-6-5 1 0,-4-5 1 16,-7-6-1-1,-4-7 0 1,-5-8-2-16,-1-12-54 0,-8-3-56 0</inkml:trace>
  <inkml:trace contextRef="#ctx0" brushRef="#br0" timeOffset="213916.74">21918 12659 628 0,'12'-9'6'0,"3"-13"-9"15,4-3 4-15,8-7-1 0,2-4 1 16,5-3-2-16,-2 0 2 16,1 1 0-16,-6 3-3 15,-2 1 2-15,-8 4-31 0,-4 1-7 16,-9 4 14-16,-4 2 11 16,-5 3 7-16,-12 4 6 15,-2 2 1-15,-5 7 11 16,1 5 20-16,1 2-2 15,6 7-10-15,4 11-7 0,6 7-3 16,6 7-8 0,3 6-2-16,18 2 4 0,2 0-2 15,8-1-2-15,-1-5 0 16,1-7 1-16,-2-11-2 16,-4-7 1-16,-6-9 1 15,1 0 0-15,-3-18 3 0,4-9-3 16,-3-5-1-16,-1-7-17 15,2-2-87-15,-5 0-263 16</inkml:trace>
  <inkml:trace contextRef="#ctx0" brushRef="#br0" timeOffset="-214690.13">22347 12234 445 0,'-8'9'240'0,"7"-2"-238"16,1 0-9-16,7 6 2 0,13 1 4 16,7 2 1-16,7 6 1 15,1-3 0-15,4 4-2 16,-3 0 1-16,-6 2 1 16,-5 2-9-16,-5-4-15 15,-7-1-4-15,-8-2 9 0,-2-7 15 16,-3-3 4-16,0-7 0 15,0-3 11-15,0-9 26 16,-1-8-16-16,-5-7-21 16,-3-4 0-16,4-5-1 0,-1 3 2 15,5 0-1-15,1 0-3 16,0 1 4-16,8-1-4 16,7 1 2-16,3 3 0 15,2-1-1-15,3 5 0 16,-2 6 0-16,3 6-1 15,-2 5-3-15,-2 5-10 0,-5 5 6 16,4 9 0-16,-7 5 2 31,-2 1 4-31,3-1 2 0,-6-2 0 16,4-5 1-16,-3-6 1 16,2-6-2-16,-1 0 0 15,2-15 5-15,0-6-1 16,-3-8-1-16,-1-6-2 15,-2-1-5-15,-3-2-12 0,-2 6-4 16,0 7 14-16,-4 6 7 16,-6 7 1-16,2 6 1 15,-1 5 2-15,-1 1-4 16,5 8-1-16,3 10-2 16,2 10 1-16,0 1 0 0,14 7 1 15,3 0 0 1,5-3 1-16,-3-5 1 0,4-2-2 0,-1-10 1 15,-4-5 0-15,-2-11 1 0,-2 0 1 16,-1-22 15-16,-4-9-4 16,-4-8-8-16,2-6-5 15,-6-7 2-15,1-2-2 16,-2 3 0-16,0 4 2 16,0 6-1-16,-6 8 1 0,1 4 10 15,-2 8 5-15,-2 0 3 16,-4 7-12-16,2 3-6 15,3 3-2-15,-2-1 2 16,5 5-2-16,1 3 1 16,4 1-2-16,4 1-6 0,11 16 4 15,0 2 2-15,9 12 1 16,3 1-2-16,-2 5 0 16,2 0 3-16,1 3 0 15,1-4-2-15,0-7 2 16,1 0-2-16,1-8 1 15,3-10 0-15,1-7 0 0,1-4 0 16,5-18 2-16,-4-12-1 16,-1-8-36-16,-9-10-140 15</inkml:trace>
  <inkml:trace contextRef="#ctx0" brushRef="#br0" timeOffset="-214499.81">23240 12070 283 0,'0'3'274'0,"12"-4"-255"16,10-21-15-16,10-8-2 16,4-8-2-16,3-12-67 15,-5-6-238 1</inkml:trace>
  <inkml:trace contextRef="#ctx0" brushRef="#br0" timeOffset="-214267.12">23425 11271 660 0,'-2'-3'3'16,"2"0"3"-16,7 3-11 15,8 8 3-15,4 10 1 16,3 12 0-16,-3 8-1 16,-1 6-11-16,-4 8-14 0,1 2-1 15,-5 1 5-15,4-4 4 16,-4-2-6-16,0-12-36 16,7-10-172-16</inkml:trace>
  <inkml:trace contextRef="#ctx0" brushRef="#br0" timeOffset="-213126.06">24076 11626 620 0,'2'-27'35'16,"-2"-1"-34"-16,-11-2 0 15,0 1 0-15,-4 4 1 16,-2 7-2-16,1 8 0 15,-2 8 0-15,0 2-3 0,0 10 0 16,0 15-5-16,2 9-11 16,0 9 0-16,5 7-4 15,4 3 6-15,3 3 6 16,4-6 4-16,0-9 5 16,9-11 2-16,2-11 0 0,2-15 0 31,1-4 0-31,0-23 5 15,2-9 1-15,0-7-3 0,-3-4-2 0,-2 0 1 16,-3 5-4-16,-3 8 2 16,-4 9 1-16,-1 9 1 0,0 4 6 15,0 8 7-15,4 0-12 16,1 6-13-16,6 9 6 16,2 9 4-16,6 2 1 15,3 5-1-15,3 1 0 16,2-3 0-16,2-4 1 15,-4-10-1-15,-2-4 1 0,-1-11-4 16,-2 0 0-16,-8-21 2 16,-5-9 1-16,1-6 0 15,-5-5-5-15,-1-4 3 16,2 3 3-16,-1 1-1 0,0 3 6 16,1 6 9-16,-1 8-4 15,1 7-5-15,-4 6 0 16,2 6 3-16,-2 5 0 15,2 0-8-15,2 7-9 16,3 9 5-16,7 6 2 16,2 6 1-16,3 0 0 0,7 3-1 15,-1-5 2-15,2-6-1 16,0-6-2-16,0-10-1 16,-3-4 3-16,-3-6 0 15,2-13 2-15,-3-6-1 16,-4-4 0-16,2-5 0 15,-5-1 0-15,-3 1 0 0,-2 2 0 16,-5 3 0-16,-3 8 0 16,0 5 2-16,0 7-1 15,0 3 9-15,-3 6-6 0,-1 2-5 16,0 14-6-16,2 11 3 16,-1 10-1-16,3 8 5 31,0 7-2-31,11 5 2 15,3 4-1-15,4-1 0 0,0-3-2 0,7-4 3 16,-1-9-2-16,-2-12 0 16,0-11 1-16,2-12-3 0,1-9 0 15,-3-3 6-15,2-21-2 16,0-5 0-16,-1-11-2 16,-1-3-9-16,-6-2 5 15,1 1 4-15,-7-1 2 0,-5 4 0 16,0 0-1-16,-3 0 1 15,-2 4-1-15,0 1 0 16,0 6 2-16,0 3-1 16,-3 9-2-16,1 5 2 15,0 10-2-15,2 3-2 0,0 16-12 16,0 9 10-16,0 11 5 16,0 3-2-16,0 6 2 15,4-6 0-15,-1-5-2 16,5-11 4-16,-3-11-2 15,2-12-2-15,0-3 10 16,3-20-3-16,-1-7 0 0,1-8-2 16,3-1 1-16,1 5 4 15,6 1 14-15,1 9-4 16,4 6-11-16,2 11-1 16,4 5-4-16,-1 0-4 15,1-5-65-15</inkml:trace>
  <inkml:trace contextRef="#ctx0" brushRef="#br0" timeOffset="-211703.17">12458 14883 310 0,'0'-7'15'15,"0"0"33"-15,-8 0-9 0,2 1-18 16,-3 1-9-16,-1-1-8 16,0 3-2-16,1 0-1 15,-4 1 0-15,-1 2-1 16,-3 0 2-16,-5 0-1 0,-2 5 1 15,-5 5 0-15,-5 4 0 16,-3 1 2-16,-5 1 1 0,4 3 1 0,-3 3 6 16,4-1-1-16,-5 3-4 15,3 2-4-15,-5 7-1 16,1 2-1-16,-4 4-1 16,-8 6 0-16,-4 3 0 0,-2 2 1 15,-5 2-1-15,3 0 0 16,-3 0 1-16,5-1 1 15,5-2 1-15,3-5-1 16,3-3-1-16,3-4-1 16,7 1 0-16,-4-4 2 0,1-2-4 15,1 0 4-15,3-1-2 16,1-5 1-16,4-1 9 16,4-4 4-16,5-1-5 15,6-5-5-15,5-7-3 16,6-1-1-16,0-3 1 0,6 0-2 15,2-1-6-15,0-3-46 16,-2 0-64-16,2-12-270 16</inkml:trace>
  <inkml:trace contextRef="#ctx0" brushRef="#br0" timeOffset="-211047.07">10913 15404 297 0,'-8'16'2'16,"-3"-5"-1"-16,3-1 0 0,3 1 0 16,2 0 1-16,-1 1-1 15,2-3 0-15,1 4 5 16,-5 3 5-16,3 2 7 15,-7 3-4-15,2 4 12 16,-6 7-20-16,-5 4-4 16,-3 5 0-16,0 4 3 0,-5 3-3 15,1 3 3-15,3 1 4 16,4 2 8-16,2-1-1 16,7 1 2-16,3-1-8 15,7-1-5-15,0 2-3 0,3-1-1 16,6-2 0-16,1-2-1 15,2-5 0-15,-4-5 0 16,6-8 0-16,3-6 0 16,4-9-1-16,8-7 2 15,7-9 0-15,11-6 1 16,7-15-2-16,5-6 1 0,6-5-1 16,3-4-1-16,0-1 1 15,-6-3 0-15,-2 8-1 16,-6 2 1-16,-11 5 1 15,-11 7-1-15,-9 8 8 16,-6 3 10-16,-7 3 8 16,-3 4-10-16,3 0-8 0,-5 2-7 15,-3-4-20-15,-2-32-396 16</inkml:trace>
  <inkml:trace contextRef="#ctx0" brushRef="#br0" timeOffset="-209388.91">6213 17136 485 0,'0'-6'3'0,"0"6"5"0,0 0-3 16,0 2-11-16,0 6 1 15,7 0 5-15,7 6-1 16,4 3 0-16,7 4 2 15,8 9 5-15,4 10 1 16,7 13-2-16,0 6 2 0,1 8-4 16,0 4-1-16,0 3-1 15,0-2 0-15,-4-8 1 16,-2-9 1-16,-8-12-1 16,-9-16-2-16,-19-15-55 15,-5-12-49-15,-25-27-174 16</inkml:trace>
  <inkml:trace contextRef="#ctx0" brushRef="#br0" timeOffset="-209138.94">6209 17237 456 0,'-25'-5'-9'16,"5"2"9"-16,6-1 3 15,4 2-1-15,10 1-2 16,0-3-2-16,15-2-18 15,12-1 21-15,7 0 1 0,14 2 1 16,12 2 3-16,10 3 3 16,5 0 2-16,10 8-4 15,3 11-2-15,-3 1-2 16,-3 2-2-16,-6-1-1 16,-18-1-26-16,-9-9-1 0,-19-8-33 15,-16-3-74-15</inkml:trace>
  <inkml:trace contextRef="#ctx0" brushRef="#br0" timeOffset="-208886.59">6593 16820 535 0,'-14'9'3'16,"3"3"-4"-16,7 4 0 15,4 8-1-15,4 10-1 0,16 10 1 16,12 10 6-16,7 5 5 16,14 7-2-16,6 1-1 15,7 5-4-15,2-5-1 16,-3-2 0-16,0-8-2 16,-11-11-21-16,-11-16-69 0,-12-19-85 15</inkml:trace>
  <inkml:trace contextRef="#ctx0" brushRef="#br0" timeOffset="-208617.37">6990 16857 466 0,'-2'31'-2'15,"2"-1"0"-15,2 4 2 16,10 2 0-16,5-1 0 0,0-3 0 16,3-5 0-16,1-7-2 15,-1-11 1-15,0-9-3 16,2-3 6-16,0-21-1 16,-3-12-1-16,-2-7-29 0,-7-12-57 15,-4-4-8-15,-6 3-9 16</inkml:trace>
  <inkml:trace contextRef="#ctx0" brushRef="#br0" timeOffset="-208304.26">7192 16736 132 0,'-20'-34'100'0,"-2"9"-11"16,3 11 0-16,0 8-12 16,9 6-51-16,0 13-5 0,8 11-17 15,2 7-4-15,4 12 0 0,9 4-1 16,4 5 1-16,5-1 0 16,0-4 0-16,5-7 0 15,-2-9 0-15,2-9 1 16,-4-15-1-16,-1-7 1 15,-3-27 0 1,-4-14 2-16,-6-16-1 16,-6-13-2-16,-3-10-17 15,-2-8 4-15,-11 1 12 0,-6 5 2 16,4 7 0-16,-4 14 0 0,5 13 4 16,-1 16 16-16,7 15 10 15,-1 12 0-15,5 5-22 16,2 15-10-16,2 8-2 15,8 9 0-15,9 5 1 16,7 8 2-16,8 5-1 16,7 0 0-16,3 4 2 0,3-1-2 15,-4-6-39-15,-6-15-104 16</inkml:trace>
  <inkml:trace contextRef="#ctx0" brushRef="#br0" timeOffset="-207742.77">7380 16552 613 0,'-6'0'0'0,"2"-7"0"16,4-4-2-16,0-4 1 0,7-7-2 16,3-3-4-16,1-3-26 15,-5-1-35-15,1 2-21 16,-6 4-24-16,-1 5 99 15,0 8 74-15,-1 3 37 16,-6 7-48-16,6 7-26 16,1 8-14-16,0 7-4 0,3 3 2 15,10 3 0-15,5-1-4 16,4 0-1-16,5-2 0 16,5-4-2-16,0-8 1 15,0-9-27-15,-3-4-14 0,-3-11 20 16,-11-10 20-16,-3-10 1 15,-7-5 1-15,-3 1 0 16,-2-1 1-16,0 6 3 16,-2 3 17-1,-2 10-6-15,3 4 1 16,-1 7-2-16,2 6-5 0,0 0-13 0,3 7-1 16,8 2 3-16,4 4-1 15,0-3 2-15,5-2-1 16,1-5-1-16,-4-3-9 15,0-9-5-15,-5-8 14 16,-5-12 3-16,-7-3 1 16,0-4 5-16,-4-3 12 0,-6 3-2 15,-5 5 7-15,-1 7-6 16,0 8-6-16,0 9 15 16,-2 7-15-16,-2 9-11 15,4 11-5-15,-1 6-26 16,7 1-52-16,6-9-110 15</inkml:trace>
  <inkml:trace contextRef="#ctx0" brushRef="#br0" timeOffset="-207430.33">7827 15905 630 0,'-7'-4'-5'15,"2"4"-8"-15,1 10-41 16,4 9 17-16,0 12 28 0,4 1 7 16,9 1 2-16,8-3 0 15,2-5 1-15,3-10-1 16,1-10 0-16,-1-5 1 16,-3-18 0-16,-3-10 0 15,-8-9 4-15,-1-6 9 16,-11-2 1-16,0 6-1 0,-9 5 1 15,-9 11 4-15,-5 12-9 16,-6 11-5 0,1 3-5-16,1 17-2 15,0 7-1-15,5 1-39 16,8-3-109-16</inkml:trace>
  <inkml:trace contextRef="#ctx0" brushRef="#br0" timeOffset="-207117.82">7895 15843 604 0,'15'-21'3'0,"0"-5"-4"16,9 5-1-16,3 3 1 16,3 2-14-16,3 7-14 15,-1 8 15-15,-1 1 3 0,-4 8 0 16,-4 10 4-16,-5 7 4 15,-4 5 1-15,-5-3 2 16,-4-2 0-16,-5-5 0 16,0-6 1-16,0-12 0 15,-3-2 22-15,-8-14 29 0,0-11-32 16,-1-7-11-16,1-4-7 16,4-3-4-16,1-1 2 15,5 3-10-15,-3-4-21 16,1 4-53-16,-4-1-256 15</inkml:trace>
  <inkml:trace contextRef="#ctx0" brushRef="#br0" timeOffset="-206898.08">8071 15256 597 0,'7'9'3'0,"4"3"-21"15,10 6 16-15,6 10 2 16,6 10 1-16,2 6-2 16,4 8-5-16,0 0-22 15,-3 0 13-15,0-6-5 16,-2-6 0-16,-7-10-35 16,-7-13-36-16,-6-4-64 0</inkml:trace>
  <inkml:trace contextRef="#ctx0" brushRef="#br0" timeOffset="-206423.76">8419 15637 286 0,'-17'-38'58'15,"-3"-7"-10"-15,4-5-4 16,-2-2-39-16,5 2 27 16,2 7 4-16,6 5-34 15,3 10 6-15,2 8 12 16,2 6 0-16,6 7-6 16,4 7-11-16,-5 4-2 0,-2 19-4 15,-5 9-2-15,0 11-9 16,-7 7 3-16,-3 0 8 15,0 0 2-15,5-11 1 16,3-9 1-16,2-10-3 16,4-13-1-16,9-7-2 0,6-7 6 15,1-11 0-15,7-2-1 16,0-4 0-16,-1 0-3 16,5 1 5-16,-4 0-2 15,-5 3 1-15,-1 1-2 0,-3-1 3 16,-7 1-2-16,-4-1 0 15,-5-2 3-15,-2-3 3 16,-2 0 0 0,-5-1-4-16,-3 0-1 0,2 5 0 0,3 5 2 15,3 7 10-15,2 5 2 16,0 4-7-16,5 10-14 16,7 6 5-16,5 7 3 15,3 2 0-15,1 0-2 16,6-2 0-16,2 0 5 15,1-7-4-15,-1-7-1 0,-5-9 1 32,-7 0-13-32,-7-20-5 0,-7-11-12 15,-3-9-83-15,-18-7-306 16</inkml:trace>
  <inkml:trace contextRef="#ctx0" brushRef="#br0" timeOffset="-206303.6">8505 14924 532 0,'-8'0'54'0,"1"0"-20"16,5 2-24-16,2 5-12 16,0 4-1-16,0-3-14 15,0 1-153-15</inkml:trace>
  <inkml:trace contextRef="#ctx0" brushRef="#br0" timeOffset="-205818.66">8901 14926 495 0,'7'-16'110'16,"-7"3"-111"-16,0 4 2 0,-7 9-2 15,-7 0-6-15,-5 14 7 16,1 8 0-16,1 2 0 15,5 5-1-15,5 0 1 16,7-1-1-16,0-6-14 16,10-2-56-16,2-13-26 15,2-7-84-15,1-6-37 0,-3-15 271 16,0-6 68-16,-6-7 22 16,-2 0-44-16,-2 2-32 15,-2 5-22-15,0 8 1 16,0 5-6-16,0 7-6 15,0 7-17-15,3 0-20 16,8 14 1-16,5 5-2 0,6 10 5 16,7 5 0-16,5 3-1 15,5 6 0-15,2 2 1 16,3-1-1 0,0-1 1-16,-10 0-1 15,-3-2 1-15,-9-2-3 0,-12 1-3 0,-7-3-11 16,-3-3 17-16,-1 1 0 15,-6-1-1-15,-2-3 2 16,-1-1-2-16,0-3-1 16,-4-2-15-16,-4-7-67 0,0-15-85 15</inkml:trace>
  <inkml:trace contextRef="#ctx0" brushRef="#br0" timeOffset="-205521.77">9159 14084 522 0,'22'46'1'16,"-4"4"2"-16,5 14-1 15,4 8 0-15,0 1-3 16,-2-4-72-16,-1-6-91 16,-1-15-89-16</inkml:trace>
  <inkml:trace contextRef="#ctx0" brushRef="#br0" timeOffset="-204145.99">9805 14105 439 0,'-5'-18'2'16,"-5"6"0"-16,3 1 0 15,1 6 3-15,-5 5 11 16,1 0 6-16,-7 7-2 16,3 13-14-16,-1 1 0 0,3 9 3 15,3 8-1-15,1 3-1 16,8 0-5-16,0 0 0 15,8-2-2-15,5-7 0 16,3-7 0-16,2-9 1 16,0-12-3-16,-1-4-2 15,-4-13 4 1,0-13 2-16,-5-8-3 0,0-6-10 16,-4-4-14-16,-3 1 23 15,-1 6 1-15,0 3 3 16,0 10 21-16,0 10 22 15,0 5-14-15,-5 9-8 0,-1 9-21 16,3 9-3-16,-1 7-1 16,1 6 2-16,3 1 0 15,0-4-1-15,8-3 1 16,7-7 0-16,4-9-8 16,3-9-3-16,0-5 2 0,2-17 7 15,-5-8-1-15,-3-6-2 16,-3-5 2-16,-4-3 4 15,-4 2 0-15,-5 3 0 16,0 5 9-16,0 9 0 16,-3 7 3-16,-2 11 5 0,0 7 6 15,0 0-16-15,3 16-10 16,1 7 0-16,1 4 1 16,1 4 1-16,10-5-3 15,5-4-1-15,6-6 1 16,-1-7 6-16,1-6-3 0,0-3 0 0,-3-8 1 15,-2-14-1-15,-5-6 3 16,-1-6-2-16,-4-6 0 16,0-1-1-16,-5 2 2 15,-1 5-2-15,1 6 1 16,-2 8 1-16,2 6 6 0,1 8 4 16,9 6-7-16,0 6-7 15,6 13-2-15,4 10 4 16,3 8-1-16,-2 12 1 15,2 4-2-15,-3 6-2 16,-6 1 3-16,-7 7-5 0,-9-3-8 16,0-3-1-16,-9-9-4 15,-7-12 3-15,0-13 8 16,-3-16 5-16,9-11 2 16,3-27 5-16,5-12-8 15,2-13-8-15,4-8 7 0,8-10 5 16,4-5 1-16,2-2 5 15,4-3 3-15,-4 1-2 16,3 2-2-16,-3 8-1 16,-6 8-1-16,-2 11 1 15,-6 9 2 1,-4 15 4-16,0 9-2 0,-9 10-3 16,-4 7-5-16,1 16-3 15,-3 8 1-15,4 11-1 16,3 4 1-16,1 6 1 0,7-4 0 15,0-2 1-15,8-7 0 16,6-7 0-16,5-5-1 16,0-9 1-16,3-6 0 15,3-5 0-15,0-3 1 16,2-15-1-16,-4-7 0 0,2-5 0 16,1-10-1-16,-6-2 1 15,-5-7-6 1,-3 3 1-16,-5 1 5 0,-7 3 0 0,0 9 2 15,-4 5 0-15,-4 7 3 16,3 6 0-16,0 5-1 16,1 6-3-16,4 4 0 15,0 0-5-15,9 3-5 16,4 6 7-16,5 4 1 0,0 5 1 16,1-2 0-16,3 6 1 15,-4-3-2-15,1 0 2 16,0 5-1-16,1-3 0 15,-3 2 0-15,3-3 0 16,-2-4 0-16,4-6 1 16,3-2-1-16,2-8 1 0,7-6 1 15,5-14 0-15,8-8-2 16,5-12-24-16,9-7-38 16,8-16-121-16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4:40:57.431"/>
    </inkml:context>
    <inkml:brush xml:id="br0">
      <inkml:brushProperty name="width" value="0.05292" units="cm"/>
      <inkml:brushProperty name="height" value="0.05292" units="cm"/>
      <inkml:brushProperty name="color" value="#FF0000"/>
    </inkml:brush>
  </inkml:definitions>
  <inkml:trace contextRef="#ctx0" brushRef="#br0">5390 7654 180 0,'2'-20'20'16,"-2"0"-20"-16,0 7 0 15,0 1 1-15,-7 4 6 0,-6 2 1 16,1 1-7-16,-2 1-12 16,-1-1 13-16,3 1-3 15,-2-1 9-15,8-2-2 16,2 0 2-16,1-2 6 0,3-2-6 15,0 2-2-15,0 1-2 16,0-2 3-16,0 1 0 16,0 2-4-16,1 0 7 15,-1 2-1-15,0-1 8 16,0 3 15-16,0 0-18 0,2-1-9 16,-2 2-1-16,2 2-3 15,1 0-2-15,1 0 1 16,3 6-4-16,-1 4 3 15,-1 4 0-15,2 0 2 16,0 6-1-16,1-2 0 16,-1 2 1-16,3-6-1 0,2-1-1 15,3-8 0-15,5-5 2 16,9 0 7-16,4-16 10 31,8-6-5-31,6-6-7 0,8-4-3 16,6 0 0-16,0 0 2 0,0 1-1 0,0-1-57 15,-7-4-109-15</inkml:trace>
  <inkml:trace contextRef="#ctx0" brushRef="#br0" timeOffset="814.94">9016 7172 182 0,'-5'0'94'16,"0"0"-92"-16,2-2 13 16,1 2 11-16,2 0-20 15,0 0-11-15,0 0-9 0,3 5 15 16,2 3-1-16,0-1-2 16,-3 4 6-16,-2 1-3 15,0 2 1-15,0 2-1 16,0 2 0-16,0 2 0 0,-2-2 8 15,2-2-16-15,0-2 16 16,9-3-9-16,9-4 1 16,10-5 4-16,14-2 5 15,16-16-3-15,22-16 7 16,19-12-2-16,14-12-7 16,12-9-44-16,4-11-85 0</inkml:trace>
  <inkml:trace contextRef="#ctx0" brushRef="#br0" timeOffset="1845.52">13156 7370 325 0,'-3'0'-66'0,"1"0"83"15,2-13-26-15,9 3 6 16,7-1 3-16,4-3-2 16,0-4 2-16,-4 0-2 15,-4 2 4-15,-5 0 0 0,-1 3-1 16,-6 3 12-16,0 4 13 15,0 5 17-15,0 1-25 16,-4 1-20-16,1 10-3 16,3 5 2-16,0 4 1 15,0 3-1-15,9 2 1 16,9-2 1-16,10-3 0 0,15-4-3 16,17-13 1-16,17-3 5 15,20-25 3-15,18-15-1 16,9-20-1-16,5-9-139 15</inkml:trace>
  <inkml:trace contextRef="#ctx0" brushRef="#br0" timeOffset="2447.36">17408 7218 213 0,'-3'4'37'16,"3"-4"-8"-16,-4 0-25 15,4 0-8-15,0 0 0 16,0 0 3-16,0 0 3 15,0 0 1-15,0 0 5 0,0 2-4 16,9 3 2-16,6 1-6 16,4-3 0-16,12-3 1 15,11 0-1-15,15-7 2 16,15-13 0-16,18-10 3 16,10-10-1-16,12-8-51 0</inkml:trace>
  <inkml:trace contextRef="#ctx0" brushRef="#br0" timeOffset="3056.2">21562 7406 222 0,'-2'0'57'0,"2"0"-47"16,0 0-10-16,0-2-1 16,0 2-2-16,0-2 4 0,0 2 3 15,0 0 6-15,0-1 2 16,0 1 1-16,-2 0-6 15,2 0-8-15,0 0-2 16,0 0 2-16,7 1-3 16,15-1-2-16,23 0 7 15,27-7 34-15,30-18-2 0,33-11-23 16,15-19-4-16,20-16-126 16</inkml:trace>
  <inkml:trace contextRef="#ctx0" brushRef="#br0" timeOffset="4879.26">2838 6011 232 0,'0'0'27'15,"-3"0"5"-15,-2-2 1 16,3-2 4-16,-3 3-10 16,3-1-21-16,2 2-6 0,0 0-2 15,-2 0 1-15,2 0 1 16,0-2 3-16,-4 2 1 16,4 0 5-16,-4 0-1 15,3 4-7-15,-3 10-6 16,4 6 2-16,0 10 0 0,0 7 2 15,2 8-1-15,6 8-1 16,4 6 2-16,-2 7 1 16,-3 9 0-16,-5 4 0 15,-2 4 1-15,0 9-1 16,-9 2 3-16,-8-1-2 0,-3-4 0 16,0 2 1-16,-1-6 0 15,4-6 0-15,-1-10 1 16,4-4 4-16,4-12-5 15,0-11 5-15,3-16-5 16,0-20-63-16,5-17-98 16</inkml:trace>
  <inkml:trace contextRef="#ctx0" brushRef="#br0" timeOffset="6083.55">2482 6096 346 0,'0'0'-1'0,"0"0"-2"16,13-3-9-16,11 3 9 0,5 0 3 16,7 0-7-16,8-2 1 15,1-3 6-15,5-3 0 16,2 1-1-16,4-5 0 16,4-2 4-16,8 0 7 0,8-2-3 15,9 1-1-15,10-1-5 16,10-2 0-16,7 2 1 15,5 0 0-15,4 2-1 16,-1-1-1-16,1 5 1 16,-5 1-2-16,1 0 1 0,-4 2 1 15,2-4 4-15,2 2 3 16,3 0-2-16,8-1-1 16,-1-3-2-16,4 0-2 15,0 1 1-15,-1 0 2 16,-8-1-3-16,0 4-1 15,-9 0 0-15,-5 2 1 0,-6 2-2 16,-2 3 2-16,1 2-3 16,1 0 3-16,2-2 0 15,6 2-1-15,1 0 3 16,4 2-3-16,2-2 3 16,0 0-2-16,2-4-2 15,-7-5 2-15,2 1-1 0,-9-2-2 16,2 2 3-16,-4 3-3 15,4 1 1-15,-2 2 2 16,4 2-1-16,-4 0 0 16,2 0 2-16,-4 0 0 15,-1 0-3-15,3 0 2 16,-3-2 0-16,2-3-2 16,-1-2 1-16,-4 0 0 0,1 1 1 15,-5-1-1-15,0 4-1 16,-5-1 1-16,-2 4 0 15,-3-2 0-15,-7 2 0 16,-2 0 0-16,-6 0 1 0,-9 0-1 16,0 0 0-16,-2-1 0 15,-1 1 0-15,-1 0 0 16,-3 0 5-16,0 0 3 16,-5 0-5-16,-7 0-1 15,-6 0-1-15,-5 1-1 0,-4 3 0 16,-4 1 0-16,1 2 0 15,-2 4 0-15,5 1 1 16,-1 3 0-16,3 1-1 16,-1 3 0-16,6-1 2 0,-1-1-2 15,-1-3 0-15,2 0 0 16,-2 0 1-16,1-1 0 16,-5-1-2-16,-1 3 1 15,0 2 0-15,-5 1 1 16,0 3 2-16,-1 6-1 15,-3 4 0-15,-5 2-1 0,-2 5 0 16,-6 5 1-16,0 5-2 16,-3 0 2-16,-2 6-2 15,0 1 0-15,0 2 0 16,4 4 1-16,3 1-1 16,6-2 0-16,2 2-1 0,4-6 1 15,0-2 0-15,3-4-2 16,-2-2 1-16,-6-4 4 15,-3-2-2-15,-6-3 9 16,-5 0-3-16,0 0-3 0,-5-1 1 16,-6-3-1-16,-3 1-2 15,-3 0 1-15,-2-1 0 16,-5-2 0 0,-3 0 0-16,-3 0 0 0,-4-5-55 15,-2-6-67-15</inkml:trace>
  <inkml:trace contextRef="#ctx0" brushRef="#br0" timeOffset="7545.46">2268 7632 242 0,'5'2'-61'0,"5"-2"54"0,5 0 0 16,3 0 1-16,4-2 3 15,1-5 11-15,6-2 35 16,0 0-15-16,3-2-7 16,-1 1-5-16,1-1-6 15,4 2-3-15,3 2-1 0,0-3-5 16,3 0 1-16,1 2-2 16,2-1 1-16,3-2-1 15,3 1 1-15,5-2 7 16,0 2 13-16,7-5 6 0,6 5-1 15,1-5-4-15,6 5-7 16,6-1-7-16,2 0-6 16,6 3 1-16,3-1-1 15,4 1-1-15,0 0 0 16,-2 1 1-16,0-1-2 16,-3 1 0-16,-7 0 1 0,-6 2-1 15,-6-2 1-15,-7 1 3 16,-1 1-2-16,-2 1 0 15,0 3 0-15,-1-1 1 16,5 0-2-16,4 2 0 16,0 0 0-16,-1 0 0 0,4 0 0 15,-3 5-1-15,-2 1 0 16,3-3 0-16,-7 3 2 16,1-3-4-16,0-1 2 15,0 1 2-15,1-1-2 16,-1 2 0-16,3-2 0 0,1 1 0 15,1-1 0-15,5 0 0 16,1-1 2-16,4-1-1 16,2 0 0-16,4 0 0 15,1-3-1-15,2-2 0 16,-2-3 0-16,4 0 0 0,1-3 0 16,2 0 1-1,2-1 0-15,0 1 0 16,-1 0 1-16,1 2-2 0,-4-2 0 15,2 1 1-15,-5 1 2 0,2 2-5 16,-2-2 4-16,-1 4-2 16,-1-1 0-16,-4 1 0 15,1 0 0-15,-2 1 0 16,-3-2 1-16,-1 3 0 16,3 0-1-16,0-3 0 15,-1-1 0-15,-1 2 1 0,1 1-1 16,-4 0 1-16,1 1 0 15,-2 1-1-15,0-3 0 16,-1 3 0-16,-1 0 1 16,0 0-1-16,2-1 1 0,-3 1-1 15,-2-1 0-15,2 1 0 16,-2-2 0-16,1 0 0 16,2 1 0-16,1-1 1 15,3-1-1-15,-2 0 0 16,2-2-2-16,-1 1 4 0,1 1-2 15,0 0 0-15,0-1 2 16,-2 1-2-16,2 1 1 16,-3 1-1-16,-2-3-1 15,-4 3 3-15,-6-2-1 16,-5 1-1-16,-9 0 0 16,-3 2-1-16,-10 0 1 0,-4 1 0 0,-9-1 1 15,-3 2 0-15,-4 0 1 16,-4-2 1-16,-4 2-1 15,-1 0 2-15,0 0 0 16,-3 0 0-16,-3 2-3 16,-1 3 0-16,-3-5-7 0,-14-10-158 15</inkml:trace>
  <inkml:trace contextRef="#ctx0" brushRef="#br0" timeOffset="8962.26">8218 12794 520 0,'-3'0'-5'15,"3"-1"4"-15,0-7-1 16,0 3 3-16,3 3-2 16,4 2 0-16,4 4-1 15,6 19 1-15,6 13 2 0,4 10 5 16,11 9 7-16,4 11-9 15,11 6 1-15,6 3 0 16,-1-2-2-16,-2-9-3 16,-9-6 3-16,-7-16-2 15,-15-10 0-15,-18-16-3 16,-7-12 0-16,-19-7 7 0,-8-20-5 16,-9-18-25-16,-4-14-42 15,-3-13-91-15</inkml:trace>
  <inkml:trace contextRef="#ctx0" brushRef="#br0" timeOffset="9414.89">8274 12793 431 0,'-21'-8'3'15,"0"1"6"-15,9-2 25 16,4-2-16-16,4 1-9 16,4-1 1-16,0 1 1 15,7 2-4-15,10 5-3 0,10 3 0 31,7 9-3-31,8 12 2 0,5 8 2 16,7 8-1-16,7 4-2 0,5 1-1 16,-1-4-1-16,-1-2 1 15,-6-9-1-15,-11-9 2 16,-13-10 0-16,-15-8 1 0,-11-15 1 16,-8-19 17-16,-8-16 9 15,-13-11-24-15,-4-10-3 16,-9-8-2-16,0 1-3 15,0 6-13-15,3 14 1 16,4 9 10-16,7 16 4 0,6 13 2 16,5 9 12-16,3 9-2 15,6 2-7-15,2 2-12 16,13 16 2-16,4 5 4 16,8 7 1-16,4 10 0 15,3 6-1-15,1 6 1 0,2-1 2 16,-3 5-2-16,0-1 5 15,2-1 2-15,-2-3-4 16,2-3 0-16,-4-10-1 16,-1-6-1-16,-8-12-5 15,-6-11-73-15,-7-9-106 0</inkml:trace>
  <inkml:trace contextRef="#ctx0" brushRef="#br0" timeOffset="9917.81">9032 12448 529 0,'0'19'1'15,"-2"-1"-3"-15,2 2 2 16,0-4 0-16,3-5-2 16,5-6-1-16,-6-5-3 0,-2-2-3 15,0-16 12-15,-6-5 2 16,-6-4-1-16,-4-1 2 15,-1 0-3 1,-1 4 2-16,6 9 5 16,1 5 11-16,3 10 11 0,7 4-20 0,1 16-13 15,3 10-2-15,12 8 1 16,5 4-1-16,6 3 0 16,5-2 3-16,4-4 0 15,0-9 1-15,-2-8-1 0,-3-8 1 16,-3-10-1-16,-6-4 1 15,-2-15 2-15,-9-15 8 16,-5-15-6-16,-5-12-2 16,-7-12-3-16,-15-8-9 15,-4-3-4-15,-4 0 2 16,1 13 4-16,5 14 7 0,6 15 3 16,6 12 16-16,7 14 9 15,3 11 2-15,2 1-21 16,9 15-17-16,9 10 6 15,5 7 2-15,7 7 0 0,7 5 0 16,2 2 0-16,2 3 1 16,6-3-1-16,-6-1 1 15,-10-7-70-15,-9-10-115 16</inkml:trace>
  <inkml:trace contextRef="#ctx0" brushRef="#br0" timeOffset="10089.68">9289 12332 315 0,'-6'0'235'16,"1"0"-215"-16,3-3 15 15,2-14-26-15,3-5 4 0,9-7 9 16,0-7-1-16,3-3-17 16,0 0-6-16,-2 0-134 15,-4 3-257-15</inkml:trace>
  <inkml:trace contextRef="#ctx0" brushRef="#br0" timeOffset="10651.47">9415 11899 623 0,'-2'4'8'0,"2"7"-12"0,7 3-5 16,13 5 8-16,4 10-1 15,2-1 2-15,2 8 2 16,-1-3-3-16,-3 2 2 16,-5-5 0-16,-6-4-1 15,-4-10 1-15,-6-3 2 0,-3-6 13 16,0-7 10-16,-7-3-2 16,-7-15 2-16,-4-13-22 15,-2-6-7-15,1-6 1 16,2-2-6-16,7 7 1 15,2 2 3-15,6 11 4 16,2 7-1-16,2 6-1 0,9 4-1 16,0 7 0-16,4 1 0 15,0 0 3-15,5 3-1 16,-2 12 1-16,2 0-1 16,0 3 0-16,-6 4 2 0,1-4-1 15,-5-3 1-15,-4-3 0 16,-3-7 0-16,-3-5 1 15,-2-5 4-15,-8-15-1 16,-3-10-5-16,0-9-3 16,3-7 0-16,2 2-1 15,5 3-3-15,1 5 4 0,2 10 2 16,0 6 1-16,8 11 1 16,1 6 2-16,3 3 0 15,4 5-2-15,3 11 0 16,0 7 0-16,4 0 1 15,3 6-2-15,2 0 0 0,0-5 2 16,3-2-3 0,1-4-38-16,0-11-61 15,-3-7-102-15</inkml:trace>
  <inkml:trace contextRef="#ctx0" brushRef="#br0" timeOffset="11292.02">9968 11419 360 0,'-24'-22'187'0,"-5"5"-185"16,2 4 11-16,2 3 8 0,4 6 7 16,4 4-1-16,5 0-5 15,6 12-14-15,6 12-11 16,3 9 0-16,12 5 1 16,6 5 2-16,6 0 0 15,0-2-3-15,4-7 3 0,-4-9 0 16,-2-11-1-16,-5-10 1 15,-6-4-1-15,-4-18 3 16,-6-14 4-16,-4-6-3 16,0-7-2-16,-8-3-1 15,-5 4 0-15,1 6-1 0,-1 10 2 16,4 10 1 0,4 11 13-16,3 7 2 0,2 5-13 15,0 13-6-15,0 5 0 16,6 2 0-16,4 2 2 15,5-2 0-15,1-5 0 16,2-10 0-16,-1-8-1 16,0-2 1-16,-3-18 2 0,-1-14 3 15,-6-12 0 1,-4-12 2-16,-3-8-3 16,0-7-1-16,-10 1-1 0,-7 0-2 0,0 11 0 15,-5 15-2-15,-1 12 2 16,-3 15 2-16,2 16-2 15,2 1 0-15,4 18 0 0,7 7 0 32,11 5-3-32,2 0 0 15,18 3 0-15,9-5 1 0,10-3-1 16,6-4 2-16,4-5 1 0,1-3 1 16,-4-1-1-16,-3 1 0 15,-8 5 2-15,-9 0-4 16,-8 5 3-16,-11 2-2 15,-7 1 4-15,0 1 0 16,-7-2-2-16,-3-7 0 16,0-6-3-16,-2-12-36 0,2-8-40 15,-2-24-78-15,0-18-205 16</inkml:trace>
  <inkml:trace contextRef="#ctx0" brushRef="#br0" timeOffset="11777.84">10181 10570 404 0,'-1'-27'75'0,"-4"16"1"16,5 9-3-16,0 4-57 16,0 20-20-16,13 12 10 15,1 10-2-15,8 10-2 16,5 10-1-16,5 10-1 0,6-4 1 16,6 2 0-16,-3-6 0 15,1-7 0-15,-3-13-1 16,-11-10 0-16,-7-15-4 15,-14-10-49-15,-7-11-54 16,-15-9 24-16,-12-16-52 0,-9-13 117 16,-2-6 46-16,2-9 53 15,3-1-37-15,9 1 2 16,6 0-13-16,6 9-8 16,7 1 9-16,5 4 2 0,10 1-10 15,11 5-8-15,14 1-3 16,4 3 0-16,9 10-3 15,4 10-1-15,1 9-3 16,-6 10-1-16,-5 19-3 16,-8 6-2-1,-6 8-1-15,-1 0 1 0,-3 0-1 16,1-10 0-16,1-5-1 0,2-13 0 16,-1-8-1-16,4-7 2 15,-2 0 1-15,0-8-3 16,-1 2-7-16,-3 6-24 0,-2 2-59 15,-10 21 15-15,-6 15 12 16,-7 12 34-16,-7 12 13 16,-9 13-14-16,-10 7-126 15</inkml:trace>
  <inkml:trace contextRef="#ctx0" brushRef="#br0" timeOffset="12532.63">9213 13968 559 0,'0'-21'-1'0,"0"-10"-2"31,0-3 0-31,9 0 4 0,2-3-1 16,-6 1-1-16,-3 2 2 0,-2 6 1 16,-7 6 0-16,-11 10 5 15,-8 12 5-15,-8 5-6 0,-1 24 2 16,-1 11 1-16,4 14 6 15,6 11 5-15,14 2-8 16,12 5-9-16,9-1-3 16,27-3-2-16,14 0 1 15,15-6 0-15,15-5 1 0,6-11 1 16,4-8-2-16,-2-13 2 16,0-7 1-16,-5-7-3 15,-13-3 1-15,-9 7 1 16,-8 6-1-16,-12 8 0 15,-13 9-1-15,-12 8 1 0,-6 5 1 16,-10 5-1-16,-2-3 3 16,-15 0-1-16,-6-4-1 15,-8-12 1-15,-3-9 2 16,-2-11-2-16,-1-17-1 16,3-2 0-1,7-25-4-15,9-14-3 16,7-9 4-16,11-5 2 15,4-2 0-15,14 3-1 0,1 9 0 16,8 7-1-16,2 9 0 16,-2 6-24-16,2 4-47 15,-2-2-46-15</inkml:trace>
  <inkml:trace contextRef="#ctx0" brushRef="#br0" timeOffset="13341.48">9951 14034 455 0,'-9'0'46'0,"4"2"-46"0,5 10 0 16,0 8-2-16,12 3 0 15,10 5 9-15,5 5 6 0,4-1-1 16,1-3-4-16,4-6-2 15,-4-6-5-15,0-7 0 16,-8-9 0-16,-7-1-2 16,-4-13 4-16,-9-12 15 15,-4-10 16-15,-4-10-22 0,-7-5-8 16,-1 1-5-16,1 2 1 16,0 11 0-16,4 11-1 15,7 13 2-15,0 10-1 16,12 2-4-16,8 18 6 0,6 2 5 15,4 4-3-15,4 2 0 16,5-2-1-16,2-6-3 16,-2-4 1-16,-2-8 0 15,-4-6-1-15,-6-7 0 16,-13-18-2-16,-13-13 1 16,-2-12 5-16,-20-12-3 0,-13-16-1 15,-8-10-7-15,-10-3-9 16,-2 2-17-16,4 8 7 15,3 12 18-15,12 22 7 16,1 12 10-16,15 20 32 16,11 12-10-16,8 6-11 0,1 15-20 15,18 10-5-15,12 9 2 16,9 9 2-16,6 8 2 16,9 8 0-16,2 4 1 15,2 3-2-15,-4 3 1 0,-6-6 1 16,-4-5-2-16,-9-11 0 15,-11-13 1-15,-9-12-1 16,-10-14 1-16,-6-11 2 16,-7-11 5-16,-13-19-8 15,-6-11-5 1,-3-11-13-16,2-3 10 16,1-3 6-16,10 6 1 0,3 3 0 0,8 6 2 15,5 2-1-15,0 4 5 16,11 5 2-16,4 2 2 15,7 6-5-15,5 10-1 0,4 10-3 16,-2 4 0-16,-1 22-1 16,-2 15 1-16,-7 13 1 15,-4 10 1-15,-7 8 0 16,-2 2 0-16,-6-4-2 16,0-13 1-16,0-17-31 0,-6-24-65 15,-2-13-123-15</inkml:trace>
  <inkml:trace contextRef="#ctx0" brushRef="#br0" timeOffset="14293.81">10653 13264 379 0,'-8'14'158'0,"-4"2"-158"15,11 5-1-15,1 4-1 16,14 6 4-16,7 4 11 15,12 5 11-15,5-2-5 0,5 5-11 16,-2-2-5-16,2 0 0 16,-5-5-3-16,-9-6 1 15,-7-7-1-15,-9-8 1 16,-6-8-1-16,-7-7 1 16,-7-4 23-16,-10-17 3 0,-8-13-26 15,-4-9-2-15,-3-9-5 16,-1-5-2-16,6 4-10 15,9 1 10-15,8 10 7 16,4 8 1-16,6 10-1 16,0 4 4-16,11 12 4 0,-3 3-2 31,7 5-3-31,1 9-1 16,2 14 2-16,6 2-2 0,-1 6 3 0,4 4-4 15,1 0 0-15,1-3 1 16,0-7 0-16,-2-5-1 15,-2-11-1-15,-6-9 1 0,0-3 0 16,-7-18 0-16,-8-11 2 16,-4-12-1-16,-4-10-2 15,-13-4-8-15,-5-5-10 16,0 6 3-16,-2 9 12 16,2 9 4-16,3 14 4 0,4 12 21 15,3 8 0-15,4 5-10 16,6 4-10-16,2 11-6 15,0 5-2-15,10 7 1 16,10 1 3-16,2 1-2 0,4-2-1 16,2-4 2-16,3-7-1 15,-2-7 0-15,-3-9 1 16,-3 0-1-16,-4-18 1 16,-7-12 1-16,-7-8 1 15,-5-8 0-15,-5-6 0 16,-12-3-1-16,-4 1 0 0,1 10-1 15,3 7 1-15,4 10 0 16,4 12 1-16,6 8 17 16,1 7-7-16,2 5-14 15,5 12-3-15,12 0 3 16,4 9 2-16,6-2 1 0,3-2-1 31,4-6 1-31,2-6 1 16,-2-10-3-16,-5 0 2 0,-9-14 0 0,-6-12 2 15,-12-9 4-15,-2-7 4 0,-16-12-3 16,-9-8-6-16,-8-9-1 16,-1 3-2-16,4 5 2 31,3 13-3-31,8 14 2 0,4 14 4 16,8 14 5-16,1 8 11 0,6 13-17 15,0 10-10-15,0 11 2 16,13 7 4-16,8 5-4 0,8 4 6 15,5-2 1-15,6-1 0 16,0-5 0-16,1-2-4 16,-13-5-60-16,-8-8-63 15,-15-7-261-15</inkml:trace>
  <inkml:trace contextRef="#ctx0" brushRef="#br0" timeOffset="14418.83">11220 12735 171 0,'0'-23'449'16,"0"-4"-448"-16,8-7 0 0,8-5 1 16,-1-6-1-16,-1-5-2 15,-4-3-89-15</inkml:trace>
  <inkml:trace contextRef="#ctx0" brushRef="#br0" timeOffset="15068.5">11485 12244 628 0,'-7'-4'15'0,"-1"0"19"15,8 4-23-15,0 4-9 16,3 13-4-16,9 8 3 15,2 7 3-15,4 9-3 16,6 6 0-16,-4 1-2 0,6-2 2 16,-1-1 0-16,-3-9-1 15,-6-8 1-15,-3-8-2 16,-8-11 1 0,-5-9 0-16,-10-9 11 15,-9-20-12-15,-4-12-1 0,-6-9 0 0,0-5-5 16,2-4-1-16,1 5 7 15,6 3 1-15,1 6 0 16,9 9 1-16,0 8 0 16,0 6 0-16,5 8 7 15,-1 2 5-15,6 8-2 0,0 1 6 16,2 3-12-16,15 0-9 16,4 14 0-16,6 5 3 15,3 8 1-15,3 6 0 16,-1 0 1-16,-5 3 0 0,-7-2-1 15,-4-9 3-15,-5-7-3 16,-4-7 2-16,-7-11-2 16,0-8 9-16,0-19-7 15,-10-13-3-15,0-13-1 16,-2-9-6-16,-1 2-9 16,4-4 12-16,4 10 4 15,1 10 0-15,4 12 0 0,0 14 1 16,0 9 6-16,7 9-2 15,4 7-6-15,3 17 2 16,7 8 2-16,5 2-1 16,1 9 1-16,7 2-1 0,4-2 0 15,3-6-1-15,4-3-20 16,-2-9-33-16,-5-9-108 31</inkml:trace>
  <inkml:trace contextRef="#ctx0" brushRef="#br0" timeOffset="15748.78">12094 11717 582 0,'-27'-18'1'16,"-2"6"0"-16,2 4 4 15,3 8 14-15,1 0 5 0,5 24 5 0,8 8-16 16,2 9-9-16,8 9 0 15,2 7-1-15,14 0 1 16,8-4 0-16,6-5-4 16,3-4 1-16,-3-11 0 0,-1-11-2 15,-6-10 1-15,-5-12-1 16,-6-5 3-16,-6-20 3 16,-6-12-1-16,0-10-2 15,-6-5-1-15,-6-8-2 0,-3 0-5 16,3 11 4-16,3 8 1 15,1 11 2-15,1 12-1 16,6 9 4-16,-1 9 13 16,2 3-12-16,0 16-13 15,7 5 6-15,4 3 1 0,3 3 2 16,6-1-1-16,2-6-1 16,-1-11 0-16,3-7 1 15,-3-5-2-15,0-8 2 16,-6-19 2-16,-4-10 1 15,-6-13 0-15,-5-9-2 16,0-9 0-16,-5-3 1 16,-8 5-1-16,0 7 0 0,-4 12 1 15,-3 13-2-15,-1 18 2 16,-3 15 3-16,-1 1 1 16,1 16-4-16,10 9-1 15,9 1-2-15,5 3-2 0,18-2-2 16,16-2 2-16,9-7-1 15,7-4 2-15,4-1 4 16,0-8-2-16,-4 2 1 16,-5 4-1-16,-7-1 1 15,-8 8-3-15,-10 4 2 16,-14 8-2-16,-6 5 1 0,-15 3 2 31,-11 5 1-31,-11-2 0 16,-1-4-1-16,1-3-4 0,3-15-29 0,5-16-44 15,11-11-104-15</inkml:trace>
  <inkml:trace contextRef="#ctx0" brushRef="#br0" timeOffset="16296.95">12397 10887 546 0,'-16'-1'19'0,"-4"1"-14"16,4 16 8-16,3 8-2 15,4 12-4-15,9 5-4 16,0 7 4-16,13 12 3 16,10-2 1-16,7 8 3 0,6-5-2 15,3-2 1-15,-2 0 2 16,1-9 1-16,-4-7-4 16,-4-6-8-16,-1-9 1 15,-2-8-2-15,-3-9-3 16,-5-8 1-16,-3-3-2 15,-7-12 4-15,-7-13-20 0,-2-11-30 16,-18-6-8-16,-9-7 27 16,-3 1 22-16,-2 2 7 15,3 5 0-15,3 7 5 16,6 7 17-16,10 2 0 16,5 3-9-16,5 1 6 0,0-2-7 15,10-2-9-15,8 0-4 16,6-2 3-16,8 7 3 15,-1 8 1-15,3 12-4 16,-4 7-1-16,-12 26-3 16,-13 12 1-16,-5 13 3 0,-16 6 0 15,-9-3 1-15,6-6 1 16,2-9-1-16,10-14-1 16,7-17-4-16,18-15-5 31,14-13 5-31,19-21 5 0,8-12-4 15,16-9-3-15,8-10-3 0,3-3 5 0,1 3 4 16,-4 0-4-16,-5 8 1 16,-12 4-1-16,-6 3-10 15,-18 5-93-15,-3 6-403 16</inkml:trace>
  <inkml:trace contextRef="#ctx0" brushRef="#br0" timeOffset="19181.71">2255 6856 88 0,'40'-30'149'0,"-4"1"-152"16,-8 8 0-16,-2 7 0 16,-7 6-4-16,-7 1 7 15,-4 2 1-15,-5 1 24 0,-1-1 14 16,2 1 21-16,-3-1-36 15,3 2-12-15,-1-3-5 16,5 1-4-16,-1-2 2 16,4-4-4-16,-1 3 2 15,0-5-2-15,-3 4 2 0,-2-3 12 16,-3 4 9-16,-2-4 3 16,-6 0-6-16,-6 1-6 15,-11-2-8-15,-10 3-2 16,-6 2-2-16,-6 4 0 15,-3 4-2-15,-3 0-2 16,2 10-1-16,1 4 5 16,1 5-3-16,1 6-1 0,-1 7-1 15,-1 8 2-15,-3 10-1 16,-1 5 1-16,1 6-1 16,2 5 1-16,1 5-1 15,8 4 1-15,-1 2 0 0,7 1-1 16,3 10 0-16,2 8 0 15,4 6 0-15,0 6 0 16,3 5 1 0,3 6-1-16,0 6 1 0,5 4 1 15,1-1-2-15,4 2 1 16,4 2-1-16,4 0 1 16,1 4 0-16,0-2-2 15,8 5 1-15,9 4 1 16,4 8 0-16,4 7 0 0,7 6 0 15,2 4-1-15,10 7 1 16,2 4-1-16,8-1 0 16,6-1 0-16,2-4 0 15,5-4 0-15,6-2 1 0,3-2-5 16,7-8 6-16,8-4 0 16,1-7-1-16,5 3 1 15,7-5-2-15,6 4 2 16,4 0-1-16,1 3 1 15,4 9 0-15,3 2-1 16,0 0 0-16,-3-3 1 0,-1-3-2 16,-2-6 2-16,1-12 0 15,0-10 2-15,4-9 2 16,-3-9 0-16,-1-12-2 16,-1-7 1-16,3-11-2 15,-4-9-2-15,-2-11 0 0,-5-12 0 0,-3-9 2 16,-5-6-2-16,-12-9 1 15,-8-8 0-15,-10-7-1 16,-13-8-1-16,-10-1 0 16,-7 0 1-16,-11-10 0 0,-6-6-4 15,-11-8-64-15,-8-9-113 16</inkml:trace>
  <inkml:trace contextRef="#ctx0" brushRef="#br0" timeOffset="19626.84">5071 13516 506 0,'3'-19'3'16,"-1"2"-2"-16,5 9-1 15,2 2-1-15,2 5 0 0,5 1-1 16,4 0 0-16,3 12 1 16,2 12-1-16,4 15 3 15,1 12-2-15,1 17 1 16,-3 16 0-16,-2 14 0 16,-6 8 0-16,-4 4 0 15,-5 8 0-15,-4-2 1 0,-5 1 0 16,-2 0-1-16,0-2 0 15,0-4 0-15,-11-10-1 16,-9-15-214-16</inkml:trace>
  <inkml:trace contextRef="#ctx0" brushRef="#br0" timeOffset="20597.86">5190 16008 388 0,'-21'-8'3'0,"5"2"0"16,0 1 18-16,6 2 8 15,4 3-5-15,2 0-10 16,2 0-9-16,2 1-3 0,2 12-4 16,8 5 1-16,11 8 0 15,6 8 0-15,12 10 1 16,8 1-1-16,9 11 1 16,5 1 2-16,9 1-2 0,-1 3 0 15,3-4 6-15,-8-3-8 16,-11-8 0-16,-13-8 4 15,-21-10-2-15,-15-8 4 16,-11-13-1-16,-22-7 6 16,-10-5-5-16,-10-17-1 15,-3-6-4-15,-3-10 2 0,0-6-2 16,3-14-6-16,1-1-28 16,5-3 13-16,5 2 14 15,9 9 3-15,5 7 7 16,7 12 21-16,6 12 13 15,4 7 10-15,3 8-30 0,6 2-7 16,1 0-5-16,9 3-7 16,14 0-6-16,11 11 8 15,10 9-1-15,10 3 2 16,8 9-4-16,10 5 2 0,1 0 5 16,1 1 1-16,0-5-3 15,-10-6-1-15,-6-6 1 16,-17-10 2-16,-11-6-3 15,-11-5-2-15,-16-10 5 16,-3-17 3-16,-14-13 23 0,-9-10-11 16,-10-12-13-16,-2-8-2 15,-4 0-3-15,5 4 0 16,2 15-2-16,3 11 2 16,8 11 1-16,5 15 0 15,7 8 0-15,0 3-3 16,5-1-38-16,0 0-146 0</inkml:trace>
  <inkml:trace contextRef="#ctx0" brushRef="#br0" timeOffset="21128.6">5886 15898 405 0,'3'9'3'16,"1"-9"-8"-16,-1-6 8 15,-3-13 5-15,0-8 4 16,-3-5-6-16,-11-4-2 16,-5 4-4-16,0 6 0 15,-1 8 1-15,0 7 1 16,3 11 30-16,5 5 7 0,7 13-24 15,5 9-10-15,8 3-4 16,11 4-1-16,8-2 0 16,2 0-3-16,7-1 3 15,-1-8 2-15,1-5 2 16,-1-7-2-16,-4-10 0 0,-5-1-1 16,-3-16 2-16,-6-12-1 15,-10-10 0-15,-7-6 1 16,-2-12-1-16,-18-5-2 15,-5-3-13-15,-4 0-7 0,1 7 11 16,1 7 9-16,7 13 0 16,6 12 13-16,4 8 26 15,7 12 7-15,3 5-21 16,5 5-29-16,12 15-5 16,5 7 7-16,10 7 3 0,2 3 1 15,5 2-1 1,2-1 1-16,3-4-1 0,-3-4 2 15,-4-3-13-15,-8-4-96 16,-14-10-116-16</inkml:trace>
  <inkml:trace contextRef="#ctx0" brushRef="#br0" timeOffset="21677.65">6128 15684 533 0,'-2'0'2'0,"1"-3"-1"0,1-16-3 16,0-7 2-16,0-10 0 16,3-5 1-16,-3-3-3 15,0-3-16-15,-5 6-17 16,-4 9 11-16,0 9 25 16,0 7 7-16,2 7 46 0,5 9-3 15,2 0-17-15,7 11-38 16,7 6-2-16,8 5 4 15,3 1 2-15,6 0 2 16,-1-3-2-16,-1-2 1 16,-2-8-1-16,-4-6 0 0,-5-4-1 15,-7-2-1-15,-8-18 2 16,-3-6 6-16,-3-8-4 16,-8-7-2-16,-3 0 1 15,3-1-3-15,2 9-3 0,2 6 0 16,5 9 5-16,2 11-1 15,0 7-3-15,7 0-4 16,9 11 5-16,4 5 2 16,4-4 1-16,6 3 0 15,-1-7 0-15,0-6 1 16,-3-2 0-16,-6-2-2 0,-2-12 2 16,-9-7 1-16,-9-4-1 15,0-4 4-15,-10-3 14 16,-10 3-13-16,-4 2-2 15,-3 8 7-15,3 5 5 16,0 5-1-16,0 9 3 16,6 0-14-16,8 4-5 0,3 6-5 15,3 1-56-15,4-7-55 16,0-4-162-16</inkml:trace>
  <inkml:trace contextRef="#ctx0" brushRef="#br0" timeOffset="21957.57">6408 14801 638 0,'-7'21'-2'0,"0"8"-1"16,7 7-1-16,0 1 3 16,7 2-4-16,9-5 1 0,7-4 2 15,1-10-4-15,3-9 2 16,2-11 2-16,-4-4-1 15,-4-19 3-15,-4-13 2 16,-5-7 1-16,-7-7 9 16,-5 0 3-16,0 5-2 0,-14 3 6 15,-2 13-6-15,-9 8-4 16,-2 18-1-16,-2 3-6 16,2 14-4-16,2 8-1 15,5 2-38-15,4-6-68 0,8-10-190 16</inkml:trace>
  <inkml:trace contextRef="#ctx0" brushRef="#br0" timeOffset="22270.05">6442 14612 421 0,'0'-11'224'16,"0"2"-204"-16,2 6-1 15,9 1-18-15,2 2-4 16,5 3 0-16,1 12-19 15,5 5 0-15,1 3 1 16,2 4 10-16,0 3 5 0,-3 4 5 16,0-3 0-16,0 1 0 15,-7-7 2-15,0-4-1 16,-9-5 1-16,-6-14 0 16,-2-2 15-16,-5-22 36 0,-6-12-40 15,-2-11-5-15,1-8-4 16,3-2 0-16,4-2-4 15,1 7 1-15,0 5 0 16,2 6-20-16,-5 5-88 16,1 5-154-16</inkml:trace>
  <inkml:trace contextRef="#ctx0" brushRef="#br0" timeOffset="22746.02">6525 14175 582 0,'2'0'20'0,"14"0"-27"16,5 9 11-16,10 7 4 15,10 5-3-15,4 8-2 16,1 5-1-16,3 1 0 0,-1 9-2 16,-7-4-9-16,-4 5-5 15,-8 0 4-15,-9-8 2 16,-11-5 6-16,-9-11-5 0,-2-12 0 15,-17-9-9-15,-5-6-34 16,-5-18 12-16,1-6 30 16,2-4 9-16,3-4 16 0,9 1 8 15,6 1-17-15,6 4-3 16,2-2 8-16,8 2-4 16,6 2 1-16,6 3-1 15,-1 4 6-15,0 9 2 16,-6 10-13-16,-5 6-6 0,-6 23 1 15,-2 12 1-15,-8 11 2 16,-6 10-2-16,2-1 2 16,-1-4-2-16,8-6 0 15,5-14 1-15,3-18-1 16,17-15-2-16,7-8-1 16,6-22 3-16,2-16 3 15,6-10-2-15,5-4 0 0,-2-1 1 16,-3 4 0-16,-4 5-2 15,-11 6-96-15,-9 5-384 16</inkml:trace>
  <inkml:trace contextRef="#ctx0" brushRef="#br0" timeOffset="23021.45">7063 13462 750 0,'17'-6'-9'0,"3"6"-16"0,6 5 2 16,5 22-4-16,4 12-1 16,-1 13 24-16,-4 5 4 15,3 4 1-15,-5-5 1 16,-2 0-1-16,0-8 0 15,-3-5 1-15,3-6 1 0,-5-8-2 16,0-4 1-16,-2-11-25 16,-7-5-151-16</inkml:trace>
  <inkml:trace contextRef="#ctx0" brushRef="#br0" timeOffset="23256.56">7403 14521 664 0,'0'-41'-4'16,"3"-13"2"-16,12-6 2 15,7-15 0-15,7-5 0 16,5-4 2-16,3 2-2 0,1 1 0 15,-4 10 0-15,-7 8-21 16,-11 12-173-16</inkml:trace>
  <inkml:trace contextRef="#ctx0" brushRef="#br0" timeOffset="23474.81">7001 13745 586 0,'-4'8'23'0,"4"-8"-29"0,0 0-8 15,2-6 13-15,7-11 1 16,0-5 1-16,2-13 8 16,0-5 2-16,3-9-9 15,3-6-2-15,-5-3-34 16,-2-11-175-16</inkml:trace>
  <inkml:trace contextRef="#ctx0" brushRef="#br0" timeOffset="23662.31">7384 13027 602 0,'17'12'-16'15,"3"4"10"-15,11 11 6 16,4 13 3-16,9 12 2 15,1 4 1-15,-3 11-2 16,4-2-2-16,-5 0 0 16,-4-4-1-16,-6-6-36 0,-10-10-33 15,-10-8-107-15</inkml:trace>
  <inkml:trace contextRef="#ctx0" brushRef="#br0" timeOffset="23914.52">7604 13361 316 0,'-30'-43'29'0,"1"3"31"16,0 6-3-16,6 4 1 16,3 3-13-16,2 4-9 15,9 1-13-15,2 1 5 16,7-3-3-16,6 1-9 0,16-1-12 16,15 2-2-16,13 4-2 15,7 8-1 1,8 10 1-16,-1 7-1 0,-8 25-1 15,-9 12-15-15,-13 20 7 0,-14 10 11 16,-13 9-1-16,-7 5 2 16,0-1-1-16,-9-5-9 15,-3-13-50-15,-1-19-85 16</inkml:trace>
  <inkml:trace contextRef="#ctx0" brushRef="#br0" timeOffset="24648.65">6166 17275 609 0,'0'-14'-22'15,"0"-2"-12"-15,0 0 31 16,1 1-10-16,6 6 6 16,-4 2 5-16,-1 2 2 0,1-4 1 15,-1-5 4-15,3-13 8 16,4-16-5-16,6-14 3 16,6-14 0-16,6-16-6 15,7-7-2 1,8-5 6-16,2-1-6 0,5-4-1 15,-1 3 7-15,1-2-4 0,2 0 1 16,0 2-3-16,1-3 0 16,4 0 2-16,3-6-3 15,4-5 1-15,5-7 0 16,2-6-1-16,6-4-1 0,-3-4 1 16,5 5-1-16,-5 5-1 15,-1 8-3-15,-4 8 6 16,-7 6-3-16,-2 12 0 15,-5 10 0-15,-1 9 1 16,-5 9-1-16,-1 4 6 0,2 7 4 16,-7 3-5-16,5 2-3 15,-2 0 2-15,-8 1-2 16,-1 6 1-16,-7 6-1 16,-7 6 1-16,-7 6 0 15,-5 8 3-15,-5 5 8 16,-1 5 7-16,-2 1-3 0,-2 4-7 15,0 0-5-15,0 0-5 16,1 0-6-16,-1-6-78 16,2-11-129-16</inkml:trace>
  <inkml:trace contextRef="#ctx0" brushRef="#br0" timeOffset="27857.42">6466 17134 374 0,'0'-23'-2'0,"0"-8"5"16,0-2-3-16,3 1-1 0,6-2-8 15,-1 5-15-15,-1 6-18 16,0 5 2-16,-4 9 30 16,-1 0 11-16,-2 6 11 0,0-1 28 15,0 3-6-15,0-3-19 16,-2 0-5-16,2-3 14 0,0-6-11 15,0-4-15-15,9-10-1 16,8-9 1-16,4-8 1 16,2-8-1-16,8-7 2 15,1-4-3-15,3 1 0 0,2-2 0 16,-1 1-2-16,0-1 1 16,1 2 3-16,4-1-4 15,-4 1 4-15,2-1 2 16,5 0-1-16,0-4 0 0,5 2 0 15,-3 4-8-15,2 2-50 16,-4 7 36-16,-6 6 3 16,-8 8-27-16,-5 8 44 15,-4 9 11-15,-11 3-6 16,-1 7 4-16,-1 6-3 16,-3 1-4-1,2-1 0-15,0-4-6 0,4-4 1 16,1-3 1-16,2-7-10 0,1 4-64 15,-1-1 39-15,-3 2 62 16,-2 4 13-16,-2 7-26 16,-3 1-7-16,-3 5-2 15,-1 1-2-15,0 0 0 0,3 0 1 16,-1 0 0-16,-1-2-1 16,1 0-4-16,3-3-5 15,1 1 6-15,-3-1-3 16,2-3-12-16</inkml:trace>
  <inkml:trace contextRef="#ctx0" brushRef="#br0" timeOffset="31332.46">4532 7852 231 0,'-26'0'-9'16,"-1"0"11"-16,6-2 2 15,3-3 5-15,4-2 0 16,4 1-5-16,4 2 6 16,2 1-2-16,1 2 1 15,1 1 1-15,0-3 1 16,-1 2 0-16,-1 1-5 0,2 0-3 16,-2 4-1-16,0-4-3 15,-3-17-201-15</inkml:trace>
  <inkml:trace contextRef="#ctx0" brushRef="#br0" timeOffset="45243.95">15396 8576 201 0,'5'1'-6'0,"2"1"2"15,1 2 4-15,6 0 0 16,-2-1 0-16,3 0 0 0,1 1 0 15,2 2 0-15,2 1-1 16,9 0 2 0,5 0-1-16,8 2 0 15,11 0 0-15,11-2-15 0,6 0-39 0,8 0 11 16,6-3 37-16,7-2 6 16,7-1 4-16,7-1 5 15,11 0 5-15,8 0 3 16,10-5-12-16,12-4-3 15,1-4-2-15,7-1-110 16</inkml:trace>
  <inkml:trace contextRef="#ctx0" brushRef="#br0" timeOffset="45447.07">18263 8563 229 0,'95'-9'21'0,"-6"1"-22"15,-6 2 10-15,-3 3-3 16,-4-1-6-16,-7 2 3 0,-7 0-2 15,-10 2-1-15,-13 0-1 16,-10 0-24-16,-7 0-13 16,-12 0 0-16,-1 4 12 15,-4 1 19-15,0-1 10 0,2 0-2 16,-4-1 2-16,2 1-3 16,0-3-3-16</inkml:trace>
  <inkml:trace contextRef="#ctx0" brushRef="#br0" timeOffset="50185.68">14342 14029 555 0,'-24'0'-27'16,"1"-26"18"-16,1-4-32 15,5-6 43-15,-4 1 0 16,4 3-1-16,-1 3 1 0,-1 6 1 15,5 3 15-15,2 6 4 16,3 5 2-16,2 2-15 16,7 4-2-16,0 1-4 15,1 2-12-15,13 0 5 16,5 3 2-16,8 13 1 16,5 5-2-16,2 12 4 0,3 13 4 15,4 9 3-15,-2 10 2 16,-2 6 0-16,-3-1-7 15,-3-4 2-15,-7-11-1 16,-8-12-3-16,-12-13 0 16,-4-14-19-16,-14-11-6 0,-10-5-20 15,-6-12-27-15,-5-11 3 16,-5-13-43-16,1-7-80 16</inkml:trace>
  <inkml:trace contextRef="#ctx0" brushRef="#br0" timeOffset="50420.75">14174 13941 330 0,'-14'-21'52'0,"-2"1"8"16,4 6-21-16,-5-4-17 16,5 0-9-16,1-3 3 15,7-3 2-15,4-4-12 16,4-8-1-16,17-2-4 16,13 0 3-16,10 3 0 0,10 9-1 15,3 15-6-15,2 11 2 16,-1 25 1-16,-9 20-1 15,-7 19 0-15,-8 14 3 16,-5 10 0-16,-5 6-1 16,-2 3 2-16,0-8-2 0,0-12-43 15,-2-22-138-15</inkml:trace>
  <inkml:trace contextRef="#ctx0" brushRef="#br0" timeOffset="51014.25">14995 13630 496 0,'-34'-19'0'0,"-5"5"1"0,-6 3 4 16,-4 11-3-16,-1 0 36 16,-1 22-41-16,7 8 6 15,4 9-1-15,12 9 20 16,13 4-5-16,12 3-6 15,6-3-9-15,21 0 1 0,10-8-2 16,5-3 1 0,3-12-1-16,-1-11 0 0,-4-13-1 15,-1-9 0-15,-7-22 4 16,-4-15 0-16,-5-13-2 16,-7-8-1-16,-8-9 0 0,-5-4-3 31,0 1-15-31,-7 9-24 15,-2 9 21-15,-2 15 17 0,2 16 9 0,4 12 32 16,5 13-12-16,0 6-31 16,10 12 2-16,7 7 5 0,6 10 2 15,5-2 1-15,3 2-1 16,2-5-2-16,-1-5 0 16,-7-5 0-16,0-11 1 15,-10-9-2-15,-5-2 3 16,-6-19-1-16,-4-10 0 15,0-11-1-15,-11-10-4 16,-4-6-12-16,0-5-8 0,-2 4-1 16,5 11 19-16,2 12 5 15,2 14 8-15,4 16 23 16,4 8-14-16,0 21-20 16,7 11 2-16,6 4 3 0,3 9 2 15,6-1-3-15,5 2 1 16,7-5-2-16,2-3 1 15,-1-5-6-15,-6-5-89 16,-7-8-206-16</inkml:trace>
  <inkml:trace contextRef="#ctx0" brushRef="#br0" timeOffset="51161.44">15231 13529 485 0,'0'-7'46'15,"0"-3"-28"-15,2 0-10 16,10-6-3-16,6-4 1 0,0-5-4 16,5-1-2-16,1-5-35 15,1-1-172-15</inkml:trace>
  <inkml:trace contextRef="#ctx0" brushRef="#br0" timeOffset="51476.83">15440 13132 203 0,'-3'-27'294'0,"-8"4"-249"15,-4 5 10-15,3 9-28 0,0 9-5 0,2 3-10 16,2 21-10-16,4 8-4 16,4 9 0-16,0 1 2 15,16 3 0-15,6-4-1 0,5-6 1 16,0-11 1-16,3-8-2 16,-4-12 1-16,-5-4 1 31,-5-12 1-31,-5-17 3 0,-6-8-4 15,-5-5 1-15,0-3-1 0,-2 1 0 16,-5 6 0-16,0 8 0 16,2 12 0-16,2 9 23 15,3 9 5-15,0 7-24 0,3 11-8 16,9 6 1-16,8 4 4 16,4 1-1-16,6 1-1 15,6-3-25-15,5-6-34 16,-2-9-56-16,0-8-123 15</inkml:trace>
  <inkml:trace contextRef="#ctx0" brushRef="#br0" timeOffset="51672.44">15879 12940 375 0,'-2'-40'107'0,"-2"9"-43"0,2 15-14 0,2 11-11 16,0 7-16-16,4 21-24 15,5 19 2-15,4 8-2 0,3 12 2 16,5 3 1-16,6 7-2 15,5-6 3-15,10 1-1 16,4-3-1-16,5-3 0 16,-3-6-50-16,-4-5-70 15,-9-12-124-15</inkml:trace>
  <inkml:trace contextRef="#ctx0" brushRef="#br0" timeOffset="51932.71">15875 12933 500 0,'-18'-30'6'16,"3"0"23"-16,7-2-13 0,6-4-5 0,2 2-4 16,3 6 0-16,14 1 1 15,0 7 2-15,7 9-5 16,3 11-4-16,-2 8-3 15,-1 18 0-15,-5 17 1 0,0 11 3 16,-4 10 1-16,-3 6-2 16,-2 5 1-16,2-8-1 15,3-8-27-15,4-20-57 16,6-21-233-16</inkml:trace>
  <inkml:trace contextRef="#ctx0" brushRef="#br0" timeOffset="52312.17">16376 12509 549 0,'-20'-20'0'16,"-2"4"-2"-16,2 9 4 0,-1 7 0 16,1 7 2-16,6 20 2 15,4 8 4-15,8 7-5 16,2 2 0-16,7 2 0 15,12-4-2-15,7-7 2 0,-1-10-2 16,0-7-1-16,1-9-1 16,-9-9 0-16,0-7 4 15,-9-15 0-15,-6-8-3 16,-2-11 0-16,-2-4-2 0,-6-3-1 16,-5 2 1-1,0 6 1-15,5 10-1 0,0 12 24 16,1 10 11-16,2 8-18 15,1 5-18 1,2 13 1-16,2 2-2 0,2 3 1 0,10 4 0 16,8-2 0-16,6-1-31 15,4-4-37-15,6-6-18 16,1-8-129-16</inkml:trace>
  <inkml:trace contextRef="#ctx0" brushRef="#br0" timeOffset="52538.58">16609 12164 411 0,'-12'-23'122'0,"3"11"-112"0,0 8 30 15,2 8-25-15,3 17-16 16,4 9-2-16,0 10 1 16,4 6 2-16,12 4 2 15,5-4 0-15,10-4 0 0,3-9 1 16,1-9 0-16,-1-10-2 31,-2-10 2-31,-5-4-1 0,-4-10 0 16,-3-12 0-16,-8-11-52 15,-6-9-87-15</inkml:trace>
  <inkml:trace contextRef="#ctx0" brushRef="#br0" timeOffset="53440.02">16820 11649 645 0,'0'4'16'16,"0"8"-23"-16,14 14 4 15,4 9 3-15,0 8 1 16,3 12 1-16,1 6-1 16,-2 3 0-16,-1 3 0 15,-1 0 0-15,-4-2-1 16,0-9 2-16,-6-10-2 0,-3-12-2 15,-3-14 1-15,-2-19 2 16,-3-4 7 0,-9-27-6-16,-3-12-4 15,2-9-6-15,0-10-1 0,-1-5 8 16,11 2-2-16,3 2 1 16,0 8-3-16,2 6 2 0,11 7 4 15,2 5-1-15,4 8 2 16,0 6 3-16,-1 7-3 15,0 11-1-15,-2 4-1 16,-7 16 0-16,-7 19 0 16,-2 8-3-16,-7 9 3 0,-12 6-2 15,2-4 2-15,-1-4 2 16,4-13-2-16,2-8-2 16,7-9 5-16,5-10-3 15,0-10-1-15,4 0-4 16,7-7 4-16,3-3 2 15,-1 1-1-15,3 1-1 0,-1 4 1 16,-3 1 0-16,3 3-2 16,-3 0 2-16,4 0 0 15,-2 0 0-15,2 0 1 0,-1-1-1 16,-1-7 0-16,-1-9 2 16,-3-7-1-16,-3-3 1 15,0-11 1-15,-6-5-3 16,-1-2 1-16,0 4-1 15,0 8-1-15,0 10 3 16,0 4 0-16,-1 14 19 0,-1 5-6 16,2 12-13-1,0 8-5-15,0 10 2 16,7 5 0-16,7 2 1 16,2-2 0-16,3-5 0 0,5-5 0 15,0-6 1-15,-3-11-3 16,-1-6 3-16,-2-2-1 15,-2-14 3-15,-5-14 4 16,-4-14 0-16,-5-15-5 16,-2-14-1-16,0-9-1 0,0-6-10 15,-2 4-13-15,-3 11 16 16,3 15 8-16,-1 21 9 16,1 12 13-16,-1 12 10 15,1 11 0-15,2 0-29 16,0 17-10-16,0 11 1 0,8 5 6 15,3 8 0-15,3 0-1 16,6 2 1-16,0-6-1 16,1-2 0-16,4-9 0 15,-1-4-1-15,1-8-28 16,0-5-12-16,-4-9-35 0,-6-6-79 16,-3-13-82-16</inkml:trace>
  <inkml:trace contextRef="#ctx0" brushRef="#br0" timeOffset="53658.75">17558 11422 501 0,'-16'-3'36'0,"-2"-1"22"16,4 4-19-16,1-1-9 15,4 1-12-15,0-2 0 16,5 0-6-16,4-3-6 16,0-3-6-16,16-9-5 15,10-6 4-15,9-6 2 0,10-8-1 16,2-5 0-16,7-2 1 15,-4-1-3-15,2-1-25 16,-7 3-35-16,-3 6-18 16,-10 10 9-16,-13 13-21 15,-11 14-116-15</inkml:trace>
  <inkml:trace contextRef="#ctx0" brushRef="#br0" timeOffset="54347.81">14789 15349 328 0,'18'-24'15'0,"3"1"-11"16,-1 0 8-16,2 0 3 0,0-2 2 16,2-2 1-16,3-1-2 15,0-7-3-15,9-2-5 16,1-8-5-16,9-6 4 16,4-9-7-16,10-9 2 15,8-6-1-15,5-13-1 0,10-8 0 16,5-6 0-16,7-8 1 15,7-5 1-15,6-5-4 16,8-5 2-16,8-7 0 16,10-4 2-16,7-6-2 15,12 0 0-15,3-2 0 16,6 2 0-16,1 9 0 0,-3 6 0 16,-6 14 0-16,-13 9 1 15,-16 10-2-15,-19 16 8 16,-21 11 21-16,-19 14 4 15,-23 10 2-15,-18 15 9 0,-8 6-4 16,-11 10-6-16,-6 3-7 16,0 5-16-16,0 1-6 15,0 1-2-15,-3 0-2 16,-2 0-1-16,0 2-1 16,2 0 2-16,1-2 2 0,-1 2-8 15,-1 0-24-15,-3 0-23 16,-3 0-70-16,0-8-296 15</inkml:trace>
  <inkml:trace contextRef="#ctx0" brushRef="#br0" timeOffset="56003.95">20181 11778 429 0,'-7'0'0'15,"2"0"2"-15,1 8-4 16,4 10 2-16,0 7-2 0,11 4 7 16,4 4 9-16,2 2 2 15,5 3 0-15,3-2-8 16,-2 5-3-16,2 1-1 16,-3 0-4-16,-2 3 2 15,-4 0 0-15,-3-3-1 0,-6-6 0 16,0-6 0-16,-7-9-1 15,0-8-6-15,-2-13-49 16,-15-5-58-16</inkml:trace>
  <inkml:trace contextRef="#ctx0" brushRef="#br0" timeOffset="56708.09">20067 11811 291 0,'-2'-10'175'0,"-2"-1"-174"0,2 3 11 16,2-5-1 0,0 0-4-16,3 1-5 0,9 4-1 15,3 5-1-15,9 3 0 16,3 8 0-16,7 18 2 0,5 10 1 16,7 7 1-16,0 8-2 15,3 5-1-15,-3-1 0 16,1-2-2-16,-4-4 3 0,-8-11-1 15,-4-7-1-15,-13-13 1 16,-9-11-1-16,-9-7 2 16,0-24 8-16,-7-8-7 15,-3-16-1-15,-3-9-1 16,0-3-2 0,3-3 0-16,2 8 1 0,5 12 0 15,-1 13-1-15,4 10 1 0,0 12 3 16,0 5 5-16,0 3-5 15,0 4-5-15,10 9 1 16,7 5 0-16,5 3 1 16,1 3 0-16,10 3 0 15,-1-1 0-15,0 0 0 0,-3-6 0 16,-4-4 0 0,-5-6 1-16,-8-6-1 0,-1-4 1 15,-7 0 0-15,-1-12 12 16,-3-10 12-16,2-3-12 15,-2-8-9-15,0-9-3 16,0-8-1-16,0-4 0 0,-2-7 0 16,-3-1-5-16,0 2-5 15,-3 8 4-15,3 12 6 16,1 11 1-16,-1 10 1 16,3 11 14-16,2 6 0 15,0 2-12-15,0 10-11 16,7 7 5-16,6 10 4 0,3 7-1 15,4 5-1-15,3 7 1 16,4 1-1-16,-2-2 0 16,6-6 1-16,-1-7-1 15,1-7 2-15,-1-7-2 0,1-8 1 16,-3-6 0-16,1-4-1 16,0-6 2-16,-2-11-27 15,-3-10-71-15,-5-5-162 16</inkml:trace>
  <inkml:trace contextRef="#ctx0" brushRef="#br0" timeOffset="57271.57">21178 11503 525 0,'-2'4'3'0,"-2"-4"0"0,4 0 2 15,0 0-6-15,0-8-1 16,6-6 4-16,1-11 3 16,-2-5-1-16,-3-9-2 15,-2-4-2-15,0-2 1 0,-7 6 0 16,-10 5-1-16,2 9 2 16,-4 9 3-16,0 8 10 15,1 8 14-15,4 4-14 16,1 16-8-16,4 10-6 15,4 6-1-15,5 3 1 0,0 4-1 16,14-2-1-16,8-5 1 16,5-7-2-16,7-8-2 15,7-10 5-15,1-11-1 16,0-2 0-16,3-22 0 0,-3-6 1 16,-5-9 1-16,-6-11-1 15,-9-7-1-15,-5-7 3 16,-10-4-3-16,-4-2 0 15,-3 4-1-15,0 9-1 16,-12 9 2-16,-2 11 0 16,0 15 2-16,-2 9 2 0,1 6 2 15,3 7 0-15,7 2-2 16,1 13-8-16,4 4 1 16,2 6 0-16,10 6 1 15,6 1 1-15,3 1 3 16,3 1 1-16,1 2-4 15,-1-2 3-15,2-4-1 0,1 0-1 16,-5-3-8-16,0-4-77 16,-10-8-78-16</inkml:trace>
  <inkml:trace contextRef="#ctx0" brushRef="#br0" timeOffset="57910.88">21511 11173 440 0,'-3'3'90'15,"3"-3"-87"-15,0 0 0 16,3-8 0-16,7-5 7 16,0-9-1-16,1-3-6 15,2-7-3-15,-4-3 1 0,-4-5 0 16,-3-3-1-16,-2-3 1 16,0 3 0-16,-2 4 0 15,-2 6 2-15,1 6 17 16,1 9 12-16,2 7-7 0,0 7-4 15,2 4-14-15,11 6-10 16,6 13 1-16,8 10 3 16,7 10-1-16,6 7 1 0,1 14 1 15,-3 2-1-15,-4 2-1 16,-5-1-11-16,-9-10-9 16,-8-8 5-16,-5-17 14 0,-7-14 1 15,0-14 4-15,0-8 26 16,0-24-19-16,2-15-9 15,2-10-2-15,5-11-1 16,5-1 1-16,2 1-2 16,2 7 1-16,0 13 0 15,1 13 0-15,-4 10-1 0,-3 10 0 16,2 8 0-16,-2 7 1 16,3 0 1-16,-2 1-1 15,8 9 1-15,-4 1-2 16,5-1 2-16,1-3 0 15,-7-1 0-15,-1-6-1 0,-5 0 4 16,-4-16-3-16,-6-12 5 16,0-2-1-16,-6-11-2 15,-4 4-2-15,0 1 0 16,-4 8 1-16,2 9 9 16,3 4 9-1,2 10-5-15,1 1 3 16,5 4-5-16,1 0-12 0,0 0-10 15,8 6 5-15,7 1 5 16,3 4 0-16,2 0-28 16,2 0-17-16,-2 4-23 0,-3-1-31 15,-7-1-143-15</inkml:trace>
  <inkml:trace contextRef="#ctx0" brushRef="#br0" timeOffset="58051.51">21979 10278 592 0,'-13'-11'8'16,"1"0"19"-16,3 8-17 15,9 3-10-15,0 0-51 0,9 5-95 16,8 0-117-16</inkml:trace>
  <inkml:trace contextRef="#ctx0" brushRef="#br0" timeOffset="58321.55">22632 10126 610 0,'-5'-15'2'16,"-10"9"-2"-16,-4 6-1 15,-3 16-8-15,-1 21-4 16,-4 11 10-16,4 7 2 0,7 8 2 15,9-2 0-15,7-4 7 16,8-11-1-16,18-14-5 16,9-6 0-16,6-18 0 15,10-8 0-15,3-11 4 0,2-15 0 16,-5-5-4 0,-5-5-19-16,-14 3-209 15</inkml:trace>
  <inkml:trace contextRef="#ctx0" brushRef="#br0" timeOffset="58754.8">21476 12653 563 0,'0'-9'1'0,"-2"8"3"0,-3 1 22 16,3 14-19-16,2 16-7 16,0 16 4-16,0 15 14 15,0 10 3-15,3 10-2 16,4 0-4-16,5-7 0 16,0-11-6-16,3-13-4 0,2-17-3 15,3-11-2-15,7-19-3 16,6-7 2-16,4-27 0 15,6-14-39-15,2-15-69 16,-4-12-177-16</inkml:trace>
  <inkml:trace contextRef="#ctx0" brushRef="#br0" timeOffset="59083.88">22000 12379 594 0,'-24'-15'4'0,"-7"12"5"15,4 3-1-15,3 21 2 0,1 16-8 16,5 17-5-16,7 7 4 16,8 6 8-16,3-4 10 15,10-2-7-15,15-13-7 0,4-11-7 16,7-12 4-16,-2-10-1 16,3-14-1-16,-5-2 0 15,-3-22 2-15,-10-11 2 16,-3-6 3-16,-9-8 3 15,-7-4-4-15,0 4-3 16,-12 4-1-16,-8 10-2 0,-4 16 2 16,-6 16-1-16,-1 11 0 15,1 23-3-15,5 13 0 16,5 5-6-16,9 0-29 16,11-2-29-16,4-12-58 15,19-13-146-15</inkml:trace>
  <inkml:trace contextRef="#ctx0" brushRef="#br0" timeOffset="59365.15">22324 12291 321 0,'-9'-14'286'0,"-15"12"-285"16,-4 6-1-16,-1 17 2 16,0 4-1-16,7 7 0 15,8 0-1-15,12-2-2 16,2-2-1-16,20-6 2 15,7-4-1-15,5-1 1 16,0-4 4-16,-1 0-1 0,-4 1 0 16,-5 1 2-16,-7 3 2 15,-7 5 2-15,-8 2 3 16,0 3 4-16,-9 4-1 16,-4-1-8-16,-1-3-4 15,1-5-2 1,-1-12 0-16,3-11-63 15,1-18-107-15</inkml:trace>
  <inkml:trace contextRef="#ctx0" brushRef="#br0" timeOffset="59568.23">22517 11788 586 0,'0'11'3'16,"-7"7"-3"-16,-1 6-2 15,0 13 2-15,4 5 1 0,4 10 3 16,0 5 8-16,15-1 4 16,9-5-1-16,5-8-1 15,11-7-10-15,5-11-3 16,6-15-2-16,-5-8-7 16,-8-2-118-16,-6-20-217 0</inkml:trace>
  <inkml:trace contextRef="#ctx0" brushRef="#br0" timeOffset="59724.49">22666 12182 368 0,'-10'6'204'0,"2"-6"-182"16,5-6 17-16,3-15-12 16,5-7-21-16,8-11-5 15,7-5 0-15,-1-9-1 16,5-3-80-16,-2-2-249 15</inkml:trace>
  <inkml:trace contextRef="#ctx0" brushRef="#br0" timeOffset="60381.95">23876 11499 549 0,'0'11'7'0,"0"-4"-6"16,-1 4-5-16,-8 5 6 15,-3 0-1-15,-8 2 0 16,-7-2 8-16,-13 0 22 16,-10-4-8-16,-13-6-13 15,-8-6-5-15,-9-2-2 0,-3-20-2 16,3-6 0-16,4-13 0 16,11-13 2-16,11-8 3 15,12-4 6-15,15-6-8 16,14-2-6-16,13 2 3 15,13 5-3-15,19 2 0 0,8 8 1 16,10 5-1 0,0 13 2-16,3 13 2 0,-5 13-2 15,-9 13 0-15,-14 33 1 16,-12 23-1-16,-13 28 0 16,-1 23-1-16,-19 16-2 15,-2 13 3-15,3-4-1 16,0-10 1-16,9-17 1 0,6-23-1 15,4-20 0-15,4-21 0 16,11-14-1-16,11-13-1 16,8-13 2-16,7-1 2 15,11-19 0-15,7-15 0 0,2-11-2 16,1-8 1-16,-3-2 1 16,-8 2-2-16,-14 6 0 15,-12 13 1-15,-9 12-2 16,-14 10 3-1,-2 10 4-15,-12 2-3 0,-5 2-56 16,-4-2-97-16</inkml:trace>
  <inkml:trace contextRef="#ctx0" brushRef="#br0" timeOffset="61101.65">23766 10647 442 0,'-8'-13'1'16,"1"1"2"-16,0 3 16 0,2 1 18 15,-2 5-14-15,1 1-3 16,2 2 1-16,1 0-11 0,1 0-7 16,2 0-4-16,0 0 0 15,0 4 0-15,0-1 3 16,0 3-2-16,2 1 2 15,5 7 4-15,4 6 0 16,5 15 2-16,9 10 15 0,5 14 4 16,8 9-5-16,6 3-12 15,2 2-7-15,3-2 0 16,-3 1-1-16,-4-8-1 16,-10-1-1-16,-11-10-45 15,-8-6-44-15,-11-10 5 16,-2-12 24-16,-5-13-115 0</inkml:trace>
  <inkml:trace contextRef="#ctx0" brushRef="#br0" timeOffset="62432.45">23661 10505 378 0,'-2'-3'60'0,"-10"-14"19"16,12 11-31-16,4 2-30 0,16 4-20 15,8 3 1-15,10 9 3 16,6 15-1-16,5 8 1 15,5 12 1-15,1 6-3 16,3 7 1 0,-2 0 2-16,-4-6-3 15,-7-12 2-15,-10-12-2 0,-6-14 0 0,-11-16 2 16,-7-12 1-16,-9-26 2 16,-2-14-2-16,0-13-2 15,-11-7-2-15,-2-4 1 16,1 6-1-16,0 13 0 15,0 14 2-15,5 18 0 0,4 9 15 16,3 16 13-16,0 5-28 16,0 20-9-16,12 9 7 15,5 13 1-15,8 9 2 0,6 7-1 16,6-1 0-16,4 1 1 16,1-7 0-16,-1-11-1 15,-7-10-1-15,-7-12-16 16,-9-17-13-16,-12-7 3 15,-6-26 19-15,0-12 7 16,-2-15-35-16,-6-11-20 0,1-5 14 16,0 2 5-16,2 9 37 15,1 13 10-15,3 14 28 16,-1 14 23-16,2 14-10 16,0 4-38-16,0 18-16 15,2 7 4-15,6 4 5 0,3 6-5 16,0 1-2-1,3-2 2-15,3-6-1 0,-2-8 1 16,0-8-1-16,1-7-1 16,-6-10-1-16,0-17 2 15,-1-16 2-15,-4-7-3 0,-2-4-3 16,-1-3-9-16,-2 9 4 16,0 8 7-16,0 12 2 15,-7 11 0-15,2 12 12 16,1 3-5-16,-1 12-9 15,5 10-2-15,0 2 1 16,0 0 3 0,12-4 0-16,5-3-1 0,0-10 0 15,3-4 1-15,-2-6 0 0,-2-9 0 16,0-13 2-16,-5-8-1 16,-4-9-1-16,-3-9-1 15,-2-2-10-15,-2 2-10 16,0 3 10-16,-4 11 10 0,1 11 1 15,-1 10 16-15,4 13 12 16,0 0-18-16,0 20-18 16,9 1 7-16,8 8 1 15,3-2 1-15,4-4 0 0,1-5 0 16,-1-11-2-16,-2-7 1 16,-3-4-1-16,-4-19 1 15,-7-9 2-15,-4-13-3 16,-4-8 1-16,0-10 0 15,-5-6-1-15,-5 1-2 0,-2 5-2 16,1 12 1-16,-3 12 5 16,3 16 2-16,4 15 25 15,-1 8-14-15,5 27-18 16,3 9-2-16,1 10 4 16,13 11 0-16,5 6 2 15,6 3-1-15,7 0 1 0,2-4 0 16,-1-1 0-16,-6-14-1 15,-5-9-6-15,-9-11-25 16,-5-12 27-16,-8-15 5 16,0-6 6-16,-5-21-5 15,-1-10-2-15,4-10-3 0,2-4-1 16,0 1 0-16,5 4 1 16,7 8 2-16,-3 10 1 15,-1 8-1-15,2 9 2 16,-5 8 8-16,0 3 0 15,-1 0-1-15,-2 16-4 0,-2 7-1 16,0 5 1-16,0 2-4 16,0 3 0-1,3-5 1-15,7-4-30 16,5-7-29-16,4-11-53 0,3-6-236 16</inkml:trace>
  <inkml:trace contextRef="#ctx0" brushRef="#br0" timeOffset="62703.28">25312 9945 581 0,'-2'10'11'16,"-5"-3"-9"-16,7-2-7 15,0 1 6-15,0 0-1 0,0-2-1 16,0-2 1-16,0-2 1 16,0-6 7-16,0-8-2 15,0-6-4-15,-2-1-1 16,-4 2 1-16,-1 1 7 15,4 5 13-15,-1 12 6 0,4 1-11 16,0 17-20-16,0 8 1 16,12 7 0-16,3 4 4 15,6 4-1-15,3-3-2 16,3-3 1-16,0-7-14 0,-2-8-71 16,-4-8-33-16,-6-11-90 15</inkml:trace>
  <inkml:trace contextRef="#ctx0" brushRef="#br0" timeOffset="62963.87">25429 9782 356 0,'-8'-32'76'0,"4"4"-17"15,4 13-17-15,0 4 4 16,5 5 2-16,5 6-26 16,4 0-13-16,3 11-3 15,2 7-4-15,-1 7-1 16,-1 7 0-16,-3 0 0 15,-6 0-1-15,0-5 2 0,-4-4-1 32,-3-8-1-32,-1-10 1 15,2-5 0-15,-2-9 7 16,4-16 3-16,-1-6-8 0,1-1-3 0,-3-5 0 16,1 1 1-16,-2 4-14 15,0 2-110-15,0-4-388 16</inkml:trace>
  <inkml:trace contextRef="#ctx0" brushRef="#br0" timeOffset="63713.43">25989 9350 440 0,'-9'-4'25'0,"-3"4"19"15,-5 4-7-15,-3 14-11 16,0 7-12-16,3 8-1 0,3 7-6 16,7-1-2-16,7-1-3 15,4-6 0-15,13-7-1 16,2-10 1-16,4-9-1 15,1-6 2-15,-2-3 2 0,-3-22 12 16,-4-8 1-16,-3-9-10 16,-5-8-6-16,-4-2-2 15,-3 4-2-15,0 6 1 16,-3 12 1-16,-6 12 0 16,2 9 1-16,-2 9 4 15,2 12-3-15,1 8-6 0,6 10 2 16,0 3 2-16,2-3 0 15,9 1 0-15,3-10-2 16,8-6 1-16,1-10 1 16,4-5 3-16,0-8-1 15,0-14 5-15,-3-13-3 0,-7-6-1 16,-6-19 0-16,-5-8-3 0,-6-7-1 16,0-3-12-16,-7 3-3 15,-7 9 7-15,2 15 9 16,-3 13 2-16,7 16 17 15,-3 15-6-15,4 7-5 16,3 15-12-16,4 13 0 0,0 15 2 16,10 11 1-16,7 13-1 15,7 8 3-15,6 7-1 16,2 3 1-16,2 7 1 16,-1-7 0-16,-6-1-2 0,-5-1 1 15,-10-6 0-15,-4-4 0 16,-8-10 0-16,0-9 0 15,-8-11 1-15,-4-19-1 16,-3-16 0-16,4-14 2 16,3-28 0-16,4-18-5 0,4-14 1 15,0-10 0-15,4-6 1 16,6 3-1-16,0 8 0 16,0 12-1-16,-3 9-4 15,-5 14-61-15,-2 11-86 16</inkml:trace>
  <inkml:trace contextRef="#ctx0" brushRef="#br0" timeOffset="64338.5">24624 11714 598 0,'9'27'-11'0,"1"14"8"15,9 12 5-15,0 13 39 16,6 15-5-16,0 5-15 0,1 6-4 16,-1-2-7-16,-1-3-1 15,-3-5-3-15,-7-12-2 16,0-11-2-16,-7-14 0 15,-2-15 0-15,-5-10 3 16,0-10 3-16,0-10 2 0,0-3 3 16,0-26-6-16,-5-17-12 15,4-17 3-15,1-10-2 16,0-4-17-16,9 2 9 16,3 15 12-16,2 15 0 15,-1 18 0-15,1 12 0 0,1 11-5 16,3 4 2-16,2 12 2 15,5 8 1-15,6 3 1 16,-1 6-1-16,4-1 1 16,0 1 0-16,0-4 4 15,0-5-1-15,-5-8-2 16,0-7-1-16,-2-5-1 0,-4-5-6 16,-3-18-41-16,-4-15-45 15,-5-12-64-15</inkml:trace>
  <inkml:trace contextRef="#ctx0" brushRef="#br0" timeOffset="64605.47">25337 11894 497 0,'-10'0'24'0,"2"7"11"15,1 7-9-15,3 11-13 16,4 5-6 0,0 8 0-16,0 1 5 15,9 0 1-15,6-3 1 0,2-6-5 0,5-9-3 16,2-8-3-16,-2-9-1 15,2-4 1-15,-6-15 1 16,-2-16 3-16,-8-8 4 16,-5-6-4-16,-3-4-5 15,-8 4-1-15,-7 8 0 0,-11 12 1 16,-1 20 2-16,-3 7 1 16,-3 25-8-16,3 11-2 15,6 7-53-15,10-2-65 16,14-6-77-16</inkml:trace>
  <inkml:trace contextRef="#ctx0" brushRef="#br0" timeOffset="64824.2">25649 11754 364 0,'-18'13'194'0,"0"12"-185"16,4 11 14-16,5 7 0 15,7 8 9-15,2 6-9 16,5 4-4-16,14 1 0 16,2 4-8-16,4 2-2 15,5 3-6-15,1 1-2 0,3 1 0 16,0-2-2-16,-3-3-64 16,-10-16-61-16,-2-13-202 15</inkml:trace>
  <inkml:trace contextRef="#ctx0" brushRef="#br0" timeOffset="65058.67">25620 11735 622 0,'4'-20'9'0,"1"8"10"0,2 5-11 16,5 7-6-16,-4 3-2 15,1 20 2-15,-3 11 3 16,-2 16-3-16,-4 12 2 16,0 10-1-16,0 8-1 0,-2 0-1 15,0-1 0-15,2-6-14 16,0-14-126-16</inkml:trace>
  <inkml:trace contextRef="#ctx0" brushRef="#br0" timeOffset="65466.32">26004 12205 244 0,'-3'0'336'16,"-6"-19"-298"-16,0-12-17 16,0-13-12-16,0-15 3 15,0-17-9-15,4-17 0 16,-1-12-2-16,1-1-2 15,-2 8-1-15,-4 15 1 16,-4 20 2-16,-4 24 1 0,-6 21 14 16,-2 18-4-16,2 4-1 15,3 13-5-15,4 6-1 16,10 4-6-16,8 3-1 16,3-3 0-16,21-2-3 15,10-3 2-15,7-6 0 0,5-6 2 16,3 0 1-16,-6 0 0 15,-8 1-1-15,-4 5 1 16,-11 7-1-16,-11 7 1 16,-9 6 2-16,0 3 4 15,-14 10 15-15,-5-4 8 0,2 4-14 32,-1-3-11-32,5 3-2 0,5-5-1 15,2-5-54-15,6-3-95 0</inkml:trace>
  <inkml:trace contextRef="#ctx0" brushRef="#br0" timeOffset="66247.12">22634 15283 429 0,'34'-34'1'0,"4"-4"9"15,5-1 9-15,5-4-9 16,3 2-7-16,3 0-1 15,4-4 1-15,2-3 2 16,12-4-1-16,5-10-1 0,9-8 0 16,16-10-2-16,12-9 1 15,8-7 2-15,4-6-3 16,11-3 2 0,4-2-2-16,5-2 0 15,5 0-1-15,3-1 0 0,7-6 1 16,10-1-2-16,-4-5 1 0,9 0 0 15,2-8 2-15,7 0-2 16,-3-2 1-16,0-4 3 16,3 1 16-16,-4 5-9 15,-1 1-5-15,-15 8-6 16,-3 5 6-16,-14 12-5 0,-16 10 0 16,-13 8 3-16,-14 14 18 15,-11 5 14-15,-13 9-15 16,-8 8-6-16,-7 5-7 15,-10 4-1-15,-7 9-3 16,-11 5 0-16,-10 9 1 0,-10 6-2 16,-3 5 0-16,-10 5-1 15,-5 2 2-15,0 0 10 16,-3 0 6-16,-6 7-16 16,1 4-3-16,-1 1-1 15,2 3-2-15,2 2 1 0,3 6 0 16,1-1-11-16,-1 1-33 15,-1-11-66-15,0-12-262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4:42:42.427"/>
    </inkml:context>
    <inkml:brush xml:id="br0">
      <inkml:brushProperty name="width" value="0.05292" units="cm"/>
      <inkml:brushProperty name="height" value="0.05292" units="cm"/>
      <inkml:brushProperty name="color" value="#FF0000"/>
    </inkml:brush>
  </inkml:definitions>
  <inkml:trace contextRef="#ctx0" brushRef="#br0">20013 6260 218 0,'-2'-4'4'15,"0"-6"14"-15,0 3 0 16,2 0-2-16,0 2-1 15,0-2 17-15,-1 3 8 16,1 1-9-16,0 1-7 0,0 2-9 16,0 0-9-16,0 0-9 15,0 10 0-15,1 4 3 16,1 7 1-16,-2 0 0 16,0 4 4-16,0-2-6 15,0 2 2-15,0-2-1 16,5 0 0-16,6-5-1 0,4-2 0 15,4-7 1-15,6-4-2 16,7-5 2-16,8-5 3 16,7-13 8-16,7-7 8 0,7-9-1 15,10-7-8-15,11-5-3 16,8-6-3-16,6-6-1 16,12 0-1-16,5 1-1 0,2 5 0 31,-4 6 1-31,-3 10-1 15,-16 6-20-15,-19 1-102 0</inkml:trace>
  <inkml:trace contextRef="#ctx0" brushRef="#br0" timeOffset="1690.63">24231 11988 443 0,'0'-5'2'0,"0"-2"0"16,-2-1-1-16,-1 4 1 0,1-2 3 15,4-1 2 1,-2 0-5-16,0 3 2 0,0-3-3 15,0 2 6 1,0-1 6-16,0 2 7 16,0 1 13-16,0-2-2 0,0 3-3 0,-5-2-8 15,3 3 4-15,2-1-13 16,-3 0-4-16,3 2-3 16,0-2 0-16,-2 2-2 15,2 0-1-15,0 0 0 0,0 0-2 16,0 0 0-1,-2 0-2-15,2 0-2 0,0 0-3 16,0 0 0-16,0 0 3 16,0 0 2-16,0 0-3 15,0 6-35-15,0-6-41 0,0 17-20 16,0-9-128-16</inkml:trace>
  <inkml:trace contextRef="#ctx0" brushRef="#br0" timeOffset="2823.11">24117 12050 464 0,'4'-21'-2'16,"-4"3"2"-16,0 4 1 0,0 2 8 0,-4 0 14 31,-3 3-7-31,2 1 2 0,-3 1-4 16,3 2 5-16,-2 5-1 0,0 0-11 15,-6 16-14-15,-3 12-1 16,-4 12 5-16,-1 9 1 15,1 14 1-15,5 4 1 16,12 6-3-16,5 6 3 16,23 1-1-16,11 2 0 0,14-2 1 15,4-8 0 1,7-4-18-16,2-11-5 0,-5-5 17 16,-5-9 5-16,-4-6-2 15,-12-2 3-15,-6 0 0 16,-11-2 1-16,-10 3-1 15,-8 0 1-15,-2 5 0 16,-14 0 4-16,-11 5 5 0,-14-1-2 16,-8-4 2-16,-6-2-4 15,-3-9-1-15,-4-9-3 16,3-12 0-16,4-9-21 0,1-22-66 16,4-22-157-16</inkml:trace>
  <inkml:trace contextRef="#ctx0" brushRef="#br0" timeOffset="3032.89">23907 12494 441 0,'8'-32'3'16,"-1"-1"-1"-16,3-5 0 16,9 1-1-16,0-3 1 15,8-4 4-15,3-3 8 16,3 1 8-16,1-1-1 15,0 5-10-15,1 4-10 0,-5 6-1 16,-5 5 0 0,-2 8-3-16,-3 3-25 0,-2 1-36 0,2 3-127 15</inkml:trace>
  <inkml:trace contextRef="#ctx0" brushRef="#br0" timeOffset="3470.36">25155 11832 250 0,'-21'-3'224'0,"-6"3"-222"16,-4 14-4-16,2 14 2 16,0 5-1-16,2 10 2 15,8 3-1-15,12 4-1 16,7 0-1-16,23-2 1 0,15-7-1 16,9-3-2-16,7-8-9 15,2-5 8-15,-3-3 2 16,-3-5 8-16,-4 3-5 15,-9 1 3-15,-5 6 4 16,-8 5 2-16,-12 4 4 0,-12 5 6 16,-2 5 0-16,-19 4 1 15,-12 4 3-15,-2-1-17 16,-5 1-3-16,-2-9-3 16,1-5 1-16,4-15-43 15,3-18-43-15,7-12-210 16</inkml:trace>
  <inkml:trace contextRef="#ctx0" brushRef="#br0" timeOffset="3768.93">25451 12240 511 0,'13'0'17'16,"-4"7"-17"-16,0 3 0 15,2 1-2-15,-2-2 2 16,-2 0 0-16,-4-9 2 15,-3 0-2-15,0-20 4 16,-2-10-2-16,-8-9-2 0,1-3-5 16,-4 2 2-16,5 7 2 15,-1 7 4-15,4 11 5 16,2 15 41-16,3 6-24 16,0 20-30-16,0 12 3 0,10 11 3 15,3 6 2-15,9 5-2 16,5-1 1-16,7-4-1 15,6-5-2-15,-5-14-68 16,2-15-158-16</inkml:trace>
  <inkml:trace contextRef="#ctx0" brushRef="#br0" timeOffset="4034.54">25638 12029 573 0,'3'-4'4'0,"10"2"-13"32,4 2 9-32,7 0 2 0,2 9 0 15,1 7 1-15,-4 13-3 16,-4 9-1-16,-4 4 1 16,-4 8-2-16,-3 0 0 0,-5-3 2 15,1-8-2-15,3-9 3 16,-4-10-2-16,2-11 1 15,2-9 4-15,1-15 18 16,1-11 11-16,0-12-26 16,-1-12-6-16,-7-7-103 15</inkml:trace>
  <inkml:trace contextRef="#ctx0" brushRef="#br0" timeOffset="4315.78">25941 11968 537 0,'22'25'4'16,"0"5"-2"-16,3 8 0 15,-2 9-2-15,-1 0 0 16,-8 3-2-16,-1-3-3 0,-4-6-30 16,-4-9 13-16,-2-13 20 15,2-11 4-15,-2-12 7 16,2-24 53-16,1-19-27 15,-1-14-20-15,5-7-7 16,-3-3-6-16,1 6-1 16,-3 6 0-16,1 16-1 0,-5 13-2 15,-1 10-21-15,0 5-45 16,0 10-69-16</inkml:trace>
  <inkml:trace contextRef="#ctx0" brushRef="#br0" timeOffset="4472.02">26242 12054 664 0,'14'0'-12'16,"6"0"13"-16,1-4-2 0,5-5-24 16,-4-4-76-16,-2-5-60 15,-5-2-95-15</inkml:trace>
  <inkml:trace contextRef="#ctx0" brushRef="#br0" timeOffset="5082.97">26398 11933 7 0,'5'-34'246'15,"-2"-4"-155"-15,-1 3-31 16,1 3-25-16,-3 5-14 0,0 7 0 31,0 14 18-31,0 6 13 16,-5 12-39-16,2 17-13 0,-2 6-3 0,1 9 3 16,3 9 1-16,1 1 0 0,0 0 0 15,6-6-1 1,8-7-1-16,-2-11-2 0,3-14-10 15,-3-12 4-15,2-10 7 16,-1-24 10-16,3-12-2 16,-2-12-3-16,2-10-2 15,2-8-2-15,-2 5-12 0,-1 5-2 16,-6 12 15-16,-2 14 3 16,-3 12 24-16,-4 16 5 15,0 8-1-15,-4 7-18 16,-3 16-15-16,0 5-3 15,7 9 3-15,0 0 2 16,1 0 0-16,18-5-2 0,-2-7 4 16,3-9-4-16,1-13 0 15,1-3 3-15,-2-12 0 16,-4-20 5-16,2-11 1 16,2-15 2-16,-4-9-1 15,2-9-6-15,0-5-1 0,0 3 0 16,-2 7-2-16,-3 12 2 15,-10 13 0-15,-3 13 0 16,0 14 8-16,-15 15 8 16,-4 4-8-16,1 9-5 0,2 11-3 15,7 7-6-15,7 3 2 16,4 2 2-16,18 0 0 16,14-2-21-16,13-3-8 15,10-4 6-15,6-3 21 16,5-2 3-16,-5 3-15 15,-9 0 13-15,-16 10 0 0,-15 7 1 16,-16 3 1-16,-7 6 28 16,-16 7 4-16,-11 3-2 31,-2-1-18-31,-2 1-7 0,-3 0-1 16,2-3-4-16,0-12-62 0,3-8-115 0</inkml:trace>
  <inkml:trace contextRef="#ctx0" brushRef="#br0" timeOffset="6064.99">24295 14519 469 0,'-16'2'3'0,"0"-2"-1"15,3 0 17-15,4-7 8 16,2-7-6-16,4-6-9 16,3-9-6-16,10-4-4 0,14-12-2 15,15 0 0-15,10-1 2 16,14 8 8-16,6 12 5 16,1 15-3-16,3 13-10 15,-12 32-6-15,-10 28 3 16,-14 20 1-16,-16 24 1 15,-20 9 1-15,-7 9-1 0,-27-8 1 16,-9-6 5-16,-11-17 12 16,-1-17 16-16,-5-15-9 15,1-18-10-15,3-15-6 16,6-17-4-16,10-11-2 16,10-5-4-16,13-19-16 0,16-6-1 15,3-4 8-15,21-2 7 16,5 8-1-16,6 1 2 15,3 10-1-15,4 6 2 16,2 7-3-16,5 2 0 0,5 2 3 16,5 2 0-16,6-2-3 15,3 0-32-15,2-10-30 16,-2-14-66-16,-4-17-143 16</inkml:trace>
  <inkml:trace contextRef="#ctx0" brushRef="#br0" timeOffset="6373.21">25520 13930 478 0,'2'-44'39'16,"-10"17"24"-16,-20 16-5 15,-10 11-34-15,-7 7-21 16,0 15-1-16,4 4-3 0,5 7 0 0,9-1 1 16,10 0-4-16,10-2-9 15,7-1-4-15,14-2 7 16,13-6 6-16,10-1 0 15,11-2 2-15,11-4 3 16,6 4-1-16,-2-2-1 16,-7 5 1-16,-9 6-1 0,-11 3 0 15,-16 8 1-15,-13 3 5 16,-7 5 16-16,-6 2 4 16,-10 2-12-16,-8-2-8 15,-3-1-3-15,-2-6-1 0,0-7-1 16,-5-12-42-16,7-21-38 15,0-12-69-15</inkml:trace>
  <inkml:trace contextRef="#ctx0" brushRef="#br0" timeOffset="6567.15">25877 13551 684 0,'7'7'3'15,"-3"15"-12"-15,3 20 4 16,2 11 3-16,1 19 4 16,4 11-2-16,-1 9 0 0,6 0 0 15,1-1-40-15,-3-12-64 16,0-17-194 0</inkml:trace>
  <inkml:trace contextRef="#ctx0" brushRef="#br0" timeOffset="6709.05">25861 13968 507 0,'23'-27'0'0,"2"-11"0"16,6-2 1-16,4-8 0 15,0-4-10-15,-7-2-181 16</inkml:trace>
  <inkml:trace contextRef="#ctx0" brushRef="#br0" timeOffset="6974.66">26111 13501 63 0,'3'-18'416'0,"-1"9"-331"16,-2 9-18-16,0 9-52 15,0 17-22-15,0 16 8 16,2 13 0-16,-1 12-1 16,8 10 2-16,1 0-2 15,4-7 2-15,6-12-2 16,3-13-1-16,5-18 1 0,5-20 0 15,0-7 5-15,1-25 9 16,2-16 3-16,-8-12 6 16,-4-17-3-16,-10-5-10 15,-6 0-2-15,-8 5-7 16,0 11 0-16,-13 15 0 0,-11 18-1 16,-8 13-16-16,-7 13-34 15,1 5-22-15,-2 13-39 16,8 0-140-16</inkml:trace>
  <inkml:trace contextRef="#ctx0" brushRef="#br0" timeOffset="7270.77">26369 13480 61 0,'11'-14'638'0,"0"4"-633"0,4 4-5 0,9 3-2 0,3 3 0 16,-2 12 1-16,8 9 0 15,-3 10 0-15,2 10 0 16,-3 5 0-16,-2 3-1 16,-8 4 2-16,-5 0-4 15,-11-8 3-15,-3-11 1 0,0-7 0 16,-9-14 0-16,-4-13 18 16,1-15 28-16,5-20-35 15,1-15-6-15,2-14-4 16,4-6-1-16,2 0-5 15,8 6-26-15,-5 11-6 0,0 14-14 16,-5 15-48-16,0 10-182 16</inkml:trace>
  <inkml:trace contextRef="#ctx0" brushRef="#br0" timeOffset="7678.25">27102 13297 706 0,'3'-29'-1'0,"-3"-2"-17"0,-10 8-12 15,-10 3-12-15,-7 11-10 16,-4 7 30-16,-1 2 15 16,0 20 5-16,1 5 2 15,9 11 7-15,10 1-2 16,9 1-2-16,3-1-1 0,7-4-1 15,13-6-1-15,3-11 2 16,0-6-3-16,2-10 2 16,-1-8 3-16,-4-17 2 31,-3-8 2-31,-2-5-2 16,-6-1 1-16,-7 7 17 0,-2 7-3 15,-2 7 8-15,-10 11 4 16,0 7-13-16,0 7-13 15,1 13-6-15,5 0-2 16,6 8 0-16,2-6-2 16,17 3-22-16,4-7-18 15,6-1-31-15,5-9-12 0,2-8-48 16,1-2-42-16</inkml:trace>
  <inkml:trace contextRef="#ctx0" brushRef="#br0" timeOffset="8038.96">27261 13333 74 0,'27'-57'183'15,"-5"-13"-50"-15,-8-6-72 16,-9-8-10-16,-5 5-10 0,0 8-8 15,-5 16-2-15,-10 12-10 16,-9 18 3-16,0 14-3 16,-4 11-13-16,-1 9-4 15,4 16-4-15,7 7 1 16,8 5-2-16,8 6 1 16,5-1-1-16,17 2 0 0,8-8 2 15,3-8-1-15,1-9-11 16,-1-18-1-16,-4-2 11 15,-2-25 7-15,-3-4-1 16,-8-6 4-16,1 4 1 16,-7 6 0-16,-1 9 1 15,-3 12 8-15,1 5 4 0,1 20-29 16,-2 17 3-16,1 16 7 16,-3 17-3-16,1 17 0 15,-1 9 2-15,0 7 0 0,3 5-3 16,3 1 1-16,2-7-1 15,1-6 2-15,0-14-2 16,-4-16 0-16,-2-27-16 16,-1-26-58-16,-1-26-61 15,-3-40-112-15</inkml:trace>
  <inkml:trace contextRef="#ctx0" brushRef="#br0" timeOffset="8334.25">27511 12832 628 0,'0'9'2'0,"5"-5"-15"16,8 1 14-16,9-4-4 16,-3-1-20-16,1-1-26 15,-2-16 11-15,-2-6 19 0,-7-5 19 16,-4 3 4-16,-5 1 14 15,0 7 20-15,0 8 15 16,-7 9-13-16,-3 12-13 16,3 19-18-16,1 6-4 15,2 15 1-15,4 2 1 16,5 3-3-16,12 1-2 0,5-4-2 16,5-9 0-16,-3-12-20 15,5-18-100-15,-2-15-251 16</inkml:trace>
  <inkml:trace contextRef="#ctx0" brushRef="#br0" timeOffset="8695.15">28109 12114 457 0,'-13'11'71'0,"5"8"-64"16,2 7 6-16,6 11-4 16,0 13 10-16,4 11 10 15,5 10-2-15,0 6-15 16,5 1-6-16,-2-3-5 15,1-5 0-15,-2-6 0 0,-2-14-2 16,-5-8 1-16,1-12-2 16,-3-9 3-16,-2-10-1 15,0-6 0-15,0-2 0 16,2-3-44-16,-1-8-57 16,3-10-178-16</inkml:trace>
  <inkml:trace contextRef="#ctx0" brushRef="#br0" timeOffset="9585.51">28172 12666 544 0,'-32'-9'21'0,"-5"2"-21"16,-4 7 2-16,2 0-1 16,2 19 3-16,3 12 4 15,3 12 0-15,7 8 1 16,8 10-5-16,7 3-2 0,9 0-2 15,7-1 0-15,15-12-2 16,10-9 1-16,9-13 1 16,6-15-3-16,1-13 4 15,-2-6 0-15,-4-20 2 16,-1-13-1-16,-14-12 2 0,0-10-2 16,-10-8-1-16,-3-4 0 15,-4 10-1-15,-9 7-1 16,-1 12 2-16,0 16 4 0,-5 15 27 15,-4 12-8-15,-4 3-21 16,5 17-4-16,1 5 1 16,4 5-1-16,3 1 0 15,2-1 0-15,13-3-1 0,5-8 1 16,6-8-3-16,3-8 4 16,-1-3-1-16,5-15 1 15,-5-14 1 1,-2-10-1-16,-4-8 2 15,-7-10-1-15,-6 0-2 0,-5 2-4 16,-4 6 3-16,0 11 2 16,-1 11 2-16,-6 12 1 15,1 13 11-15,-3 2-9 16,2 20-8-16,1 10 1 0,6 8 2 16,0 3-1-16,6 4-1 15,11-6 3-15,9-7-2 16,4-5-1-16,1-13 1 15,-1-8-2-15,-1-6 0 0,0-13 1 16,-4-17 1-16,-4-13 3 16,-3-9 0-16,1-8-1 15,-7-3-3-15,-2 2 0 16,0 10 2-16,-5 9 0 16,-1 14 0-16,-3 12 3 0,1 9 10 15,0 7-3-15,1 9-12 16,6 12-2-16,6 6 3 15,7 3 2-15,5 4-2 16,1-4 2-16,4-5-3 16,5-8 2-16,-7-10-2 15,1-7 2-15,-9-14 1 16,-2-19 1-16,-3-11 3 0,-7-14 0 16,-4-6-4-16,-6-2 0 15,0 2-1-15,-2 10 1 16,-5 10 1-16,0 12 0 15,1 12 9-15,2 12 9 0,3 8-6 16,1 0-14-16,0 8-7 16,3 10 4-16,9 7 2 15,1 5 0-15,6 1 2 16,2 2-3-16,1 2-1 16,-2-7-34-16,-8-5-37 0,-7-10-99 15</inkml:trace>
  <inkml:trace contextRef="#ctx0" brushRef="#br0" timeOffset="9710.84">29031 11706 592 0,'-6'-2'3'0,"2"2"1"16,4 0-7-16,0 10-71 15,0 2-211-15</inkml:trace>
  <inkml:trace contextRef="#ctx0" brushRef="#br0" timeOffset="10314.44">29486 11922 561 0,'-17'-7'48'0,"-3"7"-84"15,0 0 28-15,-1 21 4 16,-1 11-2-16,3 4 6 0,4 8 0 16,8 5 0-1,7-6 3-15,7-6 0 0,13-9-1 16,7-11-1-16,9-12 0 0,-1-9 3 16,5-19 4-16,-1-13 0 15,1-17-1-15,-6-8-4 16,-2-6 0-16,-6-5 0 15,-7 7-1-15,-6 7-3 0,-8 14 16 16,-5 11 14-16,0 19 5 16,-10 14-15-16,-7 7-11 15,1 21-9-15,3 5 1 16,5 10-2-16,8 3 3 16,0 3-2-16,17-9-1 0,7-7 2 15,6-11 0-15,-1-10-3 16,0-12 2-1,3-17 3-15,-3-20 2 16,0-16-2-16,1-17 0 0,-3-12-1 16,2-7-1-16,-5-1-2 15,-2 9-14-15,-5 12 6 16,-7 22 8-16,-5 16 5 0,-5 17 8 16,-1 14 6-16,-10 19-12 0,-5 17-8 15,3 16 3-15,5 12 3 16,8 13 5-16,3 5-3 15,21-1-5-15,13-7-2 16,9-6 2-16,9-13 0 16,0-10 0-16,0-10 0 0,-6-6 1 15,-3-10-8-15,-14-8-29 16,-8-6-67-16,-16-5-258 16</inkml:trace>
  <inkml:trace contextRef="#ctx0" brushRef="#br0" timeOffset="10883.28">25407 15911 514 0,'0'-27'59'0,"-4"11"-56"15,-4 12 16-15,0 4-1 0,1 11-12 16,-2 15-4-16,5 9-3 15,4 12 1-15,0 13 1 16,16 7-1-16,9 7 2 16,9 4-1-16,2 2 0 0,4 0 1 15,-6-3-2-15,-3-2 2 16,-7-9 5-16,-4 0 15 16,-9-5 2-16,-3-6 1 15,-8-5-4-15,0-7-9 16,-8-6-9-16,-4-10-1 15,-14-15-12-15,-6-12-37 0,-9-14-72 16,-4-20-167-16</inkml:trace>
  <inkml:trace contextRef="#ctx0" brushRef="#br0" timeOffset="11055.2">25324 16725 412 0,'0'-5'24'0,"8"-2"-5"0,4-5 23 15,6-6 5-15,3-4-16 16,4-1-14-16,4-2-9 15,-2-2-6-15,0 4-16 16,0-2-68-16,-2 2-10 16,2 0 24-16,2 0 58 0,3 3 12 15,5 1-2-15,7-3-4 16,7 4-69-16,2 2-115 16</inkml:trace>
  <inkml:trace contextRef="#ctx0" brushRef="#br0" timeOffset="11651.41">26055 16347 291 0,'17'0'116'0,"-7"-5"-55"16,0-7-23-16,2-8-13 16,-4-6-13-16,-2-7-8 0,-5-6-3 15,-1-1-2-15,0 1-1 16,-7 6 2-16,-7 8 1 0,1 10 2 16,0 11 3-16,-2 6 6 15,2 20-8-15,6 11-6 16,5 12 0-16,2 5 0 15,8 2 3-15,14-2-2 0,9-2-1 16,9-9 2-16,5-12 0 16,3-13-1-16,0-12 0 15,-2-4 1-15,-5-24-3 16,-7-12 2-16,-7-14 0 16,-4-1 2-16,-5-3 0 15,-5 1 0-15,-3 10-1 0,-3 12 2 16,-3 9 3-16,-1 14 0 15,-3 10-4-15,0 4 0 16,0 18 2-16,0 6-3 16,0 5 0-16,0 1 0 15,0 0 0-15,3-9 0 0,7-7 0 16,7-10-1-16,-1-8 0 16,2 0 3-16,-2-14 1 15,0-12 8-15,-5-8-1 16,-4-7-4-16,-2-3-5 0,-2 1 1 15,-3 5-2-15,0 9 2 16,0 12 1-16,0 7 5 16,0 10 4-16,0 5-3 15,0 10-11-15,14 3 1 16,6 0 0-16,6 0 0 0,4-9 1 16,7-9-1-1,0-5 1-15,-3-17 1 0,1-10-2 16,-10-7 9-16,-5-4 26 15,-10-4-1 1,-6 0-12-16,-4-3-10 0,-2 1-8 16,-10 3-12-16,-3 5-63 0,1 5-83 15</inkml:trace>
  <inkml:trace contextRef="#ctx0" brushRef="#br0" timeOffset="12088.88">27385 15004 727 0,'2'-3'12'0,"-2"3"-6"16,-7 23-6-16,-3 14-4 0,-7 15 3 16,3 16 0-16,-4 7 1 15,4 10 0-15,4 1 0 16,1 0 0-16,6-10 0 15,-2-8 1-15,1-16-1 16,3-18-1-16,-4-15 2 0,-2-17 0 16,-2-14 7-16,1-29-10 15,-2-27-1-15,3-21-2 16,5-29-2-16,2-16-7 16,11-3-14-16,7 10-13 15,4 18 9-15,1 25 31 16,0 29 1-16,-3 25 17 0,-4 18 2 15,2 12-6-15,-1 16-2 16,-3 12-5-16,3 16-2 16,0 7 0-16,3 10-1 15,1 10-3-15,1-1 1 0,3 2-1 16,4 1 1-16,-7-5-2 16,-3-9-3-16,-8-13-70 15,-11-15-138-15</inkml:trace>
  <inkml:trace contextRef="#ctx0" brushRef="#br0" timeOffset="12229.18">27326 15381 444 0,'32'-29'18'0,"5"-10"5"16,4-8-19-16,-2-8-8 0,-3-9-259 15</inkml:trace>
  <inkml:trace contextRef="#ctx0" brushRef="#br0" timeOffset="12416.68">27594 14608 404 0,'0'-26'113'16,"0"17"-55"-16,0 9-37 16,3 13-22-16,6 20 5 15,2 14 10-15,0 20-2 16,5 12-7-16,-3 11-3 15,2 5 0-15,0-3-2 0,7-4 1 16,5-11-1-16,5-13-7 16,1-16-37-16,1-21-50 15,0-23-179-15</inkml:trace>
  <inkml:trace contextRef="#ctx0" brushRef="#br0" timeOffset="13808.48">28116 14626 446 0,'-34'-3'4'16,"4"-13"17"-16,5 16 12 0,4 19-15 16,4 19-7-16,2 10 8 15,8 5-6-15,7 8-9 16,0-1-1-16,9-6-2 15,8-8 0-15,8-10 0 0,2-13-1 32,2-12 0-32,3-11 1 15,-1-12 5-15,-1-21 8 0,-6-12-2 16,-2-9-5-16,-3-10-5 16,-9 3-2-16,-1 2 1 15,-6 6-1-15,-3 15-1 0,0 11 2 16,0 17 1-16,-9 10 17 15,-3 15-17-15,1 14-2 16,2 3-1-16,4 6 1 16,5-1-1-16,0-6 1 15,7-9-1-15,10-10-1 0,0-9 2 16,3-3 0-16,2-21 1 16,-6-12 3-16,-2-8-1 15,-7-13-2-15,-7-4 0 16,0-8 0-16,-11 2-10 15,-5 7-8-15,-2 5 11 16,1 13 5-16,0 10 0 0,3 13 4 16,4 9-4-16,5 7 7 15,5 2-8-15,4 10-2 16,9 3 3-16,9-1 0 16,4 0-1-16,6-2 0 15,1 1-1-15,3-1 3 0,-5 3 0 16,-4 2-1-16,-8 5 0 15,-1 5 0-15,-6-1 1 16,0 5 0-16,-4-5 0 16,1 0 0-16,1-3 0 0,0-5-1 15,2-9 1-15,3-5 0 16,-3-4-3-16,3-1 3 16,3-14-1-16,-2-9 1 15,2-5 1-15,-2-10-1 16,-2-7 0-16,-1-7 1 15,-6-5-2-15,-3-3 2 16,-4 3 0-16,0 2-1 0,0 10 2 16,-7 10 0-16,2 11 1 15,-3 7 6-15,1 15 13 16,0 3-11-16,2 12-8 16,-2 10-5-16,7 5 1 0,0 5 0 15,7 2 0-15,8-4 0 16,9-5-1-16,1-8-3 15,4-5-6-15,0-11-2 16,-2-1 8-16,-5-16 4 0,0-6 2 16,-5-6 0-16,-3-1-1 15,-6 3 1-15,-2 2-1 16,-5 10 2-16,2 4 0 16,-3 4 1-16,2 6 0 15,-2 0 1-15,3 0-7 16,4 0 0-16,5 0 4 0,7 4 0 15,4-4 0-15,8 0 2 16,3-13-3-16,2-4 0 16,-1-10 0-16,3-7 1 15,-8-5-2-15,-1-4 1 16,-5 2-2-16,-6 5 2 16,-7 6 2-16,-6 8 3 0,-3 13 13 15,-2 7 25-15,0 2-29 16,0 8-13-16,0 4-2 15,0 3 0-15,0 0 0 16,7 0 0-16,6-7 0 0,1-4 1 16,1-4 0-16,2-7 0 15,3-18 2-15,-2-10 2 16,1-14-3-16,0-12 0 16,3-8 0-16,-1-8-2 15,-5 2 1-15,-2 4-3 0,-7 13-1 16,-4 12 5-16,-3 15-1 15,-5 13 1-15,-3 12 5 16,-1 6 1-16,2 0-6 16,7 13-4-16,0 7-1 15,10 5 2-15,16 6 0 16,13 1-2-16,13 1 1 16,11-1 0-16,9-1 3 0,-3 0 1 15,-4 1-2-15,-7 2 1 16,-18-1 0-16,-14 2-1 15,-18-1 5-15,-10 1 12 0,-25 1 6 16,-12 1-1-16,-12 0-10 16,-7 0-7-16,-4-1-2 15,-1-4-2-15,0-4-29 16,5-8-41-16,14-16-108 0</inkml:trace>
  <inkml:trace contextRef="#ctx0" brushRef="#br0" timeOffset="14701.29">29771 9717 390 0,'12'0'-4'0,"4"0"5"0,5 0-1 15,5-5 0-15,4-6 1 16,2-5 1-16,8-6 4 16,7-8 7-16,10-7 3 0,17-9 2 15,12-14 5-15,16-11 0 16,18-12 0-16,21-14-4 16,15-6-11-16,12-8-4 15,7 1-1-15,6 5 0 16,3 6-3-16,-5 14 3 0,-10 8 1 15,-13 13 1-15,-11 6-1 16,-10 5 6-16,-18 5 0 16,-15 5 0-16,-11 4-5 15,-9 5-4-15,-14 4 0 16,-13 7-17 0,-14 5-35-16,-14 7-14 0,-15 5-33 15,-12 6-72-15</inkml:trace>
  <inkml:trace contextRef="#ctx0" brushRef="#br0" timeOffset="15248.14">29309 9917 466 0,'0'0'0'16,"0"11"-2"-16,4 1 1 0,2 10 1 16,5 1 0-16,4 4 1 15,7 3 0-15,2 6 6 16,10-1 2-16,3 8 2 16,4 7 9-16,0 7 3 15,1 11-3-15,-5 9-6 0,-3 7-1 16,-3 6-7-16,-6 4-2 15,0 5-2-15,0-3 1 16,5-5-1-16,1-7-1 16,5-5-2-16,2-10 3 15,-4-6-2-15,-2-10 1 16,-3 1 2-16,-2-4 0 0,-2-4 10 16,-4 1 6-1,-2-5-4-15,1 1-10 16,-1-3-3-16,1-3-2 0,-3-9 1 15,2-15-49-15,-7-13-149 16</inkml:trace>
  <inkml:trace contextRef="#ctx0" brushRef="#br0" timeOffset="15780.79">32796 8527 363 0,'3'-35'-14'0,"21"-3"20"16,-20 8 11-16,-4-2 7 16,0 4-2-16,-6 3-6 15,1 3-4-15,1 4 12 16,2 6 11-16,-2 4-1 0,4 6-14 16,0 2-13-16,0 2-10 15,4 15-1-15,6 9 3 16,0 8 2-16,4 13 1 15,3 11-2-15,1 10 0 16,-1 16 0-16,5 9 0 16,2 14 0-16,0 12 1 15,0 5 0-15,4 4 0 0,1 1 0 16,2 4-1-16,-1 1 0 16,3-1 1-16,-1 5 0 15,0 3 13 1,-1 5 7-16,-1-1-6 15,4-6-7-15,-2-9-2 0,3-8-1 0,0-16-2 16,-3-18 1-16,-2-22-3 16,-7-24-1-16,-13-22-88 15,-10-20-313-15</inkml:trace>
  <inkml:trace contextRef="#ctx0" brushRef="#br0" timeOffset="16437.41">30115 11894 190 0,'11'7'232'0,"0"-7"-235"0,3 0 3 31,4 0 1-31,5 0-1 15,4-7 0-15,7-2 2 0,10-10 5 0,5-4 6 16,16-9 9-16,11-7-7 16,17-9-5-16,14-9 1 15,14-9 0-15,16-4 6 0,9-2-6 16,10-6-5-16,10 4-1 16,9-2 0-16,-5 5-1 15,4 4-2-15,-4 2-1 16,0 6 0-16,-9 4 1 0,-12 5 6 15,-1 7 0-15,-10 4-5 16,-11 6 1-16,-14 0-6 16,-16 9 2-16,-19 0-1 15,-25 5-43-15,-26-1-21 16,-22 4-58-16</inkml:trace>
  <inkml:trace contextRef="#ctx0" brushRef="#br0" timeOffset="17232.18">29815 9701 402 0,'9'7'-4'0,"-1"4"-1"15,-1 9 5-15,1 4-1 16,1 10 1-16,4 9 1 16,3 14 2-16,9 11-1 15,9 16 16-15,11 13 4 0,13 10-12 16,12 10-3-16,8 13-3 15,0 7-3-15,-1 5 1 16,-3-3-2-16,-11-2 0 16,-6-11 0-16,-16-13 0 15,-7-22-2-15,-5-16 4 16,-7-20-4-16,-6-16 2 0,-3-17 0 16,-3-15 2-16,-3-8-35 15,-1-28-38-15,-6-19-117 16</inkml:trace>
  <inkml:trace contextRef="#ctx0" brushRef="#br0" timeOffset="17616.77">30460 9414 589 0,'0'-7'-28'16,"0"1"24"-16,0 6-1 16,10 4 1-16,0 16 0 15,0 6 1-15,2 11 1 16,3 8 0-16,-1 7 2 15,6 9-1-15,4 8 1 0,8 8 0 16,4 4 0-16,8 9 0 16,4 7 0-16,4 4-1 15,5 3 3-15,2 5 1 16,2 3-1 0,0-1 0-16,0 0-2 15,-7 0 2-15,-1-7-1 0,-9-9-2 16,-10-19-32-16,-5-21-78 15</inkml:trace>
  <inkml:trace contextRef="#ctx0" brushRef="#br0" timeOffset="18032.72">31018 9082 469 0,'-7'11'-7'16,"2"2"5"-16,5 5-2 15,5 7 1-15,13 10 2 16,3 6 0-16,8 12 0 0,5 7 1 16,-2 12-3-16,-1 7 7 15,-1 12-2-15,-6 11 3 16,0 3 3-16,-7 7 0 16,7 2 3-16,3 2-1 15,5 2-1-15,7 0 1 16,3 0-1-16,3-4-4 0,2 1-2 15,-5-3-2-15,-2-7 0 16,-6-11-16-16,-6-14-47 16,-6-23-74-16,-7-28-170 15</inkml:trace>
  <inkml:trace contextRef="#ctx0" brushRef="#br0" timeOffset="18484.57">31515 8720 53 0,'-1'-14'418'16,"-6"3"-413"-16,3 4 2 0,4 7 5 16,4 2-18-16,12 14 2 15,7 9 4-15,9 7 0 0,8 9-1 16,5 9 3-16,0 11 2 16,5 6 3-16,-5 7 0 15,-6 4 1-15,-5 9 1 16,-3 3 4-16,-2 4 0 15,-2 2 1-15,3 11 8 16,3 7 1-16,1 9-7 0,1 10-11 16,5 6-3-16,-4 2 0 15,5 1-1-15,-3-4 0 16,-6-8 1-16,-3-14-2 16,-4-13-18-16,-5-21-14 15,-1-21-5-15,2-27-12 0,-8-29-45 16,2-19-137-16</inkml:trace>
  <inkml:trace contextRef="#ctx0" brushRef="#br0" timeOffset="18909.22">32015 8717 515 0,'7'0'4'0,"-2"0"-13"15,8 18 9-15,1 7-2 0,2 5 2 16,2 5 0-16,3 3 0 15,1 5-1 1,4 5 1-16,2 5 0 16,5 7 1-16,2 7 1 0,4 5 4 0,2 6 10 15,0 7-1-15,4 4-7 16,0 10-5-16,2 7 6 16,-5 6-6-16,1 3-2 15,-3 5 1-15,0-2 0 0,-8-4-1 16,-3-5 1-16,-4-10 0 15,-6-9-1-15,-1-12 0 16,-5-14 0-16,-5-16-5 16,-7-16-86-16,-1-20-274 15</inkml:trace>
  <inkml:trace contextRef="#ctx0" brushRef="#br0" timeOffset="19408.96">32392 8510 302 0,'-7'-14'29'0,"1"6"-5"15,4 5 9-15,2 3-15 0,0 0-20 16,8 2-3-16,4 8 3 16,4 4 2-16,6 8 0 15,5 3 1-15,3 5 0 16,1 6 3-16,5 5 0 15,-2 5 4 1,1 10 6-16,-1 6 6 16,1 11-5-16,-2 9 10 0,2 11-8 0,-2 4-8 15,-1 8-2-15,-1 4 3 16,3 8-9-16,3 4 1 16,0 4 0-16,0-3 0 0,-1-5-1 15,-2-6 1-15,-3-15 0 16,-6-19-2-16,-6-9 1 15,-2-13 0-15,-2-9-1 16,-5-6 1-16,-5-13 0 16,-5-8-90-16</inkml:trace>
  <inkml:trace contextRef="#ctx0" brushRef="#br0" timeOffset="20348.79">29603 10776 226 0,'25'-10'115'16,"1"-2"-117"-16,2-3 3 0,1 2 0 16,3 3 0-16,1-4-1 15,2-2 1-15,5 0-1 16,5-5-1-16,5-3 1 15,6-5 2-15,8-6 4 16,9-2 15-16,9-8 6 0,7-5-3 16,10-7-9-1,11-7-3-15,10-4 10 0,10-5-10 16,2-4 0-16,12-3-5 16,4 5-1-16,2-3-4 15,7 4-1-15,-1-1 0 16,-4 4 2-16,5 3-3 0,1 4 1 15,-2 3 0-15,-2 3 0 16,-3 6 1-16,3 4-1 31,3 2-1-31,-5 6 0 0,-13 3 0 16,-13 5 0-16,-12 5 0 0,-23 5 1 0,-22 7-2 16,-24 5 1-16,-18 9-11 15,-24 1-37-15,-11 0-88 16</inkml:trace>
  <inkml:trace contextRef="#ctx0" brushRef="#br0" timeOffset="21096.9">29538 11096 292 0,'14'2'-3'0,"3"-2"4"16,5 0 4-16,3 0-3 16,2 0 0-16,1 0-2 15,-3-2 1-15,1-1-1 16,1 1 0-16,-2-3 1 15,6-1-1-15,1-1 0 16,7-4 0-16,8-5 0 0,1 0 1 31,8-3-1-31,3-6 2 16,6 0 9-16,3-2 5 0,4-2-5 0,0 3-7 16,1 2-2-16,-2-1 0 15,0 0-2-15,1 0 3 16,0-3-3-16,7-4 3 15,7-4 7-15,6-6 10 0,5-4 5 16,3-7-10-16,10-4-3 16,9-4 7-16,4-1-8 15,7 4-6-15,-1-1 2 16,-6 5-4-16,0 6-2 16,-10 9 0-16,-9 5-2 0,-13 5 2 15,-2 2-1-15,-1 4 0 16,-10-2 1-16,0-2 0 15,-5 0-1-15,-2 1-1 16,-5-3 3-16,-1 4-1 16,-4 2 3-16,-9 5 0 15,-9 4 0-15,-11 5-2 0,-10 3-1 16,-13 5-1-16,-9 1-1 16,0 3 1-16,-11 7-1 15,-2-5-44-15,1 2-117 16</inkml:trace>
  <inkml:trace contextRef="#ctx0" brushRef="#br0" timeOffset="23397.6">23327 11865 372 0,'-46'29'24'32,"-2"-5"-22"-32,8-1-1 0,4 2 3 0,3 2 1 15,8 0-2-15,2-3-2 16,9 5-2-16,-1 2 2 15,3 1-2-15,-1 4 0 0,-1 3-3 16,-5 4 0-16,-5 3 3 16,-1 2-1-16,-6 6 2 15,2-1 2-15,-1 3-1 16,4 0 2 0,4 0 1-16,7 3 0 0,4 5-2 0,3 7-2 15,5 12 3-15,0 11-2 16,1 12-1-16,-3 9 2 0,-2 12-2 15,0 5 0-15,0 7 1 16,2 1-2-16,4-3 0 16,1 0 1-16,0 0 0 15,5-1-1-15,0 1 2 16,0 2-1-16,-2 1 0 16,-3 4 4-16,0 4 13 15,0 2 8-15,0-2-3 0,0-4-11 16,2-1 0-16,8-4-1 15,7-10 1-15,9-9-1 16,6-5-4-16,7-10 0 16,3-6-3-16,4-5-2 0,3-1 3 15,2-3-4-15,-3 0 0 32,2 4 0-32,3 1 0 0,0-3 0 15,5-5 0-15,4-7 0 16,7-13-3-16,6-6 4 15,10-12-2-15,1-9 0 0,10-6 0 16,-3-4-3-16,4-6 2 16,0 5 1-16,-1-4 0 15,3 2 1-15,-2 2 0 16,6-1-1-16,2-2 2 16,2-4-2-16,3 0 1 0,9-2-1 15,3-6 1-15,4-3 0 16,1-3 0-16,5 2 0 15,-6-2-1-15,-2 3 1 16,-7 2 0-16,2-1 0 16,-7 2 0-16,-1 0-1 0,-2-1 2 15,3-6-1-15,0-5 0 16,4-2 1-16,2-12 2 16,3-10 1-1,3-6 2-15,3-7-1 16,-3-2 2-16,0-3 0 0,-7-2 0 15,1-1 7-15,-2 1-10 16,-4-6 12-16,1-1 2 16,3-1-3-16,-4-5-6 15,3-4-4-15,7-3-4 0,-1-6 0 16,-1-2-1-16,4-5 1 16,0-1-1-16,-4-5 1 15,-4-1 0-15,1-3-2 16,-5-5 3-16,0-2-2 15,-7-6 1-15,-1-2 0 16,2-6-1-16,-5-4 1 0,-1 0-1 16,-3-8 1-16,-1 2-9 15,-1-7 0-15,-8 1 4 16,-4 1 1-16,-3 2 2 16,-11 3-1-16,-4 3 2 15,-9 5 1-15,-2 4-1 16,-6 3 0-16,-3-5-1 0,3 3 2 15,-1-1 0-15,1-4-2 16,5-7 1-16,2-1 1 16,1-5-2-16,-1-2 2 0,-6 3-1 15,-4 6-4-15,-9 6 1 16,-13 10 1-16,-8 7 0 16,-5 11 2-16,-6 1-1 15,-1 6 1-15,3 2-1 16,5 2 2-16,7 4 0 15,5-1-3-15,5 0 2 16,6-2 0-16,0-2-2 0,1 1 0 16,-7-3 1-16,-9 8-1 15,-9 3 1-15,-5 2 2 16,-5 9-3-16,-7 4 3 16,-5 2-2-16,0 6 0 15,2 1 3-15,7 3-3 16,3 7 1-16,2 2 0 0,9 7-1 15,-2 4 1-15,-1 7-2 16,-2 5-1-16,-6 4-45 0,-6 16-10 16,-11 9-16-16,-10 3-72 15</inkml:trace>
  <inkml:trace contextRef="#ctx0" brushRef="#br0" timeOffset="24056.23">31337 11719 444 0,'0'0'4'0,"0"0"5"16,1 17-9-16,-1 16-1 15,0 13 3-15,-1 18 2 16,-14 18-4-16,-5 11 1 16,-11 7 0-16,2 5 0 15,-3 0-1-15,1-8 2 0,7-17-3 16,2-16 2-16,7-18 0 15,5-19-2-15,6-18 2 16,4-11 52-16,2-26-21 16,10-17-28-16,3-13-4 15,5-14 0-15,1-8-1 16,1-6 2-16,-2 0-1 0,-4 8-1 16,2 3 0-16,-6 12 2 15,5 7-4-15,-1 6 3 16,4 8 2-16,-1 4-4 15,4 0 1-15,4 2 1 16,1 4 0-16,7-1 0 0,1 4-1 16,4 2 0-16,5 4 1 15,-3 9 0-15,2 7-1 16,-5 7 1-16,0 8-1 0,-3 21-1 16,-2 12 1-16,-6 11 0 15,-3 7 2-15,2 3 1 16,0 1 0-16,2-6-1 15,-2-13 1-15,1-7 1 16,3-10 0-16,-6-9 0 0,-2-7-1 16,-3-6 2-16,-3-5-3 15,-2 0 0-15,-3-9 1 16,-2-12-11-16,-6-8-209 16</inkml:trace>
  <inkml:trace contextRef="#ctx0" brushRef="#br0" timeOffset="39865.03">10458 7858 341 0,'-3'0'-15'0,"3"-1"19"15,0-6-8-15,0 2-13 16,8-1 15-16,-4-1 2 0,-3 2 3 15,-1 2 1-15,0-3 21 16,-1 2-1-16,-8 3-8 16,-1 1-4-16,3 0-6 15,-1 0 0-15,1 0 0 0,1 3-4 32,2 2 1-32,2 4-5 15,2 4 1-15,0-2 0 16,0 9 0-16,2-1 1 15,2 2-2-15,2 0 2 0,1-2 0 16,-2 2 1-16,0-10-1 16,6 1-4-16,0-6 1 15,5-2 10-15,4-4 5 16,7 0-5-16,3-4-1 16,11-5-3-16,5-6-2 15,2-5 0-15,6 2 1 0,0-6-3 16,3 1 5-16,-2-2-3 15,3 0 0-15,-2 0 2 16,-2 0 4-16,-6 1 1 16,-3 3 0-16,-6 2 2 15,-6 2-1-15,-8 1 3 0,-7 6 1 16,-5-1 1-16,-8 4 9 16,-3 1-4-16,-1 1-4 15,1 0-6-15,1 1-6 16,12 0-4-16,7-4-7 0,4-14-78 15,0-20-209-15</inkml:trace>
  <inkml:trace contextRef="#ctx0" brushRef="#br0" timeOffset="50753.78">11600 16212 512 0,'0'0'-2'16,"0"0"-1"-16,0 0 3 15,0 0 0-15,-2-4 4 0,-7-10 17 16,-2-5 2-16,-6-12 0 16,-2-13 6-16,-4-13-11 15,-4-13-4-15,-4-16-2 16,-5-12-8-16,1-9 1 15,-5 2-7-15,0 9 2 16,1 15-1-16,2 20 1 0,6 22 1 16,0 25 3-16,8 14 7 15,3 11-5-15,2 13-6 16,4 11-1-16,7 4 0 16,7 4 1-16,1 0-1 15,19 1 0-15,11-5-1 0,6 1 0 16,12-3 0-16,3-1-1 15,5-2-1-15,1-2 4 16,3 4-1-16,-7-3 1 16,-3 3 0-16,-5 0 0 15,-10 2 1-15,-4 1-1 0,-12 0 0 16,-6 2 1-16,-4-2 0 16,-5-1-1-16,-5-8 2 31,0-5-2-31,0-8-1 0,0-9-24 15,0-8-49-15,-2-10-40 0,-6-16-223 0</inkml:trace>
  <inkml:trace contextRef="#ctx0" brushRef="#br0" timeOffset="51066.23">11783 15723 594 0,'7'-9'5'15,"-5"7"10"-15,3 2-9 16,7 0-6-16,3 10-1 15,5 9 0-15,5 6 1 16,2 3 1-16,1 4 0 16,1-1-1-16,2-8 1 15,-1-7-2-15,-3-8 0 0,-3-8-1 16,-7-13 2-16,-2-10 0 16,-6-9 2-16,-9-4 1 15,0-3 15-15,-12 0 7 0,-8 4-14 16,-4 7-1-16,-5 6 0 15,-1 14 2-15,1 8-5 16,5 7-6-16,2 19-3 16,7 3-1-16,10 7-20 15,5-1-33-15,3-8-53 16,15-4-159-16</inkml:trace>
  <inkml:trace contextRef="#ctx0" brushRef="#br0" timeOffset="52271.8">12101 15600 615 0,'-12'-9'0'15,"2"2"1"-15,5 5 10 16,5 2-8-16,0 4-9 16,8 10 2-16,7 4 5 15,4 5-1 1,3 0-1-16,4 2 2 15,-1-5 0-15,2-6-1 0,2-5 0 0,-3-7-1 16,-1-2 1-16,-5-9-2 16,-4-7 3-16,-5-7 0 15,-7-8 1-15,-4-4 2 16,-2-6 0-16,-11-2-2 0,1 2-1 16,-2 5-1-16,-1 11 1 15,6 9 2-15,-1 9 17 16,5 7 2-16,0 0-12 15,5 9-7-15,0 9-6 0,0 1 3 16,5 8-1-16,7-2 0 16,5 2 1-16,0-8 0 15,0-2-1-15,0-7 0 16,-5-8-6-16,-1-2-3 16,-9-14 8-16,-2-11 5 15,0-11-1-15,-10-5-2 0,0-2-1 16,-4 1-10-16,3 6 8 15,2 5 3-15,2 14 0 16,4 4 0-16,1 6 0 16,2 7 0-16,0 0-4 15,5 0-1-15,5 9 4 0,4 2 0 16,3-1 1-16,3 2 1 16,1 1-2-16,2-4 2 15,1-5-2-15,-2-1 2 16,-3-3-1-16,-1-1 1 15,-5-10-1-15,-4-6 1 0,-4-2 0 16,-3 0 0-16,-2-1 0 16,0 4 0-16,0 3-1 15,0 5 2-15,0 3-1 16,0 5 3-16,0 0-3 16,2 2-2-16,5 6-1 0,0-1 2 15,6 0-2-15,-1-1 2 31,5-6-1-31,0 0 1 16,0-10 0-16,-2-8-1 0,-3-4-7 0,-3-7-3 0,-8-5 6 16,-1-2 3-16,-7 0 3 15,-6 4 0-15,-1 4 0 16,1 5 0-16,4 9 3 16,4 4 15-16,0 5 3 15,5 5-11-15,0 0-11 16,0 12-6-16,0 5 4 15,7 2 2-15,3 5-1 0,7-5 1 16,1-1 0-16,3-5-1 16,1-10 0-16,3-3 0 15,-2-7 1-15,-3-13-1 16,-5-10 1-16,-5-6 1 16,-4-8-3-16,-6-8-2 0,0-6-9 15,-9-4-3-15,-1 2 6 16,-5 4 6-16,1 7 2 15,2 10 4-15,2 15-2 16,3 10 3-16,2 11 23 0,2 3-10 16,3 12-17-16,0 9-2 15,2 7 2-15,11 2 1 16,1 4 0-16,6-8 0 16,3-1-2-16,0-10 2 15,4-3 1-15,0-12-2 16,-3 0 0-16,-4-14 0 0,-8-10 3 15,-3-4 1-15,-8-4-2 16,-1-2 1-16,-1 0 0 16,-10 4 2-16,1 3-3 15,0 8 14-15,2 2 4 16,1 6 1-16,3 6 15 0,2 5-24 16,2 0-13-16,0 0-9 15,4 11 0-15,6 0 13 31,2 1-2-31,5 6-32 16,1 2-35-16,3-3-22 16,-1 6-50-16,0-1-132 0</inkml:trace>
  <inkml:trace contextRef="#ctx0" brushRef="#br0" timeOffset="53113.47">12108 16579 439 0,'-2'0'2'15,"0"0"1"-15,-1 0-1 16,3 0 0-16,-2 0 3 16,2 0 4-16,-2 0 2 15,0 2 3-15,1-2-1 0,1 0-8 16,0 0 1-16,0 0-7 15,10-11 0-15,7-10 1 16,7-8-1-16,7-19 3 16,14-16 4-16,11-22 7 15,7-13 4-15,8-18-4 0,9-9-8 16,5-6-3-16,5-4-2 16,2 1 1-16,1 1-1 15,0 6 2-15,2 2-3 16,-7 9 2-16,-3 6-2 0,-5 8 3 15,-7 7 1-15,-7 9 0 16,-5 4 1-16,-5 6 6 16,-5 10 6-16,-9 8-5 15,-6 11-1-15,-7 7-2 16,-11 16 0-16,-4 9-3 16,-10 7-3-16,-4 7 3 15,0 2 5-15,-12 15-6 0,-10 6-10 16,-5 6-77-16,-6-2-55 15</inkml:trace>
  <inkml:trace contextRef="#ctx0" brushRef="#br0" timeOffset="53630.98">13377 14096 429 0,'-21'18'2'15,"3"-5"0"-15,4-4 2 16,4-2 7-16,3-4-8 16,4-1 4-16,1-2 15 15,2 0 7-15,0-5 0 0,10-17-24 16,7-8-4-16,4-13 2 16,9-10 3-16,11-13-1 15,0-6 1-15,6-1-3 16,-3 0 0-16,-3 7-3 15,-4 5 0-15,-8 13-11 16,-10 9-38-16,-10 7-63 16,-7 7-84-16</inkml:trace>
  <inkml:trace contextRef="#ctx0" brushRef="#br0" timeOffset="53892.3">13577 13466 429 0,'-7'0'3'15,"2"0"29"-15,5-4 1 16,3-6-22-16,13 2-10 16,7-7 6-16,10 4 13 15,8-3-12-15,6 7-3 16,2 7-2-16,4 7-2 0,1 22-1 16,-8 12 0-16,-6 14 3 0,-7 9-4 0,-14 6 1 15,-8 1 1 1,-7-2 4-16,-4-4 8 0,0-8-4 15,0-11-4-15,-2-8-5 16,0-17 1-16,0-15-97 16</inkml:trace>
  <inkml:trace contextRef="#ctx0" brushRef="#br0" timeOffset="54618.93">14400 12719 231 0,'-10'-8'5'0,"-1"0"15"15,4 5 24-15,0-1 15 16,3 2-8-16,-1 1-19 16,0-1-2-16,3 0-6 15,-2 2-6-15,3 0-10 16,1 0-5-16,-2 0-6 16,0 2 2-16,0 3 1 0,1-1-1 15,1-1 2-15,0-1-1 16,0 0 0-16,0-2 11 15,0 0 14-15,0 0-4 16,0 0-1-16,0 0-3 16,0 0-13-16,0 0-4 0,0 0 0 15,0 0-1-15,0 0-2 16,0 0-6-16,0 0-2 16,0 0 8-16,0 0 1 15,0 0 0-15,0 0 2 16,0 0-1-16,0 0 1 15,0 0 1-15,0 0-1 0,3 0 1 16,2 5-2-16,9 6-1 16,3 7 2-16,7 10 3 15,6 15 8-15,2 14-4 16,8 13-1-16,1 13-2 16,4 9-1-16,1 0-2 0,-4-2 0 15,-6-9 1-15,-6-11-2 16,-10-16-34-16,-7-21-33 15,-13-17-20-15,-7-16-132 16</inkml:trace>
  <inkml:trace contextRef="#ctx0" brushRef="#br0" timeOffset="54948.68">14352 12828 550 0,'-14'-12'-1'0,"3"-1"2"16,6 1 2-16,1-2 0 15,4-1-2-15,0-3-1 16,6 1 2-16,12-3-2 16,5 0 0-16,12 2-1 0,9 8 4 15,8 4-1-15,9 6 0 16,4 13 1-16,-4 17-3 15,-5 17 0-15,-12 15 0 0,-13 16 0 16,-11 10 2-16,-15 1-2 16,-5 1 2-16,-8-11-1 15,-9-7 4-15,3-17 19 16,-4-10-11-16,1-10-9 16,3-9-4-16,0-12-60 15,1-14-202-15</inkml:trace>
  <inkml:trace contextRef="#ctx0" brushRef="#br0" timeOffset="55544.97">15139 12787 533 0,'-13'-20'-12'15,"-6"6"12"-15,-3 2 0 16,4 4 0-16,-1 5 1 0,-1 3 5 15,3 2 8-15,5 9 2 16,3 10-7-16,1 6-6 16,8 12-6-16,0 4 1 15,5 3 5-15,9 2-3 16,6-5 1-16,-1-9 0 16,4-9-1-16,-1-12 1 15,0-12-1-15,-3-2 0 0,-4-23 3 16,-6-12-2-16,-6-9 1 15,-3-11-11-15,-5-3-19 16,-8 2 14-16,-1 5 11 16,2 10 3-16,-1 11 3 15,6 10 37-15,3 12-7 0,4 9-15 16,0 0-16 0,9 9-14-16,8 12 13 15,2 2-1-15,8 7 0 0,5-1 1 0,0 0 0 16,1-8 0-16,-6-8 0 15,-4-11-13-15,-7-6 6 16,-8-23 11-16,-8-9-2 16,-2-13-1-16,-15-9 0 15,-6-8-2-15,0 0 1 16,-4 0-1-16,2 9 0 0,1 11 3 16,7 12 1-16,4 16 28 15,4 8-2-15,7 10-11 16,2 4-17-16,0 16-9 15,11 13 5-15,5 6 2 0,3 14 0 16,9-1 0-16,0 7 1 16,3 0-15-16,-6-2-105 15,-6-9-280-15</inkml:trace>
  <inkml:trace contextRef="#ctx0" brushRef="#br0" timeOffset="55685.62">15209 12766 635 0,'12'-15'-5'0,"7"-4"2"0,6-6 3 15,6-2 0-15,3-7-6 16,-2-1-87-16,-2-3-136 16</inkml:trace>
  <inkml:trace contextRef="#ctx0" brushRef="#br0" timeOffset="56043.06">15516 12270 462 0,'-3'-18'80'0,"-9"6"-30"16,0 6-8-16,2 6-16 15,-2 2-21 1,4 19-7-16,2 6-1 16,3 11-1-16,3 4 5 0,0 5-1 15,12-3 0-15,3-3 1 0,1-10-1 16,2-8-3-16,-1-14-7 15,3-9 2-15,-4-15 6 16,-1-15 4-16,-3-11-9 16,-5-9-18-16,-1-1-28 15,-4 1 22-15,-2 5 21 16,0 6 11-16,0 13 3 0,-2 8 29 16,1 10 12-16,-1 8-12 15,2 0-21-15,0 14-18 16,0 6 6-16,9 4 1 15,3 5 1-15,4 2 1 16,3-6 1-16,9-2-3 0,-1-3 0 16,3-10 0-16,1-6-27 15,-6-4-71-15,0-16-149 16</inkml:trace>
  <inkml:trace contextRef="#ctx0" brushRef="#br0" timeOffset="56230.56">15875 12073 424 0,'0'-12'63'15,"2"7"11"-15,2 5-50 16,3 12-23-16,2 13 2 16,-1 11 9-16,5 8-5 15,0 6-3-15,1 9-1 0,0 0-1 16,5 0-1-16,3-2 3 16,4-2-3-16,1-1 0 15,0-6-16-15,-2-7-38 16,-7-12-90-16,-5-15-230 0</inkml:trace>
  <inkml:trace contextRef="#ctx0" brushRef="#br0" timeOffset="56467.67">15913 12218 509 0,'-10'-28'14'16,"7"-1"24"-16,3 1-16 0,0 0-11 15,13 5-9-15,1-1 0 0,6 7 3 16,-1 5-2-16,1 8-1 16,-3 4-3-16,-7 16-2 15,-10 15 2-15,0 7 3 16,-1 4-1-16,-8 3-1 16,6-2-3-16,3-3-21 15,3-11-43-15,14-15-141 0</inkml:trace>
  <inkml:trace contextRef="#ctx0" brushRef="#br0" timeOffset="57694.2">16314 11836 531 0,'-19'-17'34'0,"2"4"-30"15,-2 8 11-15,1 5-5 16,1 9-10-16,0 13-2 0,5 4-1 15,3 7 2-15,5 2-1 16,4 3 1-16,6-9 2 16,10 1-1-16,4-9 2 15,3-5-2-15,-2-11-1 16,4-5-1-16,-4-11-3 16,-6-11 4-16,0-10 2 15,-6-2-3-15,-4-3-10 0,-5 2 2 16,0 9 9-16,0 5 1 15,-2 9 2-15,-3 9 29 16,2 3-14-16,-3 6-18 16,5 14-1-16,1 1 4 15,0 3 5-15,0 1-3 0,7-4-2 16,3-4 1-16,7-4-3 16,-2-7 1-1,5-6-1-15,1-6 2 16,-2-17 0-16,-4-9 0 0,-2-13-2 15,-4-12 0-15,-1-9 0 16,-3-5 0-16,-1-2-2 0,-2 5 0 16,-1 5 2-16,3 17 1 15,-4 12 2-15,0 13 22 16,0 10 14-16,0 11-2 16,0 2-17-16,0 19-30 15,0 9 7-15,7 8 2 0,4 12 2 16,3 4-1-16,4-3 1 15,0-1-1-15,4-5 0 16,-1-8-1-16,-3-6-1 16,0-8-3-16,-6-7-15 15,-2-5-8-15,-5-10-15 16,-1-1 8-16,-4-10 28 0,0-8-31 16,0-7-1-16,-4-7 33 15,1-1 7-15,-1-2 5 16,2 0 19-16,2-2 11 15,0 5-22-15,0 4-1 0,0 3 12 16,6 9-2-16,1 4-20 16,3 6-4-16,5 4 1 15,1 2-5-15,-3 11 8 16,-3 10-3-16,-1 6 0 16,-7 5 0-16,-2 4 0 15,-6 0 0-15,-6-3-3 0,-1-6 4 16,3-4-1-16,1-11 1 15,4-7-1-15,5-5 3 16,0-10 0-16,10-7-3 16,2-5 0-16,3 1 0 15,1-1 0-15,-1 9 0 0,-3 0 0 16,-2 4 0-16,4 4-2 16,-6 1 4-16,4 3-8 15,-4-2-18 1,-1 1 4-16,-1-1 10 15,-5-1 4-15,3-4 8 0,-1-7 0 0,-3-2 0 16,0-1-2-16,0-4 3 16,0 6 3-16,0 4 14 15,0 3 4-15,0 7-3 16,0 2-9-16,0 5-8 16,0 9-7-16,1 4 2 0,8 4 1 15,5 1 1-15,4-5-2 16,6-4 0-16,-2-7-15 15,5-7 3-15,-1-3 13 16,-3-17 4-16,-4-9 0 0,-2-8 0 16,-3-8 0-16,-6-6-2 15,-3-3 0-15,-3 3-2 16,-2 2 0-16,0 8 0 16,0 11 0-16,-4 10 5 15,-3 11 7-15,0 9 1 0,0 2-10 16,3 14-5-1,4 9-1-15,0 7 3 16,9 1 0-16,11 0 0 16,7-1 0-16,3-3 0 15,8-6 1-15,-4-3-1 16,0-8 0-16,-5-1 0 16,-4-2-19-16,-8-4-56 0,-10-1-124 15</inkml:trace>
  <inkml:trace contextRef="#ctx0" brushRef="#br0" timeOffset="58348.24">14809 14284 513 0,'41'-43'-1'0,"4"-3"2"15,6-4-1-15,4-6 0 0,2 1 1 16,3-8-1-16,2-5 1 15,6-6 0-15,7-7 9 16,3-8-2-16,8-8-1 16,9-7-4-16,9-8 0 0,10-6-1 15,6-7 1-15,9 2 4 16,4-4-3-16,6 4-1 16,-3 5 4-1,2 8 0-15,-5 6 0 16,-4 6 1-16,-2 3 8 0,-6 13 6 15,-6 6-3-15,-9 7-8 16,-3 5-4-16,-14 10-1 16,-10 9-1-16,-18 8 4 0,-14 10-3 15,-18 9-2-15,-12 7-2 16,-9 6 0-16,-8 5 0 16,-3 0-4-16,-17 15-36 15,-4 2-78-15,-8 10-92 0</inkml:trace>
  <inkml:trace contextRef="#ctx0" brushRef="#br0" timeOffset="59014.87">16157 13484 338 0,'-7'-8'4'0,"1"1"-3"16,5-3-1-16,-3-2 2 16,2 5 7-16,1-3 28 15,-1 4 2-15,0 1 7 16,2 4-8-1,0-2-21-15,5 3-11 16,6 0 6-16,5 3 9 0,0 5-1 0,8 4-2 16,3 8-4-16,3 2-11 15,1 13 6-15,1 6-6 16,-1 5-2-16,-1 4 0 16,-5 1 1-16,-3-1 0 15,-3-8-2-15,-2-3 0 0,-3-8 1 16,-3-8-2-16,0-6 2 15,-9-7-41-15,-2-7-90 16,0-3-173-16</inkml:trace>
  <inkml:trace contextRef="#ctx0" brushRef="#br0" timeOffset="59484.47">15966 14207 339 0,'-8'0'9'0,"1"0"47"15,3-2-17-15,4-3-6 16,0-4-10-16,0 2-6 16,0 2 6-16,0-1-11 0,5 1 2 15,1 1-2-15,1 3-6 16,1 1-4-16,2 0 0 15,7 1-2-15,3 8 0 16,4 2 1-16,7 5-1 16,6 3 0-16,-1-1 0 15,2 4 1-15,1-3-2 16,1-1 2-16,-3-3-1 0,-5-8 0 16,2-4 1-16,1-3-2 15,-4-5 2-15,-5-13 1 16,5-7 0-16,-6-4-2 0,0-8 2 31,-3-7 4-31,-3-10 4 16,0-3-1-16,-3 0 0 0,-4-2-4 0,2 2-3 15,-4 8 0-15,-1 7-1 16,-1 4 0-16,-2 4 4 16,-2 8-5-16,1 1 1 0,0 0-1 15,2 1 0-15,5-1-1 16,-2-5-73-16,6-7-213 15</inkml:trace>
  <inkml:trace contextRef="#ctx0" brushRef="#br0" timeOffset="77394.25">19388 9088 285 0,'3'-14'-17'0,"1"-3"18"16,-2 2-1-16,-1-2 1 0,-1 2-1 15,0-3 0-15,0-2 0 16,0 2 0-16,0 2 1 16,-5 0-1-16,3 4 1 15,1 4 2-15,-4 3 36 16,4 1 17-16,1 4-17 16,0 0-23-16,0 0-12 0,0 0-4 15,0 4 0-15,1 3-2 16,11 2 2-16,-4 2 0 15,6-1 2-15,-2 1-4 16,2 0 4-16,0 1-2 16,-1 1 0-16,2-2 0 0,-2-1 0 15,2 3 0-15,3-4 2 32,4-4 5-32,1-3 5 15,4-2 0-15,5-6-4 0,8-9 0 0,4-7-3 0,9-6-2 16,6-3 1-16,-2-5-1 15,6-3-1-15,-2-2 6 16,-1 0 0-16,-1 0-3 16,-1 2 1-16,-7 1-2 15,0 3-1-15,-5 4 4 16,-2 3 1-16,-7 1-3 0,-3 5-1 16,-5 7 1-16,-2 0-4 15,-7 6 1-15,-1 2-2 16,-2 1 1-16,2 5-2 15,-3-10 1-15,-5-9-69 0,-9-18-369 16</inkml:trace>
  <inkml:trace contextRef="#ctx0" brushRef="#br0" timeOffset="81366.8">10584 9010 61 0,'-33'-10'124'0,"8"-2"-121"16,1-4 0-16,11 0 24 15,1 0 1-15,5-4-13 16,4 2 7-16,-3-3 2 15,0 3-7-15,-1 2 3 0,-1 6-3 16,-5 0 0-16,0 7-6 16,1 3-8-16,1 0-3 15,4 0 1-15,2 0-1 16,1 0 1-16,4 0-6 16,0 0 0-16,4 3 1 0,4 3 3 15,7-1 1-15,1 0 1 16,4 1 0-16,2-1 2 15,0 1-3-15,4-5 1 16,1 3 6-16,2 0 0 16,5-3 1-16,5 4 0 15,3 1-1-15,2 0-4 0,5 2-1 16,1 1 0-16,4 0-2 16,-2 0 0-16,1 0 2 15,-4 0-2-15,2-2-1 16,-3-2 2-16,-1 0-1 15,1-1 0-15,3 0 0 0,1-2 0 16,2 1 1-16,1-1-1 16,6 0 0-16,3-2 0 15,-1 0-1-15,3 0 2 16,-5 0 0-16,2 0-1 16,-4 0 0-16,-4 0-1 0,-3-2 2 15,1-2-1-15,-4 4 1 16,2-1 5-16,1 1 2 15,-2-2-3-15,4 2-2 16,2 0-1-16,0-4-2 16,1 3 2-16,0-3 0 15,-3 0-2-15,-1 2 0 0,-4-1-2 16,2 1 1-16,-4 0 1 16,-3 1 3-16,-1 1-3 15,1 0-2-15,-3 0 2 16,2 0-1-16,-2 0 2 15,2 0 1-15,3 0-2 0,-4-2 0 16,4 0 2-16,-5 1-2 16,0-4 1-16,-1 0-1 15,-1 2 0-15,0-3 0 16,3 1 0-16,-1-1 1 0,-2-1-1 16,1 0 0-16,-5 1 0 15,-3-2 0-15,-2 1 0 16,-3 2 0-16,-2-1 0 15,0 1 0-15,2 3 1 16,-1-2-3-16,-1 3 3 16,-1 1-1-16,-4 0 1 0,0 0-1 15,-6 0-1-15,-2 0 1 16,-4 0 0-16,-2 0 0 16,-5 0 0-16,-1 0 0 15,0 1 0-15,0-1 2 16,-1 0 0-16,-18 8 1 0,-15 3 1 15,-8-1-11-15,-7-10-182 16</inkml:trace>
  <inkml:trace contextRef="#ctx0" brushRef="#br0" timeOffset="89922.64">24482 10475 377 0,'0'-10'9'0,"9"1"-17"0,7 2 0 15,5 1 3-15,8 1-1 16,3 0 5-16,0-3-8 15,2 3-14-15,-4 0 9 16,1 1 5-16,-1-1 11 0,4-1 2 16,4-1-8-16,8 0 4 15,13-4 5-15,14-3 1 16,5 0-2-16,12-2 2 16,7-2-17-16,4-2 7 15,1 3-7-15,-5-1 18 16,3 2-10-16,-5 0 11 15,-1-4 5-15,-3 4 0 0,3-3-8 16,1 3 2-16,1-1-2 16,1 2-1-16,3 0 0 15,-1 4-3-15,-1 0 0 16,-4 3-1-16,-1-1 0 16,-3 0 0-16,-4 0 0 0,-5 0 0 15,-4-2 0-15,-6 3 0 16,-5-3 1-16,-7 2-1 15,-7-2 0-15,-2 0 0 16,-5 3 2-16,-3-3-2 0,2 4 0 16,-5-3 1-16,3 4-1 15,-1-4 0-15,-3 2 1 16,0-3-1-16,-4 2 0 16,-5-2 1-16,-5 1-1 15,0 1 1-15,-6-2 0 16,-2 4 6-16,1-2 6 0,0 0 2 15,1 4-7-15,4-4-2 16,-3 5-2 0,2 4-1-16,2 0-3 15,-2 13 1-15,-3-6-27 0,-3-7-189 16</inkml:trace>
  <inkml:trace contextRef="#ctx0" brushRef="#br0" timeOffset="103151.45">25702 3467 456 0,'0'-24'-1'16,"1"-2"1"-16,1 2 2 15,3-2 0-15,1 3 3 16,-5 2 8-16,1 3 11 0,-2 6 10 16,0-1 3-16,-7 6 2 15,-3 3-9-15,-2 1-16 16,-2 3-3-16,-1 0-2 15,-2 7-5-15,2 13-4 16,5 8 1-16,-2 13-5 16,4 13 0-16,4 10 3 0,4 7 1 15,0 13 0-15,11 5 1 16,9 7-2 0,0 4 3-16,9 9 0 15,-1-1-1-15,1 1 1 0,-3-9-1 16,1-7-1-16,-7-13 0 15,-1-15 0-15,-11-12-14 16,-1-13-7-16,-7-17-26 16,-3-20-44-16,-15-6-145 15</inkml:trace>
  <inkml:trace contextRef="#ctx0" brushRef="#br0" timeOffset="103620.07">25388 4313 388 0,'12'-20'1'16,"2"2"0"-16,2-3 0 16,5-2-1-16,6-4 1 0,4-5 6 15,1-6 13-15,6-4-5 16,3-7-4-16,2-7-6 15,-3 3-2-15,-4-4-1 16,-5 10-2-16,-11 9 2 0,-6 12-1 16,-11 9 36-16,-3 13 32 15,0 4-28-15,0 22-40 16,0 12-2-16,0 10-1 16,0 13 2-16,11 11-1 15,5 2-1-15,10 3 3 16,2-5 0-16,5-10-1 0,-5-11 1 15,-3-15-1-15,-5-14-2 16,-5-18 3-16,-7-17 4 16,-4-16 27-16,-4-14 0 15,0-10-19-15,-4-5-10 16,-3 3-2-16,-6 8 1 0,3 8-1 16,-2 14-1-1,-1 9 0-15,-1 16-3 16,-5 4-30-16,1 4-50 0,2 7-75 15,3 2-184-15</inkml:trace>
  <inkml:trace contextRef="#ctx0" brushRef="#br0" timeOffset="104620.39">26254 4229 588 0,'2'0'-26'0,"-2"-2"4"16,0-12 20-16,0-8-1 16,0-6 4-16,-9-11 1 15,-5-6-1-15,-4-10 2 16,-2-6 0-16,-1-6-2 0,-3 5 1 16,0 2-3-16,4 9 2 15,-1 9 0-15,5 16 1 16,2 8 19-16,3 11 14 15,2 7-25-15,2 0-7 16,2 8-5-16,5 10 0 0,0 7-1 16,5 6 0-16,11 6 1 15,5 1 0-15,5-1 2 16,1-3 0-16,3-5 0 16,1-8-1-16,-2-15 1 15,3-6 0-15,-2-6 0 0,3-21 3 16,-5-4-2-16,0-5 1 15,-7 6-1-15,-8 1-1 16,-5 8 1-16,-4 10 1 16,-4 6 16-16,0 5 3 15,0 12-13-15,-2 3-9 16,2 7 0-16,0 1-1 0,0 1 0 16,8 0 1-16,4-4-1 15,5-4 1 1,0-5 0-16,3-8-1 15,-1-3 1-15,0-7 2 0,3-14 1 0,-3-11 1 16,-4-8 0-16,-3-8-2 16,-4-5 1-16,-3-3-2 15,-5 1 1-15,-2 7 0 16,-9 5-1-16,-1 9 1 0,0 11 5 16,0 11 22-16,3 3-10 15,4 7-14-15,-1 2-6 16,4 7-6-16,2 12-3 15,0 8 6-15,10 8 5 16,4 3 0-16,6 4 0 0,7-2-2 16,2-4-1-1,5-9-2-15,-2-7-7 0,0-10 3 16,-3-10 5-16,-2-7 4 16,-6-18 4-16,-1-11 0 15,-10-8-1-15,-1-11-2 16,-6-6 1-16,-3-1-2 0,-3 1 0 15,-9 9 1-15,-2 8-2 16,-1 12 3-16,-2 10 7 16,2 10 3-16,3 8-4 15,-1 4-6-15,2 4-9 16,2 10 3-16,6 6 0 0,3 3-2 16,3 7-1-16,15 2-1 15,9-1-1-15,7 0 0 16,5-2 3-16,3-1 5 15,-4-3 1-15,-4-1 0 16,-7-5 0-16,-7 1-1 16,-8-4-1-16,-9 0 4 15,-3-1 0-15,0-1 6 0,-1-2 5 16,-6 1-7-16,-4-1-4 16,0-1 0-16,-1-4-1 15,0-4-1-15,2-3-6 0,1 0-37 16,2-15-30-1,3-17-80-15</inkml:trace>
  <inkml:trace contextRef="#ctx0" brushRef="#br0" timeOffset="104841.4">27029 2921 568 0,'0'-8'32'15,"0"0"28"-15,0 4-35 16,-2 4-8-16,2 0-4 15,0 0-12-15,0 17-10 16,0 10-3-16,0 6 10 0,5 9 2 16,7 6 2-16,10-2-3 15,2-1 1-15,11-10 0 16,10-8 0-16,5-11 2 16,6-12-4-16,-1-6-32 15,-9-20-91-15,-16-10-295 0</inkml:trace>
  <inkml:trace contextRef="#ctx0" brushRef="#br0" timeOffset="104997.66">27246 3087 568 0,'-2'0'5'16,"2"0"-8"-16,10-9-5 16,14-12 8-16,12-11-1 15,10-11 1-15,8-9 1 16,4-8-1-16,-1-4-15 0,-4-3-235 15</inkml:trace>
  <inkml:trace contextRef="#ctx0" brushRef="#br0" timeOffset="105633.2">25941 4880 419 0,'-8'4'13'0,"3"-3"-11"16,3-1 0-16,2 0-12 16,0 0-2-16,0 0 7 15,0-1 8-15,0-6 14 16,3 0-9-16,1-3-2 0,-1 2 2 15,-1 0 0-15,1 3 0 16,-1 1 5-16,0 1 6 16,-2 0 10-16,3 1-7 15,-3 0-11-15,0 2-7 16,0 0-1-16,0 0 0 16,0 0 1-16,0 0 0 0,0 0-2 15,0 2-1-15,0 3-2 16,0 4 1-16,1-2-52 15,3 0-64 1,-2-3-153-16</inkml:trace>
  <inkml:trace contextRef="#ctx0" brushRef="#br0" timeOffset="106521.83">27034 4225 299 0,'0'4'331'16,"0"-2"-322"-16,0-2-4 0,-5 5-2 15,-7 2-4 1,-7 9 2-16,-10 7-1 16,-11 8 0-16,-11 6 0 0,-12 11 1 15,-6 6-1-15,-6 1 0 16,0 2 0-16,-1 0 0 0,4-3 0 16,11-6 0-1,4-7 1-15,10-3-1 0,6-8 1 16,7-5-1-16,7-3 1 15,5-7 1-15,8 0 0 16,2-4 1 0,2-7 4-16,5 1 1 0,-1-2 1 15,6-1 0-15,0-2-1 16,0 1-6-16,0 1-4 16,4 3-3-16,5 6 2 15,7 6 3-15,2 5-1 16,7 10 1-16,-1 6 1 0,3 8-2 15,1 2 2 1,6 9-1-16,-3 4 0 0,5 7 2 16,-2 0-2-16,1 3 1 15,4 2 3-15,-3 4-1 16,3-1-4-16,-2 3 6 16,4 0 6-16,-4 1 4 15,-1 2-3-15,0-4-4 0,-4-1 0 16,-3-6-6-16,-2-8-1 15,0-13 1-15,-5-16-2 16,-5-18-33-16,-5-16-37 0,-9-32-62 16,-3-31-128-16</inkml:trace>
  <inkml:trace contextRef="#ctx0" brushRef="#br0" timeOffset="107311.96">26940 4348 613 0,'0'0'-12'0,"0"-5"-16"16,0-1 17-16,0 1 10 0,0 0 1 16,2-1 0-16,5 1 0 15,2 0-3-15,7-4 0 16,6-7 3-16,9-4-2 16,10-10 2-16,9-10 0 15,13-7 0-15,9-12 2 0,12-7-1 16,8-9 1-16,8-4-1 15,8 1 1-15,-2-2 1 16,3 3-3-16,3-2-1 16,-5 4 2-16,-1 1 0 15,3-3-1-15,1-3-1 0,6-1 1 16,4-5 1-16,6 1 4 16,-2-3-4-16,3 3 4 15,-10 6 2-15,-10 8-4 16,-17 10-2-16,-16 16 2 15,-22 10 1-15,-20 14-4 16,-10 7 6-16,-15 7 31 0,-4 5-3 16,-3 2-14-16,0 0-5 15,0-2-13-15,2 2-4 16,-2-2-1-16,2 2 1 16,-2 0 1-16,4 0-3 15,-4 0 3-15,2 0-1 0,3 0 2 16,2 0-2-16,2 6 0 15,4 3 2-15,1 4 1 16,6 9-2 0,2 6 0-16,0 12 2 15,7 8 0-15,-2 13-1 0,5 10 0 0,4 9 0 16,4 9 1-16,10 6 1 16,8 0-4-16,1 1 2 15,7-3 2-15,0-8-2 16,1-3 1-16,-2-5-2 0,-8-7 2 15,-3-3 0-15,-5 0-2 16,-10-7 2-16,-5-4-1 16,-7-2-1-16,-7-4 2 15,-9-5-36-15,-8-11-91 16,-3-9-373-16</inkml:trace>
  <inkml:trace contextRef="#ctx0" brushRef="#br0" timeOffset="108577.36">27007 7743 598 0,'-12'-11'1'16,"2"4"0"-16,5 6-3 16,5 1 0-16,0 3-5 15,0 15 3-15,0 8 1 0,7 7 5 16,9 13 6-16,2 7-6 15,5 10 4-15,4 3 3 16,-3 2 2-16,-1 3-3 16,-5-3-6-16,-3-6 2 15,-5-5 0-15,-3-9-2 16,-2-12 2-16,-3-11 4 0,-2-11 0 16,0-10-3-16,-5-4 2 15,-7-18 9-15,-10-16-14 16,-5-14-4-16,-6-11 0 15,-4-10-17-15,-2-2-1 0,3 2 12 16,1 9 8-16,6 7 0 16,5 13 0-16,6 6 1 15,4 7 4-15,6 1 5 16,6 2-2-16,2-1 0 16,5 1-4-16,14 6-3 15,8 3 1-15,12 8-4 0,6 7-1 16,3 13 1-16,6 19 4 15,-1 12-2-15,0 10 2 16,-4 7 0-16,1 3-1 16,-5-4 2-16,0-6-2 0,-7-6 0 15,-3-12 0-15,-6-9-1 16,-7-12-33-16,-13-10-60 16,-9-5-106-16</inkml:trace>
  <inkml:trace contextRef="#ctx0" brushRef="#br0" timeOffset="108734.69">27105 8389 507 0,'-5'0'33'0,"5"-18"-10"16,0-13-21-16,10-13 4 15,11-12 2-15,4-8-6 16,2-9-3-16,-3-2-132 15</inkml:trace>
  <inkml:trace contextRef="#ctx0" brushRef="#br0" timeOffset="109313.04">27344 7504 453 0,'7'0'112'0,"4"5"-107"15,9 11-6-15,5 10 5 0,6 5-2 16,1 7-1-16,4 5-1 15,-4 1 1-15,-3-1-1 16,-2-1 1-16,-2-9 0 16,-6-1 1-16,-4-7-2 15,-4-7 1-15,-6-8 0 0,-2-6 0 16,-3-4 3-16,-14-6 10 16,-6-9-10-16,-9-8-3 15,-3-5-1-15,-2-7-1 16,-2 2 1-16,6-3 0 15,3-2-1-15,6 1 1 16,4-1-1-16,7-1 1 0,5 2-1 16,5-3 0-16,0 6 1 15,1 4 0-15,6 7 3 16,0 7 0-16,0 7-1 16,0 9-2-16,-6 4 0 15,-1 17 2-15,0 11 1 16,0 5 0-16,0 8-2 0,2 0 0 15,3-5-1-15,7-9 0 16,5-12-1-16,4-8 0 16,4-11-2-1,6-5 3-15,3-13 1 16,0-3-1-16,2-4 0 0,-3 5 1 0,-3 2-2 16,-5 11 3-16,-4 3-1 15,-6 4 1-15,-4 7-1 16,-4 10 4-16,-4 6 13 15,1 4 4-15,-2 1-8 16,-2 6-2-16,0 0-5 0,0 0-5 16,0-4-1-16,0-3-2 15,0-9-2-15,0-15-59 16,2-10-84-16,5-28-199 16</inkml:trace>
  <inkml:trace contextRef="#ctx0" brushRef="#br0" timeOffset="109547.4">27965 7293 407 0,'2'-16'166'0,"-2"7"-106"16,-8 8-24-16,-9 1-27 0,1 10-9 15,-4 14-1-15,3 9 1 16,0 8-2-16,8 6 2 16,9 5-1-16,0-8 2 15,16-1-3-15,9-16 2 16,11-9 4-16,8-15-1 15,5-6 1-15,0-21 3 0,-1-7-1 16,-1-9-4-16,-9 1 0 16,-6-4-1-16,-12 7-34 15,-11 2-118-15</inkml:trace>
  <inkml:trace contextRef="#ctx0" brushRef="#br0" timeOffset="110405.96">30748 4812 219 0,'-8'0'13'0,"-3"8"-76"0</inkml:trace>
  <inkml:trace contextRef="#ctx0" brushRef="#br0" timeOffset="110624.65">30735 4862 14 0,'0'-10'445'0,"0"0"-405"15,0 5 2-15,0 3-11 16,6 2-9-16,11 4-30 16,10 12 7-16,16 8-1 15,13 4 3-15,12 7 2 16,11 1 0-16,5 3 1 0,-1-3-3 16,-4 0 0-16,-9-8 1 15,-14-4-2-15,-17-7-13 16,-14-9-31-16,-14-8-45 15,-11-10-15-15,-9-18-111 0</inkml:trace>
  <inkml:trace contextRef="#ctx0" brushRef="#br0" timeOffset="110850.89">31271 4657 234 0,'-16'-18'200'15,"-4"11"-160"-15,1 4-1 16,2 3-4-16,2 0-16 0,0 5-6 15,8 11-6-15,0 7 0 16,4 9 11-16,-2 11 10 16,-2 7-2-16,0 11 1 15,-6 7-6-15,-3 4-13 0,0 0 1 16,2-2 2-16,3-5-7 16,5-8-3-16,6-12 0 15,15-15-23-15,10-19-49 16,4-12-34-16,0-32-53 15</inkml:trace>
  <inkml:trace contextRef="#ctx0" brushRef="#br0" timeOffset="111100.86">31374 4534 539 0,'-10'-7'25'15,"-2"5"12"-15,5 0-15 0,2 2-1 16,3 0-10-16,2 0-6 15,2 11-12-15,14 7-2 16,5 5 8-16,7 4 9 16,6 3 1-16,3-2-4 15,2-3-2-15,7-5-1 0,-4-5 1 16,0-10-2-16,-8-5 1 16,-5-2-5-16,-8-19-36 15,-10-12 7-15,-9-11-27 16,-2-12-53-16,-10-10-141 15</inkml:trace>
  <inkml:trace contextRef="#ctx0" brushRef="#br0" timeOffset="111283.89">31668 4189 297 0,'-4'-30'96'0,"1"14"-10"15,1 7-26-15,2 9-33 16,0 0-19-16,7 5-8 16,6 15 1-16,8 8 3 15,3 14 5-15,3 10 0 0,3 13 1 0,-1 10 3 16,-2 7 3-16,-1 6-2 15,0 0-7-15,-3-7-4 16,4-2 2-16,0-16-1 0,4-17-58 16,-1-24-123-16</inkml:trace>
  <inkml:trace contextRef="#ctx0" brushRef="#br0" timeOffset="112019.56">32196 4274 653 0,'-29'0'2'15,"5"0"-2"-15,0-10 0 16,2-2-1-16,7-6-1 16,0-3-11-16,2-6 4 15,8-2 8-15,5-4-1 16,0 1 2-16,12-6 2 15,14 1 8-15,10-3 3 0,8 5-5 16,8 6-4-16,2 12 0 16,-6 17-6-16,-6 12-2 15,-13 25 4-15,-18 22-1 16,-11 14 4-16,-9 7 1 16,-10 2-2-16,0-5 0 0,3-11-2 15,4-17 0-15,8-16 1 16,4-17-2-16,4-14-3 15,13-4 0-15,7-19 5 16,4-6 3-16,10-3-2 16,-4-3-2-16,2 7 0 0,-8 4 0 15,3 10-2-15,-8 7 0 16,-1 5 1-16,2 9 0 31,-3 10 1-31,2 10 0 0,-1 12 1 16,-1 7 0-16,-4 13 2 0,-5 7 0 0,-6 3 0 15,-6 2-1-15,0-2 0 16,-13 1-1-16,-3-6 2 16,-7-6-1-16,-1-6-3 15,4-11 2-15,1-12 0 16,4-12-2-16,1-12 5 0,4-7 2 16,0-7 0-16,3-9-27 15,2-3 11-15,3 0 8 16,2 5 5-16,0 3 2 15,0 5 2-15,0 6-1 16,5 0-2-16,2 2-5 16,5 9 1-16,5 1 0 0,5 3 0 15,3 3 0-15,6-4 0 16,3-3 1-16,3-6 0 16,1-3-1-16,4-2 1 0,-1-5 0 15,3-8-1-15,-4-5 0 16,-2 1 3-16,-1-3-5 15,-6-3 3-15,-4-2-13 16,-4-2-52-16,-7-5-119 16</inkml:trace>
  <inkml:trace contextRef="#ctx0" brushRef="#br0" timeOffset="116103.4">26145 8292 267 0,'15'-2'3'0,"4"-9"4"0,3 1 13 16,-2-5 1-16,2 5-11 16,-5 2-4-16,-1 4-5 15,-5 4 3-15,-4 0 0 16,0 3 4-16,-2 8 9 16,4 8-9-16,2 1 0 0,1 10 5 15,7 4-2-15,0 7-8 16,-1 8 0-16,1 4-2 15,0 4 2-15,-3 7 0 16,-2 4-1-16,-1 1 1 16,-2-2 5-16,1 1 15 0,-1-6-3 15,2-7-4-15,3-7-2 16,3-9-7-16,0-8-2 16,3-8-3-16,-5-10-1 15,-2-9-1-15,-12-7-16 16,-3-20-89-16</inkml:trace>
  <inkml:trace contextRef="#ctx0" brushRef="#br0" timeOffset="116902.76">25764 8210 474 0,'13'0'11'0,"5"-11"-13"16,6-8 0-16,10-8 4 15,7-1 3-15,3-7-3 16,5-1-1-16,-1-1-1 16,6-2 0-16,4-3 1 15,1 1-1-15,5-2 1 16,4-5-1-16,2 5-1 0,4-5 1 16,0-4 1-16,2 2-1 15,-3-2 0-15,3-1 0 16,2 1 2-16,0-1-4 15,2-3 4-15,5 1 0 0,3 0 8 16,0-1-5 0,0 2 0-16,-2 3-6 15,2 3 3-15,-4 1-3 0,-4 4 1 16,-2 3 1-16,-2 0-1 16,-3 6-1-16,-3 6 2 15,-7 2-1-15,-5 9-1 16,-3 1 2-16,-4 2-2 15,-5 3 0-15,1 1 2 0,-2 2-1 16,0 4 0-16,-4-3 0 16,2 4-1-16,-3 3 0 15,-2 0 1-15,-4 1 0 16,-5 10-1-16,-1 2 1 16,-1 2 1-16,-1 7-1 0,0 0 0 15,-1 6 1-15,2 6 0 16,5 3-2-16,-3 5 2 15,3 6-1-15,-3 5 1 16,0 8-1-16,-4 3 1 0,-4 6-1 16,-2 3 2-1,-5 4-1-15,0-1 0 16,-1 1 1-16,1-5-1 0,0-3-1 0,3-1 3 16,2-4 1-16,1-3 1 15,4-5 4-15,-2-3 0 16,-3-2-3-16,-3-5-1 15,-3-3-3-15,-3-3 0 16,-7-5 0-16,-3-6-10 16,-19-14-117-16</inkml:trace>
  <inkml:trace contextRef="#ctx0" brushRef="#br0" timeOffset="117771.34">26550 9488 334 0,'24'-17'-1'0,"0"1"1"16,3-1 1-1,2-3-1-15,2 0-1 16,-1 0 2-16,4 2 9 0,-2-6 10 0,2 1 10 16,5-2-12-16,2 0 3 15,4-4-13-15,2-1-3 16,2-2-3-16,0-1-1 15,4 0 0-15,-1-3 0 16,2 0-1-16,3-3 1 0,4 1 5 16,-2-1 1-16,4-4 1 15,6 1 2-15,-3-4-2 16,2 1 1-16,5-5-4 16,3 1-1-16,-1 3 1 0,3 2-1 15,-3 1-3-15,-4 2 2 16,-5 3-2-16,-1-1 1 15,-6 3-2-15,-1 2 1 16,-4-1-1-16,6 1 3 16,-3 0-1-16,3-2 2 0,4-1 0 15,2-2-1-15,4-4 0 16,-1 3 0-16,-1-4-2 16,-1 6-1-16,-5-1 0 15,-2 7 0-15,-6 3 1 16,-5 1-2-16,-7 6 1 15,-2 0 0-15,-3 2 7 0,-2 1 13 16,1-1-4-16,-2 0-6 16,2 0-5-16,-4-1-2 15,-2 5 0-15,-1-2-1 0,-5 6-1 16,-9 1 0-16,-3 6 0 16,-5 1-1-16,-7 4 0 15,0 0 3-15,-5 0 3 0,-10 4-5 16,-4 12 0-16,-7 1-2 15,1 8-23-15,-2 0-32 16,2-5-65-16</inkml:trace>
  <inkml:trace contextRef="#ctx0" brushRef="#br0" timeOffset="119075.48">30368 4829 489 0,'-2'-4'2'16,"-3"-7"0"-16,5 7-3 16,0 3-5-16,4 1 1 0,3 0 0 0,1 0 2 15,2 0 3-15,-1 1 3 16,1 9-1-16,3 2-2 15,1 9 2-15,4 8-1 16,3 9 2-16,1 9-1 16,0 3 1-16,3 9-1 0,-1 4 0 15,-1 4 1-15,2 1 0 16,0 8-1-16,2 3-2 16,2 9 2-16,2 6 0 15,1 6 3-15,2 5 1 16,0 4-2-16,-2 4-1 15,0-5 2-15,-5-4 1 0,-5-6-3 16,-3-16 2-16,-5-9 1 16,-4-16 1-16,-5-10-1 15,0-15-4-15,2-7-2 16,-6-17 1-16,-1-9-13 0,-8-35-81 16,-7-28-303-16</inkml:trace>
  <inkml:trace contextRef="#ctx0" brushRef="#br0" timeOffset="119744.82">30253 4445 478 0,'0'3'45'15,"2"1"-50"1,9 0-24-16,8 1 29 0,5 0-1 16,8-2 1-16,4-3 0 0,2 0-1 15,3-8 1-15,4-12 1 16,4-7 2-16,3-8 1 15,7-10-3-15,9-14-1 16,9-7 3-16,15-9 2 0,6-5-2 16,10-6-1-16,2-1 0 15,3 5-1-15,0 0-1 16,-9 3 0-16,-1 8 0 16,-4 7 5-16,-9 4-1 15,-9 6 0-15,-8 4-1 16,-7 10-2-16,-5 3 1 0,-3 9-1 15,-7 3 2-15,3 9-3 16,-5 3 0-16,1 11 0 16,-3 2-2-1,-2 13 0-15,0 12 1 0,-1 9-1 16,2 12 2-16,-2 6 0 16,3 12 0-16,1 13 0 15,0 10 0-15,3 11 0 0,7 8 1 16,6-1 0-16,2 2 0 15,5 0 0-15,4-6-2 16,-4-1 3-16,-3 2-1 16,-11-1-1-16,-5 1 1 0,-7-2 0 15,-7-3-1-15,-4-5 2 16,-5 1-1-16,-1-2 1 16,-4 4 2-16,-3-1-2 15,-8-3 0-15,-6-6 1 16,-7-8 0-16,-14-18-29 0,-18-20-177 15</inkml:trace>
  <inkml:trace contextRef="#ctx0" brushRef="#br0" timeOffset="120107.7">31240 6665 532 0,'-8'6'2'16,"8"-6"0"-16,1-9 0 15,23-13-4-15,7-11 3 16,18-15 0-16,11-17 8 16,16-13 6-16,13-15-3 0,13-5-3 15,7-2-6-15,-2 4 0 16,-8 10-2-16,-11 15-34 16,-22 17-24-16,-21 17-19 15,-21 17-1-15,-21 20-10 0,-4 4-146 16</inkml:trace>
  <inkml:trace contextRef="#ctx0" brushRef="#br0" timeOffset="121341.02">28759 8045 364 0,'-8'5'88'15,"1"-5"-78"-15,7 0 13 16,0 0-32-16,10 0 0 16,1 3 10-16,3 4-1 15,0 2 0-15,-1 5 2 16,0 3 0-16,-1 2 0 0,1 2 2 16,-1 6-4-16,5 0 0 15,0 1 1-15,7 1 0 16,3 2 0-16,2-1 3 15,5 4-1-15,0-1 1 16,1 5-3-16,6-1 1 0,3 3 2 16,2 1-1-16,1 0 1 15,1-2 0-15,3 0-2 16,1-3 1-16,6-4-1 16,0-4-1-1,8-3 0-15,0-1-3 0,6-6 4 16,1-2 1-16,3-6-2 0,1 1-1 15,2-4 3-15,4-3-3 16,-1-2 2 0,4-2-2-16,-3 0-2 0,2-13 2 15,-3-3 5-15,2-3-6 16,-4-5 1-16,-2-4 0 0,0-2 1 16,0-4-1-16,0 0 2 15,-3-6 0-15,-1 1 5 16,-2-4-1-16,-1-3-1 15,4-8-1-15,-6 1 0 16,1-6-4-16,4-4 0 0,-6 1 1 16,-1-4-1-16,-6 4 1 15,-5-5-1-15,-9 4 0 16,-1-4 1-16,-5 2 1 16,0-3 0-16,-1-2 3 0,3-3 5 15,4-2-4-15,1-3 7 16,9-3-11-16,-1 3-1 15,-2 1 0-15,-2 4-1 16,-5 4 0-16,-3 4 0 16,-8 5 1-16,-4 3 0 15,2-1-2-15,-8 1 3 16,1 4-2-16,-2 3 0 0,4 0 2 16,-2 4 2-16,-3 4-1 15,0 8 6-15,-4 5-2 16,-5 8-1-16,-5 3-1 15,-4 7-3-15,-3 1 3 16,-1 5 3-16,-2 0-3 0,0 1-1 16,0 4-1-16,0-1-2 15,0 1-1-15,1 0-2 16,3 0-14-16,2 1-27 0,-1 5-2 16,1 1-43-16,-3-2-193 15</inkml:trace>
  <inkml:trace contextRef="#ctx0" brushRef="#br0" timeOffset="121765.59">32737 6540 489 0,'-6'-5'-12'15,"3"-5"9"-15,3-3 5 0,0 1-1 16,0 0-2-16,7-5 1 16,0 3 1-16,0-1 0 15,6 1 1-15,1 2 0 16,6-1 1-16,0 2 0 15,3 1-1-15,6 5 3 0,3 5 1 16,2 0-2-16,3 12-2 16,-3 11 1-16,0 11-1 15,-4 8 1-15,-9 9 1 16,-8 6-3-16,-8 1 2 16,-5 3 2-16,-7 2 0 0,-13-3 5 15,-10-2 6-15,-4-7 0 16,-6 3-8-16,-3-4-3 15,-3 0-3-15,-8 1 2 16,-8-2-52-16,-2-9-197 16</inkml:trace>
  <inkml:trace contextRef="#ctx0" brushRef="#br0" timeOffset="122859.33">30348 8335 438 0,'8'-6'4'0,"1"6"-5"0,3 0-10 0,6 8 10 16,2 8 3-16,1 5 1 16,1 6 1-16,2 5 1 15,-5 4 7-15,-1-1-2 16,-4-1 3-16,-1 2 2 0,-2-6-6 16,-3-1-4-16,-2-6-4 15,-4-5 3-15,0-4-1 16,-2-7-1-16,0-1 1 15,0-6 5-15,-13 0 19 16,-3-6-16-16,-11-10-11 0,-5-3-46 16,-4-10 21-16,2-3 15 15,0-4 7-15,5 0 2 16,6 3 2-16,8 0 7 16,6 7 2-16,4 0 6 15,5 4-4-15,0-1-4 0,3-1 2 16,8-1 0-16,4 0-5 15,2 6-1-15,7 1-3 16,-1 9-3-16,-1 9-3 16,-1 3-4-16,-3 22 9 15,-4 10 1 1,-4 7 1-16,-5 3 1 0,-5 0 0 16,0-3-1-16,0-6 0 15,-2-9-1-15,-1-8-1 16,-1-8 1-16,4-4-1 15,-1-5 1-15,1-2 2 0,0 0-2 16,0 0-3-16,5 0-4 16,5 0 5-16,4 0-4 15,4 0 0-15,4 4 2 16,2 6 0-16,2 4 3 16,-2 1 2-16,-1 1-1 15,1-2-14-15,-7-3-41 0,-2-9-12 16,-3-2-43-1,-5-15-6-15</inkml:trace>
  <inkml:trace contextRef="#ctx0" brushRef="#br0" timeOffset="123156.19">30699 8274 373 0,'-5'-2'40'16,"-2"2"-13"-16,4 0-22 15,-1 5 1-15,4 10-2 16,0 8-4-16,4 4-2 15,9 2 0-15,1 1 0 16,4-2 4-16,1-4-5 0,2-6 2 16,-3-8 3-16,-4-6-3 15,2-4-5-15,-5 0 22 16,-1-14 17-16,-4-10 7 16,-4 1-10-16,-2-7-18 0,0 3-6 15,-8 2-1-15,-2 5 5 16,-1 6 5-16,-3 5 8 15,1 9-6-15,-2 4-18 16,0 17-35-16,0 2-67 16,1-1-117-16</inkml:trace>
  <inkml:trace contextRef="#ctx0" brushRef="#br0" timeOffset="123767.03">30901 8128 473 0,'-5'8'5'16,"5"2"-3"-16,0 4-4 0,5 4-2 16,10 1-5-16,2 5 4 15,3-3 7-15,-1-3 2 31,2-4-3-31,-3-6-4 0,0-8 9 16,-2 0 1-16,-4-17 17 0,1-6-10 0,-6-4-3 16,-1-6-3-16,-5-7-4 15,-1 5-2-15,0-1 0 16,-10 10-1-16,-1 5 2 16,0 5 12-16,2 11-2 15,2 5-1-15,0 1-8 16,3 16-6-16,4 4-1 0,0 2-1 15,11 6 1-15,5-1-1 16,4-3 2-16,2-5-3 16,1-4 3-16,-5-5-1 15,2-11 3-15,-6 0 2 16,-2-4 9-16,-4-15 13 0,-3-8-2 16,-3-5-2-16,-2-4-9 15,-2-5-7-15,-6-1 0 16,-6 1-3-16,1 5-1 15,-4 8 0-15,5 6 1 0,0 8 1 16,2 5 6-16,6 8-7 16,3 1-2-16,1 4-1 15,0 14-4-15,10 7 2 16,7 7 0-16,2 4 3 16,4 0 0-16,1 1 0 0,1-5 2 15,-1-8-4-15,-1-3 2 16,-2-11 2-16,1-8-47 15,-4-2-11-15,-5-16-29 16,-8-7-153-16</inkml:trace>
  <inkml:trace contextRef="#ctx0" brushRef="#br0" timeOffset="124470.43">31268 7942 338 0,'-13'0'47'16,"5"-3"-2"-16,1 3 10 15,4 0-28-15,3-3-7 16,0-3-11-1,3-3-2-15,7-8 3 16,4-2-1-16,1-6-2 0,1-5-3 0,0 0 0 16,-5 0-1-16,-3-2 0 15,-4 1-2-15,-1 8 5 0,-3 2-2 16,0 4 4-16,0 9 5 16,-5 4 2-16,2 4-9 15,-1 5-3-15,2 10-8 16,1 8 2-16,1 7 2 15,0 2-1-15,0 0 1 16,8-1 0-16,5-5 0 0,3-4-1 16,2-8 1-16,0-4-3 15,4-10 4-15,-4 0-1 16,-1-8 3-16,-2-8 4 16,-1-9-3-16,-2-2 0 15,-5-3 4-15,-6-4-4 0,-1 0-2 16,0 0 2-16,-5 7-2 15,-6 6-1-15,-1 7 0 16,-1 5 0-16,0 7 0 16,-1 2-1-16,3 2-1 15,1 9 1-15,4 1-2 0,3 2-1 16,3-1 3-16,0-1-3 16,9-3-1-16,3-4-1 15,3-5 1-15,2-3 3 16,1-15 2-16,1-5 2 15,-5-8 0-15,-1-1-1 16,-1-1 2-16,-5 4-1 0,-4 2-1 16,-1 9-1-16,-2 4 3 15,0 5-1-15,0 4 0 16,-2 5-3-16,1 0 2 16,1 3-5-16,0 14 0 15,0 2-1-15,1 4 3 0,14 6 0 16,1-2-1-16,4-3 2 31,5-6 0-31,6-1-2 16,-1-12 4-16,3-5-1 0,1-2 3 0,-2-14 10 15,-2-7-4-15,-1-2-1 16,-3-2-5-16,-6 2-1 0,-5 4 1 16,-8 1-1-16,-7 2-4 15,0 4-31-15,-8 1-67 16</inkml:trace>
  <inkml:trace contextRef="#ctx0" brushRef="#br0" timeOffset="127425.74">23839 9194 450 0,'-5'6'2'0,"1"-4"-1"15,3 0 1-15,1-2 0 16,-2 0 3-16,2 0 15 16,-2-2 23-16,0-10-20 15,0-6-15-15,2-7-7 16,0-11 0-16,0-12 0 16,0-9-1-16,0-9 2 0,0-13-1 15,0-7 0-15,0-4 0 16,-2-3-2-16,-5 4 0 15,-4 12 0-15,0 15 2 16,-6 15 0-16,-3 17 5 0,-7 17 4 16,-4 13-7-16,-3 9-3 15,0 16-1-15,0 14 0 16,2 4 0-16,10 6 0 16,11 0 1-16,11 0-1 15,6-3-1-15,19-5 2 0,9-5-3 16,3-8-1-16,5-5 2 15,3-5 0-15,2-4-1 16,-1-3 3-16,-5-4 0 16,1 1 0-16,-3-2 1 15,-3 2-1-15,-2-1 1 16,-3 2-1-16,-3 2 0 0,-2 3 0 16,-4 0 0-16,-5 6 0 15,-4 1 1-15,-8 2-1 16,-5 2 1-16,-3 0-1 15,-12-3 0-15,-6-3 0 16,-1-2 0-16,-3-5 0 0,6-7 0 31,-1-5 1-31,8-3-6 16,12 3-54-16,-15-49-150 0</inkml:trace>
  <inkml:trace contextRef="#ctx0" brushRef="#br0" timeOffset="127745.66">24212 8649 290 0,'7'9'0'0,"3"2"1"0,-1 1 21 15,7 4-3-15,0 4 12 16,1-2-22-16,0 0-5 15,0-4 0-15,-2-4-2 16,0 0 0-16,-1-4-1 0,-1-4-1 16,-4-2 1-16,1 0 5 31,-1-10 1-31,2-6-5 0,0-6-17 16,0-1-12-16,-2 0 21 15,-2-1 1-15,2 8 3 16,-3 4 3-16,-3 5 1 0,1 3 4 15,-4 3-8-15,0 1-45 16</inkml:trace>
  <inkml:trace contextRef="#ctx0" brushRef="#br0" timeOffset="128973.43">24304 8715 232 0,'-2'-16'6'15,"0"2"-3"-15,1-1 9 0,-3 8 7 16,-1 0 25 0,-5 2 11-16,2 1-28 0,-3 0-9 15,0 4-10-15,0 0-3 32,1 0-4-32,0 0 0 15,5 0-1-15,0 6 0 16,5 3 1-16,0 2 1 0,5 7 1 15,10 5 8-15,4 5 10 16,1 4-10-16,0 2-7 0,-1-1-2 16,-2-3-1-16,-5-5 0 15,1-7 0-15,-2-6 0 16,-3-7 0-16,2-5 3 16,2 0-2-16,2-16 5 15,3-8-2-15,1-7-3 16,-4-6 0-16,3-1-2 0,-9 2-6 15,-4 2-11-15,-4 10 16 16,0 6 2-16,0 7 34 16,0 7 18-16,-4 4-20 15,3 2-21-15,1 11-13 16,0 5-1-16,5 3 1 0,7 2 0 16,3 2-1-16,4-6 2 15,3-1 0-15,2-9 0 16,-3-5 0-16,-1-4-1 15,-4-4-1-15,-4-15 4 16,-5-8 0-16,-5-5 2 16,-2-4-2-16,-2-1 0 0,-10 3 1 15,-2 4 1-15,-1 6 18 16,1 5 9-16,1 10-8 16,5 3-14-16,2 4-5 0,6 2-8 0,0 6-17 15,0 5-81-15,9-2-72 16</inkml:trace>
  <inkml:trace contextRef="#ctx0" brushRef="#br0" timeOffset="129176.55">24793 8453 634 0,'1'0'30'0,"1"5"-31"16,1 9-7-16,1 4 6 15,7 7 2-15,-2 6 0 16,1 0 0-16,0 0-2 0,2-4-42 16,-3-8-15-16,-1-10-30 15,-5-9-172-15</inkml:trace>
  <inkml:trace contextRef="#ctx0" brushRef="#br0" timeOffset="129379.66">24780 8121 662 0,'-6'9'7'0,"6"3"-7"16,0 3-9-16,12 6 7 0,5 5 1 15,3 5 1-15,2 5-1 16,3-3-3-16,-6 2-63 15,-2-7-54-15,-7-10-277 16</inkml:trace>
  <inkml:trace contextRef="#ctx0" brushRef="#br0" timeOffset="129569.03">24772 8519 516 0,'0'7'85'0,"0"-7"-89"16,12 0-7-16,3-11 9 15,4-3 5-15,4-10 0 16,3-6 1-16,0-5-8 0,1-5-18 16,-2-3-58-16,-3 1-76 15</inkml:trace>
  <inkml:trace contextRef="#ctx0" brushRef="#br0" timeOffset="129819">25018 8103 562 0,'-12'0'19'0,"-3"0"37"15,3 0-35-15,0 9-15 16,4 4-1-16,3 2-1 16,1 5-5-16,4 6-1 0,0 3 0 15,4-2 1-15,6 3 0 16,0-3 0-16,4-2 0 15,3-7-1-15,-2-6-2 16,4-6-3-16,-3-6 0 16,3 0 4-16,0-16 3 15,-2-6 3-15,1-4-12 0,-4-5-40 16,1-2-23-16,-3-5-30 16,-2-2-148-16</inkml:trace>
  <inkml:trace contextRef="#ctx0" brushRef="#br0" timeOffset="130677.93">25168 7846 540 0,'-4'0'32'15,"4"0"0"-15,0 8-36 16,12 12 3-16,3 6-1 16,5 4 2-16,3 8 1 0,0 2-1 15,1 2 0-15,-2-3 0 16,-5-2 0-16,-2-3 0 15,-4-8 0-15,-4-4-2 16,-6-6 3-16,1-7-1 16,-2-3 1-16,0-6 1 15,0 0 0-15,0-9 4 0,-3-7-5 16,-3-8-2-16,5-4 1 16,-1-1-2-16,2 0 2 15,0 5 1-15,0-2-1 16,2 7 1-16,5 1 1 15,0 5-1-15,0 2-1 0,2 1 1 16,2 5-3-16,-2 5 1 16,3 0-1-16,1 2 0 15,1 8 1-15,-1 4 0 16,2 6 0-16,-3-5 1 16,-1-1 0-16,0-3 0 0,-1-4 0 15,1-4 0-15,-2-3 1 16,2-9 0-16,2-10 1 15,-3-10-1-15,-1-6 0 16,-1-5-1-16,-7-2 0 16,-1-4-5-16,0 10-4 0,-6 4 5 15,-2 7 4-15,-3 7 4 0,4 7 5 16,-1 6 4-16,5 5-5 16,3 0-5-16,0 11-11 15,7 4 5-15,6 9 1 0,4 1 1 16,5-2 1-16,3 0-1 15,3-5 0-15,2-9-2 16,-3-9 0-16,4-1 0 16,-3-21 4-16,0-9 1 15,-1-8 1-15,0-9 11 16,-5-4 3-16,-2-5-6 0,-8 3-3 31,-5 3-6-31,-7 6 0 0,-5 9-1 16,-13 14 2-16,-6 9 2 15,-5 11-3-15,-2 2 1 16,1 11-3-16,3 8-1 16,5 6 1-16,6 2 0 0,10 2-1 15,6-1-2-15,4-1-8 16,15-7-25-16,9-1 7 16,0-6-1-16,6-2 15 15,-1-4 7-15,-5-2 8 16,-1 0 4-16,-6 4 30 0,-4 2 0 15,-2 3-15-15,-6 4-1 16,-3 2-7-16,1 5-3 16,0 0-4-16,-2 3-2 15,0 6-2-15,-1-2 1 0,-3-1-48 16,-1-5-142-16</inkml:trace>
  <inkml:trace contextRef="#ctx0" brushRef="#br0" timeOffset="131163.32">24833 9160 548 0,'19'-24'24'0,"-1"-5"-25"16,7-1 2-16,5-4 0 16,7 1 3-16,2-5-4 15,7-2 1-15,8-4 0 16,4-6-1-16,8-3 8 16,2-6 8-16,6 0-8 0,0 0 2 15,-6 4-4-15,-5 1-6 16,-9 9 0-16,-13 8 0 15,-13 5 1-15,-7 7 0 16,-13 7 0-16,-3 3 0 16,-5 7 3-16,3-7-31 0,-3 3-102 15</inkml:trace>
  <inkml:trace contextRef="#ctx0" brushRef="#br0" timeOffset="132398.82">31469 3471 452 0,'4'3'8'0,"-4"-1"-6"15,0-2 2-15,0 0 9 16,0 0-2-16,0-3 8 16,-4-9-2-16,-1-10-4 15,-1-5 6-15,-3-11 7 16,2-12-11-16,-2-8-4 15,0-8-5-15,-3-9-5 0,-3-2 0 16,1 4-1-16,-6 8 0 16,-3 10 2-16,1 14 2 15,0 13 11-15,5 13 3 16,0 8-4-16,5 7-10 0,2 4-4 16,7 12-1-16,3 6-2 15,2 3 0-15,14 4 0 16,10 2-1-16,8 3-3 15,3-2 0-15,8 0-3 16,-2-1 3-16,2 0-5 16,-7-2-9-16,-4 2 8 0,-7-3 4 15,-9 0 6-15,-8 1 3 16,-7-2 2-16,-3-2 1 16,-3 0 3-16,-7-4-3 15,-2-1 3-15,-2-4-2 16,6-5 1-16,1-4-4 15,0-4 3-15,1-3-3 0,0 0 1 16,5-12-6-16,1-10-37 16,0-10-49-16,0-5-119 15</inkml:trace>
  <inkml:trace contextRef="#ctx0" brushRef="#br0" timeOffset="132933.99">31700 2941 440 0,'0'0'24'0,"0"7"-3"16,0 13-21-16,0 7-1 16,10 5 1-16,0 3 1 0,2 1-2 15,5-2 3-15,2-9 1 16,0-5-2-16,-1-10-1 16,-1-4-1-16,-2-6 1 0,-3-11 2 15,0-10 4-15,-5-7 1 16,-5-4-4-16,-2 2-1 15,0 4-1-15,0 2 0 16,-2 8-1-16,-3 7 4 16,3 6 17-16,2 3 10 15,0 3-25-15,2 13-12 16,10 2 4-16,6 5 1 0,5 2-4 16,2-5 4-16,4-2 0 15,0-7 1-15,-2-8 0 0,-7-3 1 16,-1-9-1-16,-8-11 5 15,-5-4-3-15,-6-7 1 16,0-3-2-16,0 0 1 16,-6 4-1-16,-3 5 1 15,2 5-1-15,0 5 3 16,0 7 12-16,4 3 1 0,0 3-1 16,3 2-7-16,0 0-13 15,1 0-7-15,9 5 10 16,-1 1 0-16,-1-1 2 15,4-3-2-15,-5 2 2 16,1-4 0-16,-1 0-1 0,-2 0 2 16,-5 0 1-16,0-4-2 15,0-3-2-15,-10-4-58 16,-4-2-143-16</inkml:trace>
  <inkml:trace contextRef="#ctx0" brushRef="#br0" timeOffset="133322.79">32175 2748 553 0,'0'0'5'0,"2"4"-8"0,1 7-5 15,6 7 16-15,-2 7 6 16,4 3-5-16,0 4 1 16,3 2-1-16,-1-2-5 15,-1-1-3-15,1-6 0 0,-3-8 1 16,2-10-27-16,-9-7-82 16,-1-12-263-16</inkml:trace>
  <inkml:trace contextRef="#ctx0" brushRef="#br0" timeOffset="133463.63">32117 2584 617 0,'0'5'1'16,"0"-1"-14"-16,6 1-66 15,6-5-13-15,4 0-320 0</inkml:trace>
  <inkml:trace contextRef="#ctx0" brushRef="#br0" timeOffset="133667.75">32408 2399 470 0,'0'28'-2'15,"1"2"-1"-15,16 5 3 0,5 4 1 16,4 4 1-16,3 1 0 16,1-3-1-16,-1-2-1 15,-5-3 0-15,-8-7-148 16</inkml:trace>
  <inkml:trace contextRef="#ctx0" brushRef="#br0" timeOffset="133855.23">32458 2773 594 0,'11'-3'1'0,"0"-15"2"16,8-6 5-16,5-2 1 16,3-6-8-16,2-2-1 15,-2 0-16-15,0-4-84 16,-8 2-6-16,-2 0-195 0</inkml:trace>
  <inkml:trace contextRef="#ctx0" brushRef="#br0" timeOffset="134058.27">32738 2302 444 0,'0'-1'24'0,"-5"1"5"0,-2 0-10 16,-2 12-5-16,-2 10-11 15,4 5-2-15,4 5-2 16,1 5 5-16,2 2 6 15,10-3 8-15,11-3 0 16,5-2-9-16,4-10-4 16,2-5-1-16,5-10-2 15,-3-6-2-15,2-4 1 16,-4-16-65-16,-8-5-62 0</inkml:trace>
  <inkml:trace contextRef="#ctx0" brushRef="#br0" timeOffset="134965.26">32971 2080 434 0,'-8'0'80'16,"4"0"-77"-16,2 0 11 0,2 0-8 16,2 12-12-16,8 8 3 15,4 8 1-15,0 13 4 16,4 8-1-16,0 4 3 15,0 2 0-15,2-3-3 16,-3-2 0-16,0-12 0 0,1-2 0 16,-4-8-1-16,-2-6 1 15,0 0-1 1,-2-4 1-16,-3-2-1 0,-2-4 0 16,-2-1 0-16,-3-3 1 15,0-5 0-15,-6-3 6 16,-6 0-1-16,-1-2 1 15,-1-12-2-15,3-4-2 16,0-4 0-16,4-12-2 0,5-3 0 16,2-4-1-16,0-1-1 15,2-1-11-15,9 5-1 16,-4 8 4-16,0 7 10 16,0 8 1-16,-2 10 1 15,0 5-3-15,-2 2-2 0,-1 16 2 16,3 5-1-16,0 7 0 15,2 5 1-15,3 1 0 16,2 2 0-16,0-4 0 16,5-6 1-16,0-6-2 15,2-4 2-15,1-11 1 16,-3-7-1-16,3 0 0 16,-1-22 2-16,-2-10 5 0,0-11-3 15,-3-9-1-15,-4-8-4 0,-4 1 1 16,-2 4-1-16,-4 7-1 15,0 12 2-15,-4 11 1 16,-5 11 17-16,-2 12 3 16,1 2-13-16,0 16-10 15,5 9-2-15,1 6 0 16,4 2 2-16,0 9-1 0,11-7 1 16,2-1 0-16,3-6 2 15,4-7-1-15,-2-10 0 16,-1-11-4-16,7-3 3 15,-4-22 4-15,1-8-1 0,-1-13 1 16,2-5-2-16,-8 3 1 16,-7 1-2-16,-4 10 1 15,-3 6 0-15,-3 14 6 16,-8 6 14-16,-1 9-4 16,-1 2-10-16,-3 9-7 0,3 14-1 15,3 7 0-15,1 8-1 16,3 7 2-16,6-3-2 15,3 3 0-15,14-2 2 16,8-6-3-16,6-5-1 16,3-6 3-16,5-2 0 15,0-6-1-15,0-2-2 0,-5-3 3 16,-5-2-27-16,-12 5-35 16,-12-3-45-16,-5 5 108 15,-15 2 0-15</inkml:trace>
  <inkml:trace contextRef="#ctx0" brushRef="#br0" timeOffset="135387.73">32458 3334 291 0,'-18'10'108'15,"2"-3"-94"-15,8-7 14 16,0 0 3-16,3 0 5 16,3 0-14-16,0 0 1 0,2 0 6 15,0 0-3-15,0 0-7 16,0 0-14-16,4-3-3 16,10-8-5-16,12-9 3 15,20-8 2-15,12-13-1 0,18-11 1 16,16-11 2-16,18-9-1 15,14-6-1-15,7 0-1 16,-4 0 0-16,-7 10-1 16,-13 7 1-16,-22 14-1 15,-24 10 0-15,-22 12 0 16,-17 10 0-16,-12 4 2 0,-10 5 48 16,0 5-29-16,-10-1-18 15,-2 2-1-15,2 0-2 16,2 0-2-16,4 0 1 15,1 6-10-15,-2 3-66 16,-1-8-121-16</inkml:trace>
  <inkml:trace contextRef="#ctx0" brushRef="#br0" timeOffset="136982.76">25525 9310 208 0,'92'84'-5'0,"17"-21"-6"16,21-20 8-16,17-10 1 0,15-9-4 15,6-5 15-15,8-2-1 16,-5-3-6-16,-7-8-4 15</inkml:trace>
  <inkml:trace contextRef="#ctx0" brushRef="#br0" timeOffset="142974.23">28348 8096 357 0,'4'-16'-26'16,"-2"0"66"-16,1 3-20 16,1 2-8-16,-1 4-10 0,1 0-1 15,-3 2 0-15,1-1 1 16,-2 3 0-16,0-1 2 16,0 4 6-16,0-4 7 15,0 4 4-15,0 0 2 16,0-1 1-16,0 1 0 0,0-1-1 15,2 1-6 1,0-2-9-16,-1 0-5 0,1 0-2 16,3 1-1-16,-4 1 0 15,1 0 0 1,0 0 1-16,-1-2-1 16,-1 2 1-16,0 0 0 15,0 0 4-15,0 0-2 0,0 0-1 16,2 0 0-16,0 0-1 15,0 5-2-15,3 1 2 16,0 5 0-16,3 4-1 16,1 0 0-16,-1 0 1 15,1 5-1-15,4-2 0 0,-2 1 0 16,4 3 0-16,-1-3 1 16,0 3-2-16,0-5 1 15,1 3 1-15,-3-5-2 16,-3-3 1-16,-2-3 0 15,-3-4 2-15,-2-1-2 16,0-2 1-16,-2-2 2 0,2 0 21 16,-2 0 5-16,0 0-15 15,0 0-6-15,0 0-4 16,0 0 1-16,0 0-3 16,1 0 0-16,1 0-1 15,2 0-2-15,3 0-2 0,2 1-55 16,-5-1-71-16</inkml:trace>
  <inkml:trace contextRef="#ctx0" brushRef="#br0" timeOffset="144099.57">32839 5686 458 0,'0'0'11'0,"-4"0"-9"16,-6-7 0-16,6 7-2 16,3 0-1-16,1 0-2 15,0 0 2-15,0 2 1 32,3 1 9-32,1-1 10 0,-1 2 5 15,1-1 6-15,-3-3 1 16,-1 0-8-16,2 2 3 15,-2-2 2-15,0 0-11 16,0 0-5-16,0 0-5 16,0 0-2-16,0 0-4 0,0 0 0 15,0 0-1-15,0 0 1 16,0 0-1-16,0 0 1 16,2 0 0-16,-2 0 0 15,0 0 1-15,0 0-1 0,0 0 1 16,0 0-1-16,0 0 0 15,-2 0 0-15,0 0-1 16,1 0 0-16,-1 0 1 16,2 0-2-16,-2 0 1 15,0 0 0-15,1 0 0 0,-3 0-1 16,-1 0-1-16,-1 0-2 16,0 0-9-16,-1 0 0 15,-1 2-2-15,-2 1 3 16,0 1 2-16,-2 1-5 15,-2 1-6-15,2 1-16 16,-1-2 0-16,1 2 7 16,5-3 8-16,2 1 6 0,-1-3 3 15,6 2 4-15,0-3 2 16,0 3-6-16,-2-1-20 16,0 1-36-16,-3 2 10 0,-2 0 29 15,-4 3-2-15,0 1-32 16,-1-2-61-16</inkml:trace>
  <inkml:trace contextRef="#ctx0" brushRef="#br0" timeOffset="144646.04">32397 6175 231 0,'-1'0'3'0,"-1"0"3"15,2 0 7-15,-2 0 3 16,0 0-9-16,-1 0-6 15,-2 0-2-15,0 0-2 16,-2 2-1-16,-1-1-3 16,-1 1-18-16,-6-2-34 15</inkml:trace>
  <inkml:trace contextRef="#ctx0" brushRef="#br0" timeOffset="162810.4">16003 16592 447 0,'0'-22'2'0,"0"-3"0"15,-3 0 4-15,-7-8 22 16,-1-5-3-16,-3-6-16 15,-4-10 1-15,-4-10 1 16,-5-10 6-16,-3-6-9 16,-3-7-7-16,-2 0 1 0,-3 1-7 15,-4 9-14-15,3 13 15 32,0 16 2-32,3 13 5 15,6 13 5-15,4 11 21 0,4 11-12 0,8 2-12 0,3 12-5 16,6 8-3-16,5 3 1 15,0 5 1-15,15 2-3 16,10 0 0-16,9 4 1 16,12-2-14-16,12-2 1 15,6 2 0-15,8-2 0 16,6 0 11-16,-3-4 5 0,-3 1 0 16,-6-1 0-16,-12 3 0 15,-11 2-1-15,-12 3 0 16,-15 7-3-16,-14 1 6 15,-2 3-1-15,-13-2 1 16,-11-2 9-16,0-6 5 0,-5-5-11 16,-1-6-4-16,-4-9 0 15,1-10-16-15,5-7-47 16,-3-16-23-16,9-15 13 16,6-9 49-16,5-10 19 0,8-4 5 15,3-2 5-15,5 4 25 16,12-2 35-16,2 8-16 15,2 4-21-15,1 9-6 16,-1 10-11-16,-2 14-8 16,-6 9-3-16,1 8-3 15,-4 22 2-15,-1 8 3 0,4 6 2 16,1 1 6-16,6 2 3 31,5-7-7-31,2-5-5 0,6-13-1 16,-5-11-1-16,1-11-7 15,-5-7-2-15,-2-21 4 16,-5-13 3-16,-7-9 4 16,-3-7-4-16,-5 0 1 0,-2 0-1 15,0 13 1-15,0 6 2 16,0 15-1-16,0 12-1 16,5 11-2-1,5 0 1-15,0 14 8 0,5 6 3 0,3 2-6 0,3 2-1 16,3-4 0-16,5-2-2 15,-5-8 1-15,2-8-11 16,-5-2-12-16,-5-12 6 16,-5-10 17-16,-9-8 1 15,-2-6 0-15,-3-1 3 0,-10-2-1 16,0 3-1-16,0 5 1 16,3 10 3-16,5 7 3 15,5 6 2-15,0 8-6 16,5 10-5-16,10 5 3 15,0 5 4-15,5-2-5 16,1 0 0-16,1-6-1 16,0-6-1-16,-5-6-1 0,2-4 0 15,-9-13 0-15,-4-11 4 16,-6-4-1-16,0-5-1 31,-2-4-1-31,-7-6-1 0,0 9 1 0,2 3-1 16,-1 8 1-16,3 12 4 15,5 9 24-15,0 6-4 16,10 6-28-16,4 11 4 16,2 3 3-16,5 3-2 15,6 2-1-15,2-1 0 0,2-1-2 16,1-2-57-16,-5-5-87 16</inkml:trace>
  <inkml:trace contextRef="#ctx0" brushRef="#br0" timeOffset="163052.01">16818 15054 621 0,'8'12'-4'0,"7"5"1"0,3 6 3 16,4 7 3-16,3 11-1 15,4 2-1-15,1 5 1 16,1 2-3-16,-1 2 3 0,4-6-3 16,-1-1 1-16,-1-6-13 15,-5-10-82-15,0-17-134 16</inkml:trace>
  <inkml:trace contextRef="#ctx0" brushRef="#br0" timeOffset="163663.85">16976 15316 504 0,'-7'-3'-8'15,"2"-1"7"-15,3 3 1 16,0-1 0-16,0 2 0 0,2 0 5 15,-1 0 6-15,1-2 6 16,0-3 7-16,7-8-7 16,6-8-12-16,8-11-3 15,0-12 0-15,10-6 0 16,-1-1-2-16,-1-4 1 0,-4 1-3 31,-4 6-2-31,-4 9 2 16,-3 7 2-16,-9 9 0 15,-3 6 2-15,-2 9 12 0,0 6 2 16,-5 2 2-16,-2 0-12 16,0 10-4-16,3 10 1 15,4 6-3-15,0 9-1 16,12 8 0-16,7 5 0 16,3 2 1-16,6-1 0 0,-1-6-1 15,3-9 1-15,-1-13-3 16,1-13-4-16,1-8 4 15,-2-21 1-15,0-12-2 16,-1-8-11-16,-1-7-1 16,-6 0-9-16,-4 1-52 0,-8 1-56 15,-6 3-129-15</inkml:trace>
  <inkml:trace contextRef="#ctx0" brushRef="#br0" timeOffset="164055.14">17517 14357 655 0,'8'18'-8'0,"3"10"7"0,4 13 0 16,5 15 2-16,-1 8-19 15,1 5-42-15,-1-1 14 16,3-7-8-16,0-11 41 15,-3-14 13-15,-1-8 0 16,-3-16 5-16,-3-6 15 16,-5-6-7-16,-3-11-7 15,-4-14 1-15,0-11-2 0,0-4-4 16,0-5 0-16,-2 3-2 16,2 9 5-16,0 10 24 15,0 12-2-15,0 9-2 16,7 4-18-16,6 14 16 15,1 4 7-15,6 3-5 0,-1 2-8 16,3 0-3-16,0-4-5 16,2-5-2-16,1-4-4 15,-4-9 0-15,1-3-1 0,-2-17-27 16,-6-16-75-16,-4-16-347 16</inkml:trace>
  <inkml:trace contextRef="#ctx0" brushRef="#br0" timeOffset="164398.81">18516 14198 418 0,'0'5'73'0,"0"-1"-123"15,-12 3 22-15,-10 4 19 16,-8 5-17-16,-4 4 20 16,-5 1 6-16,-5 4 18 15,5-4 21-15,5-1-6 0,7-2-2 16,5-6-1-16,8-3-1 16,9-7 7-16,5-2-7 15,8-18-8-15,21-10-14 16,12-17-5-16,13-10-1 15,9-8-1-15,7-4 0 0,-1 2 1 16,-5 3-35-16,-14 10-68 16,-12 4-51-16,-18 10-174 15</inkml:trace>
  <inkml:trace contextRef="#ctx0" brushRef="#br0" timeOffset="164632.93">18475 13759 459 0,'-8'0'52'16,"8"0"-20"-16,0-1 3 16,10-5-31-16,15 1-3 15,11-1 2-15,15 3 7 0,10 3-1 16,3 9 3-16,-1 17-2 16,-10 16-8-16,-9 16 0 15,-20 14-2-15,-17 6-1 16,-7 4 1-16,-9-1 1 15,-2-8-1-15,0-18-20 0,8-21-58 16,3-24-155-16</inkml:trace>
  <inkml:trace contextRef="#ctx0" brushRef="#br0" timeOffset="165164.44">19445 13124 579 0,'-23'-6'-3'16,"1"2"3"-16,10 4 2 16,4 5-2-16,6 16-6 15,2 15 4-15,0 12 4 16,7 12 7-16,6 15 4 0,3 10-1 15,2 1-4-15,-1 4-3 16,0-7-4-16,-2-2 1 16,-2-12-1-16,-5-13-1 15,-1-15 0-15,-2-11 1 16,-4-15 0-16,-1-15 1 16,-3-6 21-16,-9-24 20 15,-5-11-43-15,-1-16 0 0,-2-14-20 16,0-10-8-16,2-5 4 15,4-7 18-15,5 4 4 16,2 0 1-16,3 11 1 16,4 7 1-16,0 12 0 0,0 9-1 15,5 13 9-15,2 8 0 16,1 9-1-16,3 8 1 16,1 6-4-16,4 6-4 15,3 17 1-15,2 15 1 16,7 14 0-16,1 15 1 0,7 8-4 15,0 10 1-15,2-1 0 16,3 1 0-16,-2-8 1 16,3-10-27-16,-4-15-45 15,-8-17-71-15,-4-19-227 16</inkml:trace>
  <inkml:trace contextRef="#ctx0" brushRef="#br0" timeOffset="165367.53">19222 13795 471 0,'-14'0'117'0,"14"-7"-118"16,23-18-4-16,14-9 5 15,11-9-1-15,7-10 1 16,5-4 1-16,-3-4-97 0,-5 2-377 15</inkml:trace>
  <inkml:trace contextRef="#ctx0" brushRef="#br0" timeOffset="165915.04">19675 13179 561 0,'0'27'-5'0,"2"4"2"15,8 4 5-15,7 5-2 16,-2 0 0-16,6-4 0 16,0-3-2-16,2-10-10 15,1-8-11-15,-1-9 17 0,1-6 5 16,-3-14 3-16,-3-15 2 16,0-13 0-16,-2-10-2 0,1-5 3 15,-7-4-5-15,0 4 0 16,-4 9 0-16,-4 12 0 15,-2 11 10-15,0 13 28 16,0 7 2-16,0 5-12 16,0 8-26-16,0 12-9 15,0 10 6-15,9 7 1 0,3 5 0 16,7 2 0-16,0-5-1 16,3-2 2-16,-1-9 0 15,1-14-2-15,-3-12 1 16,0-8 2-16,-7-20 5 15,-1-19 2-15,-4-12 3 0,-2-15-9 16,1-10-2-16,-5-7-1 16,3 2-2-16,-4 3 1 15,0 13 1-15,0 15 0 16,0 17 2-16,0 16 14 16,-4 11 13-16,3 12 2 0,1 5-25 15,0 20-18-15,0 12 10 16,13 15 1-16,1 10 1 15,6 10 1-15,7 3 0 16,-4 1 1-16,4-4-18 16,-6-9-53-16,-1-17-51 15,-9-20-173-15</inkml:trace>
  <inkml:trace contextRef="#ctx0" brushRef="#br0" timeOffset="166072.78">20140 13089 623 0,'-4'0'9'16,"4"0"26"-16,6-15-18 15,14-6-15-15,7-5-1 16,3-7-2-16,8-10-8 0,-4 0-103 16,-4-3-132-16</inkml:trace>
  <inkml:trace contextRef="#ctx0" brushRef="#br0" timeOffset="166347.28">20422 12653 358 0,'0'-2'168'16,"0"2"-132"-16,0 8-22 16,0 11-17-16,0 8 12 15,-2 11 8-15,2 4-2 16,0 6-9-16,7 1-2 16,11-4-4-16,6-7 3 15,10-9-3-15,2-11 1 16,5-13 0-16,4-5 1 0,-2-19 1 15,-2-12 0-15,-6-11 0 16,-11-10 9-16,-6-2 4 16,-12-3-5-16,-6 4 10 15,-11 6-10-15,-16 10 2 0,-12 12-5 16,-8 7-6-16,-4 11-4 16,0 7 1-16,-5 4-3 15,9 2-93-15,7 2-356 0</inkml:trace>
  <inkml:trace contextRef="#ctx0" brushRef="#br0" timeOffset="167058.27">21107 12379 304 0,'-5'-22'-16'16,"0"1"17"-16,3 1 1 15,-1 4 18-15,1 0 32 0,-1 4 19 16,1 5-5-16,-3-1-25 16,4 8-4-16,-1 0-11 15,0 2-15-15,0 14-12 16,2 3 0-16,0 9 1 15,0 2 0-15,6 2-1 0,7 0 1 16,1 0 0-16,4-3 0 16,4-1 1-16,-1-1-2 15,6-2 2-15,3-5-15 16,-1-6-76-16,-2-12-175 16</inkml:trace>
  <inkml:trace contextRef="#ctx0" brushRef="#br0" timeOffset="168323.39">21542 12041 574 0,'-5'-1'2'16,"-1"-1"-2"-16,1 2 0 15,2 6-4-15,1 15-3 16,2 8 6-16,0 7-1 0,0 7 1 15,12 2 2-15,5-1 0 16,5-1 2-16,2-7-2 16,1-9-1-16,2-9 2 15,-3-11-2-15,-3-7 1 0,-3-16 3 16,-6-14 0-16,-2-10-2 16,-5-8 0-16,-5-7-1 15,0-2 1-15,-10 1-2 16,-5 6 0-16,-2 7 0 15,-2 13 0-15,-3 9 2 16,0 12 8-16,2 7-3 0,-2 2-4 16,3 11-3-16,2 10-1 15,4 8 0-15,4 9 0 16,6 4-1-16,3 6 1 16,1 2-1-16,10 0 2 15,4-5-2-15,3-10 1 0,1-11 0 16,3-14-4-16,5-10 0 15,-2-14 3-15,0-17 3 16,-2-8-1-16,-1-11 0 16,-4 0-2-16,-3-3-1 15,-2 1 2-15,1 8 2 16,-1 6-1-16,2 6 0 16,1 10-3-16,4 2 3 0,2 11-1 15,1 3 1-15,2 6-1 16,-2 0 0-16,1 14 1 15,-5 7 0-15,1 0 0 16,-4 5 0-16,-3-1 1 0,-3-1-1 16,-4-5 0-16,0-5 0 15,-3-3 0-15,-3-5 1 16,2-6 0-16,-2 0 5 16,0-16 7-16,4-5-4 0,-3-8-8 15,5 0-1-15,0-4 0 16,4 2-1-16,1 6 1 0,-1 5 0 15,-2 5-1-15,-1 10-1 16,0 5-1-16,2 0-1 16,0 15 0-16,2 5 2 15,3 2 1-15,2 3 2 0,4 1-2 16,-4 0 2-16,4-6-1 16,-1-6-1-16,0-4 2 15,-4-10-1-15,4 0 0 16,-6-20 2-1,-1-4 2-15,-2-8 1 16,2-7-3-16,-5-7-1 0,-2-4-1 0,-2 0-6 16,3 3-3-16,-5 10 8 15,1 7 1-15,0 10 0 16,1 7 13-16,-3 10 1 0,1 3 0 16,4 3-20-16,4 15 2 15,6 2 2-15,4 5 3 16,5 7-1-16,1 2 0 15,6 2 1-15,-3 3-1 16,-1-2 0-16,0 4 1 0,-7 0 0 16,-4 0 0-16,-4 0 0 31,-6-5 0-31,-5-1 0 16,-1-9 0-16,0-7 0 0,-5-8 1 15,-2-11 1-15,-4 0 3 16,0-20 1-16,3-12-4 15,1-7-2-15,7-10-1 0,0-5-2 16,5-2 0-16,11-3 0 16,5 2 0-16,7 2 1 15,-1 3 1-15,5 8-1 16,-7 8 2-16,-2 8-2 16,-3 8 0-16,-6 9 1 0,-5 9-1 15,0 2-3-15,0 18 0 16,1 7 1-16,0 7 3 15,4 8 0-15,1 3 3 16,-1 3-3-16,2-2 3 16,0-2 0-16,1-5 0 0,-5-5-2 15,-3-12-1-15,-2-8 1 16,-7-12-49-16,0-12-58 16,-5-25-378-16</inkml:trace>
  <inkml:trace contextRef="#ctx0" brushRef="#br0" timeOffset="168448.34">22891 11351 624 0,'-11'0'4'0,"3"2"-1"16,-2 10-12-16,1 4-60 16,0 2-77-16</inkml:trace>
  <inkml:trace contextRef="#ctx0" brushRef="#br0" timeOffset="168871.45">23228 11431 538 0,'0'-37'0'0,"-3"-2"-7"0,-11 5 6 15,-8 7 1-15,0 6 1 0,0 10 12 16,-4 9 6-16,3 2-15 15,3 20-3-15,6 5-1 16,1 9-1-16,7 2 0 16,6 4 2-16,4 0 0 15,12-4 0-15,6-8 0 0,3-6 2 16,2-14-4-16,0-8-4 16,-4-7 7-16,-3-18 0 15,-2-9 1-15,-10-3-2 16,2 0 1-16,-5 3 9 15,-1 8 8-15,-4 8-5 16,0 12 11-16,2 6-13 0,-2 8-15 16,3 18-1-16,4 9 3 15,3 12 1-15,4 4 1 16,6 8 0-16,-1 4 1 16,4-1 1-16,4-2 0 0,1 0-2 15,0-7-1-15,-4-8 0 16,-5-11-22-16,-2-19-84 15,-10-15-110-15</inkml:trace>
  <inkml:trace contextRef="#ctx0" brushRef="#br0" timeOffset="169543.41">23423 11189 557 0,'-10'0'2'15,"5"0"0"-15,3 10-7 16,2 12 0-16,2 8 4 16,7 8 2-16,6 4 9 15,4 3 4-15,3 0-4 16,1-6 0-16,2-8-3 16,4-10-1-16,-2-11 2 15,-2-6 3-15,0-4-1 0,-5-16 4 16,-3-11-3-16,-5-10-4 15,-3-10-4-15,-2-4-1 16,-4-3-2-16,1 3-1 0,-4 6 0 16,4 9 2-16,-4 13-1 15,0 9 1-15,0 10 9 16,-4 4 2-16,0 7-13 16,1 16-1-16,3 4-1 15,0 7 3-15,7 9 0 0,13-4 0 16,3-2 0-16,4-4 1 15,2-10-1-15,0-9-2 16,-5-12 2-16,0-2 2 16,-4-16 0-16,-8-9 0 15,-4-9-2-15,-8-2 3 16,0-1-5-16,-11 3-9 0,-7 4-4 16,-5 5 8-16,1 10 2 15,0 7 7-15,4 0-4 16,4 4 1-16,5 3 1 15,5 1 0-15,4-4 1 16,2-1-3-16,15-5-11 16,7-5 6-16,5-5-10 0,5-1-23 15,4-2-1-15,-2 2 25 16,-2 4 15-16,-7 10 2 16,-8 7 5-16,-4 2 3 15,-11 17 0-15,-4 9-2 0,0 4 9 16,-7 5 1-16,2-1-9 15,3-1-3-15,2 1-2 16,3-2 1-16,11-4-1 16,6-5-26-16,1-11-70 15,10-8-185-15</inkml:trace>
  <inkml:trace contextRef="#ctx0" brushRef="#br0" timeOffset="170491.68">24349 10864 523 0,'-40'0'3'16,"1"5"12"-16,3 13-6 15,6 9 2-15,6 3-9 16,8 8 1-16,7-2 0 16,9-6-1-16,1 0 1 15,18-7-2-15,3-8 2 0,7-10 5 16,3-5 6-16,5-7-7 15,-1-14-5-15,1-11 0 16,-4-10 1-16,-3-6-1 16,-6-5 0-16,-4-1-1 15,-8 1 1-15,-5 8-2 0,-5 9 0 16,-2 11 6-16,0 9 15 16,0 13 3-16,-7 3-13 15,0 13-11-15,5 8-2 16,0 13 1-16,2 9 2 15,7 1-1 1,10 1 2-16,6 1-3 0,5-7 2 0,5-3-2 0,-1-9 2 16,0-8-1-16,-3-6 4 15,-7-8-5-15,-4-5-14 16,-11-10 9-16,-5-15 8 16,-2-8-8-16,0 33 2 0,-9-89 3 15,1 39 2-15,3 0-2 16,0 6 1-16,1 0 1 15,4 11 2-15,-1 8 0 16,1 6 6-16,0 6 5 16,0 7 0-16,1 6-5 15,10 0-12-15,5 13 0 16,4 2 3-16,3 11 2 0,4 2 1 31,-3 6 0-31,-1 0-2 16,-3 0 1-16,-7-4-2 0,-3 1 1 0,-3-6 1 15,-2-7-1-15,-3-2-1 16,1-7 3-16,-2-4-3 16,1-5 1-16,0 0 1 15,-2-2 3-15,2-5-3 16,-1 0 0-16,-1 0-2 16,0-2 1-16,0 5-1 0,0 0 0 15,0 3 0-15,0-1-18 16,0 2-19-16,2 0-8 15,2 0 5-15,-1 0 14 16,2 2 4-16,-3 2-14 16,-2-3 4-16,0-1 5 0,0 2 16 15,0 0 7-15,-3-2-1 16,-1 2 1-16,1-2-1 16,1 3 3-16,2 1-6 15,0-3 4 1,0 2 2-16,0 0 2 0,2-3 1 15,3 2 3-15,0-2 11 16,5 0 18-16,2 0-21 16,0 0-9-16,3 0-1 15,-3 0 2-15,0 2 2 16,-5 3-4-16,-4 8 1 0,-3-1-4 16,-2 4 1-16,-13 0 5 15,-4 0-5-15,-3 0 1 16,-5-3-1-16,6-1-36 15,3-6-85-15</inkml:trace>
  <inkml:trace contextRef="#ctx0" brushRef="#br0" timeOffset="170731.48">25141 10634 392 0,'-4'0'127'16,"2"9"-128"-16,-3 5-2 16,3 11 1-16,-5 7 4 15,2 9 1-15,-3 4 2 16,7 1-2-16,1-1-1 0,0-2 0 16,18-6 0-16,6-7-1 15,10-5-12-15,3-10-71 16,2-7-129-16</inkml:trace>
  <inkml:trace contextRef="#ctx0" brushRef="#br0" timeOffset="170950.23">25448 10982 397 0,'8'-24'36'15,"-7"0"10"-15,5-3-22 16,-3-4-8-16,4 4-1 16,2-3-9-16,0 8-4 15,-2 1 0-15,-5 9-3 0,-2 6 2 16,-3 6 17-16,-21 18-12 15,-7 11-3-15,-1 7 20 16,2 5 4-16,4 6-7 16,14-5-6-16,12-1-5 15,7-9-9-15,20-5 2 16,14-11-1-16,12-9 1 16,4-7-1-16,2-18-73 0,3-17-342 15</inkml:trace>
  <inkml:trace contextRef="#ctx0" brushRef="#br0" timeOffset="173139.55">16631 17033 503 0,'-7'-15'-7'0,"2"1"8"0,3 0-3 16,2 1 2-16,0 3 0 15,4-1 0-15,3-2 0 16,5-1-3-16,3-4 3 16,6-5-1-16,7-4 0 15,9-10 1-15,2-1 0 16,7-7-1-16,5-1-21 0,2-2 0 15,0 3 6-15,-4-1 7 16,3 3 4-16,-4 0 3 16,2 0-2-16,-2-3 6 15,10-5 0-15,3-4 4 16,5-8 2-16,12-6-4 0,3-5-5 16,9-4 3-16,-1 1 4 15,7 2-6-15,-4 4 1 16,-3 3-1-16,-1 4 0 15,-2 5 2-15,-1 2-2 16,-5-2 7-16,-1 2 8 16,3 2-5-16,1-1-2 0,0 1-6 15,4-2-4-15,1 0 12 16,2 2-10-16,-1-3 0 16,3 1-1-16,-5-2 2 15,3 1-1-15,-4-2 0 16,-4 3 0-16,-1 1 0 15,-3 2 1-15,-5 6 2 16,3 0 2-16,-4 3 2 0,-1 1-2 16,4-1 1-16,0 1-4 0,1-3 1 15,2 4 0-15,7 0-3 16,-2-1 2-16,3-1-2 16,-6 4-2-16,-4-3 1 15,-4-1-1 1,-4 4-1-16,-4-2 2 15,-6 6 0-15,-1-4 1 16,1 3 0-16,0-3 1 16,1 1-2-16,4-4 2 0,1 1 0 15,4-3-2-15,0 0 1 16,0 1 1-16,1 2-2 16,-1 1 1-16,-3 0-2 15,-1 4 3-15,-2-5-2 0,-7 1 1 16,1 3 0-16,-3 2 0 15,-2-1 1-15,1 3-1 16,0 1 0-16,0-2 0 16,2-1 1-16,2-3-2 15,2 0 1-15,-2 0 0 16,4 1 0-16,-4 2-1 0,-1 1 1 16,-1 2-3-16,-4 2 1 15,-3 1 2-15,-4 1-1 16,-1 1 1-16,-5 3 0 15,1-3-2-15,-6 1 0 16,2-1 0-16,4-1 1 0,4-1 0 16,2-2 1-16,7-2-1 15,-2 3 0-15,6 2-5 16,-7 0-13-16,0 1 5 16,-7 6 3-16,-11 2 10 15,-7 2 0-15,-5 3 2 0,-9 5-1 16,-2 0 1-16,-1 4 7 15,4 0-1-15,7-1-3 16,0-7-7-16,2-16-134 0</inkml:trace>
  <inkml:trace contextRef="#ctx0" brushRef="#br0" timeOffset="177823.34">11912 11218 325 0,'0'-8'-37'0,"0"-3"39"16,4 1-2-16,8 1-34 16,3-2-19-16,4-1-21 15</inkml:trace>
  <inkml:trace contextRef="#ctx0" brushRef="#br0" timeOffset="178547.74">12041 11073 242 0,'7'0'58'0,"6"-2"-33"16,3 0-16-16,8 2-4 16,3 0-3-16,3 0 0 15,3 0-2-15,-5 0 1 0,3 4 0 16,-2-1-1-16,3 1 1 15,2-3 0-15,7 1 7 16,6 1 6-16,9-3-7 16,4 1-3-16,9 1 0 0,4 0-2 15,3 1-2-15,-1-1 1 16,-2 0 0-16,2-1-2 16,-6 1 2-16,-2-2 0 15,1 0-2-15,-1 0 1 16,3 0 2-16,3 0-2 15,5-2 3-15,0-1-2 0,3-2 1 16,2 0 3-16,-3-1-3 16,-4 2 2-16,-1 1 1 15,-3 3 2-15,-7-2-2 16,3 2 0-16,-3 0-1 16,0 0-1-16,1 0 1 15,-2 0-1-15,1 0-2 16,-4 0 1-16,0 0-1 0,-3 0 0 15,-4 0 0-15,-4 0-2 16,-3 0 2-16,0 0 0 16,-3 0 0-16,-1 0 7 15,4 0-2-15,-1-2 0 0,0 2-5 16,-5 0 3 0,1 0-4-16,-7 0 0 0,-4 0 1 15,-2-1 2-15,-10 1-4 16,4-2 2-16,-8 0 0 0,-1-1 0 15,-2 3-1-15,-2-3 1 0,-1 3 0 16,1-1 0-16,-2 1 0 16,-1 0-1-16,-2 0-1 15,-1 0 3-15,-3 0-1 16,1-2 1-16,-2 0 0 16,0 2 2-16,0-4 8 15,0 3 3-15,0-1-3 0,0-1-5 16,0-1 1-16,0 1 3 15,0-1-5-15,2 0 2 16,-2 2-4-16,5 2-2 16,3 0-4-16,6 0-5 15,3 8-36-15,-2-8-29 0,-2-16-252 16</inkml:trace>
  <inkml:trace contextRef="#ctx0" brushRef="#br0" timeOffset="183152.83">8129 11369 244 0,'0'-12'2'0,"1"-1"0"16,1 2 1-16,2 1-1 0,-3 1-1 15,3-4 9-15,-2 4-1 0,-2 0-1 16,1 2-1-16,2 2 16 16,-3-1-4-16,0 5-8 15,0-1-3-15,0 0-4 16,0 2-6-16,0 0 1 16,2 0-1-16,-2 0-1 0,3 0 2 15,1 0 2-15,1 2-2 16,2 0 2-16,3-1 0 15,0 2 1-15,4-2-2 16,-1 1 0-16,-1-2 1 16,1 0 0-16,-2 2 0 15,-3-2 2-15,1 3-2 0,-1-1 0 16,1 0-1-16,-1-1 1 16,6 1-1-16,1-2 3 15,7 0 2-15,2 0 6 16,1 0 0-16,3-3-4 15,2-1-3-15,1-1 0 0,-4-1-3 16,2 3 1-16,0 1-2 16,1-1 0-16,1-1 2 15,3-1 4-15,6 0-1 16,-1-3 6-16,2 3-10 16,3-2 0-16,0 0 1 0,1-1-2 31,0-1 0-31,-4 4 0 15,1-2 1-15,-5 0-1 16,-1 2 0-16,-2-4 0 0,2 1 0 16,-2-1 0-16,4 1 0 15,2-2 2-15,1 2-2 0,2-1 0 16,2 0 2-16,-3 0-2 16,2 2 0-16,-5-1-1 15,-3 3 1-15,-4 2 1 16,-5 3-1-16,1-2 0 15,-7 2 0-15,1 0 0 0,-3 0-1 16,7 0 1-16,-1 0 1 16,5 0 0-16,3 0-1 15,3 0 1-15,-1 0-1 16,1 0 1-16,-2 0-1 16,-3-2 0-16,-3 2-1 0,-6 0 2 15,0 0-1-15,-3 0-1 16,0 4 1-16,-3-1 1 15,5 1-1-15,3-1 0 16,-1-3 1-16,4 3-1 0,2-3 0 16,-1 0-1-16,-1 0 1 15,-2 0 0-15,1 0 1 16,-6 0-2-16,-6 0 2 16,-1 0-1-16,-6 0 0 15,-4 0 0-15,1 0 0 16,-4 0 0-16,1 0 1 0,1 0 6 15,2 5 5-15,3 5-11 16,-1 7 0-16,-3-2 0 16,-3-5-81-16</inkml:trace>
  <inkml:trace contextRef="#ctx0" brushRef="#br0" timeOffset="187728.67">7942 11285 371 0,'-9'-12'4'15,"0"-4"-3"1,3-2-2-16,3 0 0 15,-1-2-1-15,1 4 3 0,-2-1 1 0,-1 4-1 16,0 2 10-16,1 4 14 0,2 1 3 16,1 3-16-16,2 3-5 15,0 0-7-15,0 3-6 16,0 10 5-16,0 0 2 16,0 6-1-16,0 6 2 15,3 4-1-15,3 3-2 0,1 2 1 16,0-2 0-16,2 0 0 15,2-1 0-15,2-7 0 16,-1-2 0-16,3-8-3 16,-1-3 3-16,2-4-1 15,2-4 1-15,0-1 0 16,1-2 1-16,0 0-2 0,6-3 1 16,2-11 0-16,2-6 1 15,8-8 4-15,8-10 0 16,9-7 0-16,2-5 2 15,3-3-2-15,2 1-1 16,2-1 2-16,-7 3 6 0,-3 3-9 16,-6 4 0-16,-6 6 1 15,-5 4 2-15,-6 11-6 16,-4 2 0-16,-5 6 0 16,-3 6-10-16,-2 1-50 15,-10 4-42 1,-6-1-152-16</inkml:trace>
  <inkml:trace contextRef="#ctx0" brushRef="#br0" timeOffset="188361.63">7917 11794 251 0,'0'-16'4'0,"3"-1"-3"16,1 3-1-16,4 3 0 15,-2 3 1-15,0-3-1 16,1 2 2-16,0 0 9 0,2 1 1 15,0 0-3-15,0 3-3 16,2 1-6-16,-1 2 2 16,4 2-6-16,0 0 4 15,-1 2-3-15,4 6 3 0,-1 1 1 16,4-1 1-16,-4 1 0 16,0 2-2-16,1-1 0 15,-3 2 2-15,1-4 1 16,-2 1 2-16,4 0 0 15,-5-4-2-15,4-3 1 16,4-2 4-16,4-7-4 0,6-13 39 16,8-5-6-16,7-12-22 15,3-4-10-15,8-6-3 16,-2-3 1-16,1 2-5 16,-3 0 5-16,-3 6-3 15,-6 0 0-15,-6 6 3 16,-6 4-1-16,-6 8 5 0,-1 2 3 15,-2 2-2-15,-3 3-4 16,1 0-1-16,0 1-1 16,1 2 0-16,-3 0-3 0,-1 2 1 15,0-1 0-15,-3 4 0 16,-1 2 0-16,-8 1 0 16,1 3 1-16,-5 3-1 15,-1 0 0 1,-1 13-10-16,-15-6-52 15,-11-6-247-15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4:46:15.917"/>
    </inkml:context>
    <inkml:brush xml:id="br0">
      <inkml:brushProperty name="width" value="0.05292" units="cm"/>
      <inkml:brushProperty name="height" value="0.05292" units="cm"/>
      <inkml:brushProperty name="color" value="#FF0000"/>
    </inkml:brush>
  </inkml:definitions>
  <inkml:trace contextRef="#ctx0" brushRef="#br0">16290 6402 410 0,'-7'-10'-117'0,"-1"-2"122"16,3 5-4-16,1 0-1 15,4 1-2-15,0 2-3 16,0-4 5-16,0 1-1 16,0-2 2-16,0 0-1 0,0 2 1 15,0-2 3-15,0 2 1 16,0 2 23-16,0 1-8 15,0 2 1-15,0 1-10 32,15 1-12-32,6 0-1 15,10 0 2-15,7 0 0 0,8 0 1 0,3 0-1 0,3 0 0 32,-2 0 2-32,-4 1-3 0,-2 1 1 0,2 2 0 31,2-4 1-31,6 0-2 0,3 1 1 15,10-1 1-15,11 0-1 16,5 0 2-16,5 0-4 16,-2-3 4-16,2-1-2 0,-2 0 0 15,-8-1 0-15,-5 3 0 16,-9-1 0-16,-4 1 1 16,1 0-1-16,0 1 0 15,3-1 0-15,4 0 2 16,5 1-1-16,5-4 0 0,5 2-1 15,0 2-1-15,-1-3 3 16,-1 2-1-16,2-2-1 16,-1 3 0-16,1 1 5 15,-2 0-4-15,3 0 0 16,-1 0 0-16,-2 1-1 16,-3 5 2-16,-2-1-1 0,-4 0 0 15,-2 1-1-15,-6 1 0 16,0-2 0-16,-4 3 0 15,7-3 1-15,-4 0-1 16,5 0 0-16,4 2 1 16,4-1-1-16,-1-2 0 0,4 1 0 15,-4-2 0-15,-1 1 0 16,-6-1-1-16,0-3 2 16,0 3-1-16,-3-2 0 15,4-1 0-15,-1 0 0 16,3 0 0-16,4 0 0 0,5 0 0 15,1 0-1 1,-2 0 2-16,3 0-1 16,-5 0 1-16,-4-4-1 0,-4 1 0 15,-6-2 0-15,-3 3 0 16,-1-2 0-16,5 3 0 16,4-3 0-16,10 0 1 15,4 1-1-15,6 0 1 16,6-1-2-16,-5 0 2 0,-2 1-1 15,-8 1-1-15,-7-2 1 16,-9 0 0-16,-8 1-1 16,-5-1 2-16,-3 1-1 15,-2-1 1-15,-2 3 0 16,0-1-1-16,2 0 1 16,-7 1-1-16,-1 1 0 0,-4-3 1 15,-8 3-1-15,-5-2-1 16,-4 2 2-16,-3 0-1 15,-4 0 0-15,-1 0 1 16,-2 0-2-16,-1 0 1 16,-1 0 0-16,0 0 0 0,-3 0 0 15,1 0 1-15,-2 0-1 16,2 0 0-16,0 0 1 16,1 0 0-16,-1 0 1 15,0-1 4-15,-1 1 2 16,3 0-1-16,-1 0-6 0,2 0-2 15,-3 0-37-15</inkml:trace>
  <inkml:trace contextRef="#ctx0" brushRef="#br0" timeOffset="1752.75">23423 6425 421 0,'-12'0'-82'0,"9"-7"88"16,0 1 12-16,3 0-9 15,0 3-6-15,0 0-3 16,3 1-1-16,4 0-1 15,4 1 1-15,3-2-1 16,5-1 2-16,1 1-1 0,8 0-1 16,7-1-8-16,6 3 11 15,5-3-8-15,3 2 15 16,6 1-7-16,5-3-2 16,1 2 1-16,5 0 0 15,-1 2 0-15,6 0-1 16,1 0 1-16,4 4 1 0,2 0-5 15,3-1 8-15,7-1-4 16,9 0 0-16,5-1-1 16,8-1 1-16,4 0-1 15,6 0 2 1,0-3-1-16,-4-2 0 16,5 1 0-16,1-2 0 0,-2 3 1 15,3-2-1-15,-1 5 1 16,3 0-1-16,1 0 1 15,-2 0-2-15,-2 4 3 0,2 2-2 16,-6-2 0-16,1-2 0 16,-5-2 0-16,-2 0 0 15,-4-2 2-15,5-5-7 16,0 0 43-16,2 0-33 16,4-3 2-16,7 3 0 15,-2 4-4-15,-1-1-2 0,-2 3 0 16,-7-1-1-16,-7 0 0 15,-9-2 0-15,-5-1 1 16,-6-2-1-16,-1 0 1 16,0-2 3-16,3-2-3 0,1 4 1 15,7 0 0-15,4 1-1 16,0 1 1-16,-3 2 0 16,-6 3-2-16,-14-2 3 15,-12 2-2-15,-16-2-1 16,-14 2 1-16,-13-3-1 15,-8-3 2-15,-3 2 7 0,-2-1 16 16,-2-2-11-16,3 2-9 16,0-3-1-16,5 5-4 15,-4-1 0-15,5 1 0 16,-3 1 0-16,-1-1 0 16,-3 3 0-16,-1-4 1 0,-3 2 0 15,-3 0 0-15,-3 2 1 16,2-2 0-16,0 1-1 15,0-1 1-15,-1 0-2 16,5 0-1-16,-1 2 0 16,3-1-1-16,-3 1 1 0,2 0-1 15,-2 0 3-15,-1 0-1 16,-4 0 2-16,0-4 1 16,0 3-1-16,0-1-1 15,0-4 0-15,-9 4-2 16,-5 2 1-16,-6 0-21 0,-4 0-85 15,1 0-120-15</inkml:trace>
  <inkml:trace contextRef="#ctx0" brushRef="#br0" timeOffset="16906.64">7290 7616 256 0,'-3'-30'-169'0</inkml:trace>
  <inkml:trace contextRef="#ctx0" brushRef="#br0" timeOffset="17977.32">5716 7026 306 0,'15'-8'3'16,"5"3"-1"-16,4 0-3 0,5 1 1 16,6 1-1-16,3-1 1 15,1 0 0-15,5 1 0 16,0-1 0-16,2 1 1 16,3-1-1-16,7 3 0 15,0-5 0-15,3 1 1 16,8 1-1-16,2 1 0 0,3-1 1 15,4-1-1-15,4 0 0 16,1-1 0-16,7 1 0 16,2-2 0-16,4-3 0 15,-1 3 0-15,2 0 0 16,4 0 0-16,4 0 1 0,-1 2-1 16,1-1 1-16,6 1 0 15,-4-1 1-15,0 1-1 16,-6 2-1-16,-3-3 0 15,-2 3 0-15,-1-1 0 16,-5 4 1-16,4 0 0 0,6 0 3 16,-1 0 0-16,3 0 2 15,3 0 1-15,3 0-5 16,-6 0 0-16,0 2-1 16,-2 0 0-16,-8 0-1 15,-2-1 0-15,-11 1 1 0,-1 2-1 16,-6-1 1-16,-4 2 4 15,0 1-1-15,-5-1-2 16,-1 4 1-16,-3-3-2 16,-4 1 0-16,-4-2 0 15,-3-1 1-15,-2-1-2 16,-6-1 2-16,-1 0-1 0,-3 2 0 16,-4-3 1-16,-3 1 0 15,-1-2 6-15,-2 0-1 16,-6 0 4-16,0 0 1 15,-5 0 4-15,-3-3 0 16,-1 0 9-16,-6 2-4 0,2-3 1 16,-4 4 0-16,1-2-2 15,-2 1 4-15,0 1-10 16,0-2-9-16,0 2-3 16,-3 0-4-16,-9 7-5 0,-2-5-88 15,1-4-92-15</inkml:trace>
  <inkml:trace contextRef="#ctx0" brushRef="#br0" timeOffset="19159.48">10770 7179 153 0,'-28'-20'5'15,"0"2"32"-15,7 2-11 16,3 2-13-16,2 4-10 15,3 0-2-15,0 2 1 0,3 1-2 16,-1 1 1-16,0 1-1 16,-1 1 1-16,3 1 2 15,5 1 12-15,4 2 4 16,0 0-5-16,9 0-18 16,10 0 2-16,9 0 5 0,7 0 4 15,14 0-3-15,7-2 0 16,9-3-2-16,4-1 1 15,7-1-2-15,10-1 0 16,4-2-1-16,3-2 1 16,10-1 0-16,4 3 1 15,3-2-1-15,-3 1 1 0,2 2-1 16,-2-2 0-16,-2 6-2 16,-5-2 1-16,-5 1 0 15,-7 1 0-15,-8 1 0 16,-11 1 0-16,-8-1 0 0,-7 1 1 15,-2 1-2-15,-1 0 1 16,2 0 1-16,6-1-1 16,4 1 0-16,1 0 0 15,7 0 0-15,1 0 2 16,2-1-2-16,-1-1 0 0,-1-3-2 16,-4 0 2-16,-3-2 2 15,0-1-2-15,-2 0 0 16,3 0 0-16,5 1 0 15,5-2 0-15,4 2 0 16,3 1 0-16,4 0-2 16,-4-1 4-16,0-1-4 0,-5 2 2 15,-6 0 2-15,-10 2-2 16,-7-1 1-16,-9 5 0 16,-4 2-1-16,-5 0 0 15,-3 0-1-15,-3 7 1 0,-1-3 0 16,-6 1 0-1,-5-3 0-15,-4 0 0 16,-5 0 0-16,-3-2 0 0,1 1 1 16,-1 1 0-16,0 0-1 15,2 2 1-15,0 1-1 0,2 0 1 16,-4 1-2-16,-2-3 1 16,1 1 0-16,-2 0 0 15,-1-4 0-15,-3 0 0 16,2 1 3-16,0 1 6 15,-1 0-5-15,-1 3-3 0,0 4 0 16,-12 4-2-16,-6-3-67 16,2 1-97-16</inkml:trace>
  <inkml:trace contextRef="#ctx0" brushRef="#br0" timeOffset="19721.34">15685 6797 250 0,'-18'-8'14'0,"2"-5"-1"16,2 5-4-16,0 4-7 15,2 2-1-15,2 0 0 16,0 0 1-16,3 0 3 0,2 2-4 15,5 0-1-15,0 0-10 16,10 0-5-16,17 2 13 16,11 2 6-16,14-4 4 15,13 0 2-15,5 0 3 16,0 0-8-16,-7-6-2 0,-10 3 0 16,-16-3-11-16,-13 1-47 15,-14 1-22-15,-10-6-26 16</inkml:trace>
  <inkml:trace contextRef="#ctx0" brushRef="#br0" timeOffset="19955.66">15978 6684 3 0,'-9'-6'189'15,"5"0"-149"-15,0-1 20 16,2 4-17-16,1-2-29 16,1 1-8-16,-2 0-4 15,2 4 4-15,0 0 6 0,5 0-15 16,10 1-1-16,1 13 1 15,4 1 3-15,0 9 0 16,-8 2 0-16,-7 7 0 16,-5 4-1-16,-15 4 1 15,-18-2 2-15,-10 3 1 0,-13-5-2 16,-4-2 2-16,1-4-2 16,6-12-2-16,15-13-67 15</inkml:trace>
  <inkml:trace contextRef="#ctx0" brushRef="#br0" timeOffset="29517.62">12465 7948 50 0,'-1'0'290'16,"-3"-9"-280"-16,4 0 15 15,0 0-16-15,0 2-5 16,0 0 0-16,0 0 0 16,0 0-1-16,0 2 6 15,0-1 2-15,2 4-4 0,3 0-4 16,4 2-7-16,4 0 1 15,4 0 3-15,7 4 0 16,5 2 0-16,1 1 0 16,1-2 0-16,6-1-1 0,3 4-1 15,8-2-1-15,2 0 1 16,6-5 4-16,5 2 1 16,5-3-2-16,7 0 0 15,-3 0 1-15,3 0 0 0,1 0-2 16,3 0 1-16,4 0-1 15,-3 0 1-15,4 0 1 16,-1 0-1-16,-5 0 0 16,-1 0 0-16,-7 0 1 15,-6 0-2-15,1 2 2 16,-2 1-2-16,2-1 0 16,0-1 0-16,7 2 1 0,2-3-1 15,8 0 0-15,5 0 0 16,1 0 1-16,6 0-1 15,-2-3 0-15,3 0 0 16,-5 0 0-16,1-2 1 0,-2-2-1 16,-1 3 0-16,-5-2 0 15,-1 1 0-15,0 4 0 16,1-3 0-16,-3 2 0 16,2 2 0-16,0 0 0 15,0-1 0-15,-2 1 0 16,1 0 1-16,-4 0-2 0,0 0 1 15,-6 0 1-15,5 0-2 16,-4 0 1-16,0 0 0 16,0 0 1-16,2 0-1 15,2 0 0-15,-3 0 0 16,2 0 0-16,-4 0 1 0,-1 0-2 16,0 0 2-16,-6 0-2 15,-1 0 2-15,-2 0-1 16,0 0 0-16,-1-3 0 15,1 0 1-15,2-1-1 0,2 2 0 16,2-1 0-16,3 0 0 16,1 1 0-16,-1-2 1 15,-2 3-1-15,0-3 0 16,-3 1 2-16,-2 0 0 16,2 1 2-16,-4 1 1 15,-3 1-3-15,2 0-1 0,-1 0 0 0,-2 0 1 16,1 0-2-16,3 0 0 15,-3 0 0-15,5 0 0 16,-3 0 0-16,1 0 0 0,2 0 1 16,4 0-1-16,-2 0 1 15,3 1 0-15,0-1-1 16,0 0 1-16,-1 0-1 16,1 0 0-16,-2 0 1 0,-3 0-1 15,2-4 1-15,2 2 0 16,-3-2 0-16,-1-1 0 15,2 4 0 1,-2-3 0-16,0 2 2 16,-1-2-3-16,1 4 0 15,-2 0 1-15,2 0 0 16,-1 0-2-16,0 0 2 16,1 0-1-16,1 0 0 15,0 0 0-15,-5 0 1 16,1 0 0-16,-2 0-1 0,-2 1 0 15,-3 2 1-15,1-1 0 16,1-1-1-16,-3 2 0 16,2-3 0-16,0 0 2 15,2 0-2-15,3 0 0 16,-3 0 0-16,0 0 0 0,-5 0 1 16,-3 0-1-16,-6 0 1 15,-4 0 0-15,-3-3-1 16,-3 3 0-16,-2 0 1 0,1 0-1 15,-2 0 1-15,0 0 0 16,-4 0 2-16,1 0-1 16,0 0 2-16,0 0-3 15,-1 0 1-15,-1 0-2 16,-1 0 1-16,1 0-1 0,-2 0 2 16,-6 0 1-16,1 0 1 15,-5 0 5-15,-3 0-2 16,-1 0-4-16,-2 4-2 15,1 3-1-15,-3 1-1 16,1-2 1-16,1-10-91 16</inkml:trace>
  <inkml:trace contextRef="#ctx0" brushRef="#br0" timeOffset="32215.28">25362 11897 526 0,'-2'-3'2'0,"-11"2"-2"16,10 1 2-16,1-2 2 16,2 2-3-16,0 0-1 15,0 0 0-15,0 12 1 16,4 7 3-16,3 15 5 15,-2 10 7-15,3 20-5 0,-1 8-2 16,1 12 2-16,6 7-8 16,3 2-2-16,8-3-1 15,1-5 3-15,2-11-2 16,-2-15-6-16,-7-14-58 16,-11-22-37-16,-8-20-197 15</inkml:trace>
  <inkml:trace contextRef="#ctx0" brushRef="#br0" timeOffset="32704.69">25218 12010 519 0,'-5'-17'0'0,"0"-4"1"0,5-7-1 15,2-1 2-15,6-3-1 16,4-5 4-1,0-1-4-15,0 1 0 16,0 2 0-16,1 5 0 0,0 7 1 0,1 4 2 16,2 6 2-16,6 6-2 0,1 7-3 15,6 0 0-15,-3 14 0 16,-2 17 1-16,-6 6 0 16,-6 11-1-16,-12 6 4 15,0 4 0-15,-5 0-3 16,-7-5 2-16,2-9-2 15,3-12 0-15,6-11-1 0,1-13-1 16,7-8-2-16,13-12-1 16,7-12 6-16,5-1-3 15,7-2-2-15,2 3 4 16,3 7-3-16,-5 12-1 0,-5 5 1 16,-5 14-1-16,-9 14 0 15,-8 6 4-15,-7 12-1 16,-5 4 0-16,-5 0 1 15,-7 3 0-15,-5-2 4 16,-2-1 9-16,-1-7-5 16,-2 2-2-16,2-10-3 0,-1-2-4 15,0-12-4-15,3-12-86 16,3-9-232-16</inkml:trace>
  <inkml:trace contextRef="#ctx0" brushRef="#br0" timeOffset="33047.19">25743 11885 552 0,'0'0'3'16,"3"0"-7"-16,7 0-1 0,5 14 3 15,4 3-1-15,9 8 2 16,2 7 1-16,2 5-1 15,1 0-1-15,-5 4 2 16,-4-4 0-16,-6-1 0 16,-7-7 0-16,-4-7-1 0,-5-7 4 15,-2-8 27-15,0-7 20 16,-6-4 2-16,-1-21-17 16,-1-8-28-16,1-10-6 15,6-7 0-15,1-1-2 16,0-1 0-16,1 5 1 15,7 11-1-15,-2 7 1 16,1 6-22-16,-2 11-34 16,-2 5-27-16,7 4-55 15,-1 1-142-15</inkml:trace>
  <inkml:trace contextRef="#ctx0" brushRef="#br0" timeOffset="33351.38">26269 11654 548 0,'0'-5'11'0,"-13"5"-9"16,4 5-2-16,0 15-3 15,2 9 0-15,4 9 1 16,3 0 8-16,0 2 2 16,8-1-4-16,10-4 1 0,4-6-2 15,3-10-1-15,-1-4-1 16,-1-10-1-16,-2-5 4 0,-3-12 11 15,-7-13 22-15,-4-8 4 16,-7-9-17-16,0-3-16 16,-2-5-5-16,-10 7-3 15,-7 6 0-15,-1 9 1 16,-4 10-2-16,-5 12-9 0,2 6-5 16,2 7-12-1,6 10-26-15,9-1-26 16,10-4-63-16</inkml:trace>
  <inkml:trace contextRef="#ctx0" brushRef="#br0" timeOffset="33740.43">26689 11307 516 0,'-32'-16'-15'0,"-8"3"6"16,-1 3 10-16,2 7 2 15,5 3 2-15,0 10 4 16,12 9-3-16,5 12 3 0,8 6-6 16,9 10 2-16,0-1-2 15,16 2-1-15,4-2 0 16,5-6 2-16,6-10-3 16,-2-10 0-16,-2-12 0 15,2-8 2-15,-9-10 11 16,-1-18 25-16,-9-9-7 0,-5-9-11 15,0 3-15-15,-5 1-3 16,0 8-2-16,-6 8 0 16,4 10 0-16,-2 15 18 15,4 1-10-15,0 16-12 16,0 5-2-16,14 4 4 0,0 2 1 16,9 0 1-16,6-6-2 15,5-7-5 1,2-7-42-16,-4-7-67 15,-3-13-89-15</inkml:trace>
  <inkml:trace contextRef="#ctx0" brushRef="#br0" timeOffset="34115.42">26803 10550 396 0,'-5'-1'99'16,"2"7"-99"-16,3 23 0 0,0 12 1 15,7 13 7-15,11 10-3 16,9 11 0-16,7 5-1 16,7-3-1-16,1-3-3 15,1-7 4-15,-8-15-4 16,-4-15 1-16,-9-16-1 0,-10-14 2 16,-9-7-2-16,-3-23 12 15,-6-11 0-15,-8-9-9 16,-5-4-2-16,-4-2-2 15,4 10-14-15,0 10 12 16,-1 15 3-16,3 14 15 16,0 14-2-16,3 20-13 0,3 7 0 15,6 13-1-15,5 3 2 16,5 0 0-16,13-5 0 16,6-7-2-16,3-8 0 15,3-12-1-15,3-11-6 16,-3-14-59-16,1-9-77 15</inkml:trace>
  <inkml:trace contextRef="#ctx0" brushRef="#br0" timeOffset="34339.32">27283 10682 517 0,'-20'0'2'15,"-1"7"-2"-15,3 15-1 0,1 6 1 16,7 15 1-16,5 7 8 0,5 5 5 16,0 6 6-16,12-6-6 0,8-5-10 15,7-7-2-15,7-14-2 16,7-11-1-16,3-15-33 16,0-5-49-16,3-23-74 15</inkml:trace>
  <inkml:trace contextRef="#ctx0" brushRef="#br0" timeOffset="34990.83">27672 10449 548 0,'-26'0'5'0,"-1"0"18"16,5 14-4-16,-1 8-12 15,7 3-3-15,7 7 0 0,5 4-2 16,4 1-1-16,11-2-1 15,10 1-1-15,6-6 0 16,4-7 1-16,-1-8-1 16,3-11 0-16,-5-4 1 0,-4-11 0 15,-2-16 2-15,-7-11 0 16,-5-7 0-16,-8-2-1 16,-2-1-4-16,0 3-4 15,-10 9 6-15,2 10 2 16,1 11 0-16,1 10 13 0,0 5 6 15,3 14-11-15,3 13-8 16,0 3-1-16,1 8 1 16,13-1 1-16,7-5-3 15,2-3 1-15,4-14-1 16,2-9 0-16,-2-6 3 16,-2-21 1-16,1-15 3 15,-7-10 2 1,-1-15 3-16,-6-10-5 0,-2-9-3 15,-3-1-2-15,-4 3 1 16,-3 10-4-16,0 14 2 0,-3 17 0 16,-7 16 0-16,-2 13-2 15,-2 8 3-15,-1 14-2 16,5 10 0-16,5 6 0 16,5 4 0-16,1 4-1 15,18-4 1-15,10-1-2 0,5-6-13 16,5 0 12-16,-2-6 1 15,-1-3 3-15,-4 2 0 16,-8-4-1-16,-10 3 2 16,-9 0-2-16,-5 0 1 0,-12 3 1 15,-12-1 3-15,-5 0-3 16,-1-1 0-16,1-6-1 16,5-6 0-16,11-8 1 15,9-5-18-15,4-23-61 16,22-17-70-16,8-15-38 0</inkml:trace>
  <inkml:trace contextRef="#ctx0" brushRef="#br0" timeOffset="35162.71">28352 9644 550 0,'-8'-2'52'0,"1"2"0"0,5 13-40 15,1 14-9-15,1 6-2 16,0 12-1-16,10 8 1 15,7 7-2-15,-2 6 0 16,9 1 1-16,-1-2-3 16,-4-12-71-16,-9-8-92 0</inkml:trace>
  <inkml:trace contextRef="#ctx0" brushRef="#br0" timeOffset="35461.04">28308 10013 380 0,'2'-14'158'16,"11"-4"-159"-16,8-5 2 16,6-3 1-16,5-9 4 0,2 0-1 15,5-3-4-15,-5-3 0 16,-5 3 1-16,-7 3-2 0,-3 7-6 16,-12 4 2-16,-2 10 4 15,-5 7 2-15,0 7 26 16,0 2 0-16,0 17-25 15,0 8-7-15,0 7 4 16,9 9 1-16,4 2 2 0,3 1 0 16,2 0-4-16,0-6 2 15,-2-8 0-15,-7-13-44 16,-7-12-52-16,-2-9-96 16,-10-22-32-16</inkml:trace>
  <inkml:trace contextRef="#ctx0" brushRef="#br0" timeOffset="35570.42">28561 9508 429 0,'-3'-12'132'0,"-1"5"-79"0,-1 6-3 15,2 1-40-15,-1 0-19 16,4 0-170-16</inkml:trace>
  <inkml:trace contextRef="#ctx0" brushRef="#br0" timeOffset="36273.75">28731 9596 547 0,'0'-14'-5'0,"7"0"3"16,11 3 1-16,1 4 3 15,1 7 15 1,4 0 11-16,-5 8 2 16,1 12-1-16,0 5-12 0,-3 2-10 0,2 0-5 15,-4-2-1-15,-1-6-1 16,-4-5 1-16,-3-4-1 16,-1-10 2-16,-2-8 9 15,1-13 16-15,0-8-24 16,2-12-3-16,4 0 0 0,2 2-2 15,-3 3-2-15,1 9 4 16,-5 8-1-16,-1 12 0 16,-2 5-1-16,1 2-3 15,-1 8 0-15,5 5 4 16,4 5 1-16,10 2 1 0,5-1-2 16,4-2-15-16,1-10-34 15,-1-7-16-15,-4-6 43 16,-3-17 13-16,-7-16 11 15,-5-6 3-15,-1-11 8 16,-2-3-2-16,-6-2-6 16,-3 6-3-16,0 8 0 0,-3 12 0 15,-12 8 4-15,-2 12 34 16,-5 12-12-16,-2 3-12 16,3 14-9-16,5 4-5 15,4 7-1-15,10 1-2 16,2 4-1-16,10-7 0 0,10-5 0 15,1-8-27-15,5-8-2 16,-5-2 27-16,0-16 11 16,-4-2-4-16,-2 2 0 15,-6 3 1-15,-3 8 13 16,1 5 10-16,1 10-13 0,-2 17-5 16,1 12 1-16,3 12-4 15,0 13-1-15,5 7-3 16,2 9 1-16,0 6-1 15,5 0 1 1,-3-4-1-16,-6-7-6 16,0-15-91-16,-4-19-74 0</inkml:trace>
  <inkml:trace contextRef="#ctx0" brushRef="#br0" timeOffset="37001.11">29243 8215 586 0,'12'-18'-8'16,"-5"4"-4"-16,2 3 9 15,0 6 3-15,0 5 0 16,0 0-2-16,4 15-1 15,2 7 0-15,12 14 1 0,6 14 8 16,9 13 0-16,2 5 8 16,7 3 19-16,-2 4-25 15,2-5-5-15,-6-10 1 16,-7-4 1-16,-7-12 0 0,-9-10 1 16,-7-7 1-16,-1-8-3 15,-4-1 0-15,-3-7-2 16,-1 0-1-16,1-4 0 15,-1 0 0-15,-2-4-1 16,0 1 1 0,-1-4-1-16,-3 0 2 0,0 0 2 15,0-9 2-15,-7-9-3 0,-4-3-3 16,-5-6 1-16,-6-3-1 16,-3 3-1-16,-4 6 2 15,-5 8-2-15,4 11 0 0,-4 4-2 16,6 19 3-16,7 10-3 15,8 5 1-15,12 4 1 16,1 3 0-16,12-4 0 16,15-3-1-16,3-5 0 15,8-12 0-15,2-8-1 0,-2-9 1 16,-1-2 2-16,-6-17 2 16,-2-5 0-16,-6-7 0 15,-9-5-1 1,-4-5-43-16,-5-4-88 15,-2-7-290-15</inkml:trace>
  <inkml:trace contextRef="#ctx0" brushRef="#br0" timeOffset="37509.33">30037 8471 497 0,'0'-6'23'0,"-5"6"-6"15,-10 6-5-15,-2 15-13 16,-3 8 0-16,2 11 11 15,4 5 3-15,7 3-2 16,7 1-2-16,7-5-3 16,11-10-4-16,9-9-2 0,4-14 1 15,-1-11-1-15,-1-7 7 16,-2-20-2-16,-8-9-1 16,-4-8 1-16,-6-3-2 15,-6 1-1-15,-3 1 0 16,0 11-1-16,-10 9 1 15,1 7 0-15,-1 13 11 0,5 5-1 16,2 0-7-16,3 14-10 16,0 6 2-16,10 5 1 15,7 0 0-15,8 0 3 0,4-4 0 16,5-7 0-16,2-8-1 0,3-6 0 16,-2-13 2-16,-3-15 4 15,-7-11 0-15,-8-15-1 16,-9-10-1-16,-8-7-3 15,-2-6 0-15,-7 4-1 0,-7 3-6 16,-4 12 4 0,-2 12 0-16,2 14 2 0,3 13 9 15,3 12 4-15,2 7-2 16,8 13-13-16,2 16-2 16,0 5 2-16,14 11 2 15,8 12-2-15,8 4 4 0,2 5-2 16,8 1-2-16,1-2-12 15,-3-10-74-15,-7-14-88 16</inkml:trace>
  <inkml:trace contextRef="#ctx0" brushRef="#br0" timeOffset="38055.51">30487 8230 540 0,'10'-22'-1'0,"10"-4"6"0,4-3 13 16,6-3-8-16,6-3-8 16,2 2-3-16,-1 0-29 15,2-4-39-15,-4 2 14 16,-6 3-7-16,-8 1 53 16,-8 4 11-16,-6 5 59 0,-7 6-19 15,-2 5 26-15,-13 5-14 16,0 6-13-16,-4 10-23 15,2 13-7-15,0 9-5 16,7 7-6 0,8 8-2-16,2 3 0 15,14-1 2-15,8-6-1 0,5-9 0 0,7-11-1 16,-2-11 3-16,-1-12 1 16,-1-5 3-16,-6-23 0 15,-3-10-1-15,-4-10-1 16,-5-5-1-16,-3-4-2 15,-2 3-5-15,-5 4-15 16,-2 11 11-16,0 9 8 0,0 9 1 16,-2 10 1-16,-3 7 7 15,2 4 3-15,3 16-14 16,0 9-1-16,1 5 4 16,10 8 0-16,5 3 1 0,5-4-1 15,5-1 2-15,1-4 0 16,1-4-1-16,0-5 1 15,-6-6-1-15,0-5 0 16,-2-5 2-16,-4-7-3 16,-1 0-6-16,-5-11-39 15,3-12-60-15,1-8-288 0</inkml:trace>
  <inkml:trace contextRef="#ctx0" brushRef="#br0" timeOffset="38149.24">31415 7895 469 0,'-9'8'0'0,"6"-3"-1"16,1-5-160-16</inkml:trace>
  <inkml:trace contextRef="#ctx0" brushRef="#br0" timeOffset="39447.24">27100 12114 531 0,'-2'-4'-9'16,"-1"4"9"-16,1 0-1 0,-1 12-3 16,-2 7 3-16,0 6 1 15,5 9-1-15,-2 4 2 16,2 4 2-16,0 1 0 15,12 6 4-15,5 1 6 16,5 1-6-16,7 1 3 0,5-4 2 31,7-5-3-31,4-6-2 0,8-5-2 16,-2-12-3-16,-1-9 0 0,-2-11-1 16,-6-5 2-16,-8-26 1 15,-10-17 12-15,-10-17 15 0,-5-8-8 16,-9-9-9-16,0-7-9 15,-14 4-3-15,-3 7 0 16,-4 11-1-16,-6 15-1 16,5 9 0-16,2 17 1 15,6 12 0-15,7 3-4 16,7 2-46-16,0-3-112 0</inkml:trace>
  <inkml:trace contextRef="#ctx0" brushRef="#br0" timeOffset="39775.33">27937 11662 363 0,'-2'0'1'0,"0"2"1"15,2-1 13-15,0 1 0 16,2 5 8-16,5 6 9 16,4 4 6-16,3 12-16 15,3 5 13-15,-2 5-3 0,4 6-4 16,-4-2-7-16,0 4-11 16,-1 0-1-16,-1-3-5 15,0-4-2-15,-1-1-1 16,-1-9 0-16,-2-6-1 15,-4-10 1-15,-5-11-21 0,0-3-56 16,-12-17-18-16,-6-15-262 16</inkml:trace>
  <inkml:trace contextRef="#ctx0" brushRef="#br0" timeOffset="40105.96">27899 11624 477 0,'-16'-21'7'15,"-2"0"-6"-15,2 1 13 0,2 0 1 16,0-1-1-16,6 3 0 16,3-4 11-16,5 0-6 15,0 2-8-15,15-5-7 16,12 5-1-16,9 2-2 16,8 6-1-16,12 8 0 15,5 4 0-15,1 18 0 0,0 9-1 16,-8 10 0-16,-3 13 1 15,-13 5-1-15,-10 7 0 16,-9 1 0-16,-11 1 2 16,-4-3 2-16,-4-5-2 0,-5-6 4 15,-11-4-1-15,-2-5-1 16,-6-6-1-16,-3-2 1 16,3-5-1-16,-7-9-15 15,6-13-96-15</inkml:trace>
  <inkml:trace contextRef="#ctx0" brushRef="#br0" timeOffset="40400.98">28398 11273 476 0,'-12'-4'-11'15,"1"3"12"-15,7 1 16 16,4 5 3-16,0 13-20 16,13 8 2-16,1 14 21 0,8 8 1 31,2 7-7-31,3 6-7 16,2 3 5-16,2 4-7 0,-1 0-5 0,-1-6-1 15,0-2 0-15,0-6-2 16,-7-11 0-16,-2-13 0 15,-6-12-33-15,-9-16-48 0,-5-7-156 16</inkml:trace>
  <inkml:trace contextRef="#ctx0" brushRef="#br0" timeOffset="40682.21">28350 11183 559 0,'-13'-32'2'0,"4"0"1"16,8 2 14-16,1-1 3 15,10 7-9-15,10 4-5 0,6 7-4 16,2 8-1-16,5 5-1 16,1 9 0-16,0 12-2 15,-4 8 3-15,-3 7-2 16,-8 3 1-16,-4 7 1 15,-11 3 0-15,-4 1 3 0,-6 0-2 16,-8-4 1 0,0-3 0-16,-3-15 1 0,3-13-22 15,9-15-151-15</inkml:trace>
  <inkml:trace contextRef="#ctx0" brushRef="#br0" timeOffset="41051.44">29162 10841 372 0,'-9'2'30'0,"1"-1"38"16,4 7-4-16,4 4-52 15,7 10-9-15,8 10 13 16,9 12 9-16,3 8-4 16,7 5-9-16,-4 5-3 0,3 4-3 31,-4 3-5-31,-2-2 1 0,-7-1 0 15,-3-8 0-15,-6-10-2 16,-6-16-12-16,-5-20-26 0,-5-12-37 16,-13-32-47-16,-9-18-238 15</inkml:trace>
  <inkml:trace contextRef="#ctx0" brushRef="#br0" timeOffset="41270.18">29060 10799 495 0,'-17'-45'1'15,"1"2"15"-15,5 4 22 16,7 1-14-16,3 3-18 16,1 4-2-16,0 5 0 15,8 2 3-15,9 8 1 0,7 6-5 16,2 6 1-16,9 4 0 16,-1 9-3-16,0 14 2 15,-2 7-2-15,-5 10 1 16,-6 6 2-16,-3 4-2 15,-6 5 0-15,2 1-2 16,-8-4 0-16,1-7-70 0,-1-13-107 16</inkml:trace>
  <inkml:trace contextRef="#ctx0" brushRef="#br0" timeOffset="42026.78">29815 11051 549 0,'-16'-60'1'15,"-2"-17"-3"-15,0-3-26 16,0-4 7-16,0 9-26 15,-1 11 27-15,-3 14 20 0,-3 18 10 16,3 16 19-16,-1 16-5 16,3 4-6-16,3 15-14 15,7 3-4-15,5 6 0 16,5 3 0-16,0-5 1 16,8-2-2-16,9-7 0 0,2-5 1 15,5-9-1 1,3-5 2-16,-4-20 0 0,-2-7 2 15,-1-10-1-15,-3 2 1 16,-5-1-3-16,-5 10 1 16,-3 9 1-16,0 8-2 15,-2 9 18-15,0 4-5 16,1 14-16-16,6 7 3 0,3 6 5 16,4 3-1-16,8-2 0 15,3-2-2-15,4-5 0 16,8-4-1-16,0-14 0 15,3-5-8-15,-3-12-41 0,-3-18-14 16,-5-10 3-16,-11-7 40 16,-6-3 19-16,-9 4 4 15,-5 5 6 1,0 9 29-16,-4 11 2 16,-6 12-5-16,-5 9 6 0,-1 5-24 15,1 17-7-15,5 8-3 0,5 0 2 16,5 4-3-16,0-4 0 15,12-2-3-15,10-8-1 16,3-7 0-16,6-11-2 16,3-6 0-16,0-21 3 15,-4-12 1-15,-6-12 0 16,-7-8-1-16,-13-7-1 0,-4 2 0 16,-7 3-2-16,-12 7 0 15,-8 13 0-15,-2 14 1 16,-5 16 0-16,1 9-1 15,5 0-6-15,4 11-48 0,9-4-56 16,12-2-84-16</inkml:trace>
  <inkml:trace contextRef="#ctx0" brushRef="#br0" timeOffset="42214.27">30280 9845 636 0,'0'0'4'0,"-2"10"-9"16,2 13-2-16,0 6 4 16,12 6 3-16,5 8-1 15,8 0 2-15,8 0-1 0,4-1 0 16,2-6 2-16,-4-7-5 16,-7-11-86-16,-10-11-168 15</inkml:trace>
  <inkml:trace contextRef="#ctx0" brushRef="#br0" timeOffset="42638.38">30322 10117 561 0,'0'-14'0'16,"0"-4"-2"0,10-6 4-16,8-4 13 15,7-2 8-15,4-6-16 0,1 1-5 0,-1-2-1 16,0 2 0-1,-2 3-2-15,-7 1-43 16,-6 7 17-16,-5 2 11 0,-3 8 12 0,-4 3 4 16,-2 7 2-16,0 4 18 15,0 0 1-15,0 13-19 16,-2 10 5-16,2 8 4 16,0 6 3-16,0 4-8 15,5 2-2-15,7-2-1 0,7-7-2 16,0-9 0-16,3-7-5 15,1-13 4-15,-1-5 6 16,1-10-1-16,0-18 1 16,-4-11 3-16,-7-9 0 0,-4-3 0 15,-6 1-1-15,-2 3-3 16,-5 9 2-16,-11 12 5 16,-4 10-5-16,-5 8-3 15,1 8-4-15,5 3-10 16,1 7-42-16,11-1-33 15,7-2-84-15</inkml:trace>
  <inkml:trace contextRef="#ctx0" brushRef="#br0" timeOffset="42886.58">31033 9414 599 0,'-27'-4'-2'15,"-2"4"2"-15,5 3-2 16,-1 16 3-16,3 10-2 0,1 4 2 16,8 6 2-16,5 0 6 31,6-1 11-31,2-8 4 16,16-7-15-16,5-6-8 15,13-10 2-15,5-7 0 0,7 0-1 0,6-15 1 16,1-4-3-16,-2-6-59 15,-5-5-105-15</inkml:trace>
  <inkml:trace contextRef="#ctx0" brushRef="#br0" timeOffset="43183.42">31322 9174 572 0,'-13'-8'25'0,"-5"6"21"0,4 2-10 16,1 18-28-16,3 7-6 15,-4 6 0-15,7 3-4 16,4 4 3-16,3-2-1 16,9-2 0-16,9-7 0 0,6-4 0 15,1-13 0-15,-1-6-1 16,5-5 1-16,-4-21 4 16,-3-10-1-16,-8-4 0 15,-7-6-1-15,-7-1 0 16,0 6 1-16,-14 2 1 15,-6 11 10-15,-2 8-2 0,-4 5-7 16,1 9-6-16,1 2-1 16,10 9-8-16,9 3-49 15,5 5-49-15,18-4-74 16</inkml:trace>
  <inkml:trace contextRef="#ctx0" brushRef="#br0" timeOffset="43543.75">31658 9332 672 0,'0'-6'2'0,"0"-10"-2"15,0-5 7-15,1-5 5 16,-1-10-3-16,2-7-4 16,-2-10 2-1,0-8 5-15,2-10-3 16,-1-4-2-16,1-2-7 0,-2 5 0 0,0 10 0 15,0 10 1-15,-2 15 0 16,-6 14 0-16,-3 12 7 16,2 9 1-16,0 2-4 15,0 18-11-15,3 11 2 16,3 10 2-16,3 9 0 16,1 5 1-16,18 3 0 0,8-2 1 15,7-12 0-15,5-6 0 16,5-11 1-16,-2-9 0 15,-1-10 0-15,0-6 1 16,-6 0 2-16,-4-4-4 0,-8-7-28 16,-5-3-52-16,-16-4-92 15</inkml:trace>
  <inkml:trace contextRef="#ctx0" brushRef="#br0" timeOffset="43653.14">32061 8917 506 0,'4'3'-1'16,"-4"-3"-120"-16</inkml:trace>
  <inkml:trace contextRef="#ctx0" brushRef="#br0" timeOffset="44731.16">25378 15681 460 0,'-9'12'2'16,"4"-8"2"-16,5-2-1 0,0-2-4 15,0 1-1-15,0 1 2 16,0-2 1-16,0 0 4 16,0 0 4-16,7 0-4 15,5-2-2-15,13-14 3 16,11-13 13-16,10-15 1 16,8-15-12-16,12-12-1 0,7-11-1 15,4-4 0-15,1 4-4 16,-2 9-1-16,-7 10 0 15,-14 13 0-15,-15 18 0 16,-12 13 0-16,-13 6-3 0,-8 11-2 16,-7 2 8-1,0 0 10-15,0 0 9 0,0 0-16 16,0 7-8-16,-2 4 0 16,-1 3-12-16,-4-1-77 15,-3-8-110-15</inkml:trace>
  <inkml:trace contextRef="#ctx0" brushRef="#br0" timeOffset="45115.51">25956 14797 457 0,'4'13'6'0,"3"-8"-12"15,6-1 4 1,8 1 2-16,8 3 1 0,10 0 1 15,11 4-1-15,10 8-2 16,-1 6 2-16,0 13-1 16,-1 8 1-16,-8 14-2 15,-8 3-3-15,-14 6-7 0,-7-2 11 16,-9-4 1-16,-12-5 1 16,0-7 28-16,-10-4 5 15,-7-3-7-15,-7-6-21 16,-8-12-6-16,-9-22-131 15</inkml:trace>
  <inkml:trace contextRef="#ctx0" brushRef="#br0" timeOffset="135977.99">7706 8881 254 0,'-12'-6'3'15,"1"-2"-1"-15,0-1 0 16,4-2-1-16,-1 1 4 0,0 0 12 15,3 0 2-15,1 1-2 16,1 1-2-16,-3 3 4 16,5 3 2-16,-1 2-7 15,2 0-15-15,0 0-9 16,0 2 8-16,0 3 1 0,3 5 0 16,4 0 0-16,2 1 1 15,2 1 0-15,5 1 1 16,1 1-1-16,4-2 0 15,6 3-1-15,7-1 1 16,6-1 1-16,6 1 1 16,8-3-1-16,7-3 1 0,5 0-1 15,6-3 0-15,4-1 2 16,1-3-1-16,2-1 1 16,4 0-1-16,-1 0 0 15,-3 0 2-15,0 0-2 16,2-1 2-16,0 1-2 0,3 0-2 15,1 1 1-15,-1-1 0 16,4 2 0-16,0-2-1 16,0 0 0-16,-2 0 0 15,-1 0-1-15,-1 0 4 16,3 0-3-16,-2 0 0 0,1 0 1 16,3 0 0-16,-5 0-1 15,3 0 0-15,-2 2 0 16,0 1 0-16,-1 1 0 15,1 0 0-15,-1-2 0 16,0 1 0-16,-2-1 0 0,-2-2 0 16,1 0 0-16,-4 0 0 15,0-5 0-15,4-3 1 16,1-1-2-16,1-1 1 16,4-1 0-16,-5 2 1 15,-3-4-1-15,-4 3 1 0,-9 1-1 16,-5 2 0-16,-6 0 0 15,-5 1 1-15,-4 1 0 16,-2-1 3-16,-3 1-3 16,-5 2 2-16,-4-2-2 0,-7-1 1 15,-5 3 2-15,-7-1 1 16,-4 0 5-16,-4 2-1 16,-1 2 1-16,3 0-7 15,3 2-14-15,7 2-82 16,12-4-175-16</inkml:trace>
  <inkml:trace contextRef="#ctx0" brushRef="#br0" timeOffset="138429.56">24929 12951 198 0,'-6'0'22'16,"-2"0"-19"-16,-1 2 8 15,-1-2 3-15,5 0 0 16,0 2-7-16,1-2-4 16,4 2-2-16,0 3 0 15,2 4 0-15,9 3 0 0,-2 10 1 16,3 8-2-16,3 13 5 16,-6 12 1-16,0 9 4 15,-4 10 3-15,0 6-6 16,-2 2 8-16,-1-3-9 15,-1 0-1-15,5-5-1 16,-1-5 1-16,2-8-3 0,4-6-1 16,1-8-1-1,2-10-6-15,3-12 3 16,-7-13-60-16,0-15-39 0</inkml:trace>
  <inkml:trace contextRef="#ctx0" brushRef="#br0" timeOffset="139557.75">32121 7268 72 0,'30'50'-19'16</inkml:trace>
  <inkml:trace contextRef="#ctx0" brushRef="#br0" timeOffset="150350.09">27653 13923 276 0,'-3'-44'112'0,"1"1"-111"0,0 4 0 16,2 3 3-16,2 2 9 16,3 7 2-16,2 2 5 15,-3 8 9-15,-1 7 3 16,5 10-4-16,-1 6-20 0,0 19-7 16,3 12 6-16,0 12 10 15,0 9 9-15,3 14-6 16,-2 4-7-16,3 8-4 15,6 7 3-15,4 7-3 16,4 4-6-16,1 0 1 16,3 0-1-16,-3-8-2 15,-8-18 0-15,-1-14-6 0,-11-18-18 16,-9-19 8-16,-2-18-13 16,-18-11-18-16,-6-24-70 15,-9-21-215-15</inkml:trace>
  <inkml:trace contextRef="#ctx0" brushRef="#br0" timeOffset="150645.11">27192 14020 543 0,'-22'1'1'0,"4"-1"0"16,5 2 0-16,6 0 1 15,4 2-2-15,3-3 0 16,0 1-1-16,0-2-2 16,10-2 2-16,9-14 6 0,6-12 9 15,9-11 6-15,10-18-4 16,14-15 6-16,7-8 2 16,6-4-7-16,3 4-6 15,1 8-10-15,-12 14 0 16,-12 16-1-16,-12 16-1 15,-10 18-27-15,-13 8-35 0,-7 0-49 16,0 11-120-16</inkml:trace>
  <inkml:trace contextRef="#ctx0" brushRef="#br0" timeOffset="150943.24">28215 13524 422 0,'-9'14'16'0,"-4"2"-15"0,-3 6 0 15,-2 13 0 1,-3 10 2-16,1 10 15 0,0 9 15 16,4 11-5-16,5 4 4 15,6 1-7-15,5 0-9 16,1-1-8-16,14-10-5 0,9-5 1 15,5-12-3-15,3-12-2 16,7-15 2-16,2-18 1 16,5-7-2-1,2-22 3-15,-1-15 0 16,-5-15-54-16,-6-12-192 0</inkml:trace>
  <inkml:trace contextRef="#ctx0" brushRef="#br0" timeOffset="151161.97">28580 13406 678 0,'-7'6'2'0,"3"8"-3"16,4 7-5-16,7 18 2 16,9 16 5-16,6 17-1 15,1 12 0-15,4 10 0 16,0 8 0-16,4 0 0 0,-1-4 1 15,-1-7-3-15,2-11-12 16,-7-12-39-16,-4-20-30 16,-3-18-23-16,-10-19-59 15</inkml:trace>
  <inkml:trace contextRef="#ctx0" brushRef="#br0" timeOffset="151442.78">28624 13518 651 0,'-9'-25'1'0,"4"-6"-2"16,5 2 0-16,5-3 0 16,10 2 1-16,3 5-1 15,4 5 1-15,-1 12-1 0,0 8-3 16,-2 8-1-16,-11 20 0 15,-4 10 5-15,-4 14 0 16,-5 4 2-16,-13 5-1 16,-2 1 0-16,3-1 1 15,4-5-1-15,6-8-2 16,3-14 0-16,4-16-102 0,7-18-228 16</inkml:trace>
  <inkml:trace contextRef="#ctx0" brushRef="#br0" timeOffset="151943.5">29147 12473 548 0,'1'-12'36'0,"-1"3"-35"16,0 9-3-16,0 0-3 15,0 21-5-15,5 13 9 16,0 16 4-16,4 18 7 16,3 18 10-16,5 15-4 15,3 15-3-15,2 11-3 0,4 5 1 16,2 3-5-16,1-1-2 15,-3-6-2-15,-5-4 0 16,-2-14-1-16,-2-5 0 16,-5-10 0-16,-3-15 0 0,-1-9-1 15,-1-15-11 1,-4-18-45-16,-3-23-54 16,0-15-172-16</inkml:trace>
  <inkml:trace contextRef="#ctx0" brushRef="#br0" timeOffset="152224.73">29769 12787 537 0,'-6'9'0'15,"-3"22"-7"-15,5 11 6 16,3 19 2-16,1 14-1 15,0 12 1-15,7 4 2 16,6 4 5-16,-1-4-1 0,-2-8 2 16,2-8-4-16,-5-11-2 15,0-12-1-15,-2-15 0 16,-2-9 0-16,2-16-3 16,-2-12 3-16,1-4-47 15,-4-28-99-15</inkml:trace>
  <inkml:trace contextRef="#ctx0" brushRef="#br0" timeOffset="152522.77">29777 12832 440 0,'-5'-7'2'0,"0"-6"6"15,1 2 14-15,0-1 8 0,1 3-13 16,-1 2-2-16,-1 5-6 16,1 2 7-1,3 2 0-15,-1 12-8 16,2 4 3-16,0 7 2 16,0 0-3-16,7 3 3 0,-2-4-8 15,0-6-1-15,-1-4 1 16,-2-7-2-16,-1-3-3 15,-1-4 3-15,0 0 1 16,-8-13-26-16,-5-1-106 0</inkml:trace>
  <inkml:trace contextRef="#ctx0" brushRef="#br0" timeOffset="152975.01">29460 14068 460 0,'16'0'2'16,"9"-16"3"-16,5-9 4 16,10-9 3-16,9-11 7 15,6-10 3 1,4-11-8-16,2-6-6 0,0 0-4 16,-5 0-4-16,-9 4-50 0,-13 2-82 15,-12 7-78-15</inkml:trace>
  <inkml:trace contextRef="#ctx0" brushRef="#br0" timeOffset="153170.51">29535 13115 399 0,'-27'20'131'0,"13"-11"-130"0,11-7-2 0,3-2-9 16,15-7 9-16,14-17 2 15,8-9 0-15,12-14 0 16,9-11 2-16,5-14-2 16,-2-5-25-16,-4-8-366 15</inkml:trace>
  <inkml:trace contextRef="#ctx0" brushRef="#br0" timeOffset="153372.31">30212 12391 573 0,'7'21'-5'0,"0"10"0"16,4 11 6-16,3 17-1 15,3 11 2-15,2 14-2 16,1 5 1-16,5 6 0 16,2 1 0-16,4-2 0 15,-1-2 0 1,1-16 1-16,-7-12-53 15,-5-18-112-15</inkml:trace>
  <inkml:trace contextRef="#ctx0" brushRef="#br0" timeOffset="153437.76">30438 13080 41 0</inkml:trace>
  <inkml:trace contextRef="#ctx0" brushRef="#br0" timeOffset="153658.68">30307 12723 244 0,'-20'-46'86'16,"1"4"-10"-16,4 5-23 15,3 0-17-15,5-3-2 0,2-1-11 16,5 2-6-16,0-2-5 16,13 0-6-16,13 2 2 15,8 5-2-15,8 7 4 16,4 11-2-16,-2 13-2 0,-6 3-2 16,-9 25-2-16,-11 15-1 15,-13 16 1-15,-5 12 0 16,-17 10 0-16,-12 6 4 15,-1-2-1-15,-1-4-3 16,2-12-2-16,9-18 0 16,4-23-74-16,12-25-188 0</inkml:trace>
  <inkml:trace contextRef="#ctx0" brushRef="#br0" timeOffset="153990.27">30991 13040 125 0,'-5'-7'421'0,"1"-11"-399"15,4-5 10-15,2-9-16 16,13-5 1-16,4-4-2 16,8-6 0-16,0-1-11 0,0 2-4 15,-6 1-23-15,-8 2-118 16,-13 4-274-16</inkml:trace>
  <inkml:trace contextRef="#ctx0" brushRef="#br0" timeOffset="154209.03">30977 12397 543 0,'-2'-27'4'16,"2"-2"-4"-16,9 4-1 16,13 0 3-16,7 4 5 15,8 1 20-15,4 8 0 0,3 10-7 16,0 2-5-16,0 23-12 15,-7 18-1-15,-4 16 0 16,-11 18 0-16,-7 10 1 16,-3 14-2-16,-7 2 0 15,-3 3 1-15,-1-10 0 0,1-11-6 16,3-26-44-16,0-27-61 16,2-28-202-16</inkml:trace>
  <inkml:trace contextRef="#ctx0" brushRef="#br0" timeOffset="154491.54">31596 11933 485 0,'-13'0'3'16,"-4"5"17"-16,8 15-2 15,1 8-5-15,5 11-5 16,-1 11 0-16,3 10-4 16,1 3 2-16,0 7 0 15,3-2 0-15,12-2 0 16,6-2 5-16,6-5-7 16,5-9-1-16,8-8-1 15,1-11-1-15,2-17-15 0,2-12-44 16,-9-7-66-16</inkml:trace>
  <inkml:trace contextRef="#ctx0" brushRef="#br0" timeOffset="155679.87">31945 11968 612 0,'-14'-3'1'0,"-3"8"-3"16,7 25-2-16,1 10 3 15,-1 8 3-15,8 8-2 16,2 4 1-16,0-2 1 0,19-2-1 16,1-8 0-16,8-9 0 15,1-12-2-15,3-15 3 16,0-12-5-16,-3-17 5 16,-2-21 2-16,-3-14-1 15,-8-8-2-15,-5-8 0 16,-6 6 0-16,-5 5-1 0,0 10 3 15,-7 14 9-15,-8 13 7 16,-4 13-6-16,-5 7-5 16,4 7-7-16,-2 17-2 15,1 2 2-15,5 11-3 0,4 4 1 16,6 1 0-16,6-2 1 16,0-4-5-16,6-6-10 15,6-12 3-15,4-11 2 16,3-7 3-16,0-18 5 15,-1-12 5-15,1-9-2 0,0-8 0 16,-5 1 0-16,-1 1-1 16,-4 11 1-16,-3 5 0 15,-2 12 0-15,-1 7 4 16,-3 6 10 0,1 4-7-16,3 7-12 15,-1 8 1-15,4 9 3 0,4 2 0 0,5 3 0 16,-2-2 0-16,5-5 0 15,1-6-5-15,-1-11-1 16,-2-5 2-16,0-10 3 16,-6-15 2-16,3-8 0 15,-4-2-1-15,-1-2 2 0,-2 4-2 16,-4 4 0-16,-1 12 0 16,-2 7 1-16,1 6 2 15,-1 4 2-15,2 1-8 16,2 12 0-16,2 3 2 15,1 5 1-15,2 1 0 0,4-5 0 16,1 1-1-16,2-8-2 16,0-6-6-16,1-4 0 15,0-10 10-15,-2-12 2 16,-7-6-2-16,1-6 0 16,-4-1 0-16,-3 0 0 0,-2 3 0 15,0 6 0-15,0 10 2 16,-5 7 6-16,-2 9 9 15,2 3-10-15,0 17-8 16,5 8-1-16,0 4 2 16,5 3-2-16,7 0 1 0,8-3-1 15,4-5 0-15,0-8 0 16,3-7 0-16,-5-11 1 16,-2-1 1-16,-6-21 4 15,-3-11 2-15,-7-11 0 16,-4-5-5-16,0-5-1 15,-4-3-1-15,-5 6 1 0,0 6-1 16,2 11 0-16,-1 12 0 16,5 8 1-16,-1 12 3 15,1 2-4-15,3 23-2 16,0 1 2 0,7 7 0-16,7 4 0 15,8-3-2-15,9-4 2 0,3-9-1 0,2-10-2 16,1-10 0-16,-1-7 3 15,-4-20 1-15,-5-12 2 16,-9-8-2-16,-5-8 1 16,-3-9 0-16,-5-4-2 0,-4 0 1 15,-1 2-1-15,-3 13 0 16,-9 10 3-16,2 14 0 16,-5 15 15-16,1 14 4 15,1 7-12-15,6 18-7 16,4 13-4-16,3 8 2 0,7 8-1 15,13 1 3-15,7 2-4 16,7 2 1-16,3-5-11 16,1-4-33-16,-3-3-44 15,-11-12-145-15</inkml:trace>
  <inkml:trace contextRef="#ctx0" brushRef="#br0" timeOffset="155804.87">33135 11596 545 0,'16'-29'3'16,"6"-3"4"-16,7-2-1 0,3-2-4 16,2-1-1-16,0 0-4 15,-9 1-102-15,-10 6-351 16</inkml:trace>
  <inkml:trace contextRef="#ctx0" brushRef="#br0" timeOffset="156492.93">29749 14826 518 0,'-7'-32'5'0,"-3"12"22"16,7 8 6-16,1 5-8 0,2 3-2 15,0 4-10-15,0 0-4 16,3 18-10-16,9 10 3 16,2 17 0-16,1 17 7 0,0 20 3 15,-2 16-2-15,-1 13 4 16,-3 5-1-16,-5-2 0 16,2-7-6-16,-4-16-1 15,-1-17-4-15,-1-19 0 16,0-21 1-16,0-15-2 15,0-17 3-15,-5-9 4 0,-6-27-7 16,-1-25-1-16,-3-23 1 16,1-21-11-16,1-17-30 15,7-7 9-15,5 3 13 16,1 9 7-16,0 19 6 16,8 16 6-16,4 17-1 15,-2 17 1-15,3 10 16 0,-1 11 1 16,5 10-8-16,1 6-5 15,2 9-2-15,2 20-2 16,2 18 0-16,-1 18 0 16,1 15-1-1,1 16 4-15,0 9-2 0,2 1 2 16,0-1-3-16,0-10 1 16,5-11-1-16,-5-22-1 15,0-17-3-15,-5-22-36 16,-10-14-56-16,-10-18-112 0</inkml:trace>
  <inkml:trace contextRef="#ctx0" brushRef="#br0" timeOffset="157111.34">29898 15504 512 0,'7'0'120'0,"11"-13"-127"16,5-12 9-16,14-12 0 15,7-11 1-15,8-13-2 16,6-3-1-16,3-8-55 0,-4 1-55 16,-2 2-32-16,-4-1 42 15,-12 6 14-15,-6 2 83 16,-12 11 29-16,-7 5 72 16,-6 7 9-16,-8 9-6 15,0 10-20-15,-1 9 0 16,-11 8-38-16,0 3-21 15,-5 12-12-15,0 14-6 0,2 12-6 16,5 12 1-16,3 5 0 16,7 8 2-16,0 1-1 15,12-5-1-15,8-4 3 16,7-7-3-16,5-10 0 0,8-13 1 16,2-18 1-16,5-11-6 15,1-28 0-15,-1-18-1 16,-2-21-21-16,-3-15-19 15,-10-12-24-15,-7-1 5 16,-9 5 37-16,-7 4 26 0,-7 19 8 16,-2 17 30-16,0 16 8 15,-6 17-2-15,-2 10-2 16,-3 8-20-16,0 3-5 16,2 0-4-16,2 3-9 15,2 11-1 1,5 6-2-16,0 10 1 15,3 8 1-15,8 5 1 0,-1 7 2 0,5 2 4 16,-3 4 3-16,3 0 5 16,-3-1-3-16,2-5-4 15,-2-4-3-15,0-6-3 0,-1-8-2 16,1-7 0-16,-1-9-3 16,-1-7-50-16,-2-9-25 15,-4-15-54 1,-3-15-156-16</inkml:trace>
  <inkml:trace contextRef="#ctx0" brushRef="#br0" timeOffset="157236.34">30982 14280 443 0,'-5'-12'-11'0,"-2"1"-67"16,5-2-67-16</inkml:trace>
  <inkml:trace contextRef="#ctx0" brushRef="#br0" timeOffset="157963.94">30858 14050 500 0,'-10'0'0'0,"-1"0"1"16,0-3 0-16,2-1 0 16,0 2 9-16,2 0 8 0,0 0 13 15,5 2 5-15,2 0-13 16,0 8-17-16,0 8-6 15,9 7 7-15,1 6 22 0,3 11-4 16,1 8-6-16,1 6-2 16,-3 9-9-16,1 2-4 15,0 5 3-15,-3 0 0 0,2-1-6 16,-2-4 2-16,2-3-1 16,0-5 2-16,-2-4-3 15,3-5 0-15,-2-3 1 16,-5-4-2-16,0-9 1 15,-3-5 1-15,0-7-1 0,-3-10-1 16,0-8-4-16,-5-2-1 16,-5-18-4-16,0-12-3 15,-4-15 1-15,1-12 2 16,-1-10-2-16,4-8-7 16,8 0 5-16,2 4 4 0,0 8 2 15,12 10 5-15,5 4 0 16,1 14 2-16,3 5 1 15,-1 12-1-15,-4 7-1 16,2 11 5-16,-6 7-4 16,-4 20 3-16,-8 15 2 0,0 11-2 15,-11 3-1-15,-3 9 0 16,-4-8-1-16,2-7 0 16,6-10 0-16,3-14-1 15,4-12 0-15,3-10-1 16,0-4-8-16,12-4 12 0,3-4-4 15,1-6 1-15,4 4 3 16,0 3 0-16,-1-1-1 16,3 5 0-16,0-1-1 15,0 1 0-15,-2-4 0 16,4-4-2-16,-2-4-26 0,-1-7-56 31,-5-5-26-31,-3-9-93 0</inkml:trace>
  <inkml:trace contextRef="#ctx0" brushRef="#br0" timeOffset="158338.09">31282 14203 421 0,'0'-5'65'15,"0"5"2"-15,0 9-41 16,0 7-22-16,4 9-1 16,3 11 14-16,3 6-3 15,2 5-1-15,-4 5-2 16,7-2-5-16,-4 0-4 0,1-6 0 15,-2-6 0-15,-2-9-1 16,-1-10 0-16,-2-14 0 16,-1-10-1-16,0-27 6 15,0-18-6-15,1-11-2 0,4-7-6 16,-2 0-3-16,2 8 8 16,-2 10 3-16,0 18 0 15,-3 9 1-15,-4 12 6 16,1 9 15-16,-1 2-7 15,0 16-12-15,0 7-2 0,6 9 0 16,2 6-1-16,2 1-1 16,7-2 1-16,2-1 0 15,8-7 0-15,2-8 0 16,1-8 0-16,4-13-19 16,-2-11-62-16,1-24-81 0</inkml:trace>
  <inkml:trace contextRef="#ctx0" brushRef="#br0" timeOffset="158621.2">31822 13915 548 0,'-8'0'19'0,"-6"7"-15"15,1 14 1-15,4 7 2 16,-1 10-2-16,7 5 1 16,3 1-1-16,-2 6 3 15,8-5-1-15,13-2 2 16,5-13-5-16,3-8-4 15,5-17 0 1,2-5 3-16,-1-28-1 0,-8-17 0 16,-3-10 0-16,-12-13-1 0,-8-2 1 15,-2 2-1-15,-11 11 0 16,-9 12 2-16,-5 15-1 16,-4 16 8-16,-1 14 1 0,-3 11-11 15,5 14-2-15,2 7-8 16,11 0-87-16,3-2-206 15</inkml:trace>
  <inkml:trace contextRef="#ctx0" brushRef="#br0" timeOffset="159168.1">32162 13693 534 0,'-16'0'-5'15,"-2"15"4"-15,4 10 1 16,4 7 0-16,5 1 0 16,3 3 3-16,2-5 1 15,15-6-1-15,6-12-3 0,8-7 3 16,1-6-1-16,10-23 1 16,-2-11-1-16,-4-11 0 15,-5-7 0-15,-6-5-2 16,-7 2 1-16,-7 5 1 15,-5 9-2-15,-4 13 0 16,0 12 2-16,-4 10 18 16,-5 6 12-16,0 10-19 0,2 12-11 15,6 3-2-15,1 4 0 16,1 1-1-16,13-1 1 16,6-8 1-16,6-5-1 0,1-9 3 31,7-7-3-31,2-1 1 15,-2-17 1-15,-2-7-1 16,-5-9 1-16,-6-7 0 0,-10-7-1 16,-7-4 2-16,-4-1-3 0,0-1 2 15,-7 7 0-15,-5 8 0 0,0 7 13 16,-1 13 9-16,1 10 1 16,-2 5-4-16,-1 4-17 15,5 6-3-15,1 3 2 16,3 8-5-16,4 1-1 15,2 1 2-15,0 1 1 16,3 0-1-16,9 2 1 0,0-6-26 16,-3-2-52-16,2-10-77 15</inkml:trace>
  <inkml:trace contextRef="#ctx0" brushRef="#br0" timeOffset="160825.81">27815 17461 132 0,'0'-6'274'15,"0"-5"-272"-15,0-1 3 16,0-4 7-16,-4-2 14 0,-1-5 11 15,-4-2-5-15,-1-2-2 16,-5 2 8-16,-2 0-13 16,2 6 2-16,-6 5 1 15,3 3-8-15,1 9-8 16,-5 2 1-16,4 7-4 0,0 11-9 16,1 9-1-16,7 13 1 15,5 11 0-15,5 11-1 16,5 9 1-16,13 10 1 15,6 1-2-15,8 1 2 16,7-1 0-16,4-3-2 16,8-9 1-16,5-8-1 0,1-16-1 15,4-17-1-15,-2-20-41 16,-7-16-56-16,-6-35-90 16</inkml:trace>
  <inkml:trace contextRef="#ctx0" brushRef="#br0" timeOffset="161208.27">28156 17392 610 0,'-24'-2'4'15,"0"2"-3"-15,0 10 1 16,4 6 0-16,3 8-1 0,3 3-1 16,8 9 3-16,6 3 5 15,0 7 7-15,12 4-1 16,10 3 0-16,5-3-4 15,1-6-1-15,6-3-7 16,2-11-1 0,-2-8-1-16,3-17-1 15,-8-5 0-15,0-16 2 0,-7-16 1 0,-7-13 0 16,-5-10 1-16,-8-10-2 16,-2-4 1-16,-14-4 0 15,-6 6-2 1,-2 8 2-16,-3 11-2 0,2 16 1 15,-4 12 1-15,2 15-1 16,-4 5 1-16,-1 19 1 16,1 7-2-16,2 11-1 15,3 1 0-15,10 4-2 16,7-5-38-16,7-9-57 16,6-4-87-16</inkml:trace>
  <inkml:trace contextRef="#ctx0" brushRef="#br0" timeOffset="162966.16">28411 17209 525 0,'-2'0'26'0,"2"0"5"16,0 5-19-16,2 13-12 16,12 9 1-16,5 11 11 15,1 7 4-15,4 9 4 0,1 4-10 0,1-3-1 16,-5 2-2-16,-1-7-4 16,-6-10-1-16,-3-4-2 15,-2-12 0-15,-4-10 1 0,-3-11 0 16,-2-5 2-16,-4-21 2 15,-6-12-3-15,-5-10-2 16,-1-9-5-16,0-4-6 16,3 4 3-16,5 8 4 15,1 9 4-15,6 10 0 0,1 7-1 16,0 10-1-16,9 0 0 16,0 7 1-16,3 2 1 15,5 1 1-15,1 6-1 16,3 14 0-16,3 7 1 15,-1 10-2-15,-2 7 2 16,3 1 0-16,-6 4-1 0,-2-7 0 16,-5-4 1-16,-2-12-1 15,-2-6 0-15,-4-9 0 16,-3-10 0-16,0-1 1 16,-7-19 5-16,-7-10-4 15,-2-9-2-15,-4-8-2 0,1-4 0 16,4-2 1-16,3 3 1 15,6 2 0-15,5 11-2 16,1 1 2-16,0 9-1 16,1 2 1-16,8 5-2 15,1 1 2-15,5 4-1 0,3 4 0 16,2 6 0-16,-2 4-2 16,5 3 3-16,-3 15-1 15,2 11-1-15,-3 6 3 16,-1 4 0-16,2 2 1 15,1-2-2-15,3-1-1 0,-1-9 2 16,1-6-1-16,-1-13-1 31,-2-8-1-31,-1-4-4 16,-2-16 2-16,-3-12 1 0,-3-5 2 0,-3-10 1 16,-1-7 0-16,-5-1 0 0,-1-3-6 15,-2 1-11-15,0 7 5 16,0 7 11-16,-5 10 1 15,-2 8 0-15,2 9 11 16,2 5 12-16,-1 4-4 16,2 5-4-16,2 7-8 0,0 14-7 15,0 13-3-15,6 7 3 16,5 7 0-16,5 4 0 16,4-4 0-16,5-5 0 15,3-9-1-15,1-7 0 0,3-12 0 16,-3-10 1-16,0-5-2 15,-2-17 1-15,-5-13 4 16,-2-5-3-16,-5-12 1 16,-4-3-1-16,-5-3-6 15,-4-2 2-15,-2 3 4 16,0 0 0-16,-8 9 1 16,1 7-2-16,-2 8 2 0,0 6-1 15,0 8 2-15,2 5 7 16,2 5-5-16,1 4-3 15,2 0 0-15,2 10-3 16,0 6-2-16,11 7 1 16,4 4 1-16,4-1 1 0,4 3 0 15,4-4 1-15,-1 0 0 16,-2-8 2-16,0-7-3 16,-3-5 0-16,1-5 2 15,-4-5-2-15,0-11 3 0,-6-3-1 16,0 2-1-16,-4 3 0 15,-2 3 1-15,-3 3-2 16,-1 1 2-16,-1 4-1 31,1 0 0-31,2-1-1 16,-4 2-2-16,1 0 1 0,-1 2 2 0,0-2 0 16,0 2 3-16,0 0 0 0,0 0 0 15,0-2 2-15,0 2-1 16,-1 0 2-16,-1 0 3 15,0-1-4-15,0-1-2 16,1 2-1-16,1-5-1 16,0 1-1-16,0-3-1 0,0-2 1 15,0-3 0-15,0-4 0 16,0-4 0-16,-5-2 1 16,-4-2-1-16,-3-3 0 15,-1 0-1-15,-4 0-3 0,1 2-2 16,0 4 2-16,2 1 4 15,1 6 0-15,0 3 0 16,5 4 1-16,1 2-1 16,-3 3 0-16,5 0 0 15,0 2 0-15,3 2 3 16,2 10-2-16,0 8 0 0,10 8-1 16,9 6 1-16,2 6 5 15,7 1 1-15,3 0-2 16,-1-5-1-16,4-4-2 15,0-8-1-15,-6-9 0 16,0-3-2-16,-1-8 3 0,-1-4 1 16,-1-2-3-16,-1-14 1 15,-2 2 0-15,-3-7-27 16,-1-1-41-16,-8-3-54 16,-4 0-132-16</inkml:trace>
  <inkml:trace contextRef="#ctx0" brushRef="#br0" timeOffset="163343.53">29616 16719 566 0,'16'0'-1'0,"-1"0"-21"0,6-15 22 0,2-4 2 31,1-10-2-31,3-5 6 16,-6-5 10-16,2-4-5 15,-4-2-8-15,-7 2-2 16,-4-1-28-16,-5 6-7 16,-3 2 26-16,-3 8 8 0,-4 9 21 15,0 5 30-15,6 6 8 16,1 8-15-16,0 4-31 0,0 14-12 0,10 5 1 31,5 7 8-31,-1 8-1 0,3 1-3 0,0-2-2 0,3-1 1 31,-6 1-3-31,3-5 0 0,-5-1-1 0,-1-4-1 16,-4-9-41-16,-5-13-67 16,-2-5-186-16</inkml:trace>
  <inkml:trace contextRef="#ctx0" brushRef="#br0" timeOffset="163468.53">29805 16219 647 0,'-4'0'4'16,"-2"3"-2"-16,4 6-4 0,2 2-32 31,-2-1-133-31</inkml:trace>
  <inkml:trace contextRef="#ctx0" brushRef="#br0" timeOffset="163779.84">30047 16242 403 0,'-8'-2'385'0,"-1"0"-383"0,1 2-4 15,1 4-3-15,-1 19-10 16,1 7 8-16,5 5 5 0,2 5 2 15,0 2 0-15,4-7-2 16,12-7 2-16,5-8-1 16,1-9-3-16,5-10-2 15,0-1 8-15,2-19 0 16,-4-7-2-16,-2-11 1 0,-7-7 0 16,-9-6 1-16,-7 2 1 15,-1 3-1-15,-13 8 0 16,-10 11 1-16,-3 14 3 15,-3 12-9-15,-1 9-2 16,2 9-25-16,2 4-44 16,10-6-122-16</inkml:trace>
  <inkml:trace contextRef="#ctx0" brushRef="#br0" timeOffset="164141.25">30261 16112 781 0,'0'0'7'16,"0"0"-2"-16,0 10-10 16,0 5-13-16,0 10-14 15,0 3 2-15,2 5-3 16,1-1-3-16,4-4 20 0,2-9 7 16,2-4 9-16,1-8-2 15,-1-7 1-15,2-7 3 16,-3-16 9-16,-1-16 8 15,-1-10-5-15,-1-6-8 0,0-3-3 16,-2 4-1-16,-3 9-2 16,4 12 11-16,-4 11 12 15,1 13 10-15,-1 9-9 32,1 7-23-32,4 15-5 15,2 8 7-15,6 3 0 0,1 3 0 16,2 0 2-16,4-2-4 15,2-6 0-15,3-4-1 16,0-16-79-16,0-8-166 16</inkml:trace>
  <inkml:trace contextRef="#ctx0" brushRef="#br0" timeOffset="164812.29">31106 15768 483 0,'5'-6'0'0,"1"1"-4"15,-3 0 5 1,3-4-1-16,-2-2 0 0,-4-3 6 16,0-5 14-16,-7-8-8 15,-10-6-5-15,2-1 6 16,-6 1 1-16,1 2 5 15,3 6 9-15,4 8 6 16,1 6-3-16,0 7-13 0,3 4-10 0,1 0-7 31,-1 7 1-31,3 4-2 0,1 2 0 16,-1-3 0-16,3 2 0 16,3 0 0-16,-2-4 0 15,2-3 0-15,0-1 0 0,0-4 0 0,0 0 2 0,0 0 1 31,0-5-4-31,0-2 0 16,0 2-32-16,0 1-10 16,5 4-8-16,4 0-11 15,1 14-8-15,2 4-19 16,6 2-118-16</inkml:trace>
  <inkml:trace contextRef="#ctx0" brushRef="#br0" timeOffset="165799.37">31152 15518 438 0,'-8'-11'81'0,"-6"8"-72"0,-6 3 5 16,1 11-4-16,-2 13 4 16,0 12 3-16,3 12-4 15,5 11-1-15,4 9 1 16,4 5 3-16,5 4 1 16,0-1-4-16,12-6-7 0,8-11-5 15,1-16 0-15,8-16-3 16,2-21 0-16,-3-9 2 15,-1-29 3-15,-3-16 0 16,-6-16 1-16,-5-8-3 16,-10-6-1-16,-3-1 3 15,-2 3-4-15,-14 11 1 0,-3 12-1 16,-9 17 0-16,-2 16 2 31,-4 15-1-31,-2 5-1 16,0 20 1-16,3 7 0 15,9 7-1-15,5 7 1 0,11 3-2 16,6 8 2-16,2 3-1 16,17 0-1-16,9-3 2 15,6-9-3-15,5-14 2 16,5-15-2-16,-1-14 2 0,-3-11 1 16,-2-19 2-1,-6-13-1-15,-8-3 0 0,-7-1-10 16,-10 1-1-16,-3 5 8 15,-2 8 3-15,0 8-1 16,-4 10 2-16,-1 4-1 0,3 5 0 16,2 6 0-16,-2 0 0 15,2 6-5-15,0 15 3 16,0 8 0-16,4 8 1 16,5 6 0-16,1 7 0 15,5 0 0-15,3-5 0 16,0-7 0-16,4-8 0 0,-1-11 0 15,2-15-2-15,-1-4 2 16,-3-18 3-16,0-12 0 16,-6-12-1-16,1-4 0 15,-6-8 0-15,-6-1-2 16,-2 5 0-16,-2 4 1 0,-10 8-1 16,-3 8 1-16,0 10 1 15,-4 8 1-15,2 8-2 16,4 2 1-16,2 2-1 15,6 0-2-15,5 8 0 16,0 2-4-16,7 1 2 0,9 5 3 16,0 2-2-16,6 0 2 15,-1 5 0-15,3 0-1 16,-1 4 1-16,-4 0 0 16,5-1 2-16,-2-1-1 15,0-5 0-15,-2-8-1 16,4-6 0-16,0-6 1 15,-1-3-1-15,-2-17 1 0,-1-7-2 16,-4-7-3-16,-1-7-3 16,-10-2-3-16,-5 1 1 15,0 0 3-15,-5 7 5 0,-10 6 2 16,4 8 13-16,3 8 7 16,-4 6-6-16,9 7-1 15,-1 5-8-15,4 19-10 16,0 4 2-16,4 8 2 15,7 7 0-15,3 2-2 0,3-3 4 16,4-1-2-16,-1-5-2 16,-2-6 4-16,-1-9-9 15,-3-10-81-15,-7-11-119 16</inkml:trace>
  <inkml:trace contextRef="#ctx0" brushRef="#br0" timeOffset="165955.61">31583 15434 583 0,'-10'7'108'0,"5"-1"-109"16,5-3-20-16,0 1-91 16,1-3-96-16</inkml:trace>
  <inkml:trace contextRef="#ctx0" brushRef="#br0" timeOffset="166588.01">32031 15616 631 0,'2'0'-24'15,"6"-12"6"-15,-3-10-28 16,-3-6-21-16,-2-6 33 15,-2-4 33-15,-10 1 1 16,0 1 7-16,-3 8 21 16,1 6 13-16,-2 10-5 15,4 10 11-15,5 2-19 16,0 18-4-16,7 8-13 0,7 10-7 16,8 2-1-16,7 4-3 15,2 0 0-15,3-8-1 16,-3-6 2-16,3-10-2 15,-3-9 0-15,-2-9-3 0,-7-13 3 16,2-13 3-16,-7-14 0 16,-4-6-1-16,-6-10-1 15,0 5-8-15,0-1 2 16,-4 11 4-16,-3 9 2 16,2 9 2-16,-3 12 4 15,3 9 11-15,3 2-6 0,2 11-13 16,0 6 0-16,2 5 2 15,11 1-1-15,1-3 1 16,6-4 0-16,5-7-1 16,0-9 1-16,0-2 0 15,-3-18 1-15,-2-10 1 0,-6-9-1 16,-4-10 1-16,-5-6-2 16,-5 0-2-16,0 3-4 15,-2 8 6-15,-4 10 0 16,0 11 1-16,5 13 9 0,-1 10 18 15,0 8-7-15,2 13-25 16,2 13 7-16,8 6 6 16,5 4-4-16,1 0-3 15,1 3-1-15,-2-6-1 16,0-5-7-16,-8-10-56 16,-5-9-66-16,-2-10-276 15</inkml:trace>
  <inkml:trace contextRef="#ctx0" brushRef="#br0" timeOffset="167284.26">32367 15174 361 0,'12'-9'203'15,"6"-4"-206"-15,8-5 3 16,1-3 1-16,3-4-2 0,1-5 3 16,-9-2-2-16,-3-6-24 15,-7 1 18-15,-10-2 8 16,-2-1 29-16,-2 4 20 15,-9 2-35-15,-1 8 1 0,-3 7 23 16,2 9 3-16,1 8-23 16,2 2-14-16,3 17-6 15,5 7-6-15,2 2 4 16,3 2 2-16,10 2-1 16,5-6 0-16,-1-3-12 0,9-7 12 15,1-5-2-15,2-9 7 16,1 0 1-16,1-22-7 15,-3-7-59-15,-1-14-43 16,-3-11-51-16,-7-10-55 16,-3-7 64-16,-4-11 146 15,-3-4 117-15,-2 0-55 16,3 6 53-16,-4 10-50 0,-1 14-5 16,-1 16 10-16,-2 15 10 15,0 11-19-15,0 14-8 16,5 2-38-16,2 19-17 15,6 13 10-15,1 16 0 0,4 16-5 16,-2 9-1-16,4 7 0 16,-1 4-1-16,5-3-2 15,1-6 3-15,2-14-5 16,0-11 2-16,-1-17 0 16,-2-13-2-16,-4-21 1 0,-5-2 2 15,-12-23 1-15,-3-6-14 16,-11-6-17-16,-10 1-2 15,-9 4 10-15,-7 9 6 16,-1 8 14-16,-1 12 2 0,0 4 6 16,0 21 11-16,5 10-9 15,6 8-6-15,9 5-2 16,4 1 0-16,9-3 0 16,6-6 0-16,14-10 0 15,6-10 6-15,9-11 7 0,7-7 2 16,2-5-1-16,3-15-9 15,-3-4-2-15,-4-2-3 16,-5-1-16-16,-11 1-69 16,-11 2-64-16,-7 8-295 0</inkml:trace>
  <inkml:trace contextRef="#ctx0" brushRef="#br0" timeOffset="167986.14">29975 17965 654 0,'-6'0'0'16,"1"0"-1"-16,2 0 2 15,1 0-1-15,2 0 0 16,0 0-4-16,0 0-1 16,5-4 3-16,2-2 3 15,5-4-2-15,3-4 2 0,4-4 3 16,5-5 1-16,5-9-2 15,11-6 1-15,6-9 2 16,10-7-3-16,12-12 1 16,13-11-1-16,14-7 4 0,14-10 1 15,16-9 4-15,16-12 0 16,12-7-8-16,10-7-1 16,10-5 1-16,10-4-4 15,4 0 1-15,-2 0 1 16,5 7-1-16,0 4-1 15,-8 6 5-15,-6 15 2 16,-3 10 4-16,-14 10-3 0,-16 13-4 16,-19 11-5-16,-21 14 1 15,-28 8 4-15,-24 14-1 16,-21 6-7-16,-19 6 6 16,-11 8-3-16,-2 6-18 15,-18 0-19-15,-8 11-7 0,-10 8-50 16,-9 10-128-16</inkml:trace>
  <inkml:trace contextRef="#ctx0" brushRef="#br0" timeOffset="168628.01">30524 18354 486 0,'24'-23'2'0,"3"-4"-1"16,5-3 0-16,2-4-2 0,5-2 1 15,2 1 1-15,1-8-2 16,1-4 2-16,9-6-1 15,4-12 11-15,11-9 7 16,7-10-1-16,11-11-4 16,14-10 0-16,12-6-1 15,12-2 1-15,13-7-1 16,4 2-2-16,11 2-4 0,3 8-4 16,8 2 0-16,-1 8 0 15,-5 4-1-15,5 8 0 16,0 2 1-16,-1 9-2 15,-11 7 0-15,-13 10 2 0,-10 8-1 16,-18 8 11-16,-22 11 9 16,-19 7 0-16,-21 7-3 15,-12 9-3-15,-14 1-7 16,-10 4-5-16,-8 3 1 16,-2 0 1-16,-7 0 0 0,-7 7-4 15,-6 0-3-15,-5-3-49 16,-4-4-58-16,-1 0-222 15</inkml:trace>
  <inkml:trace contextRef="#ctx0" brushRef="#br0" timeOffset="171474.84">26708 13008 167 0,'-10'-10'352'0,"-1"-5"-351"16,2-1-1-16,9 2 2 0,0-4-2 15,9 0-2-15,9-1 0 16,2 1-7-16,-1 0-10 16,1 7 13-16,-5 5 3 15,-10 6-11-15,-5 1-31 16,-3 13 17-16,-16 8 30 0,-8-1-2 15,-5 6 1-15,-2 3 4 16,-5 4 6-16,-3 4-2 16,-3 2-2-1,2 6 2-15,-5 5 8 0,-5 4-2 16,-4 5 5-16,-8 8 1 0,-4 2-9 16,-5 9-2-16,-12 0-4 15,-2 7 1-15,-6 3-2 16,-1 4-3-16,-1 2 0 15,-7-1-1-15,4 1 0 16,-5 3-1-16,-4 0-8 0,-4 2-10 16,-4 4 5-16,-1 1 1 15,-3-3 7-15,1-1 3 16,-1 3 0-16,6-9 4 0,2-3-1 16,5-2 0-16,4-2 1 15,6-4-1-15,9-5 1 16,1-6 1-16,5-6 1 15,1 0 3-15,8-7 3 16,2-6 6-16,5-3 5 16,8-6 7-16,9-6 0 0,7-6-11 15,4-8-10-15,15-6-5 16,5-6 0-16,5-8-2 16,6-5-12-16,0 0-71 15,0-18-102-15</inkml:trace>
  <inkml:trace contextRef="#ctx0" brushRef="#br0" timeOffset="172129.94">22911 15682 597 0,'0'0'0'16,"0"0"0"-16,0 0-23 16,0 0 22-16,0 0 0 0,-4 11-3 15,-4 10 1-15,-6 6 2 16,-1 16 0-16,-5 10 0 16,-2 8 1-16,3 9-1 15,0 3 1-15,5-2 0 16,8-2 0-16,6-5 0 15,0-8 0-15,17-10-2 0,5-9 2 16,4-9 2-16,9-7 2 16,1-10 1-16,1-6 4 15,6-5-4-15,6-7 1 16,6-11 2-16,7-11-2 0,6-4-1 16,7-5 8-16,6 2-6 15,0 0-5-15,-4 9-2 16,-3 4-1-16,-18 8-7 15,-12-3-86-15,-19-1-324 16</inkml:trace>
  <inkml:trace contextRef="#ctx0" brushRef="#br0" timeOffset="173414.06">18796 15623 605 0,'-5'-9'-2'0,"-3"2"1"0,8 7-24 16,0 0 16-16,1 5-3 16,8 19 7-16,4 8 2 15,4 14 2-15,7 13 0 16,3 14 2-16,0 11 1 0,4 8 2 16,3 5 1-16,1-1-4 15,3-3-1-15,6 0 2 16,-3-6-1-16,0-8 0 15,-1-6-1-15,-6-7-7 16,-7-13-54-16,-12-15-47 16,-11-18-188-16</inkml:trace>
  <inkml:trace contextRef="#ctx0" brushRef="#br0" timeOffset="174193.31">18720 15639 439 0,'-2'0'0'0,"0"0"-5"16,0 4 3-16,1 0-24 15,1 4-63-15,-2 1-7 16,2 4 14-16,-3-3 7 15,3 2 73-15,0-6 6 16,0 0 8-16,0-5 19 0,0-1 10 16,0 0 68-16,0-10-65 15,-5-1-3-15,2 1 0 16,-1 1-3-16,1 1-11 16,-1 5 4-16,2 3-7 15,1 0-16-15,-1 12-8 0,2 4-2 16,0 9 3-1,0 10-2-15,3 9 1 0,8 13-1 16,4 15 1-16,4 14 0 16,8 19 1-16,3 8-2 15,4 5 2-15,8 1 4 0,-1-3 1 16,6-10 0-16,3-16-2 16,-1-13-5-16,-1-20 3 15,-4-19-5-15,-7-20 7 16,-3-18-3-16,-7-13 3 15,0-17 2-15,-6-11 0 16,5-4 10-16,-5-1-12 0,1-1-2 16,-4 8-2-16,-4 7-12 15,-3 4-46-15,-6 8-48 16</inkml:trace>
  <inkml:trace contextRef="#ctx0" brushRef="#br0" timeOffset="174586.67">19351 16014 473 0,'-5'-2'3'15,"2"2"6"-15,3 4 25 0,0 13-22 16,0 12-11-16,8 11 8 16,5 14 14-1,5 5-10-15,7 1-7 0,4-5-2 16,7-4-2-16,1-13-2 0,5-13-1 16,-4-15 1-16,-4-10-3 15,-4-16 3-15,-6-17 5 16,-9-12-1-16,-1-9 7 15,-9-7 23-15,-5-1-6 16,-5 4-7-16,-10 8-15 16,-8 9-2-16,-6 15 0 0,-3 14-1 15,-5 12-5-15,1 5 1 16,2 13-19-16,4 6-28 16,5-3-35-16,11-2-83 15</inkml:trace>
  <inkml:trace contextRef="#ctx0" brushRef="#br0" timeOffset="174819.31">19617 15775 500 0,'0'-3'1'0,"0"3"5"16,0 0 3-16,-1 0-5 15,-1 0-4-15,0 0 0 16,0 0 1-16,1 0 0 16,-3 0 16-16,2 0 14 0,-2 0-15 15,1 0-16-15,1-3-13 16,-2 2-95-16,3-1-252 16</inkml:trace>
  <inkml:trace contextRef="#ctx0" brushRef="#br0" timeOffset="176492">16772 17217 429 0,'-24'-8'1'0,"4"-3"0"0,4-1 5 15,3-2-4-15,4 0-1 16,3-4 1-16,-2 3 1 16,1 1 1-16,0 1 2 15,0 5-2-15,3 2 9 16,1 2 10-16,-2 3-1 0,5 1-3 16,0 0-12-16,0 1-6 15,0 7-2-15,10 6 3 16,0 6-3-16,7 6 3 15,2 6 2-15,8 13 2 16,4 10 3-16,3 13-1 0,0 8 1 16,4 12 1-16,-2 5-4 15,5 7-1-15,2-4-1 16,6-4-3-16,1-5 1 16,-2-16 0-16,-4-14 0 15,-8-23-24-15,-17-22-47 16,-13-19 5-16,-14-29-27 15</inkml:trace>
  <inkml:trace contextRef="#ctx0" brushRef="#br0" timeOffset="176883.18">16758 17408 449 0,'-12'-10'1'16,"-1"-4"2"-16,6-4 4 15,0-4 1-15,0 1 6 16,4 2 5-16,0 2 1 16,3 3 2-16,0 11-8 0,8 3-10 15,8 7-6-15,6 16 2 16,12 6 0-16,5 8 0 0,11 6 2 31,10 7-2-31,9-1 0 0,6 2 0 16,0-7 0-16,-2-5 0 0,-10-11 0 15,-13-11 0-15,-14-13-4 16,-17-10 4-16,-16-23 4 16,-5-10 1-16,-16-14 21 15,-9-12-14-15,-5-10-9 0,-2-5 0 16,-2-2-3-16,2 6 0 16,3 8-1-16,2 17 1 15,9 11 1-15,5 22-3 16,0 14 0-16,3 4-36 15,5 12-68-15,0 0-156 16</inkml:trace>
  <inkml:trace contextRef="#ctx0" brushRef="#br0" timeOffset="177274.45">17400 16979 425 0,'7'34'4'0,"0"7"-4"16,6 9 20-16,4 5 11 16,3 6-1-16,4 1-7 15,-1-3 0-15,2-6-15 16,0-7-3-16,0-16-4 15,-3-6-1 1,-1-10 1-16,-4-14-2 0,-2-5 3 16,-3-18 6-16,-5-9 6 15,-6-12 5-15,-1-8-9 0,0-3-5 16,-10-5-2-16,-7 3-1 16,-3 9-1-16,-4 7 2 15,-1 13-2-15,-1 10 0 16,1 16-1-16,-4 2-2 15,5 22-8-15,-1 6-23 0,1 6-32 16,2 0-72-16</inkml:trace>
  <inkml:trace contextRef="#ctx0" brushRef="#br0" timeOffset="177696.3">17671 16922 611 0,'9'-4'63'16,"-2"4"-69"-16,8 5-7 15,4 15 13-15,6 9 0 16,-1 7 0-16,3 4 0 16,-4 2 0-16,-2-2 1 0,-4-3-3 15,-3-11 3-15,-6-5 0 16,-3-10 0-16,-5-6 2 15,0-5-1-15,-2-7 0 16,-8-16-1-16,0-9-3 16,3-11 1-16,0-9 2 0,4 1-1 15,3-4 0-15,3 6 0 16,9 6-1-16,4 13 0 16,6 9 3-16,3 10 0 15,0 11-1-15,4 7-2 16,0 18 3-16,0 7-2 0,3 8 1 15,0 1 0-15,-1-1 0 16,-4-8-2-16,-1-7 3 16,-1-8-4-16,1-14 2 15,-1-3 1-15,0-21-1 16,1-15-25-16,-4-12-261 0</inkml:trace>
  <inkml:trace contextRef="#ctx0" brushRef="#br0" timeOffset="178571.55">19677 15782 170 0,'-4'0'422'15,"4"0"-431"-15,0 9 4 16,2 9-3-16,10 7 6 0,7 9 0 0,-2 9 2 16,5 5 0-16,1 1 0 15,-1 3 0-15,-3-6 0 16,1-4 2-16,-6-10-2 16,-2-10 0-16,-5-7 0 0,-6-10 1 15,-1-5 3-15,0-10 5 16,0-15 13-16,-1-10-21 15,-5-7-1-15,5-10 0 16,-1-1-3-16,2 4 3 16,0 5 0-16,3 8 1 0,4 10-1 15,4 10 3-15,0 7 5 16,1 6 1-16,7 0-3 16,-2 3-2-16,5 3-2 15,2 9 1-15,-4 5-3 16,6 5 1-16,-6 10-2 15,-3 2 1-15,-2 5 2 16,-4-1-1-16,-3-3-2 0,-5-3-5 16,-1-10-1-16,-2-5 0 15,0-9-5-15,0-8-34 16,0 0-48-16,0-17-209 16</inkml:trace>
  <inkml:trace contextRef="#ctx0" brushRef="#br0" timeOffset="179613.15">20156 15668 539 0,'-2'-16'7'16,"-2"1"34"-16,4 9-4 0,0-2-6 0,0 7-16 15,0 1-10-15,4 5-9 16,7 11 2-16,3 5 3 16,5 4-1-16,-2 4 1 15,1-1-1-15,2-1 1 16,-7-4-1-16,-3-3 0 0,0-6 0 15,-5-5 1-15,-2-4 0 16,-3-3-1-16,0-2 2 16,0-3 2-16,0-14 0 15,-1-2-2-15,-5-11-2 16,-2-6-2-16,5-3 1 16,0-2-1-16,3 3-2 0,0 2 3 15,0 8 0-15,11 6-1 16,-1 7 2-16,3 6-1 15,5 7 1-15,-2 2 1 16,4 9 0-16,0 10 0 16,-3 8-1-16,5 4 1 15,-4 3 0-15,5-1-1 0,-3-3 0 16,2-5 0-16,-3-5 0 16,3-7 0-16,0-13-1 15,-3 0-2-15,1-20 4 16,-2-10 0-16,-2-13-2 0,-5-7-5 15,-5-4 1-15,-6 1-2 16,0 1 2-16,0 9 4 16,-10 11 1-16,1 13 2 15,1 8 1-15,-1 9 7 16,1 2-7-16,4 16-3 0,4 6-4 16,0 8 2-16,2 6 0 15,10 1 0-15,7 1 1 16,3-6 0-16,3-7-1 15,2-7 1 1,2-11-2-16,-3-7 2 16,-1-7 0-16,-1-17 1 0,-6-10 1 0,-6-5 0 15,-5-9 2-15,-7-2-1 16,0-2-3-16,-5 4 2 16,-5 7 0-16,-2 7 1 15,0 11 0-15,2 10 3 0,0 10 6 16,6 3-5-16,3 14-6 15,1 10-1-15,5 2 0 16,15 5-1-16,7-1 2 16,7 0-1-16,5-5 0 15,5-7 0 1,-1-7 1-16,-6-11-2 16,-3-4-4-16,-7-19 3 0,-7-13 7 15,-11-10 0-15,-7-11-1 16,-2-6-1-16,-11-3 1 15,-9-3-4-15,-5 6 3 16,2 8-3-16,-4 12 2 0,5 13 2 16,7 12 8-16,2 16 4 15,6 2-4-15,5 22-13 16,2 6-3-16,5 12 4 16,12 6-1-16,4 4 2 15,4 5-1-15,5 0-41 16,-2-1-58-16,-7-3-62 0</inkml:trace>
  <inkml:trace contextRef="#ctx0" brushRef="#br0" timeOffset="179903.98">21065 15288 539 0,'-5'-23'8'0,"3"-4"27"16,2 0-30-16,0-5-3 16,10-4-2-16,1 1 1 15,4-4-2-15,0-3 1 16,0-1-1-16,-1 3-3 0,-4-6-19 15,-2 6 15-15,-4 2 8 32,-1 8 4-32,-3 5 26 15,0 8 10-15,0 9-1 0,0 8-14 0,2 8-18 16,3 14-11-16,5 9 4 16,4 5 0-16,1 3 1 0,4 4 0 15,4-3-1-15,1-1-1 16,3-1 1-16,-6-4-12 15,-3-6-68-15,-7-11-46 16,-10-14-197-16</inkml:trace>
  <inkml:trace contextRef="#ctx0" brushRef="#br0" timeOffset="180013.36">21182 14708 540 0,'-10'-19'40'0,"1"10"1"16,2 5-21-16,2 4-15 15,-2 4-37-15,1 3-129 16</inkml:trace>
  <inkml:trace contextRef="#ctx0" brushRef="#br0" timeOffset="180358.41">21523 14601 666 0,'-12'11'2'0,"0"10"-54"16,5 11 11-16,2 11 36 15,3 6 5-15,2 1 0 16,0-3-1-16,7-6 1 16,5-9 0-16,5-8-2 15,0-14-1-15,0-10 3 0,3-5 4 16,1-22 18-16,-3-10-1 15,-2-11 9-15,-5-9 0 16,-4-4-8-16,-7 4-4 31,-5 3-3-31,-15 12-12 0,-9 9-1 16,-7 18-2-16,-6 8-3 0,-2 7-11 0,3 14-2 16,4 9-10-16,8 4-38 15,12-1-121-15</inkml:trace>
  <inkml:trace contextRef="#ctx0" brushRef="#br0" timeOffset="181422.15">21668 14436 693 0,'-16'0'-13'16,"5"0"-30"-16,3 17 18 15,7 8 16-15,1 7 5 16,1 4 3-16,16 0-1 16,1-3 0-16,3 0 0 15,1-9 2-15,-3-4 2 0,-6-4-2 16,-4-8 0-16,-4-2 0 16,-5-6 5-16,0-3 23 15,-3-15 0-15,-4-7-23 16,0-7-7-16,2-12 2 0,3-5-1 15,2-2 1-15,3-3-1 16,8 4-3-16,7 9-2 16,-2 11 5-16,1 10 1 15,0 13 1-15,-2 7 4 16,-3 13 0-16,-1 15 0 0,-2 6 3 16,0 7-4-16,-1 2-3 15,0-2 0-15,1-7-1 16,-2-8 0-16,3-8 0 15,0-11-1-15,-1-7 0 16,1-1 1-16,2-19 3 16,0-9 0-16,5-4-1 0,-5-9-2 31,3 0 0-31,-7-1 0 16,1-2 1-16,2 4-1 0,-4 5-1 0,-1 6 0 15,-3 9 1-15,2 3-1 16,-3 9 1-16,1 5 0 0,0 4-6 15,-1 0 2-15,0 10 2 16,-1 0 1-16,5 2 1 16,-5 0 0-16,3-4 0 15,1 0 0-15,-2-3 0 0,4-3-1 16,-4-1 1-16,2-1-1 16,1 0 0-16,-3 0-2 15,4 0-5-15,-3 0 5 16,0-5 2-16,1 2 1 15,-3-1 1-15,-2 0-1 0,3 2 0 16,-3-1 1-16,0 1 0 16,0-1 0-16,0-3 0 15,0 1-1-15,0-2 1 16,0-2-1-16,0 0 0 16,-3-2 1-16,1 0-1 15,0 3 1-15,1 0 1 0,-1 5 11 16,-1 1-5-16,3 2-6 31,0 0-3-31,-1 0-1 0,1 7 1 16,0 7 0-16,0 6 1 0,0 2 0 15,0 2 0-15,6 1 1 16,2 0-2-16,3-3 1 16,2-6 0-16,1-5 0 15,-1-6 0-15,-1-5-1 0,0 0 2 16,-2-14 2-1,-1-6-1-15,-1-6-1 0,-2-7 2 16,-5-6 0-16,-1-4 2 16,0-2-2-16,-7-1 1 15,-3 3-4-15,0 6 3 16,-4 8-2 0,4 11 0-16,0 8 3 0,3 10 2 15,0 7-7-15,4 14-1 16,3 13-2-16,0 5 3 15,3 8 0-15,10 1 0 16,1 2 1-16,2 0 0 16,4-2-25-16,0 1-35 15,-4-7-73-15,-1-8-218 0</inkml:trace>
  <inkml:trace contextRef="#ctx0" brushRef="#br0" timeOffset="181718.99">22208 14343 477 0,'-3'-2'59'0,"3"-3"-55"16,0-5 4-16,9-2-10 15,6-6 1-15,8-5 2 16,3-4-2-16,5-3 2 16,-6-2-2-16,0-4 1 15,-6 1 0-15,-9 4 0 0,-6 1 2 16,-4 7 14-16,0 5 34 15,-2 9-6-15,-3 5-15 16,-1 4-10-16,5 5-16 16,-4 13-5-16,5 2 0 0,5 5 2 15,5 2 0-15,4-2-2 16,8 2 2-16,1-4-32 16,3-5-55-16,-5-6-34 15,-5-9-304-15</inkml:trace>
  <inkml:trace contextRef="#ctx0" brushRef="#br0" timeOffset="181844.2">22366 13890 620 0,'-10'-8'4'0,"-1"1"9"16,5 4-11-16,3-3-52 15,3-1-333-15</inkml:trace>
  <inkml:trace contextRef="#ctx0" brushRef="#br0" timeOffset="182156.67">22614 13863 720 0,'-9'5'3'15,"1"7"-7"-15,0 6-20 0,4 7 4 16,4 5 6-1,0 3 8-15,12-5-3 0,3-5-1 16,9-5 8-16,1-9 0 16,1-7 1-16,-4-4 1 15,-2-15 4-15,-1-10 12 16,-5-9 10-16,-9-1-7 0,-4-3-1 16,-1 3-9-16,-13 5-3 15,-14 5-1-15,-7 11 0 16,-6 9-5-16,-2 7-1 15,1 0-1-15,9 3 2 16,9 8-31-16,14 0-19 0,9 1-48 16,17-3-43-16,14-3-33 15</inkml:trace>
  <inkml:trace contextRef="#ctx0" brushRef="#br0" timeOffset="182484.99">22844 13729 347 0,'2'-21'215'16,"-2"3"-155"-16,-3 3 1 15,-2 6-39-15,-2 6-3 16,4 3-4-16,1 0-15 16,2 10-7-16,0 7 2 15,5 1 4-15,7-1-3 0,-2-1-14 16,1-4 9-16,2-4 7 16,-1-8 2-16,-1-2 0 15,1-16 4-15,2-8 0 16,1-10-3-16,4-3 2 15,-2 0-3-15,1-1-1 16,-2 9 2-16,-5 9-1 0,2 11 0 16,-6 5 5-16,1 6-1 15,2 6-8-15,0 13 2 16,9 6 2-16,0 8 1 16,8 6 0-16,7 2-3 15,2 2-25-15,4-2-69 0,-6 1-42 16,-4-7-130-16</inkml:trace>
  <inkml:trace contextRef="#ctx0" brushRef="#br0" timeOffset="183127.75">20686 16488 536 0,'7'11'-1'0,"2"5"-3"0,4 7 3 16,3 9 1-16,4 7 0 15,3 4 1-15,-2 4-1 16,6-3 1-16,0-2 0 15,2-14-1-15,0-10 2 0,1-14-1 16,1-6-1-16,-4-25 12 16,-8-12 16-16,-2-9 2 15,-10-10-6-15,-7-4-4 16,0 1 8-16,-14 2-12 16,-10 7-3-16,-8 12-7 15,-4 11-4-15,-6 15-1 0,-1 12-2 16,-2 4-10-16,4 17-27 15,2 6-66-15,5 0-97 16</inkml:trace>
  <inkml:trace contextRef="#ctx0" brushRef="#br0" timeOffset="183766.89">21329 16594 650 0,'0'-15'-1'16,"-4"-12"1"-16,-9-6 0 15,-5-16-2-15,-6-8-1 16,-2-9 3-16,-4-5 0 16,-4 3 0-16,3 10 0 15,3 10 1-15,-3 19-1 0,4 14 0 16,2 15 2-1,1 10-2-15,7 15-3 0,5 7 2 16,7 1-1-16,5 7 0 16,10-7-2-16,11-2 3 15,6-10-2-15,5-9-1 0,2-12-3 16,2-8 0-16,-1-21 3 16,-3-7 3-16,-3-10 2 15,-7 1 1-15,-2 1-1 16,-7 7 1-16,-4 9 0 15,-5 7 4-15,-4 11 8 0,0 8 5 16,0 2-3-16,3 11-13 16,4 11-5-16,4 6-1 15,5 5 3-15,6 6 0 16,5-5 0-16,4 0 0 16,1-9-1-16,0-7 1 15,-1-13 0-15,1-5-4 16,-8-16 3-16,-2-18 0 0,-3-8-3 15,-9-10 0-15,-5-5 2 16,-5-4 2-16,0 3 2 16,-1 8-2-16,-8 8 0 15,2 12 3-15,-1 13 14 0,6 10 15 16,-1 7-6-16,1 15-23 16,2 14-6-16,0 9 1 15,11 4 2-15,5 6 0 16,6 1-1-16,5-5 1 15,3-5-2-15,-1-9-44 0,-6-8-57 16,-5-16-121-16</inkml:trace>
  <inkml:trace contextRef="#ctx0" brushRef="#br0" timeOffset="183909.67">21390 15712 682 0,'-6'6'-1'16,"1"-2"-96"-16,5-4-167 0</inkml:trace>
  <inkml:trace contextRef="#ctx0" brushRef="#br0" timeOffset="184509.29">21874 15759 639 0,'2'-25'-84'0,"-2"-4"8"16,0-1-10-16,-2-6-26 16,-10 6 88-16,-1 7 100 15,-4 5 16-15,0 9-10 16,1 9-12-16,1 11-37 15,3 18-21-15,5 8-5 16,6 8-6-16,1 3 1 0,1 3-3 16,13-1-1-16,6-7 3 15,4-5-3-15,2-15 2 16,4-9-3-16,-1-14-1 16,-2-7 3-16,-1-18 2 0,-6-11 0 15,-5-5 1-15,-5-5-2 16,-6 2 0-16,-3 0 3 15,-1 9-3-15,0 6 0 16,0 10 1-16,-1 6 3 16,1 9 13-16,0 4-3 15,0 2-13-15,3 11-3 0,9 1 1 16,5 2 1-16,2-4-1 16,6-2 1-16,2-10-3 15,2 0 3-15,-2-18-2 16,-1-14 1-16,-6-13 2 15,-3-7-1-15,-5-10 0 16,-4-4 1-16,-6-4-1 16,-2 4-6-16,0 7-4 0,-6 11 5 15,-3 10 6-15,2 16 1 16,4 12 26-16,-1 10-1 0,4 18-18 16,0 13-11-16,0 10 1 15,10 6 1-15,4 7 1 16,5 2-1-16,3 1-1 0,-2-6-17 15,1-2-86-15,-8-14-139 16</inkml:trace>
  <inkml:trace contextRef="#ctx0" brushRef="#br0" timeOffset="184790.51">22256 15358 550 0,'0'-29'9'0,"7"-3"0"16,8 1 3-16,5-2 3 15,2-1-4-15,-1 1-9 16,-1 1-1-16,-2 6-11 0,-7 2-9 16,-4 5 16-16,-5 5 4 15,-2 5 6-15,0 6 27 16,0 3 1-16,-4 12-24 16,-3 11-6-16,4 7-2 15,-1 4-1-15,4 2 1 0,0 1-2 16,9-7 0-16,11-3-2 15,4-7 0-15,5-9 1 16,6-8-2-16,-3-3-22 16,2-13-61-16,-5-18-105 0</inkml:trace>
  <inkml:trace contextRef="#ctx0" brushRef="#br0" timeOffset="185135.97">22680 14528 601 0,'0'0'53'0,"0"2"-27"0,5 18-24 16,2 12 0-16,0 12 9 15,1 13-3-15,2 5-6 16,1 5-2-16,2-3 0 0,2 0-11 16,5-12-1-16,0-10-12 15,-6-10-16-15,-3-10-7 16,-6-13 26-16,-5-9 22 15,-10 0-1-15,-14-6-31 16,-1 1 22-16,1 2 10 16,3 3 34-16,5 0 29 0,7 1-27 15,9 6-29-15,2 3-4 16,16-3 4-16,5-4 5 16,4-3-8-16,8 0-2 15,2-7-2-15,-1-8 2 16,0-2-3-16,-7-3-4 0,-4-5-89 15,-10-4-83-15</inkml:trace>
  <inkml:trace contextRef="#ctx0" brushRef="#br0" timeOffset="202176.59">16526 9038 303 0,'-20'0'14'0,"1"-2"-7"0,2-2-5 16,4 3 0-16,7-1-2 15,6 2 2-15,0-4 1 16,9 3-6 0,8-3 7-16,1-1-6 0,-1 1-2 0,4-1 1 15,-4 1 4-15,-2 2-3 16,-1 1 2-16,4 1 0 15,2-2 14-15,3 2 2 0,6 0 1 16,6-2-1-16,11 2-10 16,6-3-3-16,5 1-2 15,10-2 0-15,5-3 2 16,1 2-3-16,4-1 1 16,0 1-1-16,-1 3-4 15,1 1 13-15,-1 1-5 16,1 0 4-16,-1 0-1 0,-2 5-3 15,4 0-3-15,-1 0 1 16,1-1 4-16,2-2 3 16,3-1 2-16,5 1-4 15,0-2-2-15,0 0 0 16,-1 0-2-16,3 0 0 0,0 0-3 16,-2 2 3-16,0-2-1 15,2 4-1-15,-3-2-1 16,-6 3 0-16,1 0 1 15,-3 0-1 1,-4 3 0-16,0 1 0 16,-3-2 0-16,2 0 0 15,-3 2 0-15,0 0 0 16,0-2 1-16,1-2-1 0,-1 1 0 16,-2 1 2-16,1-2-2 15,4 1 0-15,-2-1 1 16,-2-2 1-16,2 3-2 15,-2-2 0-15,-2-3 0 0,0 4 0 16,-2-1 1-16,-3 3-1 16,-2-2 0-16,0 1 0 15,-1-4 0-15,-3 3 0 16,-1-1 1-16,5-3 1 16,-2-1-1-16,4 0-1 15,0 0 2-15,5 0-2 16,-2 0 0-16,-1-1 0 0,0-3 0 15,-5-3 1-15,0 0-2 16,-1 0 2-16,1-1-1 0,-3 2 0 16,2-4 2-16,3 5-2 15,-3-1-1-15,2-2 1 16,-2 2 1-16,2 1-1 16,-5-2 0-16,-4 1 0 15,-7 1 0-15,-4-2 1 0,-4 1-1 16,-2 1 0-16,-2 0 1 15,-1 1-1-15,2 1 0 16,2-1 2-16,0 3-2 16,3-1 1-16,-3 0-1 15,-2 0 1-15,-3 1-1 16,-4-3 1-16,-3 0-1 0,-2-1 0 16,-2 0 5-16,3-3 16 15,2 3-2-15,4-2-13 16,0 2-4-16,1-1-1 15,-1 1-1-15,-3-1 1 16,-5 1-1-16,-3-2 1 0,-3 0 0 16,-3-2 2-16,-2 2-1 15,0-2 3-15,-1 0 6 16,1-1-3-16,3-2-5 16,-1 2-1-16,2-3-1 15,-1-1 0-15,1-2-1 0,3 0 1 16,-3-3 0-16,-3 1-1 15,1-2 0-15,2-2 0 16,-6 1 2-16,1-4-1 16,-4 4 3-16,-1-2-1 15,-2-1 1-15,0 1-3 0,-2 4 1 16,0-3 1-16,0 0-3 16,0 5 0-16,-2-1 0 15,-2 0 0-15,0 2 1 16,-2-2-1-16,0 2-1 15,-2-2 1-15,-2 1 0 16,-2 0-2-16,0 1 1 0,-2 2 1 16,-1-2 0-16,-4 2-1 15,3 1 1-15,-2 3 0 0,-3-2-1 16,1 4 0-16,0-1 0 16,-5 3 1-16,0 1-2 0,-2 2 2 15,-2-1 0-15,-5 2-1 16,2 1 1-16,-4-2 0 15,2 3 0-15,-5 0 0 16,-2 0 0-16,-1 0 0 16,-5 0 0-16,0 0-1 0,1 3 1 15,-5 0 1-15,3 1-2 16,-2-1 2-16,-1 1-2 16,2 1 1-16,-2-1 0 15,0-1-1-15,-1 1 2 16,1 1-1-16,-5-2-3 15,2 2 4-15,-2 2-1 0,1-4 0 16,1 2-1-16,1 1 1 16,-1-1 0-16,3-1 0 15,-2-1-1-15,3 3 0 16,-2-3 1-16,0-1 0 16,1 1-1-16,2-1 2 0,-4 0-1 15,3 2 0-15,0-2 0 16,1-1 0-16,5 1 0 15,-3-2 0-15,2 0 0 16,0 0 0-16,2 0 0 0,-2 0 0 16,2 0 0-16,0-2-1 15,-2 1 1-15,2-3-1 16,-2 2 0-16,4 0 2 16,-2 0-1-16,1 0 0 15,-2 1 0 1,0-1 1-16,1 0-2 15,-4-1-1-15,3-1 0 0,-1 1 1 16,0-1 1-16,0-1 0 16,3 1-1-16,0 2 1 15,-6-1-2-15,2-1-1 16,-1 1-1-16,-1-2-2 16,-2 2 4-16,2 1 2 0,-3 1-2 15,4 1 1-15,-3-2-2 16,1 2-2-16,0 0-2 15,-2 0 0-15,2 0 2 16,3 0 4-16,-1 0-2 16,2 0 1-16,-4 0 1 15,3 0-1-15,-3 0 2 16,1 0 0-16,-4 2-1 0,0-1 2 16,0 1-1-16,2 2-2 15,-6 0 3-15,6-1-2 16,-1 1 1-16,-1-1 1 0,4 1-1 15,1-2 0-15,1 3 0 16,0-1 0-16,2-2 1 16,-2 3-2-16,0-3 0 15,1-1 2-15,2 3-1 16,-2-1-1-16,4-1 2 16,-2 0-2-16,-2 2 2 0,2-2-1 15,-1-1 0-15,0 5 0 16,-3-3 0-16,2 2 0 15,1 1 0-15,-5-2 0 16,3 1-1-16,2-2 1 0,0 1 0 16,0-1 0-1,1 1 1-15,3 0-1 0,-3-2 0 16,4 1 0-16,-6 2 0 16,-2-1 0-16,0 1 0 15,-4 3 0-15,-3-1-5 16,-6 1-13-16,3 0 2 15,3-1 8-15,1 2 4 16,0-3 4-16,6 6 0 0,8-6 0 16,0 2 0-16,6-8-49 15,5-2-105-15</inkml:trace>
  <inkml:trace contextRef="#ctx0" brushRef="#br0" timeOffset="-210363.92">8648 10060 182 0,'0'0'60'0,"0"-2"-38"16,0-7-12-16,0 2 4 16,0-2-7-16,3 4-4 0,2-2-1 15,6 1-4-15,9 1-3 16,4 1-4-16,10-1-32 15,5-1-17-15,4 1-53 16</inkml:trace>
  <inkml:trace contextRef="#ctx0" brushRef="#br0" timeOffset="-209813.12">14225 10279 142 0,'54'0'13'16,"1"-9"-6"-16,1 6 3 16,0-1-6-16,-2 4-4 15,-3-2-31-15,-2 1-14 0</inkml:trace>
  <inkml:trace contextRef="#ctx0" brushRef="#br0" timeOffset="-207987.14">18615 10124 79 0,'-14'-13'207'0,"-3"-2"-205"15,5-2-3-15,0 1 3 16,1 2 1-16,0-2 20 15,1 2-14-15,0 1 2 16,3 2 2-16,0 5 2 16,4 0-1-16,1 2-4 15,2 3-5-15,0-1-4 16,5-1-9-16,9-1 11 16,8 0-2-16,3 1 1 0,9-4 1 15,2 1 1-15,3 2 0 16,1 1 0-16,1 1-3 0,0 2 1 15,7 0-1-15,-1 0-1 16,8 0 3-16,2 0-2 16,6 2 1-16,5 1 1 15,5 1 2-15,-2 2 0 16,6-3-4-16,-1 1 0 0,-1 1 0 16,-3-1 0-16,1-2 0 15,1-1-1-15,-4 1 3 16,2-2-3-16,-2 0 2 15,4 0 3-15,3 0-2 16,5-5 3-16,3-1 3 16,1 3-3-16,0-1-5 0,0-1 2 15,-8 1-3-15,-6 0 0 16,-6 3 1-16,-5-3-1 0,-5 3 0 16,-7-3 0-16,2 4 1 15,-4-3 2-15,-1 3-2 16,-2 0 1-16,-1 0-2 15,-4 0 1-15,3 0-2 16,-8 3 2-16,0 1-1 0,-3-1 1 16,-3 2 0-16,-2 1 0 15,-2-1 3-15,-2-1 3 16,1-1-2-16,-3 1 2 16,-2-2 7-16,4 0-3 0,0-2-3 15,2 0-1-15,6 0-3 16,4 0 0-16,3 0-2 15,2 0-2-15,-1 0 0 16,-4 0 0-16,-2 0 1 16,-6 0 0-16,-8 0-2 0,-2 0 1 31,-11 0 1-31,-2 0-2 16,-1 0 4-16,-2 0 15 0,0 0 21 15,0-4-7-15,0 2-21 0,-4 0-5 16,-1 0-4-16,-5 2-4 15,-3-8-20-15,1-24-198 16</inkml:trace>
  <inkml:trace contextRef="#ctx0" brushRef="#br0" timeOffset="-206988.58">22038 10028 405 0,'-1'0'51'15,"-2"-4"-50"-15,1-3-8 16,2 0 4-16,0 2 4 16,0-5-1-16,0 0 1 15,0-2 2-15,0-3 2 16,-2 1 0-16,-3 2 4 16,-2 1 5-16,-1 2 0 0,1 4 1 15,0 1-7-15,2 0-1 16,2 4-3-16,1 0-2 15,-1 0-1-15,1 2-3 16,0 7 0-16,2 5 1 0,-2 1-1 16,2 1 2-16,0 0 0 15,0 0-1-15,0-4 1 16,6-1-2-16,0 0-1 16,3-4 2-16,-1 2-1 15,3-4 0-15,-3 2 1 16,4-3-1-16,-2-2 2 15,2-1 1-15,1-1 2 0,3 0 3 16,4 0-1-16,7-7 0 16,2-7 1-16,5-4-3 15,5-5 0-15,8-8 0 16,5-4-1-16,5-8-1 16,6-2 1-16,3-1-2 0,-1 2 0 15,1 2 1-15,-5 5-4 16,-8 3 6-16,-4 5-3 15,-3 1-1-15,-4 3 2 16,-8 2-1-16,-5-1 0 0,-4 5 0 31,-4 1 0-31,-5 4 1 16,-3 0 0-16,0 5-1 0,-5 0 3 16,-1 2 2-16,-1 0 2 0,-1 3-3 15,-2 2 0-15,0 2-3 16,0 0-1-16,3 2-3 0,-6 7-2 15,-6-9-52-15,-21-36-278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4:51:04.232"/>
    </inkml:context>
    <inkml:brush xml:id="br0">
      <inkml:brushProperty name="width" value="0.05292" units="cm"/>
      <inkml:brushProperty name="height" value="0.05292" units="cm"/>
      <inkml:brushProperty name="color" value="#FF0000"/>
    </inkml:brush>
  </inkml:definitions>
  <inkml:trace contextRef="#ctx0" brushRef="#br0">11061 6475 305 0,'-12'-33'15'0,"0"3"-12"16,3 0-5-16,-1 4-7 15,-5 2 1-15,-6 4 4 16,-4 3 6-16,-4 4 6 0,-1 2-3 16,1 8 5-16,2 0-1 15,1 3-8-15,9 0 2 16,0 6-5-16,4 7 0 15,-4 1-1-15,5 4-1 0,-1 1 3 16,0 2 1-16,5-4-2 16,2 2 1-16,6-1-4 15,0-1-1-15,11 0-1 16,8-1 4-16,12-1 2 16,5-2 5-16,11-4-4 15,5 0 2-15,6-5 1 0,3 0-2 16,8-3 1-16,5-1 3 15,3 0-2-15,10 0 0 16,6 0 1-16,6-3-2 16,3-2-1-16,2-5 2 15,4 3-3-15,3-1 0 0,2-1 1 16,2-2 0-16,5 1 1 16,-1-1-2-16,5-2 0 15,2 3 0-15,1 1 1 16,0 0 0-16,2 0-1 15,-3 0 0-15,-1 2 0 0,-6 0 0 16,-2-1 5-16,-2 4 9 16,-6 0 0-16,0 2-7 15,-6 0 1-15,0-1-4 16,-1-1 0-16,0 2-2 16,5-2 1-16,-3 1-2 15,1-1 0-15,2 3 0 0,-3-1 0 16,2 0 0-16,-6 0-1 15,-1 1 1-15,-1 1-1 16,-9-4 1-16,-3 2-1 16,-1 0-1-16,-1-1 1 15,2 0 0-15,4 0 0 0,6 2 0 16,2-3 1-16,4 2-1 16,0 1 0-16,-2 1 0 15,-9-2 0-15,-9 0 1 16,-12 0-2-16,-4-2 1 15,-12 3 0-15,-6-1 0 0,-6 2 0 16,0 0 1-16,-1 0 1 16,0 0-1-16,1 6 1 15,-3-1-1-15,-3 0-1 16,-5 0 1-16,-8 1 1 16,-7-3-2-16,-8 1 0 15,-5-4-2-15,-3 2 4 0,0-2 23 16,0 0 15-16,0 0-7 15,0 0-12-15,0 0 1 16,0 0-5-16,0 0-3 16,0-4-6-16,4 2-3 15,-2 0-3-15,4-1 0 0,0 2-2 16,3-3 0-16,2 0 1 16,3 1-1-16,1-4 0 15,-1 1 1-15,2-1-1 16,0 0 0-16,0-1 0 0,3 1 0 15,-5-1 0-15,0 1 0 16,0 3-1-16,-3 0 1 16,-1 4 0-16,-5 0-1 15,-5 0 0-15,0 4-10 16,-22-4-72-16,-14-14-202 16</inkml:trace>
  <inkml:trace contextRef="#ctx0" brushRef="#br0" timeOffset="2753.95">21921 11910 429 0,'0'-9'3'0,"0"7"5"16,0 2 24-1,0 0 0-15,0 0-20 0,0 0-2 16,0 0-7-16,9 9-4 16,6 11-5-16,6 12 6 15,9 16 0-15,6 12 0 0,1 20 1 16,-3 12 6-16,0 15 0 15,-2 7-1 1,-3 4-2-16,-4-1-3 16,-4-8-1-16,-6-19 0 0,-8-23-39 0,-7-22-18 15,-2-27 32-15,-18-18-39 16,-16-18-95-16</inkml:trace>
  <inkml:trace contextRef="#ctx0" brushRef="#br0" timeOffset="3066.45">21603 12108 486 0,'-4'-35'7'0,"3"3"13"16,1 1-10-16,13-1-5 16,8-2-4-16,4 5 0 15,9 0-3-15,3 4 3 0,7 5-2 16,5 12-2-16,6 8-4 15,6 5 2-15,2 23 5 16,6 16 0-16,-5 12 1 0,-2 11 1 16,-13 8 2-16,-9 7-1 15,-12 3 0-15,-9 1-1 16,-14-4-2-16,-5-4 0 16,-5-5 2-16,-14-3 0 15,-2-6 1-15,-6-5-1 0,0-3-2 16,-2-9 0-16,2-7-33 15,2-10-39-15,6-13-109 16</inkml:trace>
  <inkml:trace contextRef="#ctx0" brushRef="#br0" timeOffset="3754.26">22446 12579 401 0,'36'-15'-9'16,"-2"8"-40"-16,1 5 6 15,-2 2 38 1,-1 0-8-16,-7 0 13 16,-1-3 1-16,-4-8 2 0,-6-11 53 0,-4-12 6 15,-4-8-30-15,-4-15-9 16,-2-7-17-16,-2-8-2 16,-7 1-4-16,-3 3 0 15,-2 11 1-15,0 18 8 16,2 12 29-16,-1 18-3 15,3 9-4-15,-5 11-22 0,4 19-7 16,3 8-4-16,2 15-1 16,6 9 2-16,6 9-1 15,9 7 1-15,7 2 0 16,5-9 1-16,4-9 0 16,-1-12 0-16,1-16-1 0,-8-14-3 15,2-18 2-15,-5-6 0 16,-3-24 7-16,-5-17 14 15,0-12-4-15,-4-11-9 16,-5-9-6-16,-1-1-3 16,0 12-14-16,-2 14 11 15,0 13 4-15,0 17 4 0,0 14 7 16,0 9 8-16,0 21-15 16,3 8-1-16,4 8-2 15,6 8 1-15,1 6 0 16,10 1 0-16,-2-3 0 0,4-5-1 15,1-12 0-15,-4-9-15 16,1-11 6-16,-8-13 4 16,-3-17 6-16,-5-16 1 15,-2-14 2-15,-6-12 3 16,0-5-1-16,0-2-5 16,0 5 1-16,0 12-1 0,-4 9 2 15,2 15 12-15,1 11 5 16,1 10-1-16,0 4-9 15,0 10-9-15,0 9-1 16,5 12 1-16,10 6-1 16,4 5 1-16,8 3 0 15,7 1 0-15,2 1 0 0,4-5-7 16,-4-6-98-16,-9-11-73 16</inkml:trace>
  <inkml:trace contextRef="#ctx0" brushRef="#br0" timeOffset="3957.76">22992 11622 630 0,'0'0'1'0,"-3"-5"-2"15,0 2-28-15,-1-5-57 16,-1-1-180-16</inkml:trace>
  <inkml:trace contextRef="#ctx0" brushRef="#br0" timeOffset="4911.12">23315 12006 595 0,'-6'-28'4'0,"-1"6"5"15,0 7-2-15,1 10 9 16,1 5-2 0,-4 5-6-16,0 15-7 15,-2 7-1-15,4 7-1 0,6 8-1 16,1 4 2-16,0-4 1 16,10 0-3-16,5-4 0 0,-1-11 3 15,8-6-4-15,-5-11 1 16,5-10-1-16,-2-6-1 15,4-21 1-15,-5-12-13 16,-1-9-2-16,-4-7-2 16,-9-2 2-16,-1 3 20 0,-4 10-1 15,0 10 11-15,-2 14 12 16,-3 8-4-16,0 12 5 16,-2 3-16-16,1 15-7 15,5 8-4-15,1 9 2 16,0 4-2-16,8 0 1 0,4 4 2 15,9-7-2-15,0-5-1 16,7-13 1-16,2-12-1 16,-2-6-2-16,2-22 1 15,-3-19 1-15,-3-12 4 16,-4-15 2-16,-8-14 4 16,-3-7-7-16,-5-2 1 0,-4 9-3 15,0 11 0-15,0 17 4 16,-4 20 7-16,-6 16 7 15,-6 15 1-15,-6 3 4 16,0 12-11-16,-1 8-10 0,5 3-2 16,3 6 1-1,8-1-2-15,7-5-3 0,11-3-2 16,11-9-4-16,5-11 0 16,5 0 6-16,-1-24 1 15,1-7 0-15,-3-13 5 16,-6-7 1-16,-5-3 1 0,-7 6-4 15,-8 7 0-15,-3 9 2 16,-1 12 0-16,-12 15 3 16,-7 5 0-1,-5 18-1-15,-4 14 0 0,4 9-4 16,6 11 0-16,11 3 0 0,8 5-2 16,24 0 1-16,21-5-12 15,20-7-64-15,11-7 72 16,14-9-10-16,12-12-36 15,1-8 26-15,-4-6 24 16,-11-2 1-16,-18-4 4 0,-18 1 31 16,-18 4 10-16,-22 4 1 15,-12 8-13-15,-15 7 9 16,-19 10-10-16,-14 14-22 16,-13 14-9-16,-7 10-15 15,-8 4-88-15,-4 3-151 0</inkml:trace>
  <inkml:trace contextRef="#ctx0" brushRef="#br0" timeOffset="5301.46">23870 13319 555 0,'0'60'-3'16,"0"7"2"-16,23 13 0 16,6 19 3-1,8 17 3-15,4 16-4 16,3 18 2-16,-3 16-1 0,-2 11-2 16,-2 3 0-16,-1-2 1 15,-4-12-10-15,-3-23-68 16,-10-37-156-16</inkml:trace>
  <inkml:trace contextRef="#ctx0" brushRef="#br0" timeOffset="5598.33">23798 13301 576 0,'-11'-39'-4'0,"7"1"5"16,4 6-4-16,12 2 5 16,12 5-1-16,8 6-5 0,10 8-1 15,8 11 3-15,4 15 5 16,2 23-1-16,-6 20 1 16,-7 14-1-16,-11 21 1 15,-13 14 0-15,-9 7 1 16,-8 2 0-16,-2 0 2 15,0-11-4-15,-4-17 0 0,3-22-4 16,1-25-51-16,0-25-58 16,7-20-153-16</inkml:trace>
  <inkml:trace contextRef="#ctx0" brushRef="#br0" timeOffset="6184.06">24672 14025 439 0,'7'16'2'0,"-7"-16"16"0,-5-16 19 16,-6-14-2-16,-5-17-16 15,-2-15-5 1,-2-15 3-16,2-5-11 16,2 0-5-16,1 11-4 0,7 13 3 15,1 19 3-15,0 20-5 16,2 19 12-16,-2 11 1 0,2 21-10 15,2 10-1-15,3 12 0 16,0-1 0-16,3 5 0 16,12-8-1-16,1-13 0 15,2-10-2-15,1-13-1 16,0-14-1-16,-6-4-3 0,1-21 7 16,-6-12 3-16,-4-10 3 15,-4-6-3-15,2-2-2 16,-2 5 0-16,0 11 0 15,0 13 0-15,0 10 0 0,3 16-7 16,3 13 8-16,-1 16 1 16,4 10 2-16,2 9-3 15,5 0 0-15,1 2-1 16,2-9-1-16,6-11 1 16,-1-12-1-16,1-15-4 15,-4-4 2-15,-1-19 1 0,-6-12 4 16,-4-10 1-16,-7-8 2 15,-3 1-4 1,0 1 0-16,0 11 0 0,-2 10-1 0,-1 10 2 16,3 14 6-16,0 3-2 15,3 23-5-15,6 1 0 16,5 8 1-16,6 3 2 0,2-1-2 16,3-3-1-16,1-7 0 15,3-7-1-15,-2-11-14 16,-5-6-65-16,-10-12-69 15</inkml:trace>
  <inkml:trace contextRef="#ctx0" brushRef="#br0" timeOffset="6341.82">24796 13269 553 0,'-9'0'54'0,"2"0"-46"0,-1 0-6 15,7 0-1-15,1 0-11 16,1 2-46-16,11-2-44 16,3 0-120-16</inkml:trace>
  <inkml:trace contextRef="#ctx0" brushRef="#br0" timeOffset="6850.48">25096 13289 600 0,'0'5'-1'16,"0"7"1"-16,-3 3-5 16,3 4 1-16,0 3 3 15,3 0 2-15,4 0-2 16,4-2 1-16,-2-5-1 16,0-4 0-16,-2-4 0 15,-2-7 0-15,-5 0-3 0,0-15 4 16,-2-10 3-16,-5-14-2 15,-3-2-1-15,3-8 0 16,3 5 1-16,0 6-1 0,2 9 0 16,2 12 0-16,0 12 6 15,0 5 5-15,6 14-5 16,3 11-3-16,5 5 3 16,4 4 0-16,6 2-1 15,0-4-2-15,5-4 0 16,2-8-2-16,-1-10 0 0,-1-10-1 15,-5-3-4-15,-6-26-39 16,-6-17 3-16,-8-16 2 16,-4-8-22-16,-7-10 21 15,-6 1 24-15,0 6 19 16,3 16 19-16,2 15 42 16,1 11-7-16,5 18 6 0,1 12-15 0,-1 2-32 15,2 19-13-15,0 7-4 16,2 7 1-16,6 7 1 15,9 3 0-15,3-1-1 16,4-2 0-16,9-3 0 0,-5-5-13 16,-1-5-77-16,-6-10-79 15</inkml:trace>
  <inkml:trace contextRef="#ctx0" brushRef="#br0" timeOffset="7709.67">25422 13050 455 0,'0'-6'111'0,"0"-3"-98"16,5-1 2-16,-2-5-9 0,4-6-5 15,-2-4 1-15,2-6-2 16,0-2 1-16,-4-3-1 16,1 0 0-16,-4 2 1 15,0 9 0-15,0 7 0 16,0 8 1-16,0 8 18 15,0 2-5-15,0 19-13 0,1 8-2 16,6 7-1-16,5 5 2 16,5 4-2-16,3-4 0 15,3-4 1-15,0-12-1 16,3-9-1-16,-3-9 1 16,0-5-1-16,2-16 2 15,-3-12 2-15,-4-10 1 0,-5-7-2 16,-7-2 0-16,-4-5-3 15,-2 7-7-15,-3 6 8 16,-9 10 0-16,-3 10 3 16,-4 8 1-16,0 7-1 0,1 4 0 15,6 0-2-15,-2 6-1 32,8-1 1-32,2-3-2 15,4-2-13-15,5 0-10 0,12-7 17 0,1-9-5 16,3-4-3-16,3-1 5 15,-4-3 9-15,-3 5 2 0,-2 4 1 16,-4 7 0-16,-5 8 0 16,1 2 1-16,-7 17 8 15,1 6-5-15,1 5-1 16,3 4-2-16,2 2 0 16,5-2 0-16,3-2 0 15,1-5-1-15,4-8-3 0,0-6 2 16,3-8 0-16,2-5 2 15,-3-18 26-15,3-14 8 16,-3-16-15-16,-3-13-13 16,-2-10-3-16,-7-11-2 0,-6-2-3 15,-4-1 2-15,0 10-3 16,-12 12 3-16,-3 17 1 16,-6 16 9-16,-3 13 12 15,2 14-8-15,1 3-11 16,3 5-1-16,5 10-4 15,6-1-1-15,7 4-1 0,2 2-1 16,16-3-1-16,6 3-3 16,5 1 1-16,3-1 2 15,2 3-1-15,-2 0 1 16,-3 4 2-16,-6-1 1 16,-5 7 1-16,-11 2 0 0,-5 4 0 15,-2 2 0-15,-11 4 2 16,-11 0 1-16,-1-3-4 15,-5-2 3-15,-3-8-19 16,-4-14-73-16,5-18-126 0</inkml:trace>
  <inkml:trace contextRef="#ctx0" brushRef="#br0" timeOffset="8245.96">26903 11168 501 0,'0'-20'-5'0,"0"0"12"15,0 10 11-15,3 4 9 16,6 6-7-16,3 11-8 16,5 23-5-16,0 21 7 0,2 20 5 15,1 19 10-15,-3 17-8 16,0 9-13-16,-3-3-3 15,4-13-1-15,-2-13-2 16,0-21 0-16,6-16-2 16,-3-17 0-16,0-14-4 15,-4-13-69-15,-7-10-42 0,-8 0-201 16</inkml:trace>
  <inkml:trace contextRef="#ctx0" brushRef="#br0" timeOffset="8476.9">26815 12639 599 0,'-5'5'3'0,"5"-5"-8"16,0-1-9-16,10-17 11 15,12-11 5-15,10-12-1 16,7-14 15-16,15-11 14 15,11-16 4-15,12-8-20 0,6-4-7 16,-5 1-5-16,-4 6-32 16,-21 3-103-16,-19 13-152 15</inkml:trace>
  <inkml:trace contextRef="#ctx0" brushRef="#br0" timeOffset="8695.67">26520 11412 592 0,'-17'14'5'15,"7"-7"-2"-15,10-5-15 16,13-2 2-16,14-11 9 16,7-10 3-16,10-9 5 15,7-12 8-15,5-6-8 16,5-9-5-16,-1-5-56 0,-4-1-73 15</inkml:trace>
  <inkml:trace contextRef="#ctx0" brushRef="#br0" timeOffset="8914.79">27238 10882 445 0,'8'12'21'15,"2"6"-21"1,4 14 5-16,3 11 24 15,8 11 0-15,0 16-8 0,6 6-10 0,-1 10-3 16,4 1-3-16,2 6 0 16,0-2-3-16,1 0-1 15,-4-4 1-15,-3-12-1 16,-6-11-2-16,-2-11 2 16,-8-18-2-16,-6-19-47 15,-8-16-59-15,-3-24-256 0</inkml:trace>
  <inkml:trace contextRef="#ctx0" brushRef="#br0" timeOffset="9171.64">27181 11053 561 0,'-8'-35'1'0,"8"-7"1"16,2 3 4-16,22-4-1 15,11 3-2-15,13 5 2 16,4 15 6-16,1 12-9 0,1 14-2 16,-7 26 1-16,-9 19-2 15,-11 23 1-15,-15 13 2 16,-10 15 1-16,-2 4-1 16,-12 4-1-16,-7-7-1 15,2-12-3-15,4-25-66 16,4-31-190-16</inkml:trace>
  <inkml:trace contextRef="#ctx0" brushRef="#br0" timeOffset="9430.61">28247 10624 609 0,'-7'16'1'0,"6"5"-6"16,1 15-1-16,8 13 6 16,5 12-1-16,-2 14 1 15,-1 7 1-15,2 7 0 16,-2 2 0-16,1-4-1 16,-2-4 2-16,3-12-2 0,3-12 0 15,-1-18-7-15,-2-19-60 16,-4-22-89-16</inkml:trace>
  <inkml:trace contextRef="#ctx0" brushRef="#br0" timeOffset="10634.9">28052 11385 575 0,'3'0'-4'0,"11"-4"-6"15,10-13 11-15,8-8 8 16,4-7-5-16,4-10-3 16,1-5-1-16,3-11-1 15,-2-4-3-15,-2-4-2 16,-5-2-1-16,-2 2 4 16,-10 9-6-16,-3 9 6 0,-11 10-4 15,-4 13 14-15,-5 11 11 16,0 9 5-16,0 5-3 15,-5 5-12-15,-2 16-8 16,4 14-2-16,-1 7 2 16,1 13-1-16,3 6 1 0,5 0-1 15,7-1 0-15,6-6 0 16,3-6 1-16,6-14-1 16,4-9 0-16,5-14-2 15,-1-11 0-15,6-7 1 16,-2-20 0-1,-3-11 3-15,-4-12 1 16,-5-7-3-16,-9-1-16 0,-6-2-4 0,-5 7 12 16,-5 6 4-16,-2 14 4 15,0 12 2-15,-5 7 2 16,-2 11 13-16,0 3 4 0,2 17-15 16,-1 11-5-16,4 6 0 15,2 7 1-15,2 5 4 16,14-1-4-16,6-3 0 15,2-7-1-15,5-9 0 16,2-9-1-16,-1-14 0 0,1-9-1 16,-2-22 2-16,-4-16 4 15,-3-19-2-15,-7-12 0 16,-5-11-2-16,-6-5-3 16,-4-1 0-16,-4 12 1 0,-11 10 2 15,0 20 2-15,-6 16 4 16,0 20 12-16,1 14 0 15,-1 2-10-15,2 15-5 16,5 14 0-16,6 5-3 16,8 7 1-16,0 2-1 0,12 3 0 15,11-2 0-15,6-6 0 16,3-5-1-16,4-12 1 16,3-8 1-16,2-6-2 15,-2-9 1-15,0-3 0 16,-3-15-4-16,-2-7-21 15,-7-5 2-15,-5-6 2 16,-10-5-4-16,-4-2 13 0,-6-2 10 16,-2 5 2-16,-2 0 0 15,-6 8 1-15,1 6 5 16,-2 6 17-16,2 9-15 0,-1 8 2 16,3 3 4-16,-2 16-8 15,0 9-6-15,-1 11-1 31,5 1 1-31,-1 6 1 16,4-3-2-16,4-3 1 0,9-5-1 0,6-6 0 16,6-5-1-16,3-13 0 0,6-5 0 15,0-3 1-15,0-10 1 16,1-9 0-16,-8-9-10 16,-5-2-3-16,-5-2 3 15,-8-7 4-15,-6 0 6 16,-3-4 0-16,0-4 1 15,-2-1 0-15,-1 0 1 16,-2 2 0-16,1 3 6 0,1 13-3 16,0 6 1-16,1 10 11 15,2 8 9-15,0 6-10 16,0 17-17-16,2 13 0 0,6 13 1 16,1 9 1-16,-1 12 5 15,4 7-2-15,2 2 6 16,0 2-3-16,2-3-3 15,-1 0-2-15,-1-2-1 16,-2-6 0-16,-2-5 0 16,-2-11-1-16,-2-5 0 0,-1-11 0 15,-3-9-16-15,-2-12-60 16,0-11-57-16</inkml:trace>
  <inkml:trace contextRef="#ctx0" brushRef="#br0" timeOffset="10870.05">29639 10365 537 0,'-9'-30'-2'0,"2"-2"6"0,4 2 0 16,3 0 0-16,0 5-2 15,10 10 1-15,3 6-2 16,3 9 3-16,0 7 0 15,0 18 2 1,-5 10-1-16,-4 10 1 16,-3 4 0-16,-4 2-2 0,0-5-2 0,0-6-2 15,0-12-79-15,3-16-251 16</inkml:trace>
  <inkml:trace contextRef="#ctx0" brushRef="#br0" timeOffset="11283.1">29828 9782 550 0,'-11'0'-3'0,"5"3"5"16,6 15-7-16,2 9 3 16,13 10 2-16,3 13 1 15,5 9 5-15,4 5 10 16,0 7-10-16,-2-1-4 15,0-2-1-15,-5-7 0 0,0-13 0 16,-8-10-1-16,-1-16 0 16,-3-7 0-16,-5-15 1 15,1-8-3-15,-1-21 9 16,2-18-7-16,2-14-21 16,3-4-2-16,0-3 7 15,1 7 8-15,-3 16 7 0,-3 15 8 16,-3 14 21-16,1 12 11 15,-3 4-23-15,0 13-12 16,0 12 4-16,0 5 2 16,0 8-2-16,0 4-5 15,2-1-1-15,8-1-1 0,7-3-1 16,4-9-1-16,6-8-64 16,0-15-86-16</inkml:trace>
  <inkml:trace contextRef="#ctx0" brushRef="#br0" timeOffset="11588.6">30478 9833 567 0,'-18'4'8'16,"-1"16"11"-16,0 8 1 16,-3 10-4-16,5 2-8 15,4 7-7-15,6-2 0 0,7-4-1 16,2-6 1-16,18-5-5 15,2-12 0-15,7-11 2 16,0-7 6-16,5-13 0 16,-4-16-3-16,-2-14 7 15,-5-9-6-15,-5-8 1 0,-7 0-1 16,-8 7 0-16,-3 10 2 16,-10 11 10-16,-12 14 6 15,-5 15-7-15,-9 6-5 16,-5 21-4-16,-1 6-2 0,7 11-3 15,8 2 0-15,11-2-37 16,16-4-83-16,7-5-151 16</inkml:trace>
  <inkml:trace contextRef="#ctx0" brushRef="#br0" timeOffset="12138.12">30711 9808 604 0,'-9'2'-1'0,"2"14"0"16,4 7-2-16,3 6 2 0,0 5-1 15,5-1 2-15,9-2-1 16,4-2-4-16,1-8 4 16,3-5 2-16,-2-7-2 15,-4-9 1-15,2 0-3 16,-7-20 6-16,0-8 3 0,-2-12-2 15,-2-2-2-15,0-1-1 32,-1 2 0-32,-1 9 6 15,-1 7 7-15,-3 12 12 0,-1 8-2 0,0 5-9 0,0 9-13 32,-1 9-3-32,1 6-1 0,0 5 1 0,3 3 1 15,11-1-1-15,6-7-1 16,2-8 3-16,1-6-1 15,0-10-1-15,-1-2 0 0,-2-19 3 16,-1-14 6-16,3-9-4 16,0-8-2-16,-3-7-1 15,3-5-2-15,2 4 1 16,-7 2-3-16,0 12 2 16,-7 14 0-16,-7 11 1 0,-3 15 3 15,-8 6 4-15,-12 27-5 16,1 5-1-16,-3 12 0 15,3 8 1-15,5 3-2 32,11-1 2-32,3-4-1 15,16-6-1-15,9-4 1 16,9-4-1-16,4-6 1 0,2-5-2 16,-8-2-41-16,-7-1-111 15</inkml:trace>
  <inkml:trace contextRef="#ctx0" brushRef="#br0" timeOffset="12636.97">27952 12937 320 0,'15'-34'198'0,"-8"4"-196"15,-5 10-1-15,-2 8 1 16,-4 8 22-16,-9 4 8 0,-4 18-16 16,1 14-9-16,-2 14-1 15,4 15 10-15,4 7 12 16,5 2-8-16,5-1-4 15,4-6-6-15,9-9-4 16,8-10-3-16,4-9-1 0,7-13-1 16,8-15-1-16,7-7 0 15,5-29-14-15,2-17-44 16,-1-21-52-16,0-11-183 16</inkml:trace>
  <inkml:trace contextRef="#ctx0" brushRef="#br0" timeOffset="12808.84">28449 12764 553 0,'3'-11'24'0,"-3"9"37"16,0 4-51-16,0 18-9 16,4 8 2-16,-2 10 3 15,3 5 3-15,-2 0 0 16,7-3-5-16,2-4-2 0,5-4 0 16,4-8-2-16,2-9 0 15,2-9-16-15,-5-6-107 16,-6-20-233-16</inkml:trace>
  <inkml:trace contextRef="#ctx0" brushRef="#br0" timeOffset="12919.4">28323 12591 196 0,'-11'-4'396'0,"6"2"-393"16,5 1-32-16,0-3-176 15</inkml:trace>
  <inkml:trace contextRef="#ctx0" brushRef="#br0" timeOffset="13224.49">28875 12494 669 0,'-29'0'-8'16,"-11"4"9"-16,0 12 1 15,5 4-2-15,2 3 0 16,6 2-1-16,9 0 1 16,7-4-1-16,10 1-1 0,1-3-1 15,15-1-1-15,9 2 1 16,6-2-1 0,-1 1 6-16,2 1-1 0,-6 1 0 0,-1 6-1 15,-14 0 4-15,-6 3 5 16,-4 2 3-16,-6-1 4 15,-4-3-4-15,-3-3-8 16,2-9-3-16,3-10-1 16,2-6-57-16,2-25-101 0</inkml:trace>
  <inkml:trace contextRef="#ctx0" brushRef="#br0" timeOffset="13434.44">29124 12373 557 0,'-22'29'1'16,"-3"4"2"-16,6 9 0 15,-1 8 20 1,5 3 13-16,8 2-1 0,3-1-13 0,4-2-9 16,17-10-9-16,12-8-3 0,7-8 0 31,10-14-1-31,8-12-68 15,0-10-91-15</inkml:trace>
  <inkml:trace contextRef="#ctx0" brushRef="#br0" timeOffset="13731.27">29406 12262 652 0,'-29'22'2'0,"2"6"0"15,7 7-2-15,6 4 2 0,9 2 0 16,5-1 0-16,5 0-1 0,11-6-2 0,11-9 1 31,5-11 0-31,10-9 2 0,1-6-2 0,4-22 2 32,-5-13 9-32,-2-12 5 0,-8-7 1 0,-12-5-12 0,-16 0-3 15,-6 5 1-15,-25 8 1 16,-11 13 5-16,-9 15-2 15,-11 13-8-15,-6 8 0 16,-2 19-35-16,3 1-50 31,15-3-175-31</inkml:trace>
  <inkml:trace contextRef="#ctx0" brushRef="#br0" timeOffset="14202.77">30147 11735 460 0,'-8'-27'2'15,"3"11"42"-15,0 7 24 16,3 9-18-16,2 4-36 16,0 19-9-16,0 11-2 0,4 14 8 15,5 13 9-15,4 10-8 16,3 9-4-16,2 1 2 16,3 4-5-16,1-1-1 15,-1-1-4-15,-4-4 1 16,-5-11-2-16,-7-11-32 15,-5-23-56-15,0-18-45 0,-7-25-134 16</inkml:trace>
  <inkml:trace contextRef="#ctx0" brushRef="#br0" timeOffset="14404.82">30054 11612 531 0,'-3'-40'-15'16,"3"9"28"-16,0 4-2 15,10 5 4-15,7 2 7 16,3 10-2-16,6 8-6 16,-1 4-9-16,-1 27-3 15,1 11-1-15,-8 21-2 0,-3 12 2 16,-9 13 1-16,-5 6-2 16,0 3 1-16,-13-8-3 15,2-18-90-15,1-25-221 16</inkml:trace>
  <inkml:trace contextRef="#ctx0" brushRef="#br0" timeOffset="14795.39">30501 11249 620 0,'-4'24'13'0,"-13"8"-13"16,9 16-2-16,6 14 0 15,2 19 2-15,0 14 0 16,2 3-1-16,11-2 1 16,4-9 0-16,5-12-1 0,4-14 1 15,-1-22-2-15,2-14 0 16,-3-22 0-16,-4-8-1 16,0-27 5-16,-2-20 2 15,0-14-1-15,-2-11-9 16,-1-1 14-16,0 5-7 15,-3 10-2-15,-3 17 2 16,-4 17 1-16,-4 16 23 0,1 13-7 16,-2 1-14-16,0 19-5 15,0 3 2-15,2 6-1 16,6 4 0-16,8-1-1 16,5-1 0-16,8-8 1 0,3-5-1 15,6-9-29-15,3-9-60 16,-1-7-51-16,1-20-167 15</inkml:trace>
  <inkml:trace contextRef="#ctx0" brushRef="#br0" timeOffset="15060.55">31133 11380 469 0,'-25'-5'93'16,"-4"5"-48"-16,0 21-31 16,0 5-3-16,4 9-3 15,8 4 1-15,8 0 0 16,9-2-4-16,4-3-4 15,18-3-1-15,11-12 1 0,10-8 0 16,3-11-1-16,3-9 0 16,0-17 1-16,-8-14 0 15,-7-8-2-15,-9-5 3 16,-12 1 0-16,-12 2 2 16,-1 9-2-16,-17 10 1 0,-15 15 0 15,-9 13 4-15,-5 3-7 16,-1 12-1-16,6 9-8 15,7 1-72-15,12-2-104 16</inkml:trace>
  <inkml:trace contextRef="#ctx0" brushRef="#br0" timeOffset="15780.33">31458 11285 691 0,'0'0'4'15,"0"6"-9"-15,0 12-9 16,0 4 10-16,-4 7-2 16,2 3 4-16,2 4 1 15,0-5 1-15,6-5-1 16,3-4 0-16,2-10 1 16,-3-5-1-16,2-7-2 0,-1-14-2 15,-2-15 2-15,0-10 2 16,1-9-3-16,-1-6-2 15,0 3 0-15,-2 3 1 16,3 6 3-16,-3 12 2 0,-2 12 0 16,3 9 6-16,-6 9 13 15,1 4-16-15,-1 16-3 16,0 6 2-16,4 6-2 16,1 2 1-16,5-2-1 15,0-3 1-15,4-6-1 16,6-8-1-16,-1-9 1 0,1-6 1 15,1-12-1-15,0-15 0 16,-3-8 3-16,0-12-3 16,1-8-5-16,-4-1-3 0,-3 4 7 15,-4 7-1 1,-1 10 2-16,-5 10 5 0,-2 15 11 16,0 10-4-16,-2 0-8 15,-1 16-4-15,3 5-3 16,0 2 3-16,8 2-1 15,11-3-1-15,5-4 1 0,9-11 0 16,1-6 1-16,0-2 1 16,0-17-3-16,-1-13 3 15,-6-6 2-15,-4-11-3 16,-4-9 3-16,-4-1 0 16,-8 2-2-16,-3 9-1 0,-4 9 0 15,-9 16 2-15,-11 15 9 16,-4 8-2-16,-4 24-4 15,5 13-1-15,5 10 0 16,9 10 0-16,9 1 0 16,10 2-2-16,19-7-3 15,7-9 0-15,6-8 1 16,2-12 0-16,2-9 0 0,5-13-6 16,-5-3-30-16,-7-16-61 15,-7-12-171-15</inkml:trace>
  <inkml:trace contextRef="#ctx0" brushRef="#br0" timeOffset="16437.2">26917 15438 495 0,'-34'30'2'16,"5"-9"18"-16,11-5 0 16,5-6-6-16,10-5-9 15,1-2-4-15,2 1-7 0,0-2 1 16,7 0 4-16,5-2-1 16,7 0 3-16,4 0-5 15,6-9 5-15,12-11 0 16,8-9 0-16,12-12-1 15,19-16 9-15,12-16 0 16,21-14 3-16,20-20 0 0,23-18-3 16,22-14-3-16,19-16 7 15,19-6-4-15,16-9-6 16,12-4-1-16,7-3-5 16,6-1-15-16,4-1 9 15,-1 1 10-15,-1 0 0 16,-1 3-1-16,-2 9 1 0,-2 6 5 0,-8 13-2 15,-8 12 2-15,-9 13 0 16,-22 17-1-16,-28 14 7 16,-30 16-5-16,-29 11-4 15,-32 14 1-15,-32 12 3 16,-25 8 14-16,-16 8 8 0,-13 5-3 31,-2 3-10-31,-3 5-11 0,-8 1-5 16,-4 6-22-16,-6 2-45 15,-9 18-52-15,-17 10-87 16</inkml:trace>
  <inkml:trace contextRef="#ctx0" brushRef="#br0" timeOffset="17006.66">27450 16106 526 0,'0'0'-1'16,"5"-8"-11"-16,20-18 12 0,17-15-1 16,11-10 1-16,16-13 1 15,13-13-1-15,18-12 2 16,11-11 0-16,11-7-1 16,9-5 0-16,9-10-1 15,13-3-1-15,5-7 2 0,7-4-1 16,13-3 0-16,8-5 2 15,11-2-2-15,-2-2 5 16,6-2 1-16,0 8-4 16,-4-2 3-16,-12 13 2 0,-3 6 9 15,-13 12 1-15,-16 12-2 16,-22 10-7-16,-24 17 5 16,-23 12 5-16,-26 9 4 15,-20 12-2-15,-20 9-2 16,-11 7-3-16,-7 5-4 15,0 6-6-15,0 1-2 0,-2 3 0 16,0 6-4-16,1 0 1 16,1 3 0-16,0 1-3 0,-4 0-19 15,-3 0-26-15,-4 0-30 16,-8-7-88-16</inkml:trace>
  <inkml:trace contextRef="#ctx0" brushRef="#br0" timeOffset="21567.67">20097 6674 413 0,'-4'2'-24'16,"4"-2"26"-16,0-2-5 15,9-4-4-15,7 2 7 16,2-1 3-16,2-1-3 15,0 0-2-15,2 5 2 16,-1-1-4-16,2 2 5 0,4 0-1 16,2 0 0-16,5 0 1 15,3 0-1-15,4 2 0 16,5-1 0-16,3-1 0 16,5 0 0-16,2 0-1 15,4-1 2-15,4-6-1 0,4 0 0 16,5 1 0-16,3 1 1 15,9-2 0-15,2 3-1 16,6 0-1-16,-5-2 4 16,0 2-5-16,-6-3 2 15,-1 2 0-15,-3-3 0 16,-5-1 0-16,-5 2 0 0,-2 3 2 16,-3-5-2-16,-5 2-2 15,-1 1 5-15,1-1 3 16,-2 1 5-16,2 0-5 0,-1 1-2 15,-2 2-3-15,1 2 1 16,-2-2-2-16,-3 2 1 16,-3-4-1-16,-6 2 2 15,4 3-1-15,-5-2-1 0,2 2 1 16,-2-2-1-16,5 2 0 16,-2 0 0-16,1 0 1 15,-3-1-1-15,-3-3 0 16,-5 1 0-16,-4-1 1 15,1 1 0-15,-4-1 1 0,0 0 12 16,-2 1 0-16,-2 1 0 31,2 2-3-31,1-2-5 0,-1 2-1 16,-2 0-3-16,-3 0 0 0,-2 0 0 16,-8 0-2-16,0 0 0 15,-5 0 0-15,-5 0 0 16,-18 4 0-16,-13-1 0 15,-11-3-84-15</inkml:trace>
  <inkml:trace contextRef="#ctx0" brushRef="#br0" timeOffset="33387.68">24078 6457 365 0,'-11'-23'38'16,"2"-2"-30"-16,0 1 10 15,1 5-3-15,3 1-7 16,2 0-1-16,1 4-2 15,2 4-3-15,0 0 0 0,0 5 1 32,0 3 0-32,0 2-1 0,0 2-5 15,-2 13 3-15,-5 2-1 16,-2 10 5-16,-2 5-3 16,4 3 1-16,4 1-2 15,3 1 0-15,12-5-3 16,17-2 0-16,11-11 0 15,13-5-3-15,11-10 8 0,14-4 0 16,5-9 4-16,10-12-4 16,8-10 0-16,4-3-1 15,4-1 0-15,-6-1-2 16,2 5 1-16,-12 7-23 16,-12 4-37-16,-14 4-59 15,-18 2-111-15</inkml:trace>
  <inkml:trace contextRef="#ctx0" brushRef="#br0" timeOffset="34078.35">26254 6811 382 0,'6'6'22'0,"3"-5"-33"15,3 3 11-15,8 0 0 16,4-2 0-16,8-1 1 15,7-1 1-15,13-1 5 0,15-12 3 16,8-5 3-16,15-5-3 16,13-4-4-16,11-3-2 15,6 1-2-15,7-6-1 16,2 0 0-16,-5 6 1 16,-7-1-1-16,-8 3-1 15,-14 4 0-15,-9 3 4 0,-9 6-4 16,-13 1 2-16,-6 8-3 15,-7 0-1-15,-12-1-49 16,-9-5-138-16</inkml:trace>
  <inkml:trace contextRef="#ctx0" brushRef="#br0" timeOffset="35247.28">6306 7038 167 0,'4'0'16'15,"-1"-5"5"-15,2-8-17 16,2-3 3-16,3-2-3 16,2 0 4-16,0 1-1 15,3 1 0-15,-3 3 0 16,2 2-2-16,-4 6 0 0,0 3-1 16,0 1-2-16,-5 1-2 15,2 8 4-15,0 2-2 16,3-2-1-16,0 3 0 15,1 0-1-15,2-2 1 16,-1-1 0-16,3 2 1 16,2-3 1-16,0 1-3 0,2-4 3 15,3 0 0-15,5-4 2 16,0 0 28-16,4-11-11 16,4-7-2-16,5-7-3 15,1-1-3-15,2-3 0 16,-2-3-5-16,1 3-1 0,-4-1-2 15,-4 5 0-15,0 3-1 16,0-1-2-16,0 4 0 16,2-1 0-16,4 4 2 15,2 0-3-15,4 2 0 16,3 2-1-16,-7-7-28 0,-13-12-173 16</inkml:trace>
  <inkml:trace contextRef="#ctx0" brushRef="#br0" timeOffset="41618.24">15192 7908 166 0,'19'-20'-1'0,"-2"-5"21"15,-2 1-13-15,1 5 2 0,-3 3 0 16,-1 10-3-16,-2 1-2 0,2 5-4 16,0 0-1-16,3 0 2 15,7 7-2-15,2 4 0 16,5-1 2-16,5 5-1 16,4-1 1-16,3-1-2 0,4 2 2 15,2 0-1-15,-1-1 1 16,5 0-2-16,-1-2 2 15,6 1 0-15,-3-5-2 16,5 2 2-16,1-4-1 16,4-1-2-1,0-2 5-15,-2 1-3 0,4-3 1 16,-4 2-1-16,-2 1 0 0,-1 1 0 16,-3-4 2-16,-2 1-6 15,-3 0 4-15,-2-2-1 16,-1 0 0-16,2 0 2 0,-2 0 0 15,2 0-1-15,4 0-1 16,0 0 3 0,3 0-2-16,-2 0 0 15,2 0-5-15,-7 2-19 0,5 3-115 0</inkml:trace>
  <inkml:trace contextRef="#ctx0" brushRef="#br0" timeOffset="41797.41">17537 8021 119 0,'42'-7'35'15,"-2"0"-26"-15,-1 2 3 0,1-2-6 32,-8-2-18-32,1 5 36 0,-5-3-19 15,0 2-1 1,-2-1-1-16,4 0-1 0,5 2-1 16,1 2 0-16,1-4-28 15,6 3 14-15,-1-1-8 16,-1-2-13-16</inkml:trace>
  <inkml:trace contextRef="#ctx0" brushRef="#br0" timeOffset="41906.81">18477 7896 60 0,'32'-3'19'0,"4"-2"-10"16,3 0-4-16,3 2-6 15,1 0 2-15,-1 0-17 16</inkml:trace>
  <inkml:trace contextRef="#ctx0" brushRef="#br0" timeOffset="42047.4">18920 7864 97 0,'15'-1'16'0,"-1"1"6"16,-1 0-4-16,1 0-6 16,-1 0-5-16,-1 0 2 15,-3 0-6-15,4 0-2 0,-1 0 3 16,3 0-3-16,-1 0 0 15</inkml:trace>
  <inkml:trace contextRef="#ctx0" brushRef="#br0" timeOffset="43940.42">24351 8108 415 0,'-34'0'-54'0,"2"-4"61"15,1 1-5-15,1 2-2 0,3 1-1 16,0 0 2-16,8 0-1 16,2 0-1-16,9 3 1 15,3 4-4-15,5 0-19 16,0 2-10-16,7-2 12 15,8 0 11-15,8-3 8 0,4-1 2 16,7 1 7-16,7-2 8 16,6-2-6-16,5 0 0 15,9 0 1-15,7 0-5 16,8 0-1-16,4 0 0 0,10-3-1 16,5-3-5-16,8-2 11 15,2 4-3-15,5-3 0 16,6-3 5-16,1 2-7 15,5-1 9-15,2 1-9 16,6 1-1-16,5 0-3 16,-1 2 0-16,7-1 0 0,0 3 0 15,1-1 0-15,-1-1 0 16,-2 0 0-16,0-1 0 16,-3 3 0-16,1-1 0 15,-4 1 0-15,1 1 2 16,1 0-1-16,-8 0-1 0,-1 2 2 15,-2-1-4-15,-4 1 2 16,-5-1-1-16,-4-2 4 16,-2 3-2-16,-6-4-1 15,-2 1 0-15,-3-1 6 16,2 2 0-16,-9-2 2 0,-4 3-5 16,-4 0 1-16,-5 1 1 15,-6 0 5-15,-4 0 12 16,-7 0-1-16,-2 0-5 15,-7 0-8-15,-9 0 3 16,-5 0-5-16,-8 0-3 16,-10 0 1-16,-5 0-4 0,-4 1 5 15,-6-1 4-15,-4 0 5 16,3 0-5-16,-4 0-5 16,2 1-1-16,-1 2-1 0,1 2-3 15,3 4 2 1,2 6-2-16,5 3 2 0,10-8-13 15,15-12-156-15</inkml:trace>
  <inkml:trace contextRef="#ctx0" brushRef="#br0" timeOffset="45148.14">3709 8701 345 0,'18'-18'-101'0,"-6"0"102"15,2 2-1-15,-6 4 1 16,1 2 2-16,-3 5 2 0,-2 3-2 16,1 1-3-16,0 1-1 15,2 0 1-15,4 0 0 16,3 0 0-16,1 0-1 16,1 0 1-16,4 0 0 0,-3 0 1 15,4 0-1-15,-1 0 1 16,-3 0 0-16,1 0 3 15,-2-2 1-15,1 0-3 16,-2 2 0 0,5-2-1-16,2 2-1 15,5 0 0-15,6 0 1 0,2 0 0 0,5-2 0 16,1 2 0-16,2 0 1 16,0 0-1-16,1 0-1 15,0 6 0-15,3-1 0 16,5 0 0-16,2 1-1 15,0-1-1-15,5-1 2 0,-1 1-6 16,-2 2-8-16,0 0 2 16,-2 1 2-16,2-3-3 15,-2 2 8-15,-1 2 0 16,2-2 4-16,2 0 0 16,2 0 1-16,1 1 0 15,1-1 0-15,0 2 0 16,4-1 0-16,-1 2 0 15,-1-2 1-15,1 0-2 0,1-2 1 0,1 2-2 16,5-3-7-16,4 0 6 16,0 1 6-16,6-3-3 15,4 5-2-15,1-1 4 16,4 1-8-16,-5 4-33 0,2-4-50 16</inkml:trace>
  <inkml:trace contextRef="#ctx0" brushRef="#br0" timeOffset="50320.21">6505 8593 128 0,'0'-6'-15'15,"-2"0"19"-15,-6 6-7 16,-1 0-6-16,-1 2 11 16,0 3 0-16,3-3 1 0,2 0 5 15,2-2 23-15,3 0 12 16,0-2-18-16,3-3-21 16,5-3-3-16,1 0 1 15,1 2 3-15,2-1 4 0,-2 4 5 16,-3-1-1-16,-1 4 5 15,1 0-14-15,0 0-2 16,2 4-1-16,4 3-1 16,1 2 0-16,6-2 0 15,6 0 1-15,2-2 3 16,6-3-4-16,7 1 2 0,0-3-2 16,3 6 1-16,-1 1 0 15,-4 4-1-15,-4 7 1 16,-5 3-2-16,-7 4 1 15,2 2 0-15,2-4 0 16,0-4 2-16,9-8-1 16,10-7 0-16,3-4 1 0,11-16 1 15,4-9-1-15,9-7 3 16,2-7-1-16,-2-3 0 16,3 2 1-16,-6 0 4 0,-4 8-1 15,-9 5-2-15,-8 8-4 16,-2 8 1-16,-5 2-2 15,-7-3-3-15,-1-15-172 16</inkml:trace>
  <inkml:trace contextRef="#ctx0" brushRef="#br0" timeOffset="66117.09">13005 10142 303 0,'0'-6'17'0,"0"3"-3"15,0 1-5-15,0 2-6 16,0 0-7-16,0 0-5 16,0 0 4-16,0 2 2 15,0 1 5-15,0 1-1 16,-3 0 2-16,1-2 0 16,0 1 1-16,-1-1 1 0,1-2 5 15,-1 4 0-15,1-4-2 16,0 1 2-16,0-1 3 15,2 2 3-15,-1-2-2 16,1 0-6-16,-3 0 2 16,3 0 3-16,0 0-2 0,0 0-3 15,0 0 3-15,0 0 0 16,0 0-2-16,0 0-3 16,0 0-3-16,0 0-1 15,4 0-2 1,2 0-2-16,2 0 1 15,1 0 0-15,3 0 1 0,-4 0 0 16,-1 0 0-16,0 0 0 16,-2 0 1-16,-5 0-2 15,0 5 0-15,-7 3-7 16,-12 6-8-16,-13 6-2 16,-10 6-14-16,-11 3-2 0,-5 1-13 0,-5-2-21 15,4 0 39 1,0-4 12-16,6-2 2 0,1-4 6 15,6-3 8-15,5 0 1 16,4-3 0-16,9-3 2 0,5-2 6 16,8-3 10-1,6-2 4-15,2-1-1 0,2-1 14 16,3 0-12-16,1 0-10 16,1 0 0-16,0 3-10 15,7-2-5-15,6 0 2 16,11 2 0-16,3 0 1 0,9-1 0 15,8-2-1-15,5 0 1 16,5 0-1-16,4 0 1 16,5 0-1-16,3-5 0 15,2 1 0-15,5-3 1 16,5 2 1-16,3-1 2 0,1 3-3 16,8-3-1-16,2 3 1 15,4 0-1-15,-1-1 0 16,5 0 0-16,0 1 1 15,-1 1-1-15,-2-3 1 16,-1 1-1-16,6 0-1 0,-2 2 2 16,2 1-1-16,10-3 0 15,0 2 0-15,2 1 2 16,1-1-2-16,0 0-1 16,-6 2 1-16,-2 0-1 15,-4 0 0-15,-4-2-2 0,-6 2 1 16,-3 0 0-16,0-2 0 15,-2-1 3-15,0 1-1 16,6 1 1-16,1-3-2 16,1 2 1-16,5-2 1 15,0 3-1-15,-1-1-1 16,-3-2-13 0,-3 3-21-16,-6 1 29 0,-5-3-15 15,-7 3 18-15,-1 0 4 0,-4 0-2 16,4 0 3-16,1 0-3 15,2 0 1-15,7 0 0 0,0 3-22 16,3-2-16-16,-1 1 5 16,-4 0 8-16,-2-2 11 15,-6 0 10-15,-1 0 4 16,-2 0 1-16,-4 0-1 16,2 0 2-16,-1 0-3 0,-1 0 3 15,-2 0-1-15,2 0 1 16,-2 0 0-16,3 0-2 15,-1 0 0-15,4 0 0 16,5 0 0-16,0-5 1 16,4-3-1-16,-1 1 0 0,5-1 1 15,-4-1 0 1,0-1-1-16,-6 3 1 0,2 0-1 16,-3 0 3-16,-2 2 5 15,1 0-1-15,3-3 0 16,1 1-2-16,1 2 2 0,3-2-2 15,-3-1-3-15,7 1-2 16,1 2 1-16,-2-2-1 16,-1-1 0-16,-2 1 1 15,-4 0 3-15,-8 1 8 16,-3-4 1-16,-11 2 3 16,-3 0 3-16,-5 1-2 0,-2 0-4 15,-6 2 0-15,0 1-8 16,-4 3-2-16,-1-1-3 15,0 2 1-15,2 0-6 16,-2 0 4-16,2 3-3 16,1 6-29-1,-2 0-9-15,-2-2-18 16</inkml:trace>
  <inkml:trace contextRef="#ctx0" brushRef="#br0" timeOffset="73497.72">13747 8952 231 0,'17'13'-26'0,"11"-1"-7"16</inkml:trace>
  <inkml:trace contextRef="#ctx0" brushRef="#br0" timeOffset="79284.52">15514 10135 307 0,'11'-11'-16'0,"2"-2"13"16,1 1-11-16,0 3 13 16,-3 2 1-16,-2 2 0 15,-4 1 0-15,-1 3-3 16,-4-1 5-16,0-2 8 0,0 2 13 15,0 0-3-15,0 0 9 16,1 2-14-16,1 0-13 16,1 0-4-16,0 4-1 15,1 4 1-15,-1 2 3 16,2 4 0-16,-3 0-1 16,2 3 3-16,1 1-3 0,1-3 0 15,1 3 0-15,0 2 0 16,3-2-3-16,2 0 3 15,2 0 2-15,-3-1-1 16,1-1-1-16,1 3-1 0,-4-4 1 16,2 1 1-16,-3 1-1 15,0 0 0-15,-1-1 1 16,0-2 0-16,2 1 1 16,6-5 0-16,2 0 4 15,5-5 0-15,10-3-1 0,7-2 0 16,9 0-3-16,2-13-2 15,7 1 0-15,0-5-1 16,-4 0-6-16,-1-3 1 16,-4 0 6-16,-1-3 1 15,-4 2 0-15,4-2 1 0,1 0 1 16,3 3-3 0,-3 2 0-16,-1 2 1 0,-4 9-2 15,-11 0-30-15,-10 3-82 16</inkml:trace>
  <inkml:trace contextRef="#ctx0" brushRef="#br0" timeOffset="80051.6">18041 10490 305 0,'0'-7'1'16,"0"-1"2"-16,0 1-5 16,0 2 2-16,0 2 0 15,0 1-1-15,0 0-6 16,0 2 0-16,0 0 5 0,0 0-1 15,0 0 1-15,2 2 0 16,-2 3-2-16,3 4 3 16,-3 4 1-16,0-2 0 15,0 3 3 1,0 1-1-16,0 0 0 0,4-1-1 16,3-3-1-16,9-4 0 0,2-1 4 15,3-6 3-15,10 0 1 16,0-3 4-16,4-5 3 15,4-9-2-15,2-1 0 16,3-4 4-16,5 0-8 16,-1-3 5-16,3-2-10 0,1 2-5 15,6-3 11-15,-2-2-9 16,2 1 1-16,-1 1-2 16,-2 2 0-16,-5 5-3 15,-9 3-10-15,-3 2-43 16,-13-2-58-16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4:53:48.605"/>
    </inkml:context>
    <inkml:brush xml:id="br0">
      <inkml:brushProperty name="width" value="0.05292" units="cm"/>
      <inkml:brushProperty name="height" value="0.05292" units="cm"/>
      <inkml:brushProperty name="color" value="#FF0000"/>
    </inkml:brush>
  </inkml:definitions>
  <inkml:trace contextRef="#ctx0" brushRef="#br0">18258 6628 314 0,'-15'-10'5'16,"3"2"15"-16,2 4 2 15,5 1-8-15,2 3-11 0,3 0-7 16,0 0-4-16,0 0 8 16,6 3 0-16,3 1 0 15,1-2-1-15,10 3 1 16,6-4 0-16,9 3 0 15,10-2-1-15,7-2 3 16,14 0-3-16,12 0-4 16,9-3 9-16,9-9-3 0,8-1 2 15,3-5-3-15,5-1 3 16,1-1-1-16,6-2 3 16,3-1 1-16,7 0 2 15,2 2-6-15,10-2 0 16,0 2 0-16,3-1-2 15,-5 0 1-15,2 5 1 0,-8-3-1 16,-8 5-1-16,-6 1 2 16,-7 3-2-16,-10 1 1 15,-4 3-1-15,-3 1 1 16,-1 1-1-16,-6 0 0 16,-2-1 0-16,-5 1 0 0,-9-1 0 15,1 1 1-15,-4-2 0 16,-4 2-1-16,-3-2 2 15,-2 3 2-15,-4 0-2 16,-5 4 0-16,0-1-1 16,-9 1-2-16,-4 0 1 15,-8-2 1-15,-6 2-1 0,-9-2 0 16,-7-1 1-16,-4-3 10 16,-4 1 31-16,0-2-15 15,0-4-15-15,0 2-4 16,-2 2 2-16,0 0-1 15,2 2 0-15,-1 1-5 0,1 3 0 16,0 1-4-16,0 0-3 16,0 0 1-16,-4 0-7 15,-1 5-27-15,-5 3-3 16,-4-4-56-16</inkml:trace>
  <inkml:trace contextRef="#ctx0" brushRef="#br0" timeOffset="5834.56">22142 6589 336 0,'7'-11'-81'0,"5"-5"83"0,-6 0-3 15,3 0 16-15,0 1-11 16,1 3 7-16,-5 1-5 16,2 1-1-16,3 1-2 15,3 0-2-15,5 4-3 0,7-2 0 16,6 3-6-16,4 0-23 15,11 4 2-15,0 0 5 16,5 0 3-16,1 4-10 16</inkml:trace>
  <inkml:trace contextRef="#ctx0" brushRef="#br0" timeOffset="6461.04">24940 6518 56 0,'95'0'16'0,"-5"0"-5"15,2 3-3-15,-4-2 12 16,0 2-11-16,2 0 6 15,2-1-8-15,4 0 19 16,-3-2-19-16,-4 2 0 16,3-1-2-16,-7-1-3 0,-3 4-1 15,0-4 1-15,-6 1-2 16,-1-1 1-16,5 0-1 16,-2-1 0-16,3 1 1 15,6 0 0-15,3 0-2 16,3 0 1-16,2 0 0 0,0-4-6 15,-1 3-10-15,-8-3-7 16,-3-1 6-16,-10-3 11 16,-3 1 13-16,-4 0 0 15,-2-2 16-15,0 0-2 16,4 2-7-16,4 0-4 16,4 0-4-16,2 2-3 0,4-1-1 15,-4 3-1-15,0-1-1 16,-5-1 0-16,-2 3 0 15,-5 1 0-15,-1-5 0 16,-3 2 1-16,-1 3-1 0,1-3-1 16,0 2 2-16,3-1-1 31,3 3 0-31,-2 0 0 0,7 0 0 16,-5-1 0-16,0 1 0 0,-4 0 0 15,3 0 0-15,-6 0 1 16,-4 0 0-16,-1 1 0 15,-2 4 1-15,2-1-1 0,-1-1 0 16,2-1-1-16,5-2-9 16</inkml:trace>
  <inkml:trace contextRef="#ctx0" brushRef="#br0" timeOffset="7232.53">5621 6794 198 0,'22'2'-21'0,"2"-1"22"15,4 3 0-15,8 3-1 16,8 3 1-16,9 1-2 16,10-2-92-16</inkml:trace>
  <inkml:trace contextRef="#ctx0" brushRef="#br0" timeOffset="7617.3">10844 7103 366 0,'3'-15'-164'0</inkml:trace>
  <inkml:trace contextRef="#ctx0" brushRef="#br0" timeOffset="22116.2">13110 8842 255 0,'9'-4'24'0,"-4"-7"35"0,-5 6-17 16,0 3-4-16,0 1-3 16,0-1-12-16,0 0-14 15,5-2-9-15,7 3-4 16,-2-5 5-16,2 2-2 16,1 1 2-16,3-1 0 0,-5 1-1 15,-2 1-1-15,-2 2-1 16,-2 0 0-16,3 0 1 15,-1 7-2-15,0 0-1 16,4 1 2-16,0 2 3 16,1-1-1-16,7-1 1 15,-4-3 1-15,7-4 2 0,2-1-3 16,1 0 1-16,7-6-2 16,7-7 1-16,9-5-1 15,13-7-1-15,15-3 1 16,13-6 1-16,6-2 1 15,5 0-2-15,-2 4 1 16,-9 4-6-16,-12 6-27 0,-19 10-32 16,-22 1-49-1,-19 7-121-15</inkml:trace>
  <inkml:trace contextRef="#ctx0" brushRef="#br0" timeOffset="23366.34">19774 8661 376 0,'-2'-7'-8'0,"2"-5"8"0,0 1-5 15,3 0 2-15,10-3 2 16,0 1 1-16,0-1 1 15,1 2 0-15,-6 3 1 0,-1 4-2 16,-3-1 0-16,-4 6 1 16,0 0-2-16,0 0 1 15,0 9-3-15,0 0 3 16,0 5 0-16,0 0 1 16,8 1-3-16,0 1 2 15,6-2-1-15,3 1 1 0,5-1 0 16,-3-4-1-16,4 1 1 15,3-2 0-15,1-3 0 16,5-5 0-16,4-1 1 16,3-3 4-16,8-8 4 15,7-7 0-15,5-1 0 16,8-7-2-16,5-2 0 16,7 0-4-16,1-5 0 0,3 1 2 15,5-2 2-15,0 1-3 16,-1 0-1-16,2 1 2 15,-3 5-2-15,4 1 0 0,-7 1 2 16,-10 6 0-16,-7 2 3 16,-12 4-6-16,-11 2 0 15,-14 7 2-15,-9-2 6 16,-8 4 3-16,-2-1-1 16,-3 3-7-16,-2 0-2 15,0 0-2-15,-1 0 0 0,1 0 0 16,-2 0 0-16,-2 0-1 15,1 0 1-15,-2 0 0 16,2 0-1-16,0 7 0 16,1 7-1-16,-3-2 1 0,2-12-65 15,1-18-249-15</inkml:trace>
  <inkml:trace contextRef="#ctx0" brushRef="#br0" timeOffset="28762.53">22923 13283 547 0,'10'4'0'0,"-5"6"-2"15,3 7-4 1,6 11 3-1,-2 13 5-15,-2 6 3 0,2 11 2 16,0 5 6-16,-3-1 1 0,4 2-4 16,2 0-5-16,9 2-1 0,-2 0-2 15,-1 2-1-15,-3-7-29 16,-15-4-81-16,-3-7-187 16</inkml:trace>
  <inkml:trace contextRef="#ctx0" brushRef="#br0" timeOffset="28973.67">22654 14690 486 0,'-9'15'4'16,"3"-13"5"-16,6-2 0 0,14-20-7 16,8-10 9-16,12-15 12 15,12-12-2-15,11-11 3 16,8-5-10-16,4 0-3 15,-2 0-10-15,-6 1-1 16,-12 8-11-16,-20 7-60 0,-16 2-55 16,-13 3-167-16</inkml:trace>
  <inkml:trace contextRef="#ctx0" brushRef="#br0" timeOffset="29449.9">22550 13706 370 0,'-52'0'2'15,"10"2"13"-15,15-2 24 16,13 1-14-16,11-1 5 16,3 0-16-16,12-1-17 15,13-10 3-15,9-7 3 16,7-5-1-16,12-10 2 0,4-11-3 16,8-6 2-16,3-8-1 15,0-11-2-15,-3 0 1 16,-5 1-1-16,-9 7 0 15,-6 12 0-15,-16 12 0 16,-4 13 12-16,-9 17 8 0,-4 7-12 0,2 18-4 16,-2 12 0-16,4 11-2 15,3 11 1-15,7 4-2 16,1 7-1-16,0-2 1 16,3-4 0-16,-3-11 0 15,-6-14 1-15,-2-16-8 0,-4-16-7 16,-3-12 12-16,-2-26 9 15,2-9-6-15,0-7 2 16,2 2-4-16,1 8 0 16,-3 6 0-16,1 17-3 15,-4 14 0-15,1 7-5 16,0 16 3-16,2 11 4 0,3 6 3 16,7 4 1-16,5 1 1 15,7-2-1-15,7-8 0 16,0-12-2-16,3-13-50 0,-2-6-164 15</inkml:trace>
  <inkml:trace contextRef="#ctx0" brushRef="#br0" timeOffset="30121.56">23961 12609 450 0,'2'-2'72'16,"1"2"-41"-16,3 20-40 15,3 12 8-15,0 12 2 16,5 11-1-16,8 8 0 16,1 3 1-16,4-3 0 0,-1-6-1 15,0-11 2-15,-6-14-2 16,-5-10 0-16,-10-14 1 16,-5-8 1-16,-7-8 16 15,-11-12-4-15,-6-2-11 16,-3 3-3-16,-5 1 1 0,-1 7-2 31,1 11 0-31,5 4-2 16,2 17 1-16,4 11 0 0,6 9 2 0,8 4 1 15,7 5 0-15,2-4-1 16,20-1-1-16,8-10 1 0,8-10 0 16,4-12-1-16,2-13-6 15,-8-9-6-15,-4-23 7 16,-7-12 10-16,-9-10 1 15,-6-5-1-15,-5-5 3 16,-3 5-2-16,-2 7 0 16,0 13-2-16,0 9 1 0,0 13 3 15,0 10-1-15,0 7 9 16,0 7-11-16,0 11-8 16,0 6 3-16,10 6 2 15,5 0-2-15,8 0 2 16,4-6-2-16,5-8 1 15,-2-7 0-15,-1-9 0 0,-5-7 2 16,-6-15 2-16,-13-12-1 16,-5-9-1-16,0-7-10 15,-14-3-9-15,-4-2-5 16,0 5 12-16,0 9 9 0,2 9 5 16,5 12 23-16,2 11 5 15,3 7-7-15,5 2-15 16,1 15-14-16,0 6 2 15,3 6 1-15,10 7 2 16,5 3-1-16,9 4 0 16,3-1-1-16,4-3-26 0,2-3-84 15,-1-6-87-15</inkml:trace>
  <inkml:trace contextRef="#ctx0" brushRef="#br0" timeOffset="30560.19">24845 12552 404 0,'-4'-22'5'15,"-4"3"1"-15,2 4 18 16,-1 6 0-16,-4 4-2 15,-2 2 5-15,-1 3 4 0,1 1-12 16,4 15-7-16,2 7-6 16,4 6-6-16,3 7 0 15,9 3 0-15,9-1 0 16,8-3-1-16,4-4 1 16,4-10 0-16,1-11 0 15,-4-10-3-15,-5-1-2 16,-4-23 8-16,-9-4-1 0,-4-10 1 15,-6-4 0-15,-3-1-1 16,0 5 2-16,0 5 5 16,0 7 11-16,-3 10 7 15,1 13-4-15,0 3-13 0,1 7-13 16,1 11 1-16,0 5 1 16,0 4 2-16,5 3-1 15,3 0 0-15,-1-4-33 16,-5-5-70-16,-2-10-256 15</inkml:trace>
  <inkml:trace contextRef="#ctx0" brushRef="#br0" timeOffset="30726.77">23920 12469 672 0,'-8'4'5'0,"8"-4"-2"32,8 0-18-32,13-7-131 0</inkml:trace>
  <inkml:trace contextRef="#ctx0" brushRef="#br0" timeOffset="31295.26">23839 14669 513 0,'-27'26'-9'16,"5"-6"-10"-16,3-2 13 16,4 0-32-16,1-3-31 15,2 5 43-15,-1-9 23 0,6 0 5 16,0-7 23-16,7-4 16 15,0-2 8-15,7-19-26 16,15-13-7-16,12-14 5 16,12-15 7-16,15-15 5 15,13-8-9-15,13-7-10 16,15-8-9-16,10-6-4 0,3-1-1 16,11 0 0-16,3-3-2 15,6-3 2-15,3 1-2 16,8-3 2-16,5-1-1 15,3-1 2-15,8 2-2 0,-10 5 1 32,-10 10-1-32,-12 17 1 15,-28 13-1-15,-26 21 1 0,-29 14 0 0,-19 13 1 16,-18 8 1-16,-10 9 25 16,-4 0-21-16,-6 2-6 15,0-1-55-15,0-2-78 0,3-2-271 16</inkml:trace>
  <inkml:trace contextRef="#ctx0" brushRef="#br0" timeOffset="31576.49">26256 12479 589 0,'-4'3'1'0,"4"-1"-9"15,2 3-3-15,14 2 12 0,6 4-3 16,7 3 2-16,3 4-1 16,8 7 2-16,0 7-2 15,2 11 1-15,-4 11 1 16,-11 13-2-16,-11 12 2 16,-15 7 0-16,-2 6 0 0,-15-1 0 15,-6-7 1-15,4-14-2 16,6-14 1-16,12-24-1 15,3-28-75-15,22-18-315 16</inkml:trace>
  <inkml:trace contextRef="#ctx0" brushRef="#br0" timeOffset="32107.64">28955 11582 478 0,'-11'-8'1'15,"3"5"3"-15,-2 3 18 16,6 0-16-16,4 14-7 16,0 13-1-16,0 15 1 15,9 14 0-15,4 12 3 16,3 7 4-16,2 5 9 0,4 5-2 15,3-6-4-15,3-11-2 16,5-11-4-16,3-18-3 16,4-20 2-16,2-19 0 15,2-21 13-15,-3-26 33 16,0-18-23-16,-4-16-13 0,-5-13-8 16,-3-7-2-16,-8-3 0 15,-8 8-1-15,-6 7-2 16,-7 14 2-16,0 15-1 15,-14 20 3-15,1 11 5 16,-8 16-6-16,1 10-7 16,6 3-50-16,6 2-77 0,8 3-202 15</inkml:trace>
  <inkml:trace contextRef="#ctx0" brushRef="#br0" timeOffset="32451.77">30049 11196 727 0,'-2'-9'-5'0,"-21"9"-15"0,-8 16 6 16,-10 16 11-16,-13 14-7 0,-2 8 2 16,2 7 1-16,11-4 2 15,16-1 3-15,22-8-2 16,12-11-22-16,32-9-23 15,19-8 22-15,13-8 12 16,9-2 13-16,1-5 2 0,-1 0 0 16,-9 4 2-16,-16 2-1 15,-12 5 2-15,-14 3 6 16,-17 3 13-16,-12 5 12 16,-10 1 6-16,-19 4-10 15,-10 2-19-15,-7 0-5 0,-6-4-5 16,-3 0 0-16,-2-8-12 15,6-10-72-15,12-12-134 16</inkml:trace>
  <inkml:trace contextRef="#ctx0" brushRef="#br0" timeOffset="32992.95">30687 11019 488 0,'0'-8'31'0,"0"8"18"16,3 0-28-16,2 15-10 15,4 12-2-15,-2 14-3 16,3 11-3-16,-5 10 0 31,-2 11-2-31,-1 3 0 16,-2 6 1-16,0-2 0 0,-5-2-2 0,-3-4 1 0,1-12-1 16,0-13 1-16,2-16 0 31,-2-15-1-31,-1-18 3 0,3-23 9 0,-1-27-7 15,1-18-6-15,3-25-1 16,2-14-1-16,2-9-5 16,10 4-6-16,7 6 6 15,-2 19 8-15,0 19 0 16,-2 20 6-16,-3 19 13 16,-2 15 4-16,3 10-6 0,1 4-13 15,3 15-2-15,4 11 0 16,2 14-1-16,1 8 2 15,1 11-1-15,0 7-2 16,-4 3 0-16,3 3 0 0,-2-4 0 16,2-2-39-16,2-11-15 15,-5-10-32-15,0-15-115 16</inkml:trace>
  <inkml:trace contextRef="#ctx0" brushRef="#br0" timeOffset="33180.43">30748 11615 649 0,'-3'0'5'0,"3"0"-9"16,15-14-1-16,17-5 5 16,11-14 1-16,21-7-3 0,18-10 3 15,7-4-1-15,3 2-22 16,1 6-73-16,-10 7-242 15</inkml:trace>
  <inkml:trace contextRef="#ctx0" brushRef="#br0" timeOffset="33694.36">28296 14082 414 0,'41'-16'6'16,"11"-9"3"-16,17-16 36 15,20-11-18-15,23-14-13 16,21-16-7-16,18-10-3 16,17-12 3-16,19-4-4 15,9-5 6-15,6 1-4 16,9 5 0-16,-5 1-5 0,0 5 1 15,-4 8 2-15,-5 6 6 16,-16 4 1-16,-13 8 0 16,-17 8 22-16,-20 6 1 15,-22 9-6-15,-25 6-4 16,-17 12 0-16,-24 7-2 0,-14 9 0 16,-12 6-4-16,-11 4-7 15,-5 1-5-15,-1 4-4 16,0 3-3-16,-12 0-51 15,-15 0-52-15,-7 10-116 16</inkml:trace>
  <inkml:trace contextRef="#ctx0" brushRef="#br0" timeOffset="35408.15">29338 14683 516 0,'0'-26'0'16,"0"-1"1"-16,0 2 1 16,0 2 15-16,0 1-3 15,-6 2 5-15,0 8-6 16,-4 5 4-16,-7 7 1 0,-7 18-7 15,-3 23-5-15,-13 19-4 16,-1 20 3-16,0 19 7 16,7 13 0-16,7 9-3 15,12 1-4-15,15-7-4 16,3-4 0-16,24-11-2 16,15-14 1-16,6-18 0 0,10-22-3 15,-1-24-6-15,5-22-2 16,2-28 10-16,1-30 5 15,-3-26 0-15,1-21-1 16,-2-17-2-16,-8-6-1 0,-12-4-17 16,-9 9-4-16,-10 10 15 15,-8 24 7-15,-5 19 3 16,-5 26 7-16,-4 19 14 16,0 20 1-16,0 13-18 15,0 20-9-15,0 12 0 16,3 16-1-16,6 6 1 0,4 6 1 15,5 5 0-15,2-3 0 16,5-6 0-16,-2-11 0 16,4-10 1-16,1-15-2 15,1-18 0-15,0-12 2 16,0-30 1-16,0-17-1 16,-4-11 1-16,2-12-3 0,-3-4-3 15,-2 5 0-15,-2 11 3 16,-4 20 1-16,-5 15-1 15,-2 21-1-15,-4 12-8 0,-1 30 10 16,1 9 1-16,3 8 5 16,4 9-1-16,5-3-2 15,9-4-1-15,7-9-1 16,3-12-1-16,-1-15 1 0,-2-13-28 16,-6-12-28-16,-13-27-58 15,-13-13-192-15</inkml:trace>
  <inkml:trace contextRef="#ctx0" brushRef="#br0" timeOffset="35548.78">30124 14475 686 0,'-7'1'4'15,"3"-1"-6"-15,4 0-3 16,7 0-98-16,4-7-209 0</inkml:trace>
  <inkml:trace contextRef="#ctx0" brushRef="#br0" timeOffset="36362.08">30618 14612 589 0,'0'-5'6'0,"-2"3"4"16,2 2 8-16,0 9-8 16,0 13-4-16,0 6 2 15,2 5-4-15,3 7-4 16,1-3 1-16,1-1-1 0,2-6 0 15,1-6 1-15,-4-9-1 16,1-6 1-16,-2-9-1 16,2-1 2-16,0-26 3 15,5-11-1-15,3-10-3 0,6-10-1 16,2 2-1 0,0 3-11-16,0 12 5 0,-1 14 5 15,-4 14-1-15,-5 13 1 16,-3 7-3-16,0 20 4 15,-2 5 1-15,3 6 0 16,6 1 1-16,0-4-1 0,3-9 0 16,5-11 0-16,2-13-16 15,2-5-3-15,0-26 19 16,-3-14 2-16,-1-9-2 16,-5-10 0-16,-2-3-1 15,-2-2 1-15,-5 10 0 0,-1 9 0 16,-7 14 6-16,1 16 15 15,-4 15 2-15,1 6-16 16,-1 19-4-16,5 8 2 16,4 4 0-16,6 2-3 15,4-4-2-15,8-7 1 16,7-9-2-16,3-14-4 0,2-4-1 16,2-25 6-16,-3-12 2 15,-2-13 1-15,-7-10 0 16,-3-11 1-16,-7-6 1 15,-9-1-3-15,-4 8 0 16,-6 8-2-16,0 16 0 0,-15 20 4 16,-6 18 7-16,-7 12-7 15,-1 25 3-15,0 12 0 16,7 11-2-16,9 11 2 16,13-1-6-16,10-2-2 15,19-6 1-15,12-10-1 0,11-13 1 16,7-10 1-16,8-10-2 15,1-9 1-15,7 0 1 16,-3-10 0-16,-2-10 0 16,-2-2-8-16,-9-4-28 0,-12-5-30 15,-11 1-100-15</inkml:trace>
  <inkml:trace contextRef="#ctx0" brushRef="#br0" timeOffset="37158.49">29182 16935 526 0,'21'-20'-10'15,"6"-7"10"-15,5-2 0 0,7-3 0 16,5-2 2-16,4 0-3 16,4-3 2-16,7-4 6 15,6-4 4-15,11-5-2 16,9-11 1-16,13-10-1 16,13-9 3-16,16-13 0 15,14-12 4-15,10-7-4 0,15-4-5 16,7-2-6-16,2 2 2 15,0 2 4-15,-2 7 10 16,-9 7 5-16,-7 4-2 16,-19 14-1-16,-12 14-10 0,-26 12-9 15,-19 13 3-15,-26 14-4 16,-20 5-2-16,-23 10-7 16,-12 7-10-16,-27 7-48 15,-23 5-96-15</inkml:trace>
  <inkml:trace contextRef="#ctx0" brushRef="#br0" timeOffset="37625.75">29391 17906 661 0,'3'0'23'0,"4"-18"-34"15,7 0-6-15,6-6 2 0,7-5 15 16,7-1 0-1,8-6 0-15,11-3-1 0,11-11 2 16,15-9-1-16,12-12-1 16,19-13 2-16,16-16 3 15,18-11 1-15,7-11-1 16,14-10-2-16,8-4-1 0,0-4 0 16,-2 5 1-16,-4 3-2 15,-6 7 4-15,-10 15 6 16,-16 7 1-16,-11 13-1 15,-18 12-6-15,-18 8-1 16,-12 10-2-16,-21 6-3 0,-13 9 3 16,-15 8-2-16,-17 8-28 15,-10 10-41-15,-23 10-100 16,-25 9-234-16</inkml:trace>
  <inkml:trace contextRef="#ctx0" brushRef="#br0" timeOffset="41097.34">25728 14191 495 0,'-26'-39'-80'16,"-1"-10"83"-16,-2-2-2 15,3-1-1-15,1 2-3 0,2 3-14 16,-5 7-16-16,1 6-35 16,-4 7 11-16,-4 7-114 15</inkml:trace>
  <inkml:trace contextRef="#ctx0" brushRef="#br0" timeOffset="41630.1">25326 13753 195 0,'-28'-1'11'16,"8"-1"21"-16,-4-1-9 15,4-1 1-15,3-1-12 16,0 1-6-16,3 3 2 15,1-3 14-15,4 2 5 16,2-2 21-16,5 4-10 16,1 0-14-16,1 0-7 0,-2 0-11 15,2 0-6-15,0 6-2 16,-3 5 1-16,1 4 0 16,-1 5 1-16,1 5-1 15,2 5 0-15,0 6 1 16,2 5-4-16,9 4 3 0,9 6 1 15,1 5 0-15,6 4 1 16,2 5 1-16,5 1-2 16,2 3 1-16,4 3 0 15,3 3 1-15,5-1-1 16,3 5 0-16,3-3 0 0,5 1 0 16,7-1 1-16,7 0-1 15,9-3 2-15,6-5-2 16,7-4 1-16,3-4-1 15,6-4 1-15,3-12-1 0,3-2-1 16,-3-8 2-16,-2-8-4 16,2-6 6-16,-3-6 2 15,-1-7 7-15,4-5 0 16,3-2 1-16,2-7 1 16,7-11-8-16,3-7 0 15,7-7-5-15,1-7 1 16,-4-4 1-16,-4-1-3 0,-16-3-1 15,-16 4-9-15,-17 4-7 16,-21 1 7-16,-20 10 0 16,-13 3 4-16,-16 5 1 15,-3 8-17-15,-7-1-41 0,-8 3-84 16,0-1-142-16</inkml:trace>
  <inkml:trace contextRef="#ctx0" brushRef="#br0" timeOffset="42066.93">27886 14689 470 0,'18'-11'7'16,"1"-1"1"-16,5 10-9 15,9 2 1-15,3 0 0 16,9 11-1-16,5 9 1 0,10 5 1 16,1 9-1-16,8 4 0 15,1 3 0-15,-2 7 0 16,-2 8 0-16,-11 1-1 15,-8 7 1-15,-17 4 0 0,-11 5-1 16,-12 3 2-16,-7 1 1 16,-14 2-2-16,-13-1 1 15,-7-5 1-15,-7 0-1 16,-9-3 1-16,-8-6 0 16,-3-3 1-16,0-6 3 15,-5-4-1-15,-4-2 0 0,-7-6-1 16,-6-4-3-16,-7-4-1 15,-3-9-10-15,2-18-113 16</inkml:trace>
  <inkml:trace contextRef="#ctx0" brushRef="#br0" timeOffset="43115.47">30544 9775 466 0,'0'19'2'0,"0"8"-8"0,9 9-1 15,9 12 4-15,3 5 8 16,6 1 2-16,2 1-4 16,0-1 0-16,1-14-4 0,-2-9 2 15,-3-13 2 1,-2-18 2-16,0-9 12 16,2-25 22-16,4-14-21 0,7-15-9 15,3-4-9-15,3-5 1 16,-4 10-4-16,-8 14-1 15,-5 14 4-15,-11 16 0 0,-6 14 2 16,-4 11-4-16,-3 17 0 16,3 11 2-16,6 8 2 15,5 7-2-15,4 0 1 16,5-5 0-16,3-8-1 16,4-12 1-16,-3-13 0 0,-2-12 1 15,-4-16 2-15,0-24 5 16,0-12 11-16,0-9-8 15,-5-5-6-15,0 2-4 16,-7 9-5-16,-3 12 0 16,-3 9 0-16,-3 11-41 0,-1 6-59 15,0 2-245-15</inkml:trace>
  <inkml:trace contextRef="#ctx0" brushRef="#br0" timeOffset="43554.36">31863 9448 550 0,'1'0'11'15,"-1"20"-11"-15,4 12-3 16,-1 11 2-16,4 7 3 0,-2 7-3 16,1 5 2-16,2 1-1 15,-1-5-1-15,-4 3 0 16,0-8-9-16,-3-8 3 15,0-11-4-15,-1-11 2 16,-6-12 9-16,-6-11 2 16,-1-13 1-16,0-15-2 0,-6-12-1 15,1-11-1-15,2-10 1 16,6-5 0 0,2-2-2-16,7 6 2 15,2 4 0-15,5 8-1 0,9 8 1 0,-1 7 0 16,2 6 0-16,-4 10 6 15,3 3 10-15,-1 12 3 16,2 4-11-16,2 10-9 16,0 17 2-16,7 11-1 15,-2 12 1-15,0 5 1 16,-1 7-1-16,-5 0 0 0,0-2 0 16,-5-3-3-16,0-6-9 15,-4-8-19-15,-7-13-34 16,-6-12-156-16</inkml:trace>
  <inkml:trace contextRef="#ctx0" brushRef="#br0" timeOffset="43679.39">31924 9917 318 0,'27'-16'141'0,"8"-7"-137"15,3 0-1-15,5-6-2 16,2-3-31-16,-4-5-196 15</inkml:trace>
  <inkml:trace contextRef="#ctx0" brushRef="#br0" timeOffset="43887.66">32374 9318 544 0,'0'1'-7'15,"5"14"10"-15,5 12-8 16,4 10 3-16,0 13-2 15,4 7 6-15,-5 6 0 16,1 2-1-16,-4 0-12 0,-2-5-24 16,-1-8 4-16,-5-7-4 15,-2-17-37-15,0-14-30 16,-5-14-33 0</inkml:trace>
  <inkml:trace contextRef="#ctx0" brushRef="#br0" timeOffset="44084.87">32443 9618 365 0,'-1'-31'4'15,"-1"10"15"-15,-1 1 14 16,3 4 2-16,0 4-17 16,0 1-5-16,0 0 0 15,0 8-1-15,6 3 4 16,4 0-13-16,2 20-3 0,7 6 1 16,4 10 0-16,3 7-1 15,7 2 1-15,3-1-1 16,2 0 0-16,-2-12-8 15,3-8-30-15,-9-21-40 16,-4-10-113-16</inkml:trace>
  <inkml:trace contextRef="#ctx0" brushRef="#br0" timeOffset="44319.21">32884 9343 470 0,'2'-21'3'0,"-2"9"35"15,0 8-2-15,0 4-19 16,3 0-12-16,-1 7-7 15,2 9 1-15,1 11 1 16,-2 6 0-16,-1 12 0 16,1 10 0-16,-3 9 0 15,0 8 2-15,1 3-3 0,1 3 1 16,2-3 1-16,3-7-1 16,0-11 0-16,4-12 1 15,3-12 0-15,4-13 0 16,1-11-17-16,0-9-69 15,-7-7-182-15</inkml:trace>
  <inkml:trace contextRef="#ctx0" brushRef="#br0" timeOffset="45305.14">30872 10511 203 0,'-12'0'104'0,"0"-1"-102"15,-5 1 22-15,-3 0 12 16,3 0-13-16,-2 0-4 0,2 1 4 15,4 3-10-15,1-1-7 0,5-1 3 16,3 3-5-16,0-1 1 16,4 2-3-16,-2-1-2 15,2 2 1-15,0 0 2 16,0 0 0-16,2 2-1 16,9-1 1-16,1 0 1 15,5 2-1-15,8-4 0 0,9 0-2 16,7 3 0-16,10-4 1 15,10-5-2-15,9 0 1 16,7 0 0-16,5-7-1 16,7-4 1-16,4-3 0 15,2-1-1-15,4 1 1 0,4-1-2 16,4-1 2-16,-3 3 1 16,6 1-2-16,0 3 0 15,0-2-1-15,6 0 2 16,0 0-1-16,5 0 0 15,-10 1 1-15,-1 1 1 0,-10-2 7 16,-7 4 5-16,-15 0-1 16,-10 1-3-16,-5 1-1 15,-15 0-1-15,-3 1-2 16,-4 1 0-16,-2-3-1 16,0 2 0-16,2 1-2 0,0-1-3 15,-3 3 0-15,-15-1-35 16,-8-5-77-16,-15-4-337 15</inkml:trace>
  <inkml:trace contextRef="#ctx0" brushRef="#br0" timeOffset="45795.51">30501 9493 370 0,'-2'-4'-5'0,"0"-3"9"15,-1 3 29-15,3 2-3 16,0 2-10-16,-2-1-13 16,2 1-4-16,0 0-3 0,0 1 0 15,-2 11 0-15,2 1 0 16,-3 12 0-16,-1 4 0 31,-3 9 4-31,-6 8 1 0,-2 7 1 0,-4 8-3 0,-3 5 2 16,1 5-2-16,0 4-2 15,0 4-1-15,4 5 2 16,0-1-2-16,5-1 1 16,4 0-1-16,1-1-1 0,6-13-14 15,1-14-58-15,0-19-107 16</inkml:trace>
  <inkml:trace contextRef="#ctx0" brushRef="#br0" timeOffset="46493.64">30634 9444 462 0,'-5'-10'0'0,"-1"1"3"15,6-2 9-15,8 0-8 0,9-2-4 16,12-1-1 0,12-1 3-16,10-6-1 0,11 0 2 15,14-2-1-15,8-2-3 16,13-3 3-16,8-2-2 15,10-4 0-15,10-2 1 16,11 0 1-16,5-1-3 16,7 1 2-16,7 1-1 0,-1 3 0 15,0 3-1-15,-4 2 1 16,-6 4 1-16,0 2 0 16,-10 3 1-16,-5 4 0 0,-5 3 3 15,-11 4 0-15,-7 5 2 16,-7 2-4-16,-9 0-1 15,-13 9 0-15,-4 5-1 16,-6 6 0-16,-10 9 1 16,-8 4-2-16,-49 12 0 0,0 8 0 15,0 10 0 1,0 3 0-16,0 5-2 0,0 0 1 16,0 4 0-16,0-3 1 15,0 2 1-15,0 6-1 16,0 8 0-16,0 3 0 15,0-2 0-15,0 2 0 16,0-3 0-16,0-6 1 0,0-7-1 16,0-6 0-16,0-1 2 15,0-2-4-15,0-7 2 16,0-4 0-16,0-9 0 16,0-10 0-16,0-5 0 0,0-12 0 15,0-7 2-15,0-5-4 31,0-1 4-31,-12-4 1 0,-30-2-2 16,-11 0 6-16,-20 0 9 0,-22 0 4 16,-22 2-20-16,-26 5-2 0,-26 3-30 15,-21 1-41-15,-26 0-130 16</inkml:trace>
  <inkml:trace contextRef="#ctx0" brushRef="#br0" timeOffset="79923.89">9197 9882 425 0,'-18'-17'4'16,"4"-1"3"-16,6 1 3 16,3-1-7-16,0-4-2 0,1 3 0 15,1-2 0-15,-1-1 2 16,1 6 7-16,-2 2 8 16,2 3 2-16,3 6 0 15,0-1 3-15,0 2-13 16,0 3-3-16,0 1-1 0,0-2-5 15,5 0-3-15,8 0 0 16,7 0-2-16,6-1 5 16,5 1-2-16,6-1 1 15,2 3 0-15,0 0 0 0,5 0 0 16,-3 0 1-16,3 0-1 16,0 0 1-16,0 3 1 15,4 2-2-15,3-1 0 16,8-2 0-16,4-2 2 15,6 0 0-15,4-2-2 16,4-2 1-16,2-4 0 16,1 1-1-16,0-1 0 0,5-2 1 15,-1 1-1-15,6 1 0 16,-3-2 2-16,8 0-2 16,-2 0 1-16,-1-1 0 0,-3 2-1 15,0 3 2-15,1-1-2 16,-2 1 0-16,1 1 0 15,-3-1 0-15,4 3 0 16,-2-1 1-16,-6 0-2 16,-1 1 1-16,-4 2 1 0,-1-1-1 15,-3 2 0-15,-1 0 0 16,-2 0 0-16,-2 0-1 16,2 0 1-16,1 0 0 15,-3 0 2-15,2 0-2 16,3 0 0-16,1 0 0 15,1-3 0-15,4-5 1 0,-2-1-1 16,3-1-1-16,-5-1 2 16,1 0-1-16,-7-2 0 15,5 2 2-15,-4 1-2 16,0 1 1-16,2-1 1 0,-5 4-1 16,-9 1 0-16,-7 1 0 15,-10 4-1-15,-12 0 0 16,-11 0 2-16,-8 0 1 15,-4 0 2-15,-4 0-3 16,-2 0 3-16,0 0-1 16,0 0-1-16,0 0 3 0,0 0-1 15,0 0 1-15,0 0-3 16,0 0-1-16,0 0-2 16,0 0 1-16,0 2 0 15,0 7-3-15,7-2-21 0,7-7-83 16,6-7-216-16</inkml:trace>
  <inkml:trace contextRef="#ctx0" brushRef="#br0" timeOffset="91109.61">13587 11660 399 0,'-3'0'-3'0,"-2"0"18"16,-1-7 5-16,5-2-2 15,1 0-1-15,0-4-13 0,8 0-4 16,4-2-3-16,2 0 2 16,-2 1 0-16,-1 2 2 15,-4 1-1-15,-2 2 0 16,1 2 1-16,-5 0 0 16,-1 5 2-16,0-1 0 15,0 3-1-15,2 0 0 0,0 0-4 16,1 0-6-16,5 1 5 15,-1 8 2-15,4 2-1 16,0 1 2-16,-1 5-2 16,1-3 2-16,0 4 2 15,1-2-4-15,2 0 4 0,3-3-2 16,3-1 0-16,4-7 0 16,10-5 1-16,7 0-1 15,8-12-1-15,12-12 2 16,12-11 0-16,10-8 2 15,4-10 0-15,8-8-4 16,8-4 5-16,-3-1-4 0,-1 2 0 16,-6-2 0-16,-6 5 0 15,-4 1-1-15,-12 5 3 16,-5 1 1-16,-3 4 1 16,-7 5-3-16,-7 8-1 15,-6 4 1-15,-8 2 0 0,-4 10-1 16,-11 4 1-16,-4 8-2 15,-3-1 1-15,-1 6 0 16,3 2-1-16,6 2-1 16,2 0-28-1,3-5-80-15</inkml:trace>
  <inkml:trace contextRef="#ctx0" brushRef="#br0" timeOffset="121361.48">10528 13716 277 0,'-4'0'68'0,"3"0"-48"15,1 0 18-15,0 0-19 16,0 7-14-16,0 11-5 15,7 9 5-15,1 10 1 16,1 15 0-16,4 11 0 16,-1 8 1-16,5 7-2 15,-2 5-5-15,4 2 1 0,3-3 1 16,-5-5 1-16,1-5-2 16,-4-12 0-16,-2-12 0 15,-4-17 0-15,-1-12 0 16,-5-12 2-1,-2-7 4-15,-3-8 77 16,-13-23-12-16,-6-12-60 0,-7-15 4 16,-5-16-16-16,-5-11-2 15,-1-10-1-15,2-3-5 16,4 2-15-16,2 4 6 16,7 11 7-16,1 9 7 15,9 12 3-15,0 10 1 0,4 8-1 16,6 5 1-16,3 5-2 15,2 5 2-15,0 4-3 16,7 5-1-16,12 8 1 16,0 9-2-16,10 1-1 0,1 20 3 15,4 12 2-15,4 13-1 16,2 6 1-16,-1 9 0 16,-1-2 0-16,2-2 0 15,-4-5 0-15,3-4 0 16,0-6 0-16,1 0 1 0,-1-6-2 15,-1-1 2-15,-8-2-10 16,-3-3-18-16,-27-29-6 16,38 52-6-16,-31-31-20 15,-5-8-110-15</inkml:trace>
  <inkml:trace contextRef="#ctx0" brushRef="#br0" timeOffset="122308.78">10543 14330 227 0,'-39'13'0'0,"3"-5"4"16,8 2 12-16,6-5 2 0,4-2-11 15,5-3-4-15,6 2 13 16,2-2 37-16,2 0-16 16,-3 0-16-16,-2-2 6 15,5 2 7-15,-2 0-5 16,0-1-5-16,1 1-7 0,1 0-10 15,3 0-3-15,0 0-3 16,0 0-3-16,10-10-3 16,10-4 2-16,4-9 1 15,10-7 3-15,5-8-1 16,4-1 1-16,-1-4 0 0,2 1-2 0,-6 2 2 16,-6 3-2-16,-7 6-17 15,-6 1-14-15,-4 3-38 16,-6 0-105-16</inkml:trace>
  <inkml:trace contextRef="#ctx0" brushRef="#br0" timeOffset="122527.51">10874 13522 485 0,'2'16'1'0,"0"11"-5"15,3 9 2-15,8 6 0 16,8 12 1-16,4 8 1 16,9 2-1-16,6 6 2 15,8-6-2-15,5 2 1 0,1-7-2 16,-5-9 4 0,-7-9-15-16,-9-18-190 0</inkml:trace>
  <inkml:trace contextRef="#ctx0" brushRef="#br0" timeOffset="122816.19">10899 13516 492 0,'-13'-5'-6'16,"1"-2"6"-16,3 0 4 0,4-6-2 15,3 1 1-15,2-4-1 16,0-4 0-16,2 2 1 16,9-4-2-16,7 3 1 15,3 10 0-15,6 3-1 0,2 6-1 16,1 14-1-16,1 12 1 16,-4 16 0-16,0 11 0 15,-4 9 0-15,0 8 0 16,-1-2-23-16,0-7-85 15,-1-21-184-15</inkml:trace>
  <inkml:trace contextRef="#ctx0" brushRef="#br0" timeOffset="123240.32">11271 13218 561 0,'-3'0'0'0,"1"6"-5"15,2 17-3-15,0 13 7 16,0 11 0-16,5 11 0 16,5 8 1-16,11 2 0 15,4 1-1-15,5-4 1 0,1-3 2 16,0-12-2-16,-4-11 2 16,-7-10-2-16,-8-17 0 15,-10-12 0-15,-2-5 7 16,-12-23-3-16,-5-15-2 15,-9-18-2-15,-1-10 0 16,4-10 1-16,-2-4-1 16,5 1-1-16,2 9-2 15,6 14 1-15,5 13 3 0,2 14 0 16,5 13 2-16,0 9 8 0,0 5 2 16,7 5-10-16,7 2-3 15,7 3-1-15,6 15 0 16,6 7 1-16,4 13 0 15,6 10 0-15,-1 8 1 16,1 3-1-16,-1 4 0 0,-3-3-23 16,-5-13-20-16,-7-11-22 15,-8-13-49-15,-6-16-74 16</inkml:trace>
  <inkml:trace contextRef="#ctx0" brushRef="#br0" timeOffset="123427.81">11368 13755 481 0,'-7'3'4'16,"7"-3"-1"-16,0-17 1 16,12-6-1-16,6-15-3 15,8-6 1-15,8-9-1 16,-2-8-51-16,2-9-256 15</inkml:trace>
  <inkml:trace contextRef="#ctx0" brushRef="#br0" timeOffset="123677.17">11790 12789 496 0,'9'-29'5'16,"-7"12"16"-16,-2 11 9 0,0 6-1 15,-2 23-20-15,-10 15-9 16,0 12-5-16,0 14 5 15,5 14 0-15,4 6 2 16,3-1-3 0,12-7 1-16,15-12 0 15,5-15-1-15,6-19 1 0,7-23 3 16,1-18 1-16,3-27-1 0,1-17 1 16,-1-12-1-16,-5-6-1 15,-4 1-2-15,-11 8 1 16,-13 11-48-16,-13 15-86 15</inkml:trace>
  <inkml:trace contextRef="#ctx0" brushRef="#br0" timeOffset="125048.46">11336 15293 493 0,'-6'-4'2'16,"-1"-2"2"-16,-1 2 12 15,5 0 12-15,0 2-3 0,1 2 5 16,2 0-11-16,0 11-12 16,7 9-6-16,9 14 2 15,6 11 8-15,4 11 0 16,5 7-6-16,6 3-2 16,0 2-1-16,-1-4-1 15,0-5 0-15,-2-6 0 0,-7-8-48 16,-7-9-51-16,-10-11-62 15</inkml:trace>
  <inkml:trace contextRef="#ctx0" brushRef="#br0" timeOffset="125334.21">11490 16454 426 0,'-7'13'5'0,"-3"-5"-5"16,3-2 3-16,4 0 25 0,1-5 1 15,2-1 10-15,0 0 2 16,0-11-26-16,9-10-7 16,8-16 10-16,8-19 2 15,7-19 2-15,11-15 3 16,9-14-9-16,4-4-9 15,0 6-4-15,-6 12-3 0,-11 18-9 16,-16 18-93-16,-17 13-89 16</inkml:trace>
  <inkml:trace contextRef="#ctx0" brushRef="#br0" timeOffset="125613.68">10847 15789 536 0,'-25'7'1'0,"13"-7"2"15,10 0 3-15,2-7-10 16,5-3 5-16,5-8-2 16,9-4 2-16,3-3 8 15,0-10 12-15,4-10-8 16,2-7 0-16,5-7-6 15,1-7-5-15,1 0-1 0,0 0-3 16,-1 2-62-16,-3 5-42 16,-2 9-43-16,0 11-9 15</inkml:trace>
  <inkml:trace contextRef="#ctx0" brushRef="#br0" timeOffset="125975.47">11671 15247 244 0,'21'36'148'0,"-6"-3"-107"0,2 7 7 16,-2 1-23-16,2-2-13 15,-3 0-8-15,-1-5 0 16,-4-7-4-16,-4-6 2 16,-3-8-2-16,-2-4 4 15,-2-9 34-15,-12 0-5 0,-6-13-27 16,-4-12-4-16,-1-11 0 15,1-14-1-15,4-3-1 16,5-4-1-16,8 1 0 16,7 10 2-16,0 11-2 15,5 6 2-15,7 11 2 16,0 9 1-16,6 8-5 0,-2 1 3 16,6 12-2-16,5 9 1 15,1 3 0-15,3 4-1 16,3 2 1-16,2-3-1 15,-4 1 0-15,-1-6-34 16,-8-13-42-16,-7-9-28 0,-7-29-52 16,-9-17-58-16</inkml:trace>
  <inkml:trace contextRef="#ctx0" brushRef="#br0" timeOffset="126712.6">11958 14366 432 0,'-5'-13'65'0,"2"10"-14"16,3 3-26-16,2 13-26 16,10 17-4-16,6 13 5 15,9 15 0-15,2 13-1 16,5 8 1-16,0 1 0 16,0-2 0-16,0-8 3 15,-4-9-3-15,-1-13 0 16,-5-13 3-16,-6-9-4 0,-4-12 3 15,-9-5 0-15,-5-9 0 16,-3-6 5-16,-13-9 3 16,-9-9-12-16,-6-1-3 0,1 4-17 15,-1 1 9-15,1 13 4 16,1 7 5-16,4 1-6 16,3 23 6-16,4 6 1 15,5 10 3-15,8 4 6 16,5 4-1-16,7 2-1 15,13-3-2-15,7-7-1 0,2-5 0 16,3-12 1-16,-1-14 2 16,-4-9-6-16,-4-20-7 15,-5-17 5-15,-3-13 4 16,-8-9 1-16,-6-7 0 16,-1-2-1-16,0 6 1 0,-3 6-3 15,-2 13 2-15,-3 11 0 16,1 13 1-16,5 9 14 15,0 9 11-15,2 1-12 16,0 11-18-16,14 7 0 16,3 4 3-16,5 7 1 0,7 0 1 15,1-2 1-15,2-6-1 16,-1-9 0-16,-2-8 1 16,-7-4-1-16,-7-12 1 15,-6-16 2-15,-9-10-3 16,0-8-20-16,-11-11-26 15,-9-6-19-15,-7-1 26 0,0 7-15 16,0 5-52-16,1 11 91 16,4 12 83-16,6 11 25 15,5 10-30-15,6 6-6 16,5 2-25-16,0 7-33 16,14 9-4-16,9 7 3 15,6 8 1-15,5 5 1 0,5 4 0 16,3 4-1-16,3 8 0 0,-3 2-1 15,-5-3-36-15,-8-6-46 16,-8-5 5-16,-6-15-239 16</inkml:trace>
  <inkml:trace contextRef="#ctx0" brushRef="#br0" timeOffset="126915.73">12162 14408 653 0,'-4'6'-1'16,"1"-6"-38"-16,1 0-87 15,2-4-172-15</inkml:trace>
  <inkml:trace contextRef="#ctx0" brushRef="#br0" timeOffset="127402.66">12729 14077 411 0,'-45'-16'25'15,"4"5"-9"-15,6 8 28 16,9 3 8-16,6 8-22 0,5 16-16 31,10 8-12-31,5 12-6 0,0 8 4 16,10 5-1-16,9 0 1 0,4-5 1 15,5-6-1-15,4-14 0 16,0-12 0-16,0-16 4 16,-1-8-3-1,-6-23 1-15,-4-12 3 0,-3-11-2 16,-9-9 0-16,-3-7-3 0,-6-1 0 16,0 0 0-16,0 8 0 0,0 15 2 15,-6 10-2-15,4 18 0 16,-1 10 23-16,-1 6 6 15,3 16-22-15,1 15-4 16,0 8-4-16,10 7 4 0,9 8-2 16,8 2 1-16,7-5-2 15,5-5 2-15,8-6-4 16,4-10 1-16,2-10-26 16,-3-13-39-16,-2-7-109 15</inkml:trace>
  <inkml:trace contextRef="#ctx0" brushRef="#br0" timeOffset="129431.48">12481 16579 413 0,'-12'-12'8'0,"-1"2"-4"16,2 2 0-16,3 3 1 16,1 1-1-16,-3 1 1 15,1-1 14-15,2 0 10 16,0 0 0-16,-1 3 8 15,3-1 1-15,5 2 2 0,0 2-17 16,11 14-25-16,10 14 1 16,10 13 4-16,5 16 4 15,7 9-1-15,2 14-4 16,0 4-1-16,3-1 0 16,1-1 0-16,1-7-1 15,-3-9-5-15,-8-11-38 0,-10-14-28 16,-14-21-46-16,-15-18-179 15</inkml:trace>
  <inkml:trace contextRef="#ctx0" brushRef="#br0" timeOffset="129887.04">12460 16540 458 0,'-22'-11'4'0,"2"4"6"16,6 2 26-16,1 1 2 15,8 1-20-15,3 0-7 0,2 3-2 16,7 0-9-16,13 5-5 16,11 10 4-16,8 7 1 15,13 10 3-15,4 7-2 16,4 10-2-16,-3 1 2 16,3 3 0-16,-13-8-2 0,-11-8 2 15,-7-10-1-15,-12-13 0 31,-10-14 1-31,-7-16 9 0,-7-20 19 16,-10-16-18-16,-5-17-7 0,-2-15-4 16,-2-7 0-16,1-2-1 15,10 9-2-15,3 9 2 0,10 18-2 16,2 19 2-16,2 14 0 16,11 15-2-16,3 9 1 0,7 14 0 15,5 15 4-15,6 9 2 16,7 11-2-16,6 6 0 15,1 6 1-15,1 1 1 16,-5-3 4-16,0-7-3 16,-7-7-4-16,-6-6 0 15,-6-10 0-15,-6-9 0 0,-1-14-24 16,-2-6-74-16,2-1-174 16</inkml:trace>
  <inkml:trace contextRef="#ctx0" brushRef="#br0" timeOffset="130527.38">13580 16001 679 0,'-52'-33'-29'16,"-1"8"-15"-16,0 10 22 0,1 15 18 15,6 6-1-15,0 22-5 16,9 10 12-16,5 8-2 15,8 9 7-15,14 7 2 16,10 8-6-16,7-1 0 16,16 1-3-16,9-4 0 0,4-10-1 15,-2-12 1-15,4-10 0 16,-6-18-1-16,-1-12-3 16,-3-10 4-16,-4-24 2 15,-2-16 3-15,-7-17-1 16,-3-12-3-1,-7-7 0-15,-3-2-1 16,-2 6-1-16,0 12-5 0,-5 16 6 0,-2 18-1 16,2 14 5-16,3 18 18 15,2 4 1-15,0 23-19 16,12 6 0-16,3 9-2 16,7 3 1-16,5 2-1 0,2-2-2 15,2-12 0-15,-3-8-1 16,-1-12 1-16,-7-13-2 15,-7-6-1-15,-10-24 5 16,-3-16 3-16,-9-15-1 16,-10-16-1-16,-10-11-1 15,-7-8-2-15,-1-4 0 0,1 5-1 16,4 13-2-16,5 19 0 16,6 19 2-16,3 19 1 15,7 19 9-15,2 10 4 16,4 23-9-16,5 10-3 0,1 11-2 15,19 10 1-15,9 5 1 16,7 5 0-16,8-1-1 16,5-7 1-16,5-8-1 15,1-10-1-15,-6-14 1 16,4-14-3-16,-5-14-39 16,-3-14-15-16,-9-21-53 0,-4-15-125 15</inkml:trace>
  <inkml:trace contextRef="#ctx0" brushRef="#br0" timeOffset="131638.29">14016 15434 250 0,'-23'-37'240'0,"-3"10"-228"0,-6 13 31 15,6 10 2-15,-3 4-25 16,6 20-14-16,4 13 0 16,6 11-1-16,6 9-3 15,7 4-1-15,3 6-1 16,14-1 1-16,5-5-1 0,9-9 0 31,-1-8-1-31,1-15 0 16,-1-15-1-16,-4-10 0 0,-7-14 2 0,-4-17 0 15,-8-13-2-15,-5-8-4 16,-2-5-11-16,-6-4-2 16,-4 3 8-16,-3 6 8 0,2 9 3 15,3 13 0-15,0 10 4 16,2 15 25-16,6 5-2 15,0 18-23-15,2 8-5 16,10 12 2-16,1 5 0 16,8 1-1-16,4 1 1 0,1-7 0 15,3-8-2-15,1-10 1 16,3-14-2-16,-5-6-16 16,-1-18 6-16,-5-15-3 15,-8-14-4-15,-6-11 13 0,-8-10 4 16,-2-9 4-16,-12-2-2 15,-4 3 0-15,-2 4 0 16,0 11 0-16,1 15 2 16,0 15 18-16,6 14 21 15,-1 14-5-15,6 3-21 16,1 19-7-16,5 9-7 0,2 8-3 16,9 3 1-16,6 6 1 15,12-2 0-15,7-6-1 16,5-6 1-16,0-8-1 15,2-10 1-15,-3-13-2 0,-6-2-8 16,-9-20 8-16,-9-12 3 16,-13-7 2-16,-1-10-1 15,-15-6-1-15,-5-4 0 16,-4 2-1-16,0 7 1 16,3 8-1-16,3 10 2 15,5 10 10-15,6 12 9 0,2 8 5 16,5 4-10-16,0 8-18 15,12 17-3-15,10 8 1 32,7 16 4-32,10 9 1 0,8 12-1 15,7 7 0-15,3 3-3 0,2 2-13 0,-5 2 4 16,-5-4-5-16,-11-7 2 16,-11-6 5-16,-8-10 4 15,-8-13 6-15,-6-12 1 16,-3-10-1-16,-2-13 1 0,-5-9 4 15,-10-11 4-15,-2-20-5 16,-10-16-1-16,-2-19-2 16,-2-16-1-16,1-13 1 15,3-9-1-15,3-5 0 16,5 1 0-16,6 4-2 16,6 6 4-16,0 9-2 0,-5 12 0 15,4 10-1-15,-4 19 0 16,-3 8 0-16,-3 16 1 15,0 13 1-15,1 11-5 16,2 7 2-16,3 21-1 0,8 13 1 16,4 5 1-1,2 11 0-15,13-1 0 0,11-4 0 16,10-4 0-16,3-7 0 16,4-9 1-16,4-6-1 15,-4-1 1-15,-2-7-1 16,-7-1 1-16,-5-3 1 0,-9 0-2 15,-6-2 2-15,-7 3 0 16,-7 0 1-16,0 4 2 16,-12-1 0-16,-6-3-4 15,-5-2 1-15,-4-8-32 16,-2-5-113-16</inkml:trace>
  <inkml:trace contextRef="#ctx0" brushRef="#br0" timeOffset="131778.94">14317 14453 735 0,'-7'4'11'16,"0"-3"-12"-16,7 7-47 16,0-3-24-16,0-1-127 15</inkml:trace>
  <inkml:trace contextRef="#ctx0" brushRef="#br0" timeOffset="132264.73">14819 14376 447 0,'-14'-12'1'0,"1"6"22"16,6 6 16-16,2 11-6 15,5 13-25-15,0 9 0 16,2 10 2-16,8 3 0 16,5 5-2-16,2-2-1 15,5-7-6-15,-2-9 0 0,-2-8 0 16,-2-12-1-16,0-13-1 15,-6-4-3-15,-3-19 6 16,-6-12 0-16,-1-5-1 16,0-6-1-16,-5-1-1 15,-5 5 0-15,5 6 2 16,-2 9-1-16,2 9 13 0,5 9 21 16,0 9-10-16,3 6-23 15,10 13-1-15,5 8 3 16,6 7 4-16,3 5-3 15,3 1-3-15,1 4 1 0,3 1-1 16,-2-6 0-16,0-1 0 31,-3-4-2-31,-4 1 3 16,-4-7-12-16,-6-1-40 0,-6-7-28 0,-9-10-70 16</inkml:trace>
  <inkml:trace contextRef="#ctx0" brushRef="#br0" timeOffset="132748.79">14495 14553 436 0,'-4'0'6'0,"4"0"25"15,0 0-13-15,5 0-12 16,11 5 17-16,4 10 20 16,9 4 4-16,5 14-20 15,5 4-8-15,3 8-9 0,-4 2-6 16,1 1-4-16,-2-2 2 15,-4 0-2-15,-1-9-1 16,-5-3 2-16,-7-9-49 31,-8-7-47-31,-10-15-26 16,-4-3-263-16</inkml:trace>
  <inkml:trace contextRef="#ctx0" brushRef="#br0" timeOffset="132899.11">14320 14487 678 0,'-7'0'4'0,"2"0"-1"15,3 0-3-15,2 0 0 32,-4-5-36-32,-1-6-161 0</inkml:trace>
  <inkml:trace contextRef="#ctx0" brushRef="#br0" timeOffset="134781.63">15128 11526 368 0,'0'-12'3'16,"0"5"3"-16,-2-1 8 16,-5 3 10-16,0-2-7 0,-1 0-3 15,0-4 10-15,-1 1 6 16,0 0-5-16,-4 2 0 16,3 2 6-16,-7 6-6 15,0 0-7-15,-3 11-10 16,-6 14-7-16,4 13 5 0,0 7 4 15,5 13-1 1,7 6-1-16,10 2-4 0,12 0-1 16,17-2-2-16,8-4 0 15,12-9 0-15,7-11-2 16,3-15 2-16,1-13-1 16,-7-12-48-16,-6-22-64 15,-15-18-159-15</inkml:trace>
  <inkml:trace contextRef="#ctx0" brushRef="#br0" timeOffset="134969.12">15082 11906 444 0,'-2'9'-2'0,"2"-8"-2"15,0-1-1-15,9 0 8 16,5-13 12-16,2-12 42 15,3-10-10-15,5-7-27 0,5-12-16 16,1-4-10-16,-4-9-216 16</inkml:trace>
  <inkml:trace contextRef="#ctx0" brushRef="#br0" timeOffset="135735.51">15374 11305 606 0,'7'12'-11'0,"6"13"6"15,6 8 4-15,6 9-1 16,3 10 4-16,2 5 10 16,2 4-2-16,-1-2-11 0,-4-8 4 15,-3-6-3-15,-9-9 0 16,-5-13-1-16,-10-14 2 16,0-9 3-16,-15-16 3 15,-4-17-4-15,-1-9-5 16,-4-12 1-16,2-5 0 15,1-1-1-15,0-1 2 0,2 6 1 16,2 6-1-16,2 10 0 16,6 7 1-16,2 13-1 15,2 6 1-15,5 4 0 16,0 4-2-16,0 5 0 16,11 0-4-16,5 1-3 15,9 14 5-15,3 6 2 0,3 8 0 16,-1 5 1-16,-3 3 0 15,-3-1 1-15,-6-6 1 16,-7-5 1-16,-2-8-1 0,-6-12 0 16,-1-5 1-16,-2-18 12 15,1-16-4-15,-1-9-11 16,2-9 0-16,1-5-1 16,0 4-3-16,3 6 4 15,-3 12 0-15,1 11 0 16,1 10 6-16,2 10 2 0,4 4-6 15,1 11-2-15,5 7 1 16,4 7 1-16,4 7-2 16,2 6 2-16,5-1-2 15,2 0 0-15,2-4 0 16,1-10 2-16,0-9-46 0,-1-14-55 16,-4-9 28-16,-4-21 43 15,-3-11 24-15,-8-7 7 16,-2-9 0-16,-6-6 1 15,-4-3 7-15,0-2-2 16,-2 4 1-16,0 7 4 0,-1 11 3 16,-2 8 11-16,0 17 7 15,0 8 2-15,-8 8-3 16,0 5-14-16,-1 9-5 16,0 15-9-16,-2 20-5 15,0 9 0-15,3 15 1 16,3 5 1-16,5 9-1 0,3-2-3 15,13-5 2-15,5-7 0 16,5-7-1-16,3-14 1 16,-2-14-1-16,2-16-23 15,-2-17-60-15,-7-15-43 0</inkml:trace>
  <inkml:trace contextRef="#ctx0" brushRef="#br0" timeOffset="135906.81">16008 11371 137 0,'-5'7'424'15,"5"-7"-428"-15,5-3 0 16,16-15 7-16,6-11-4 16,7-8 2-16,3-8-12 15,-3-10-191-15</inkml:trace>
  <inkml:trace contextRef="#ctx0" brushRef="#br0" timeOffset="136331.31">16287 10807 530 0,'0'-5'67'15,"0"5"-51"-15,3 2-13 0,7 18-6 16,2 10 3-16,0 12 12 16,0 13 6-16,8 12-14 15,-1 4-2-15,-2 6-1 16,7 0-1-16,-1-6 1 15,4 0 0-15,2-10-2 16,-5-10 2-16,-2-9-3 0,-3-16-16 16,-9-12 13-16,-5-14 1 15,-5-5 6-15,-5-22 4 16,-9-13-4-16,-2-14-1 16,-5-8-1-16,1-8 0 0,-1-2 1 15,0 1-3-15,3 7 3 16,3 5 0-16,1 11-1 15,4 7 1-15,2 11 0 16,3 6 8-16,1 6 1 16,3 4-3-16,1 5-2 15,0 2 1-15,8 5-4 0,11 2-4 16,8 4-2-16,5 9 0 16,11 10 4-16,0 4 0 15,2 2 1-15,-2 4 0 16,-3-1 2-16,-3-4-3 15,-4-3 0-15,-6-5-42 0,-8-11-49 16,-6-9-91-16</inkml:trace>
  <inkml:trace contextRef="#ctx0" brushRef="#br0" timeOffset="136534.44">16412 11255 438 0,'-15'13'8'16,"8"-6"26"-16,4-6 4 16,3-1-7-16,5-8-11 15,17-16-10-15,8-12-3 16,11-10-6-16,12-11 2 16,4-9-3-16,3-2-1 15,-1-3 0-15,-8 3-132 0</inkml:trace>
  <inkml:trace contextRef="#ctx0" brushRef="#br0" timeOffset="137847.43">15944 12582 100 0,'10'-7'385'0,"1"-4"-385"16,0-1 6-16,5-3 9 15,0-5 2-15,2 3-12 16,-9-3-4-16,-2 1-1 15,-7-3 0-15,0-1 2 0,-15 4 1 16,-9 1 6-16,-5 7 12 16,-5 7 15-16,-6 4-15 15,-1 15-1-15,4 15-11 16,1 8-7-16,9 8-1 16,10 4-3-16,17 1 0 15,7 1-2-15,22-4 2 0,13-5-2 16,11-2 2-16,8-5-1 15,6-7-1-15,7-10-10 16,-3-1-1-16,2-5 13 16,-9 1 1-16,-5 0-1 15,-11 5 3-15,-6 6-1 16,-17 6-1-16,-9 1 1 0,-12 5 0 16,-8 3 0-16,-18 1 8 15,-6-2 3-15,-12 0 2 16,-2-5-2-16,-7-8-6 15,3-6-2-15,-2-10-2 16,13-10-1-16,6-10-8 0,10-18-49 16,14-11-73-16</inkml:trace>
  <inkml:trace contextRef="#ctx0" brushRef="#br0" timeOffset="138066.16">16470 12494 550 0,'3'-7'151'0,"-3"7"-148"16,4 0-7-16,6 20-3 15,7 10 4-15,3 10 2 16,6 8 3-16,6 7 0 16,7 4-4-16,0 0 4 15,5-2-4-15,4-2 4 16,-4-7-13-16,-4-6-72 15,-9-14-42-15,-16-12-242 0</inkml:trace>
  <inkml:trace contextRef="#ctx0" brushRef="#br0" timeOffset="138301.27">16392 12443 549 0,'-12'-32'2'15,"3"0"10"-15,9 0 12 16,0-1-1-16,14 5-10 16,4 4-2-16,3 9 0 0,5 11-11 15,-1 4-5-15,-1 25 2 16,-7 14 2-16,0 11-8 16,-2 9-11-16,2 5 12 15,3 0-11-15,4-5-30 0,9-12-60 16</inkml:trace>
  <inkml:trace contextRef="#ctx0" brushRef="#br0" timeOffset="138879">17215 12127 577 0,'-39'-27'-4'0,"-3"2"6"15,-1 8 1-15,4 9 7 16,-3 8-2-16,1 10-3 16,0 18 2-16,4 9-4 0,8 11-3 15,8 6 1-15,13 6 0 16,8-3-1-16,8 1 0 16,18-13-1-16,8-8-1 15,3-14 0-15,6-16 1 16,-1-7 0-16,-3-20-1 15,-3-12 2-15,-9-14-4 0,-7-6 1 16,-10-7-20-16,-4-3 4 16,-6 1 4-16,0 9 10 15,-7 10 6-15,-2 10 2 16,1 14 22-16,3 9 19 0,0 9-21 16,3 7-11-16,2 15-14 15,0 8 0-15,3 7 1 16,11 2 2-16,-1-1-2 15,11-6 2-15,-2-4-1 16,6-11-2-16,0-10 1 0,5-7-2 16,-6-14 2-16,0-15-1 15,-7-10-1-15,-6-8 1 16,-4-6-2-16,-7-1-3 16,-3 1 6-16,0 7 1 15,0 10 0-15,-3 9 1 0,1 13 18 16,2 6 10-16,0 8-6 15,0 8-30 1,9 8 4-16,4 5 4 0,8 8 1 16,2-1-3-16,1 4 3 15,3 4-2-15,-1-4-7 0,-4-3-96 16,-8-12-195-16</inkml:trace>
  <inkml:trace contextRef="#ctx0" brushRef="#br0" timeOffset="139035.24">17174 11585 694 0,'-8'-6'4'0,"3"-1"4"16,3 6 3-16,2-3-11 15,0 1-46-15,0-2-174 0</inkml:trace>
  <inkml:trace contextRef="#ctx0" brushRef="#br0" timeOffset="139521.47">17605 11669 289 0,'7'3'455'0,"5"3"-464"15,-2 8-19-15,5 9 14 0,4 9 0 16,-2 7-3-16,0 4 10 16,-4 4 1-16,1-3 1 15,-4-4 4-15,-3-9 1 16,0-6 0-16,-4-9 0 16,-3-15 1-16,0-5 3 0,0-21 2 15,0-13-7-15,0-14 0 16,-3-11 0-16,3-6 1 15,0-2-1-15,0 11 0 16,3 8 2-16,2 18-2 16,-3 11 9-16,1 16 18 15,2 7-12-15,1 6-16 0,5 13 2 16,5 6 1-16,4 5 0 16,5 2 0-16,3-3-1 15,7-8 2-15,1-12-1 0,-2-9-1 16,-2-7 2-16,-7-20 0 15,-6-10 0-15,-2-9 2 16,-8-6-3-16,-4-4 2 16,-3 1-3-16,-1 2 1 15,4 3 0-15,0 7-1 0,5 4 0 16,9 3-1-16,2 4-5 16,2-4-138-16</inkml:trace>
  <inkml:trace contextRef="#ctx0" brushRef="#br0" timeOffset="142505.54">10508 16360 245 0,'11'-20'-14'16,"-2"2"1"-16,-6 6 11 0,2 4 4 15,-5 6 7-15,0-1 43 16,0 3 7-16,0 0-28 15,-1 0-11-15,-4 3-4 16,-1 3-8-16,3 1 0 16,1 2 0-16,-1 2 4 0,3 1 7 15,0 1-1-15,0-1 1 16,7 2 1-16,-2 1-5 16,-2-2-6-16,1 2-5 15,-4 2-1-15,0-1 1 0,-4-1-1 16,-6 5-1-16,-9 0 2 15,-6 2 4-15,-4 0 2 16,-5 2-5-16,-5-1-1 16,-8-2 0-16,1 3 4 15,-5-5-1-15,0 1 0 16,-7-3-2-16,2 1-1 16,0 0-2-16,-1 2-2 0,-3 0 0 15,-1-1 0-15,-3 1 2 16,-4-2-2-16,-2-1 0 0,-2-2-3 15,0-4 4-15,-3-3-1 16,4-4-1-16,3-4 2 16,6 0-1-16,4-14-1 15,4-2 2 1,4-8-2-16,3-2 1 16,1-6-2-16,2-4-1 0,1 0 1 15,2-6 1-15,0-3 0 16,0 0 0-16,1 0 0 0,5-1-1 15,0 0 2-15,6 1 0 16,4 0 0-16,4 3 0 16,4 5-1-16,5 4 1 15,0 8 0-15,5 8-18 16,2 7-26-16,3 3-54 16,2-1-253-16</inkml:trace>
  <inkml:trace contextRef="#ctx0" brushRef="#br0" timeOffset="143462.19">8434 15930 431 0,'-7'13'-2'0,"-3"3"-2"16,2 3-1-16,-1 8 4 0,-1-1 1 16,0 5-1-16,-2 0 5 15,2 1-4-15,0 3 1 16,-3 7 1-16,2 7 3 16,1 2 1-16,-3 9-3 15,-1 0-2-15,5 2 1 16,-3 3-2-16,9-1 1 15,-1 2 1-15,4-2 0 0,0-1 0 16,6 1-1-16,5-9-1 16,-2-1 1-16,1-11 0 15,-2-13-1-15,-1-9 1 16,-5-10-1-16,-2-11 4 0,0-9 44 16,0-14-18-16,0-11-27 15,-5-12-1-15,-1-8-3 16,0-7 0-16,-2-3-8 15,-1-2-14-15,-1 0 12 16,0 2 7-16,1 5 3 0,-1 2 1 16,0 3 0-16,3 7 0 15,-2 4 1-15,0 3 0 16,2 5 2-16,0 1-1 16,1 6 5-16,1 1-3 15,1 4-3-15,4 3 0 16,0 0 0-16,0 8-1 0,3 3-1 15,5 7 0-15,4 2-2 16,5 11 2-16,4 13 2 16,4 5-2-16,4 8 2 15,5 6-2-15,4 1 1 16,5-2 1-16,3-3-1 16,7-5 0-16,-4-7 0 15,4-10 1-15,-4-6-2 0,0-5 0 16,-7-6 1-16,-4-2-3 0,-4-10-3 15,-7-3-23-15,-4-6-32 16,-9-6-68-16</inkml:trace>
  <inkml:trace contextRef="#ctx0" brushRef="#br0" timeOffset="144603.07">5395 16338 262 0,'-15'-28'-8'0,"-2"1"10"16,1-1 13-16,0 3 0 15,4 3 17 1,-2 2 0-16,2 7 4 15,4 1 2-15,0 9-6 0,4 1 8 0,2 2-19 16,1 9-22-16,1 8 1 16,0 5 1-16,1 6 1 0,8 5 0 15,6 1-1-15,7 2 3 16,5 1-2-16,2 1 3 16,6-1 0-16,5 4-1 15,-1 2-2-15,3-1-1 16,-1 3 0-16,-2 0 0 15,2 1 1-15,-1-3-2 16,-2-4 2-16,-8-3-4 0,-3-13-55 16,-11-14-76-16</inkml:trace>
  <inkml:trace contextRef="#ctx0" brushRef="#br0" timeOffset="145573.56">5219 16167 315 0,'-5'-5'-5'16,"-2"-1"5"-16,2 1-7 0,-1 4-5 16,5 1-17-16,-7 0 20 15,3 0 7-15,-2 0 2 16,1 6 0-16,3 0 0 15,-2-3-27-15,2 4-160 16</inkml:trace>
  <inkml:trace contextRef="#ctx0" brushRef="#br0" timeOffset="146089.7">5162 16018 526 0,'-7'-10'-9'0,"-2"2"11"16,0 1 7-16,4 3-6 16,-1 2-2-16,-1 2-1 15,-2 2-1-15,-1 9 0 16,-5 5 1-16,3 5 3 0,-2 4 9 31,6 6 4-31,4 1-5 16,4 1-4-16,2 7-5 0,14 0 0 0,7 3 0 15,13 2 1-15,8 3-2 0,12 2 9 16,6 1 1-16,8 7-3 16,9 3-5-16,2 6 1 15,2 5-2-15,-3 2-1 16,-4 2 1-16,-6-3-2 15,-11-7 2-15,-10-11-22 16,-17-15-37-16,-20-19-47 0,-12-16-121 16</inkml:trace>
  <inkml:trace contextRef="#ctx0" brushRef="#br0" timeOffset="146528.04">5557 16929 467 0,'-12'-4'3'16,"3"-1"20"-16,2-6 2 16,4-7-12-16,3-6-13 15,0-12 0-15,8-12 0 0,3-10 0 16,1-6-1-16,1-5-27 16,-4 2-40-16,1 2 6 15,-4 2 28-15,-2 11-17 16,-1 9 78-16,-3 14 47 15,0 6 10-15,0 13-24 0,2 8-13 16,5 4-30-16,6 14-30 16,8 11 9-16,11 3 4 15,7 12-1-15,5 0 5 16,7-1-3-16,-2-4 2 16,0-10 0-16,-10-9-2 15,-5-13 3-15,-10-6-8 0,-7-24 8 16,-14-11 3-16,-3-10-2 15,-3-9-5-15,-16-5 5 32,-4 6-3-32,-6 4-2 0,-2 12 2 15,-1 15-1-15,2 19 0 0,1 8-5 0,3 21 0 16,7 9-43-16,3 0-60 16,7-8-130-16</inkml:trace>
  <inkml:trace contextRef="#ctx0" brushRef="#br0" timeOffset="146856.14">5832 16005 543 0,'0'0'74'16,"6"0"-79"-16,9 0-15 15,14 0 16-15,9 7 2 16,7 4 3-16,5 5-3 15,2 0 2-15,-1 4-1 16,0 1 1-16,-4 1 1 0,-9 4-1 16,-6-3 0-16,-10 4 1 15,-8-4-2-15,-6-6 1 16,-8-1 2-16,-5-10 1 16,-9-6 15-16,-6-1 17 15,-5-21-14-15,-1-9-5 16,1-8-12-16,1-2-3 0,7-5-2 15,5 0-3-15,9 5-13 16,3 6-37-16,0 3-43 16,0-3-113-16</inkml:trace>
  <inkml:trace contextRef="#ctx0" brushRef="#br0" timeOffset="147492.07">6272 15762 531 0,'7'4'3'0,"5"3"-14"16,5 6 9-16,5 1 4 0,6 9 1 31,-3 0-1-31,0 4-1 16,-3-2-1-16,-6-1 2 0,-3-7-2 0,-6-2 1 16,-2-10-1-16,-5-5 1 0,0 0 10 15,-3-15 6-15,-6-10 3 16,-3-8-14-16,0-7-4 15,0-6-2-15,2 1-1 16,5 4 0-16,3 6-2 16,2 3-1-16,0 8 4 15,4 8 4-15,9 6 6 0,4 6-9 16,4 4 0-16,2 6-2 16,0 9 1-16,4 7 0 15,-4 4 0-15,-2-1-1 16,-8-1-3-16,-2-6 2 15,-5-4-1-15,-6-7 4 16,0-7 9-16,0-4-1 0,-10-15-5 16,5-9-3-16,2-10-3 15,1-7 1-15,2-5 0 16,0 6-1-16,5 3-5 16,4 5 4-1,4 14 1-15,-3 8-1 16,4 9-1-16,-1 5 0 0,4 0 2 15,2 3 2-15,3 3 0 16,0-1-1-16,-3-5 2 16,-2 0-1-16,-3-11 2 15,-6-10 1-15,0-9 5 16,-6-8-2-16,-2-5 3 0,0-5 5 16,0 2-1-16,-2 1-2 15,-6 7-3-15,1 9-1 16,2 7-1-16,0 11 1 15,1 8-5-15,4 3-5 0,0 3-7 16,4 8-18 0,12 1-8-16,5 1-26 0,8-2-70 15,2-6-116 1</inkml:trace>
  <inkml:trace contextRef="#ctx0" brushRef="#br0" timeOffset="147716.26">6949 14660 493 0,'0'-15'7'0,"0"10"21"15,7 5-24-15,9 14-4 0,2 12 2 16,6 10 1-16,1 10 1 16,1 4-1-16,1 2-2 15,4-3 2-15,-1-4-2 16,6-8 1-16,1-6 0 15,-3-9 1-15,-2-7-3 0,-1-9-53 16,-11-6-84-16</inkml:trace>
  <inkml:trace contextRef="#ctx0" brushRef="#br0" timeOffset="147919.34">7136 15436 491 0,'-10'11'23'0,"5"-11"-16"16,3-2 21-16,2-14-12 15,7-11-14-15,10-9-4 16,8-10 0-16,6-8 2 16,3-6-2-16,-4-3-27 15,-1 4-91-15</inkml:trace>
  <inkml:trace contextRef="#ctx0" brushRef="#br0" timeOffset="148123.73">6865 14573 452 0,'-2'10'14'0,"2"7"-8"15,5 15-5-15,7 14 5 16,1 15 0-16,1 14-3 0,-1 6-1 16,-4 5 0-16,0-8-11 15,-4-17-150-15</inkml:trace>
  <inkml:trace contextRef="#ctx0" brushRef="#br0" timeOffset="148995.99">7324 14860 572 0,'-1'4'5'0,"1"-6"-10"31,12-16-5-31,11-10 10 0,6-11 0 16,10-6-1-16,1-11 2 15,1-1-1-15,2 2-1 16,-7 1-9-16,-6 8-30 16,-4 5-20-16,-13 4 3 15,-8 2-18-15,-5 5-89 0</inkml:trace>
  <inkml:trace contextRef="#ctx0" brushRef="#br0" timeOffset="149186.38">7486 14289 584 0,'5'0'3'0,"15"-2"-14"15,12-3 7-15,7 1 5 16,12 4 0-16,-1 0-1 0,0 16 1 16,-2 16 1-16,-13 13-5 15,-4 12-8-15,-12 9-6 16,-4 2-29-16,-8-11-70 15</inkml:trace>
  <inkml:trace contextRef="#ctx0" brushRef="#br0" timeOffset="149765.01">8287 13144 627 0,'0'21'-2'0,"0"14"-3"15,10 9 3-15,10 16 1 16,4 8 1-16,6 14-2 15,4 4 3-15,5 3 0 16,1 0-3-16,-2 0 3 0,-6-5 0 16,-5-11-6-16,-9-10-9 15,-8-15-5-15,-10-16 8 32,0-12 9-32,-14-13 3 15,-3-7 6-15,-5-18 2 0,-1-12-6 0,1-13 5 0,-1-14-8 16,0-9 0-16,4-9 0 15,0-5-2-15,4 1 2 16,1 4-2-16,3 5 4 16,4 6 3-16,2 6 4 15,3 7-2-15,2 2 0 0,0 6-3 16,0 4 1-16,5 6-3 16,4 8-1-16,6 11 0 15,2 13-2-15,5 6-1 16,3 23 2-16,6 17 1 15,-1 14 0-15,3 8 1 0,1 11 1 16,0 2-4-16,0 0 3 16,0-7-1-16,-2-7-1 15,-5-14-7-15,-9-17-54 16,-11-20-29-16,-7-15-188 0</inkml:trace>
  <inkml:trace contextRef="#ctx0" brushRef="#br0" timeOffset="151298.04">8253 13977 548 0,'18'-27'19'16,"3"-8"-23"-1,4-12 4-15,9-8 1 0,4-8-2 16,4-1-5-16,-3-2-22 16,2 2-1-16,-3-1 0 15,-2 7 10-15,-6 5 6 16,-7 13 6-16,-3 12 9 0,-3 5 1 31,-5 14 10-31,3 9 24 16,-1 12-14-16,4 11-5 15,3 8-6-15,3 6-4 0,1 2 0 16,-2 1-6-16,0 0 1 16,-1-8-2-16,-5-5 0 15,-4-11 0-15,-2-14 0 16,0-5 1-16,-4-23 4 16,0-13-13-16,0-7-24 15,1-4-9-15,-1 3 10 0,-2 7 27 16,-1 12 4-16,-3 4 31 15,3 13 16-15,0 10-9 16,3 1-27-16,6 8-21 16,7 4 10-16,7 7 2 15,7-7 3-15,7 2-2 16,4-9-3-16,1-5 2 0,-5-8-5 16,-4-15-9-16,-11-12-11 15,-8-9 3-15,-11-6 2 16,-7-3-2-16,-5-3 9 15,-12-2 7-15,-7 1 3 0,-5 2-1 16,2 3 4-16,0 9 21 16,4 9 21-16,4 12 4 15,5 10-8-15,6 10-22 16,4 4-18-16,4 19-5 16,0 11 4-16,9 15-3 15,9 11 2-15,6 10 3 0,0 9-4 16,3 6 2-16,0-4 1 15,-1-4-1-15,-6-5 0 16,-6-8-9-16,-6-12 0 16,-4-13 6-16,-4-10 2 15,0-7 2-15,-2-13 0 16,-10-7 3-16,0-4 4 0,-5-19-4 16,3-11-1-16,-1-10-3 15,3-12-1-15,6-4 0 16,6-4 0-16,0 0 0 15,11 3-1-15,5 4 2 0,9 4-1 16,4 3 1-16,5 3-2 16,4 8-6-16,5 5-7 15,-5 12 1-15,-4 12-13 16,-4 10-6-16,-10 18 4 16,-9 18-5-16,-8 14 27 15,-3 8 5-15,-15 8 2 0,-9 4 1 16,-6-4 2-16,-3-6 24 15,-2-4 6-15,-3-13 7 16,3-10-10-16,3-11-6 16,6-11-5-16,4-4-8 15,5-7-1-15,7 0-4 0,3-10-4 16,7-3-5-16,0-6 1 16,0 1 0-16,12-1 2 15,5 0-1-15,2 4-1 0,6 3-15 16,7 5-5-16,4 0 1 15,4 6 8-15,3 0 5 16,0-3 3-16,0-1 1 16,0-8 3-16,-1-3 2 15,-4-6-2-15,-3-9 2 16,-2-5 1-16,-5-7 0 0,-6-5 6 16,-3 0 2-16,-4-4-5 15,-6 2-2-15,-2 4-3 16,-5 7 2-16,-2 7-2 15,0 6 3-15,0 12-1 16,0 4 4-16,0 4-4 16,0 6-2-16,1 0-8 15,9 16 5-15,2 9 3 0,3 5-1 16,6 13 3-16,3 1-1 16,1 1-2-16,4-2 2 15,0-7-1-15,-1-9 0 0,-2-13 0 16,1-12-1-1,-1-4 1-15,-4-23 5 16,-2-12 8-16,-6-13-6 0,0-8 0 16,-5-5-5-16,-4-9-1 15,1-1 0-15,-6 0-1 16,0 8 0-16,-2 5 0 16,-5 10-1-16,-2 10 1 0,1 14 1 15,0 10 0-15,1 7 0 16,0 7 0-16,-3 2-3 15,5 20-2-15,3 8 2 16,2 10 0-16,0 6 1 16,7 8 0-16,11-2 1 0,2-4 0 15,3-1 0-15,6-8-1 16,1-8 1-16,1-6 0 16,1-7 2-16,-1-7-3 15,-2-7 1-15,-4-2-3 0,-5-16-51 16,-8-11-64-16,-1-10-246 15</inkml:trace>
  <inkml:trace contextRef="#ctx0" brushRef="#br0" timeOffset="151469.9">10267 12585 549 0,'0'2'91'15,"3"-5"-81"-15,14-15-14 16,7-5 2-16,1-6-7 16,-3-5-59-16,-1 1-65 0</inkml:trace>
  <inkml:trace contextRef="#ctx0" brushRef="#br0" timeOffset="151705.47">9529 12611 418 0,'-2'0'326'0,"-5"5"-322"15,5-5-6-15,2-11-94 0,0-28-317 16</inkml:trace>
  <inkml:trace contextRef="#ctx0" brushRef="#br0" timeOffset="154972.22">11059 16330 269 0,'17'1'-7'0,"-9"-1"10"16,-2-3 1-16,1-8 17 15,-1-4 31-15,-5 0-25 0,3-3-5 16,-1 0 0 0,1 4 1-16,-2 2-4 0,3 2-10 15,-2 5-8-15,3 1-1 16,-2 3 0-16,-1 1 0 15,-1 0 0-15,0 0 0 16,-2 0 0-16,0 0 3 16,0 0-1-16,0 0 11 15,0 0 0-15,0 0-8 0,0 0-5 16,0 0 0-16,2 0 0 16,-2 0 0-16,3 0 0 15,-1 0-1-15,1 0 3 0,1 0-1 16,-1 0 2-16,1 0-1 15,-1 0 0-15,0 0 3 16,-1 0 3-16,-2 0 5 16,1 0-2-16,-1 0 5 15,2 1-4-15,0-1-3 16,0 2-3-16,-1-2 1 16,1 2-4-16,2 0-2 0,-3-1-1 15,1-1 1-15,0 2-1 16,0 0 2-16,-2-2-3 15,1 0 1-15,-1 0 2 0,0 0-2 16,0 2 1-16,0-2 1 16,0 0-2-16,0 0 2 15,0 0-1-15,0 0 0 16,0 0 0-16,0 0-2 16,0 0 2-16,0 0-2 15,0 0 1-15,0 0 0 0,0 0 0 16,0 0 0-16,0 0 0 15,0 0 0-15,0 3 1 16,0 1-1-16,-7 0-1 16,-21-9-72-16,-19-33-429 15</inkml:trace>
  <inkml:trace contextRef="#ctx0" brushRef="#br0" timeOffset="158818.47">13539 14063 392 0,'-8'0'2'0,"3"0"1"0,2 0 7 15,3 0 4-15,0 0-10 16,0 0-6-16,0 0-25 15,-2-8-28-15,0-6-98 16</inkml:trace>
  <inkml:trace contextRef="#ctx0" brushRef="#br0" timeOffset="160158.82">10784 15980 489 0,'0'-2'-29'16,"-5"-4"31"-16,0 0-2 16,1 1 0-16,1-1 0 15,-2 2 0-15,0 3 0 16,0-1 0-16,-2 2 0 0,-2 0 0 15,-2 0 0-15,-1 3 0 16,-3 8-3-16,-1 3 1 16,1 3 0-16,0 2-1 15,0 3 3-15,-3 6-1 16,0 3 1-16,-3 4 0 16,3 2 0-16,-4 4 0 0,5 3 0 15,-2 1 4-15,7-3 0 16,-3 4 1-16,5-2-2 15,1 3 0-15,3 3-1 16,1 1 0-16,1 5 3 16,4 5-2-16,0-2-1 0,0 5-1 15,2-2 0 1,1 2 0-16,4-1 0 16,1-4 0-16,1-4-1 15,1 0 2-15,3-5-2 0,1 0 2 0,1 0-2 16,3 0 0-16,2-3 2 15,-2 2-2-15,3-1 0 16,1-1 0-16,0-5 0 16,0 1 1-16,2 0 0 15,-1-4 1-15,3 0-2 0,1-3 1 16,2-2-1 0,-3 0-1-16,4-5 2 0,3-1-1 15,-5-1 0-15,3-2 0 16,-1-3 0-16,3-1 0 15,-1-4 0-15,3 1 1 16,-1-5 2-16,2-2-3 0,1-4 3 16,1-2-1-16,2 1-1 15,1-5 1-15,-2-1-1 16,0 0-1-16,0 0 1 16,-3 0-1-16,1 0-1 15,-3-7 2-15,2-2-1 0,-2-2 0 16,1 1 1-16,-1-4-1 15,-2-2 1-15,0-1 0 16,-1 2 0-16,-2-2-1 16,-2 3 0-16,-1-2 1 15,1 1-1-15,2-2 1 16,-2-3 7-16,2-1 1 16,1-3-2-16,-1 0-5 0,0 2-1 15,-2-1-1-15,-8 5 0 16,-1 5 1-16,-4 3-2 15,-4 5 2-15,-3 1-1 0,-4 4 0 16,-3-1 2-16,2 1-1 16,0 0-1-16,-2 0 0 15,3 0 0-15,3 0 0 16,0 0 0-16,1 0 0 16,-6-6-30-1,-1-15-120-15</inkml:trace>
  <inkml:trace contextRef="#ctx0" brushRef="#br0" timeOffset="161665.29">11836 17408 365 0,'-5'0'-9'0,"-2"-4"9"16,2 0 5-16,0-2 4 0,0 4-1 15,0 1 1-15,2-3 7 16,1 4 2-16,0 0-1 0,2 0-12 16,0-1-5-16,0 1-1 15,2-2 0-15,7 0 1 16,0-1 0-16,2-3 0 16,1 0 1-16,3 0-1 15,3-3-1-15,-1 1 6 0,5 0-4 16,2 2-1-16,0 1 1 15,3 3 1-15,4 1 3 16,1 1 2-16,-1 0-5 16,3 0 2-16,-4 0-1 0,1 1 0 15,-1 5 0-15,-3-1-1 16,-5 5-1-16,0 4 1 16,-3-2-1-16,-2 9 1 15,-2-1 0-15,2 5 0 16,-5 1 4-16,3 3-1 15,-1 0 0-15,4 6-1 16,-4 1-1-16,3 4 1 0,-2-1 0 16,0 7-1-16,-4-6-3 15,2 3 2-15,-8-4-1 16,0-1 1 0,-5-3 1-16,0-1 4 15,0-1 11-15,-3-1-6 0,-8-2-4 0,-2 0 3 16,-1 1 0-16,-2-3-2 15,-4 1-2-15,-3-4-1 16,-2 1 4-16,-4 1 1 0,-3 2-3 16,-2-4-3-16,0 6-2 15,-3-5-3 1,1 1 1-16,2 0-1 16,0-4 2-16,4-6-2 15,1-7-3-15,-5-10-50 16,-4-18-132-16</inkml:trace>
  <inkml:trace contextRef="#ctx0" brushRef="#br0" timeOffset="164635.34">17011 12996 384 0,'0'0'2'0,"0"-2"3"0,0 0 1 15,0 0 4-15,0 1-4 16,0-1 0-1,0-2-1-15,0 3-5 16,0-1 1-16,0 0-2 0,0 1 0 16,0 1 2-16,0 0-1 0,0 0 1 15,0 0 3-15,0 0 5 16,0 0 6-16,0 0 4 16,0 0-2-16,7 0-7 15,-4 0-6-15,4 0-4 16,2 0 1-16,4 6-1 15,-4 1 0-15,1 4-1 0,1 3 2 16,0 1-2-16,-1 5 2 16,3 2-2-16,-2 0 2 15,1 3-1-15,1 2 0 16,-1 3 0-16,3 0 1 0,-3 4-1 16,0 2 1-16,-2 2 0 15,1 0 0-15,-3 4 0 16,7 0 1-16,-3 2 3 15,3 3 2-15,-1 3-2 16,3 0-4-16,-3 2 1 0,1-1-2 16,-5 3 1-16,-1-2 0 15,-1 3 1-15,-5 1 1 16,-1 0-1-16,-2-2 1 16,0 0-1-16,0 3 0 15,0-4-1-15,-2 4 1 16,-3 4-2-16,-3 0 0 0,-2 5 2 15,-3 0-1-15,0 2 1 16,-4 1 0-16,-3 1-1 16,-2-5 4-16,-3 3 2 15,-1 0-1-15,-3-4-1 0,0 1-1 16,-2 0-2-16,-3 3 3 16,-1-2-3-16,-2 0-1 15,-2 0 0-15,-6 2-1 16,0-4 1-16,-6 4 0 15,2-2-1 1,-4 0 1-16,-3-4-1 16,3 3 0-16,-3-2 2 0,-1-2-2 0,-1 0 0 15,2-3 1-15,-3-2-1 16,0 1 2-16,-6-3-1 16,2-1 2-16,0-1-2 0,-3-4 1 15,2-1-1 1,-3-3 1-16,1 2-1 0,-3-3 0 15,3 2 0-15,-1 0 0 16,1-6 0-16,-2-2 0 16,-1-3 0-16,3 0 2 15,-2-5-2-15,3-3 1 0,-1 1-2 16,3-5 0-16,2-1-2 16,0-3 4-16,2 0-2 15,1-4 0-15,-1-3 0 16,3 0 0-16,3-4 0 15,0-4 1-15,3 1 0 0,4-4-1 16,-2 0 1-16,8 0-1 16,-1-6 0-16,2-2 1 15,0-2-2-15,3 4 2 16,0-3-1-16,2-2 0 16,-2 0 1-16,3 0-1 0,-1 1 5 15,4-1-1-15,1 0 3 16,2 3-2-16,1-4-1 15,1 4-1-15,3-1-1 16,3 1 2-16,2 1-2 16,-1 4-1-16,2 0-2 0,3 3-4 15,2 0-27-15,3 0-37 16,1 0-60-16,0-2-154 16</inkml:trace>
  <inkml:trace contextRef="#ctx0" brushRef="#br0" timeOffset="165324.74">13570 16833 464 0,'-20'10'1'0,"0"-2"-1"16,6-3 2-16,2 0-2 16,4 2 0-16,2 0 1 15,-1-3-2-15,2 2 2 16,2 0-2-16,-3 5 1 0,0 2 0 15,3 5 0-15,-1 1 0 16,3 4 0-16,-3 4 0 16,4-2 2-16,0 6-1 0,0-1 1 15,4-1 2-15,4-1-2 16,4 4 1-16,2 0-2 16,0 2 1-16,4-2 0 15,2 5 0-15,1-3-1 16,1 0 0-16,0-3 0 15,1-6 0-15,0-7 2 0,2-6-1 16,0-4 3-16,1-3-2 16,-1-5-1-1,-1 0 0-15,-2-6 3 16,2-5 1-16,-1-3 4 0,-2-2-4 0,3-2-3 16,-1 2 0-16,-2-3 0 15,5-1-3-15,1 1 1 16,-4-4-2-16,-4-4-102 15,-11-15-279-15</inkml:trace>
  <inkml:trace contextRef="#ctx0" brushRef="#br0" timeOffset="167013.72">13383 14211 224 0,'0'0'17'15,"0"0"6"1,0 0 1-16,0 0 7 16,-3 0 10-16,3 0-20 0,-1 0-9 0,1 0-3 15,0 0-6-15,0 0-3 16,0 0 0-16,-2 0 0 15,2 0 0-15,-2 0 0 0,1 5 0 16,1-3 1-16,-4 1-1 16,4-1 2-16,0 0 4 15,0-2 1-15,0 0-1 16,0 0-3-16,0 0 0 16,0 0-2-16,0 0 2 15,0 0-1-15,7 0 2 0,-1-6 0 16,5 0-1-16,1-4-1 15,1 0-1-15,-1 1-1 16,3-2 2-16,-3-3-2 16,5 1 1-16,-5 1 0 15,4-4 1-15,0-2 3 0,3 0-1 16,1-5 4-16,2 0-3 16,2-4-2-16,1-2 0 15,1 1 0-15,3 1-1 16,0 0 1-16,0 2-3 15,1 2 0-15,-1 2 2 16,2-1-3-16,-1 5 4 16,1-5-3-16,1 4 0 0,0-2 0 15,4-1 1-15,2-2-2 16,2-4 2-16,4 1-1 16,5-6 0-16,3-1 1 0,1-1 0 15,2 4-1-15,-1 0 1 16,-2 3-1-16,-2 6 0 15,-1-3 0-15,0 1 0 16,4 2 0-16,-1-4 0 16,2 0 0-16,3-4 1 15,4 1 0 1,2 1 0-16,-2 4 1 16,0 1-1-16,-2 7 0 0,-3 2-1 0,-4 4-1 15,-4 4 1-15,-2 1 1 16,0 1-1-16,-1-1 0 15,3 0 0-15,1 0 0 16,5-2 1-16,-1-1-1 0,3 2 1 16,0-1-1-16,-4 1 0 15,-4 1 0-15,-6 1 0 16,-6 1 0-16,-7 2 0 16,-4-2 0-16,-2 2 0 0,-1-1 1 15,0-2 16-15,0 1-2 16,3-1-2-16,-3 3-1 15,0-2-8-15,-3 2-2 16,-6 0 0-16,-4 0-1 16,-5 7 0-16,-4 2 0 0,0 5 1 15,-13 4 0-15,-7 0-2 16,-7-5-80-16,-2-9-221 16</inkml:trace>
  <inkml:trace contextRef="#ctx0" brushRef="#br0" timeOffset="167285.97">15881 13087 402 0,'-12'0'-21'16,"0"0"21"-16,-1-4 0 31,1 1-1-31,2 0 0 16,-4-2-2-16,4 0-22 0,0 0-19 0,-5 0-23 15</inkml:trace>
  <inkml:trace contextRef="#ctx0" brushRef="#br0" timeOffset="167710.25">15631 12965 406 0,'-9'-8'-10'0,"-2"-3"12"0,4 2 1 15,1 2 8-15,4 2 7 16,2-1 0-16,0-1-3 15,0 2-13-15,8-1-2 16,4 3 0-16,1 0-1 16,0 1 1-16,2 2 0 15,6 0-2-15,-3 0 2 0,1 7 0 16,3 3 0-16,1 5 3 16,3 0-1-16,-4 2 0 15,0 1 3-15,4 1 0 16,-5-3 0-16,2 4-3 0,1 0 1 15,-1-3-3-15,1 1 3 16,-2 4 0-16,-2-3-3 16,-1 1 0-16,-9 2 1 15,-3-3 0-15,-7 0 2 16,0 1 1-16,-12 0 6 16,-8 5 4-16,-7-2-1 0,-4 4-7 15,-4-1-3-15,-5 1-2 16,-2 0-1-16,3-4 0 15,0-1-2-15,1-7-34 16,0-5-139-16</inkml:trace>
  <inkml:trace contextRef="#ctx0" brushRef="#br0" timeOffset="171039.59">11110 14555 378 0,'0'0'-18'0,"0"-2"18"16,0-1-2-16,0-3-3 15,1 2-9-15,3-3 5 16,-2 2 4-16,-1 0-2 15,-1-3 7-15,0 1 1 0,0 0 0 16,0-1 3-16,4-2 8 16,3-2 0-16,4-6-12 15,7-3 0-15,7-6-3 16,5-5 5-16,8 0-1 16,4-4-2-16,1-1 0 15,4 5-1-15,-1-1 3 16,3 3-1-16,0-2-1 0,4 0 1 15,3 0 1-15,5-4-1 16,2-3 0-16,10-4 1 16,3 0-3-16,4-1 2 15,5-1 0-15,3 0 0 16,2 1 0-16,-4-1-1 0,-4 2 1 16,-1 4 2-16,-4 0 4 15,1 1 7 1,-2 5 1-16,2 1 5 15,3-3-1-15,5 2-10 0,2 0-5 0,3-5 3 16,4 0-4-16,-1 0-2 16,1-1 2-16,-5 2-1 15,0 1-1-15,-4 2 0 16,-1 3 0-16,-7 1 0 16,0 4 0-16,-3-1 0 0,-1 2 0 15,-3 0 1-15,-1 2-2 16,-1 0 1-16,1 2 1 15,-4-1-2-15,-1 4 2 16,1 0-1-16,-3 0 0 0,0 2 2 16,0-2-3-16,1 4 3 15,2-2-2-15,-5 0 0 16,-1 0 0-16,1 2 1 16,-5 1-2-16,-2 1 2 15,-2 1-1-15,-4 0 0 0,-1 1 1 16,-1-1-1-16,0 0 1 15,-2-1 1-15,2-4 0 16,0-1 0-16,3 0 0 16,-1-3-2-16,2 1 0 15,1-1 1-15,-5 0 1 16,1-1-1-16,-2 3 0 16,-6 0-1-16,1-2 1 0,-1 1 0 15,-1 1 0-15,4-2 1 16,-1 1-2-16,-2-1 0 15,2-1 0-15,4-2 0 16,-4-1 0-16,1-1 0 0,-1-1 0 16,0 1 0-16,0-2 0 15,0 0 0-15,-4 0 0 16,0 2 0-16,0 0 1 16,-1-1-1-16,0 1 0 15,1-3 1 1,2 2 3-16,0-4 1 15,-2 3 3-15,1-2-4 0,-2-2-1 0,-4 2-1 16,-5-1 0-16,-3 5-1 16,-4 0 1-16,-5 2 0 15,2 0 1-15,-3-1 5 16,2-1 3-16,2 2-1 0,2-2-10 16,-3 0 1-16,3 2 0 15,1 0 0-15,-4 0-2 16,-4 3 1-16,-1-1 1 15,-3 1 1-15,1 2 5 16,-5 2 4-16,2 2-2 0,-2-2-1 16,5 0-5-16,-2 1-2 15,3 1-1-15,4 2 0 16,-3-1-1-16,0 4 1 16,-1 4-1-16,-2 2 0 15,-5-5-22-15,-4-9-84 0</inkml:trace>
  <inkml:trace contextRef="#ctx0" brushRef="#br0" timeOffset="173666.43">17188 10971 58 0</inkml:trace>
  <inkml:trace contextRef="#ctx0" brushRef="#br0" timeOffset="176748.63">14643 16188 457 0,'0'0'3'0,"-2"-7"-1"16,0-1-1-16,1-2 0 15,-1 2 0-15,2-3-1 16,-2 4-1-16,2-2 1 16,-2 3 0-16,-1 2 0 15,-1 2 0-15,1-1-2 16,-4 3-4-16,-3 0 5 0,0 0-2 16,-2 0 6-16,0 0-3 15,2 0 7-15,-3 0 2 16,4 0 0-16,-1 5-5 15,0 5-2-15,0 6-1 16,1 7-1-16,0 8-1 0,-1 9 0 16,5 2 1-16,2-2 1 15,3 5-1-15,0-2 1 32,7-4-1-32,6-7 0 0,3-4 0 15,2-4 0-15,1-11-1 0,3-8-1 0,-2-5-2 16,3-5 3-16,0-15 2 15,-1-9-2-15,0-4 3 16,-3-9-1-16,-1-4 0 16,-6-6 0-16,-5 0-2 15,-7 1 0-15,0 1 1 0,-8 6 1 16,-8 2-1-16,-7 7 2 16,-6 3-1-16,0 9 1 15,-5 2 1-15,0 0-2 16,0 6-1-16,0 2 1 15,5 2-3-15,-1 6 1 0,3 5-17 16,-2 0-5-16,2 15 5 16,-2 7 13-16,0 10 2 15,-1 6-1-15,1 6 3 16,0 4 1-16,2 1 1 0,6 4 3 16,3-5-2-16,4-2 0 15,2-4 0-15,7-3-1 16,5-3-1-16,0-3 0 15,0 2 0-15,7 0 3 16,4-1 4-16,2 0 0 16,0 0-4-16,6-4-3 15,1-7 2-15,1-12-36 0,1-11-199 16</inkml:trace>
  <inkml:trace contextRef="#ctx0" brushRef="#br0" timeOffset="180203.78">10326 17874 384 0,'5'0'-10'16,"2"0"13"-16,-7 0-3 15,0-1 0-15,1-2 0 16,1-2 1-16,3 1-1 0,2-1 1 16,2 0-1-16,2 0 0 15,2-3 2-15,3 3-1 16,2 0 1-16,3 1 1 15,3 3-1-15,1 1 0 0,1 0-1 16,3 0 0-16,-2 3 0 16,4 4 1-16,-4 2-2 15,-2-2 0-15,-1-1 1 16,-3-1-2-16,-1-2 2 16,0-3 5-16,-3 0 0 15,2 0 0-15,-6 0 2 0,2 0-1 31,-4 0 0-31,-4-3 1 16,-3-1 2-16,-2 1 8 16,-2-4 13-16,0-2 1 15,-5-4-16-15,0-1-10 0,-3-6-3 16,-1 0-2-16,-4-2 0 16,2-3 0-16,-1 1-2 15,-3-1 2-15,1 0 0 16,-1 2-1-16,0 0 1 0,-4 1-1 15,4 3 1-15,-4-2 0 16,3-1-1-16,0 2 1 16,-1 3-1-16,5-3 1 15,-3 4-1-15,7-1 1 16,1 0-1-16,0 5 1 0,3-1 0 16,0 5-1-16,2-2 0 15,0 5 0-15,2 0-1 16,0 1-1-16,0 3-3 15,8-1-30-15,-8-10-25 16,0-16-146-16</inkml:trace>
  <inkml:trace contextRef="#ctx0" brushRef="#br0" timeOffset="191138.75">12605 14856 363 0,'-9'0'2'16,"1"0"5"-16,2 0 29 16,2 0-6-16,2 0-10 0,2 0-7 15,0 0-12-15,0 0-3 16,0 0 1-16,0 0 2 15,2 6-3-15,0 2 1 16,2 5 0-16,1 2 3 0,2 7 0 16,2 5-1-16,9 2 4 15,2 3 1-15,6 4-1 16,2 1-2-16,2-2-2 16,-1 5-1-16,-2-1 1 15,-2-1-1-15,-5-3 1 0,-4-1 1 16,-4-2 9-16,0-3 0 15,-7-6 7-15,0-4-7 16,-2-2-5-16,1-3-1 16,-4-5-4-16,0 1 0 31,0 0 1-31,-4-2-13 0,-13-2-51 16,-8-4-127-16</inkml:trace>
  <inkml:trace contextRef="#ctx0" brushRef="#br0" timeOffset="191639.65">12362 15545 420 0,'-3'0'12'0,"-1"0"-7"0,4-2 1 15,0-2-4-15,2 2-2 16,8 1 0-16,2-3-1 16,4 1 2-16,4 1-2 15,5 2 2-15,2 0-1 16,5 0 1-16,-1 0-1 0,1 4 1 16,0 1-1-16,2 2 0 15,2 0 1-15,-2-2-2 16,5 2 2-16,-7-1 1 15,2-1 1-15,-3-1 3 16,-3 0-3-16,-5-3-1 16,1 3 0-16,-6-1 0 0,-2-3 11 15,-2 0 10-15,0 0 3 16,-2-10-5-16,0-5-2 16,-2-6-6-16,0-4-2 15,-3-11-4-15,-4-1-3 0,-3-4 0 16,0 0-1-16,-5 7-2 15,-10 2 1-15,0 10 0 16,-2 3 1-16,0 8 5 16,2 2-6-16,8-4-1 15,7-2-4-15,0-12-86 0,10-18-361 32</inkml:trace>
  <inkml:trace contextRef="#ctx0" brushRef="#br0" timeOffset="192201.39">13319 14344 301 0,'-1'-8'0'15,"-1"-2"6"-15,2 2 0 0,0-1-5 0,0 1-3 16,0 1 1-16,0 2-17 15,0-8-24-15,0-4-91 0</inkml:trace>
  <inkml:trace contextRef="#ctx0" brushRef="#br0" timeOffset="197088.48">12661 14598 353 0,'-14'0'3'0,"4"0"19"0,3 0-4 15,4 0-8-15,3 0-7 16,0 0-4-16,0 0-5 16,0 0 8-16,0 0-3 0,0 0 3 15,-2 0 4-15,-5 6 1 0,-1-3-2 16,-1 4 1-16,-1-1 10 16,1 0 15-16,0-2-3 15,3-2-1-15,1-1-8 16,3-1-10-16,2 0-7 15,0 3-2-15,0 1-19 16,-3 4-47-16,-7-2-94 0</inkml:trace>
  <inkml:trace contextRef="#ctx0" brushRef="#br0" timeOffset="199379.53">12153 15056 437 0,'-11'10'-65'0,"-1"1"67"16,-2 3-7-16,-1-1-171 16</inkml:trace>
  <inkml:trace contextRef="#ctx0" brushRef="#br0" timeOffset="200505.64">12442 14605 297 0,'-5'0'57'0,"-4"-1"-36"0,-3-7 2 15,7 4-5-15,0 1-5 16,3 0-8-16,1 3-2 16,1 0-6-16,0 0-2 15,3 0-18-15,7 1-32 16,2-1-65-16</inkml:trace>
  <inkml:trace contextRef="#ctx0" brushRef="#br0" timeOffset="201137.52">17057 13490 316 0,'-4'0'-39'0,"-9"-7"50"15,12-2 11-15,1 0-11 16,0-4-18-16,1-3-115 16</inkml:trace>
  <inkml:trace contextRef="#ctx0" brushRef="#br0" timeOffset="207588.75">15640 12129 156 0,'-2'1'12'0,"1"2"-4"0,1-3 3 16,0 0-4-16,0 0-6 15,0 0 4-15,0 0 13 16,0 0 0-16,0 0 13 15,0 0 6-15,0 0-8 16,0 0-15-16,0-4-1 16,0 0-7-16,0 1-1 0,3-1-5 15,2 1 0-15,2-4-2 16,5-1-1-16,3-1 3 16,4 0-2-16,2-5 4 15,4 0-2-15,4-2-1 16,-1-2 1-16,3 1 0 0,1 2 0 15,1-3 0-15,-1 4 0 32,0-2 1-32,4 0-2 15,2 0 1-15,2-2-1 0,0-4 2 0,2-5-2 16,-1 3 1-16,2-7 1 0,-1 1-1 16,3 0 0-16,-6-2 0 15,4 2 0-15,0-2 0 16,3 3 0-16,-5 0 0 15,-1 1 0-15,2-1 0 16,-2-1 0-16,-3 0 0 0,5-1 1 16,-3-1-2-16,1-2 2 15,-1 4 1-15,3-1-2 16,-3 0 1-16,2 2-1 16,-4 0 1-16,-2 4-2 15,-4 2 4-15,-4 5-1 16,-6 0-2-16,-5 6 7 0,-2 5-3 15,-4 1-4-15,-5 3 0 16,-5 3-12-16,0 0-83 16</inkml:trace>
  <inkml:trace contextRef="#ctx0" brushRef="#br0" timeOffset="208605.76">15979 12122 130 0,'0'-4'36'15,"0"4"-13"-15,0 0-11 16,0 0-10-16,0 0 0 0,0 0-1 15,0 0-2-15,0 0 5 16,0 0 8-16,0 0 1 16,0 0 1-16,0 0 3 15,0 0-11-15,0 0-5 16,0 0-3-16,2 4-4 16,2-3 0-16,-1 1 2 0,2-2 5 15,5 0 0-15,0 0 1 16,3 0 0-16,2-2 0 15,0-5 0-15,4-1-1 16,2-2 2-16,2-2-1 0,2-2 1 16,4-2 5-16,2-2-5 15,1-4 12-15,4-1-9 16,0 2 0-16,-2 0-3 16,4-1-2-16,-2 1-1 15,-2 1 0-15,0 3 0 16,-2-1 0-16,-2-2 1 0,1 1-2 15,-2-1 2-15,0-3 0 16,1 1-1-16,1 1 0 16,-1-3 0-16,4 2 1 15,-3 0-2-15,-1 3 2 16,-1-1-2-16,-4 3 1 0,-1 2 1 16,-3 0-1-16,-1 3-1 15,4-3 1-15,-5 1 0 16,6-4 1-16,0 2 0 15,2-3-1-15,2-1 1 16,0 4-2-16,-2 0 1 0,-4 3 1 31,-2 3-2-31,-6 2-4 16,-4 3-3-16,-4 2 9 0,0-1 1 0,-1 0 9 16,-1-1-5-16,0 0 2 15,4 1-1-15,-2-1-4 0,-1 0 0 16,-1 1-1-16,1 2-1 15,-3 0 3-15,-1 2-2 16,-2 0 2-16,0 0 2 16,0 0 2-16,0 0-3 15,2 0-3-15,-2 0-2 16,3 0 0-16,0 0-1 0,2 4 0 16,-2-2 1-16,1 2 0 15,-1-1 0-15,1-1 0 16,-4 1 0-16,2 3 1 15,-2-3 1-15,0 4 0 16,0-1 0-16,-2-3-69 0,-2-3-59 16</inkml:trace>
  <inkml:trace contextRef="#ctx0" brushRef="#br0" timeOffset="-213512.03">12600 13703 415 0,'-7'-8'26'0,"0"-4"-35"16,3-1 11-16,4 4-7 15,0-2-28-15,0 2-35 0,0-3-52 16</inkml:trace>
  <inkml:trace contextRef="#ctx0" brushRef="#br0" timeOffset="-212328.06">12582 13078 432 0,'-11'-16'-13'0,"4"-6"15"16,3 4 0-16,1 3-1 16,1 0-1-16,2 3 3 15,0 1-1-15,0 0 1 0,0 4 5 16,0 4 5-16,0 3 4 15,0 0-14-15,2 5-7 16,8 11 2-16,1 5 1 16,7 6 1-16,1 6 1 15,0 2-1-15,1 4 0 0,0-3 0 16,-3-6 0-16,3-6 0 16,-7-8-1-16,0-7-2 15,-3-9 0-15,1-11 2 16,-2-11 4-16,2-12-3 15,1-5 0-15,-1-7 0 16,3 1-10-16,-5 3 3 0,4 6 6 16,-6 7 1-16,0 9 16 15,4 10 12-15,-2 8-14 0,3 2-11 0,5 11-2 16,3 8 0-16,6 8 0 16,5 7 0-16,-1 0-1 15,2-2 1-15,-5-9-1 16,-5-6-1-16,-3-17-4 15,-11-6 2-15,-4-23 5 16,-4-14 2-16,0-8 10 0,-5-5-3 16,-2-2-4-16,-3 4 0 15,1 8 2-15,4 8-3 16,-2 13 0-16,3 9 1 16,4 7 2-16,-2 9-11 0,2 0-57 15,0 0-132-15</inkml:trace>
  <inkml:trace contextRef="#ctx0" brushRef="#br0" timeOffset="-211712.72">13579 12530 403 0,'-7'41'3'0,"0"2"-2"16,6 9 2-16,1 7 6 15,0 5 3-15,0 2-2 0,0 2-5 16,0 1-3-1,0-4-1-15,0-7 0 0,-6-5-1 16,0-7 1-16,0-9-1 16,-2-10 0-16,0-11-1 15,1-13-4-15,0-4-2 16,0-24 3-16,-3-16-9 0,3-6 1 16,0-6 6-16,4-8 6 15,-1-1 6-15,3 3 21 16,1 1-5-16,0 7 7 15,0 1-1-15,5 7-7 16,3 2-9-16,1 3-5 0,6 3-5 16,1 1-1-16,4 2 0 15,3 1-2-15,-2 7 0 16,3 4 1-16,-1 6-2 16,-1 10-3-16,-3 4 2 15,-2 16-1-15,-5 11 2 0,-5 7 0 16,-1 9 3-1,-6-1 0-15,0 5 0 0,0-1 0 16,0-1 2-16,0-2-1 16,0-4-1-16,4-1 1 15,-4-6-1-15,2-2-1 0,-2-3 1 16,0-4-2-16,0-1-11 16,0-5-38-16,-9-6-36 15,-4-11-127-15</inkml:trace>
  <inkml:trace contextRef="#ctx0" brushRef="#br0" timeOffset="-211500.49">13526 13083 556 0,'0'0'5'0,"0"-3"-1"16,12-6-6-16,8-7 1 15,4-6 2-15,5-3 0 16,3-5-2-16,0-4-16 16,1-3-13-16,-1-5-5 15,-3 4-34-15,-2-6-176 16</inkml:trace>
  <inkml:trace contextRef="#ctx0" brushRef="#br0" timeOffset="-210851.57">14008 12416 571 0,'0'21'4'16,"0"-3"-10"-16,0 11 2 16,0 6 4-16,2 10 0 0,-1 3 0 15,4 4 0-15,-1 1 1 16,-1 3-1-16,1-2 0 15,-1-3 0-15,-2-4-1 16,1-5 1-16,0-9 0 16,-2-8-1-16,0-8-12 0,0-9-13 15,0-8 7-15,0-6 17 16,-5-17-13-16,-2-11-10 16,0-9 11-16,1-5 11 15,2-2 4-15,1-2-1 0,1 8 0 16,2 3 1-16,0 9 14 15,0 5 13-15,3 4-13 16,3 3-3-16,2 4-5 16,1 0-5-16,1 3-1 15,2 1 0-15,-1 5-1 16,1 1 0-16,1 1-2 0,3 3 2 16,0 2 0-16,6 0-2 15,-2 4 1-15,2 8 1 16,4 6 0-16,1 5-2 15,2 2 2-15,3 6 0 16,0-1 0-16,2 0 0 16,0 2 0-16,1-3 0 0,-7-6 0 15,-1-3 2-15,-3-6-4 16,-6-8 4-16,-2-6-1 16,-3-2 12-16,-1-15 18 15,-3-6 4-15,0-5-11 0,2-8-12 16,-3-5-8-16,-2-4-2 15,2 1 0-15,-2-3-3 16,-2 5 2-16,-2 4 0 16,-2 4 0-16,0 6-1 15,0 3 0-15,0 3 0 16,-6 3-1-16,1 1-29 0,0-6-37 16,-1-4-85-16</inkml:trace>
  <inkml:trace contextRef="#ctx0" brushRef="#br0" timeOffset="-208445.54">18373 13294 436 0,'-15'-11'1'0,"0"-1"1"16,2 5 5-16,2-3 0 16,-2 7-4-16,4-1-2 15,-1 4 0-15,-1 0-1 0,0 7 0 16,-1 15-1-16,-5 8 0 15,0 10-2-15,-3 10 3 16,0 12-1-16,4 4 1 16,3 1 3-16,9 3 8 15,4-2-4 1,10-6-1-16,13-5 0 16,11-7-3-16,9-11-1 0,7-15 0 15,8-14-8-15,-2-13-60 16,-4-31-141-16</inkml:trace>
  <inkml:trace contextRef="#ctx0" brushRef="#br0" timeOffset="-208037.09">18838 13197 594 0,'-5'-7'2'16,"-5"4"-1"-16,2 3-2 0,-7 16-9 15,-2 14-10-15,-7 9 13 16,-1 11 6-16,-6 11 1 16,4 3-1-16,3 4 1 15,2-6 0-15,7 1 0 16,6-8-1-16,8-12-7 0,1-13 0 16,8-14-4-16,12-16-3 15,6-5 13-15,2-27 5 16,1-13 0-16,5-10-2 15,0-6 1-15,-1-3 1 16,-5 0 4-16,-4 2 5 16,-7 6 7-16,-10 8-8 0,-4 7-1 15,-3 8 3-15,-5 9 9 16,-7 6-5-16,-2 10-10 16,-4 5-5-16,-6 6-5 15,-1 19 0-15,-5 12 0 16,1 10-4-16,3 6-20 0,6 0-11 15,9 0-7-15,9-10-26 16,4-14-114-16</inkml:trace>
  <inkml:trace contextRef="#ctx0" brushRef="#br0" timeOffset="-207661.23">19411 12864 216 0,'1'-6'409'0,"-1"3"-407"16,0 3-2-16,0 2-11 15,-1 14 4-15,-10 7 0 16,2 8-10-16,-4 6-6 16,-1 6 14-16,0 1 1 15,1 2-1-15,8 3 7 0,2-3 1 16,3-1 1-16,0-4 0 15,10-4 1-15,8-2 0 16,0-8-2-16,0-3 1 16,-4-3 1-16,-2-3-2 15,-7-2 1-15,-5-1 0 16,-17-6 5-16,-8 2 18 0,-7-1-1 16,-9-5-9-16,0-3 0 15,0-2-8-15,13 0 0 16,8-11 2-16,14-7-4 15,6-2-3-15,20-9-15 0,13-4-55 16,9-6-13-16,6-5-121 16</inkml:trace>
  <inkml:trace contextRef="#ctx0" brushRef="#br0" timeOffset="-207393.53">19775 12571 340 0,'-10'0'211'15,"0"2"-209"-15,8 10-5 0,2 12 0 16,0 10 2-16,7 8 1 16,0 14 0-16,1 4 0 15,-1 4 0-15,1 1 1 16,-1-5-2-16,-3-3 2 0,1-12-1 15,0-7-1 1,0-13 2-16,5-9-28 16,-1-13-45-16,-4-6-103 0</inkml:trace>
  <inkml:trace contextRef="#ctx0" brushRef="#br0" timeOffset="-207206.03">19549 13064 596 0,'-5'0'13'0,"5"0"3"16,11 0-12-16,10-9-6 15,12-6 2-15,9-4 0 16,16-10 0-16,12-10 0 16,6-4-2-16,6-9-38 15,6-6-23-15,0-9-45 0,-5-5-220 16</inkml:trace>
  <inkml:trace contextRef="#ctx0" brushRef="#br0" timeOffset="-205909.49">18474 12362 349 0,'5'8'14'0,"-2"1"-19"16,1-1 6-16,1 7 3 0,1 0 5 16,-1 7-2-16,2-2-2 15,-1 3-2-15,-1-1-1 16,5 1-1-16,-2-2 3 16,3-2 11-16,0-2-5 15,3-1 0-15,4-5 11 16,3-3-3-16,6-2-5 0,4-6-6 15,3 0-3-15,3-9 0 16,-2-9 3-16,-2-3 0 16,-5-4 5-16,-1 0 1 15,-6-2 0-15,-1 2 11 16,2 0-9-16,-1 0-7 16,6 2-6-16,5-2-3 0,4 2 1 15,10-1-1-15,2 5 0 16,0-5-1-16,1 7-16 15,-4-1-22-15,-4 2-30 0,-14-4-54 32</inkml:trace>
  <inkml:trace contextRef="#ctx0" brushRef="#br0" timeOffset="-205283.62">19152 12155 153 0,'0'-8'216'16,"0"-3"-194"-16,-3-2 19 15,-1 4-11-15,1-3-5 16,3 1-11-16,0 2-5 16,0-1-4-16,2-1-4 0,6 0-1 15,3 2-1 1,5 0 0-16,0-3 1 0,4 2 1 16,6-2-2-16,4 2 1 15,8 1 0-15,4-2-1 16,5 7 3-16,6 0 0 15,-2 4 0-15,-4 0-1 0,-7 12-2 16,-6 4 1-16,-9 6 0 16,-8 0 0-1,-4 0 0-15,-7 1 1 16,-5 4 1-16,-1-2 5 0,-5 3 4 16,-10 1 6-16,-7 3-3 0,-9 0-3 15,-8 2-4-15,-10 0-1 16,-5 3-3-16,-4-3-2 15,1 0-1-15,-2-10-42 16,4-23-144-16</inkml:trace>
  <inkml:trace contextRef="#ctx0" brushRef="#br0" timeOffset="-203312.79">15046 14357 166 0,'0'4'2'15,"0"-4"-1"-15,-3 2-2 0,-2-2 5 32,2 0 8-32,-3 0-5 15,1 0 0-15,0 0-3 0,-1 0-4 0,2 0 0 16,-1-6-9-16</inkml:trace>
  <inkml:trace contextRef="#ctx0" brushRef="#br0" timeOffset="-201366.88">17613 12384 231 0,'-5'0'70'16,"0"0"-67"-16,-1 0 17 15,4 0 4-15,2 0-7 16,0 0-7-16,0-2-6 0,5 0-2 16,7-1 1-16,-2 1 0 15,3-1 0-15,-2-1-2 16,1-2-1-16,-4 3 1 16,-3-1-1-16,-3-1 4 15,0-1-2-15,-2-1 3 0,3 2 13 16,-1-2-3-16,-1 2 1 15,5-1 0-15,5 3-7 16,-4-1-8-16,2 2 0 16,-1 2-2-16,2 0 1 15,-6 0-1-15,-1 0-2 16,-1 0 0-16,0 0 1 0,-2 0 1 16,0 0 2-16,0 0 1 15,-2 0 1 1,-3 0-3-16,-4 0 2 0,-4-1-2 0,1-1 0 15,-3 0-3-15,3-1 0 0,3-1 0 32,-1 2 3-32,5-2 0 15,1 3 4-15,3-1 3 16,1 2 2-16,0 0-6 0,0 0-4 16,0 0 2-16,0 0-1 15,0 0 0-15,0 0 1 16,0 0 3-16,0 0 3 0,0 0-3 15,0 0-4-15,1 0 0 16,6 3-2-16,3 4 2 16,-1 3 0-16,1 0 0 15,-1 1 0-15,1 1 0 0,-3 3 0 16,-2-1 0-16,-2 2 0 16,1 2-1-16,4-2 2 15,-3 3-1-15,4 0 0 16,1-2 1-16,5 1-1 15,1-2 0-15,4 2 1 16,0-2-1-16,-1 2 1 0,1-2-1 16,-3 2 0-16,2-4 1 15,-6 2-1-15,1-2 0 16,1 1 0-16,-1-3 1 16,4 3-2-16,1-3 3 0,3 2 4 15,5 0 0-15,-2 1 0 16,-2-1-6-16,-1 2 1 15,-4-1 1-15,-2 1-2 16,-3-2 1-16,-6 0 0 16,0-2-1-16,-2 0 1 15,2-6 0-15,1 0-1 0,2-5 0 16,1-1-25-16,0-21-105 16</inkml:trace>
  <inkml:trace contextRef="#ctx0" brushRef="#br0" timeOffset="-200806.28">18039 12705 386 0,'7'0'1'0,"0"0"0"16,2-4 0-16,4 1 6 0,-1-1 1 16,1 1-2-16,-1 1-4 15,3 0-1-15,4 2 0 16,5 0 5-16,3 0 4 15,4 4 3-15,-1 3-5 16,-1 4-2-16,-4 3-3 16,-9 0-3-16,-7 4 0 15,-9-2 0-15,-2 4 2 0,-15-3 1 16,-9 5 0-16,-6-4 0 16,0-1 3-16,1-2 4 15,4 0 6-15,3-2 2 16,5 2-13-16,3-8-3 15,2-5-35-15,-3-4-286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1T05:00:28.026"/>
    </inkml:context>
    <inkml:brush xml:id="br0">
      <inkml:brushProperty name="width" value="0.05292" units="cm"/>
      <inkml:brushProperty name="height" value="0.05292" units="cm"/>
      <inkml:brushProperty name="color" value="#FF0000"/>
    </inkml:brush>
  </inkml:definitions>
  <inkml:trace contextRef="#ctx0" brushRef="#br0">24606 9036 228 0,'5'0'3'0,"2"0"-2"0,1 0 10 16,-1 3 10-16,-2 12-15 15,0 5 2-15,-1 8 26 16,-2 8 0-16,-1 7 4 15,5 5-15-15,-2 5-18 0,6 4-2 16,1 4-4-16,5 2 1 31,3 2-1-31,-2 1-1 16,-2 5 0-16,-3-3 0 0,-1 0 1 0,-5-6-18 16,-4-6-41-16,-2-13-32 0,-2-13-133 15</inkml:trace>
  <inkml:trace contextRef="#ctx0" brushRef="#br0" timeOffset="218.72">24451 9138 179 0,'-3'-34'192'0,"3"0"-193"15,0 6 1-15,3-3 0 16,11 6-1-16,1-1 0 16,-3 3-3-16,-2 1-6 15,-3 2 1-15,-2 0-46 16,-3-1-33-16</inkml:trace>
  <inkml:trace contextRef="#ctx0" brushRef="#br0" timeOffset="1250.15">24506 8952 256 0,'-6'-2'166'0,"-2"1"-155"15,1 1 35-15,6-2-7 16,1 2-10-16,0 0-24 16,3 9-6-16,8 12 1 15,2 12 2-15,4 17-2 0,3 12 3 16,2 20-2-16,3 14 1 15,-2 7-2-15,2 10 2 16,-1 3-2-16,1 0 0 16,1-4 0-16,-6-3 0 0,1-7 0 15,-6-10 0-15,0-19 0 16,-6-17 0-16,-4-20 0 16,-2-28-11-16,-3-13-47 15,0-38-83-15</inkml:trace>
  <inkml:trace contextRef="#ctx0" brushRef="#br0" timeOffset="1595.25">24615 9236 373 0,'-9'-9'1'15,"4"1"2"-15,1 0-1 16,4-4 8-16,0 1-9 16,0-5 1-16,5-2 5 0,6 0 9 31,9-2 0-31,7 3 4 16,7 2-4-16,7 6 1 15,6 9-11-15,-1 6-1 16,3 17-1-16,-4 16-4 0,-8 12 1 15,-8 12 0-15,-11 9-1 16,-11 2 1-16,-7-1 1 16,-7-3-1-16,-13-6 4 15,-2-7 4-15,-5-7 3 16,1-4-7-16,6-4-2 16,6-8-2-16,3-13-5 0,9-12-114 15</inkml:trace>
  <inkml:trace contextRef="#ctx0" brushRef="#br0" timeOffset="2220.65">25435 9134 299 0,'-34'-23'3'0,"-1"5"16"0,-2 6 51 16,1 6-14-16,2 6-21 15,2 9-1-15,3 13-11 16,7 8-11-16,8 6-5 0,9 6-3 16,5 4-1-16,14 1 0 15,11 2-2-15,6-4-1 0,6-2 0 16,5-11 0-16,-2-12-2 16,1-11 1-16,-1-9 2 15,-10-25 2-15,-4-15 3 16,-9-12 12-16,-8-14-8 15,-8-6-6-15,-1-4-1 0,0 6-3 16,-5 9 0-16,-3 13-1 16,-3 14-1-16,1 16 5 15,0 13 2-15,1 5 3 16,0 5-5 0,3 13-6-16,5 9 2 15,1 5 0-15,5 5 0 0,13 3 1 16,9-1-1-16,4-3 0 15,3-6 1-15,2-7-1 16,-8-14-1-16,0-9 1 16,-8-16 0-16,-5-18 6 15,-6-16 1-15,-6-7-4 0,-3-10-2 16,0-5 1-16,0 4-1 16,-1 8-15-16,-5 11 6 15,0 12 7-15,-3 12 4 16,1 13 1-16,1 10 13 15,3 2-4-15,-1 16-10 16,5 10-5-16,0 8 1 0,7 9 3 16,8 7-2-16,9 7 0 15,3 4 0-15,7 5 2 16,0 0 0-16,-3-6-33 16,-11-6-102-16,-5-18-73 0</inkml:trace>
  <inkml:trace contextRef="#ctx0" brushRef="#br0" timeOffset="2705.7">25688 9054 489 0,'0'-7'20'0,"14"-6"-21"16,8-3 1-16,14-3 2 15,8-3-1-15,2-3 0 16,-1 0-1-16,0-3-2 15,-3-6-63-15,-10-6 36 16,-8-4 14-16,-5-2 18 0,-9 1 0 16,-5 4 9-16,-5 7 25 15,-3 9 3-15,-9 11 2 16,-8 10-1-16,0 4-11 16,-3 13-11-16,-4 12-14 0,1 7-3 15,9 7-1-15,2 4-1 16,10 3-1-16,5-3-1 15,10-6 0-15,10-6 0 16,6-12 0-16,-1-9-2 16,0-10 2-16,0-10 3 0,-3-18 4 15,-2-9-3-15,-3-10 1 16,1-3-1-16,-4 0-3 16,-2 7 2-16,-9 9-1 15,1 10 0-15,-2 9 1 16,-2 12 1-16,0 3 6 15,0 7-7-15,0 13-4 0,0 4 1 16,6 9 2-16,9 4 0 16,8 4-1-16,6 0 1 15,5 0 1-15,6-5 1 0,-1-8-43 16,-3-12-56-16,-4-16-162 16</inkml:trace>
  <inkml:trace contextRef="#ctx0" brushRef="#br0" timeOffset="3487.2">26498 8303 430 0,'0'-14'-1'0,"0"-1"2"0,0 3 0 16,-3 4 10-16,-4 7 39 15,-7 1-24-15,-1 7-10 16,-1 10-5-16,1 10 2 16,5 8-1-16,0 2-8 15,8 6-1-15,2-1-1 0,14 0-1 16,6-5-1-16,1-5 2 16,6-11-3-16,0-4 3 15,1-14 0-15,3-3 0 16,-2-14 5-16,0-16-4 15,-1-10 1-15,-3-6-1 16,-3-6-2-16,-4 4 0 0,-6 5-1 16,-7 7 1-16,-3 14 0 15,0 11 2-15,-2 7 23 16,0 4-3-16,-2 10-23 16,2 9 0-16,0 9-2 15,0 2 4-15,11 5-2 0,3-2-3 16,6-4 2-16,4-8 1 15,-1-8-1-15,4-13 1 0,-4-2 0 16,3-23 3-16,-5-7 0 16,-1-13-1-16,0-5-1 15,-5-2-3-15,2 3-10 16,-5 8 5-16,0 6 3 0,-5 11 0 16,-2 9 5-16,-2 8-1 15,-3 7 3-15,2 0 6 16,0 6-12-16,6 5 1 15,4 0 2-15,0 6-2 0,5-5 1 16,2-3 1-16,1-3 3 16,-2-8-3-16,0-5 1 15,-4-13 2-15,-3-10-1 16,-2-9 0-16,0-7-1 16,-2 3-1-16,-3 0 0 0,-1 7 1 15,-1 10-1-15,-2 9 4 16,0 9 23-16,0 8 8 15,-2 0-15-15,0 12-23 16,2 9 1-16,0 8 3 16,4 4-1-16,9 9 1 15,3 0-2-15,7 2-3 0,-1 0-31 16,-6-7-20-16,-3-7-31 16,-10-12-19-1,-3-11 11-15,-6-7-49 16</inkml:trace>
  <inkml:trace contextRef="#ctx0" brushRef="#br0" timeOffset="3940.29">27270 8089 113 0,'0'-27'157'16,"3"0"-80"-16,9 0-22 15,2-1-30-15,6 0-9 16,4-3 3-16,-3 2-3 0,2-5-9 16,-1 3-5-16,-2 2-2 15,-6 6 2-15,-7 7 0 16,-4 5 40-16,-3 8 5 15,0 3-8-15,-1 7-27 16,-5 9-14-16,5 8 0 16,1 2 3-16,0 4-1 0,5 0-1 15,8-5 1-15,1-3 0 16,1-11-2-16,-3-5 2 16,0-6 2-16,-2-18 2 15,-2-10 1-15,3-5-3 16,-3-6-1-16,-1 1 0 0,-2 4 0 15,-3 6-1-15,1 7 3 16,-1 9 16-16,0 9 8 16,1 3-12-16,5 7-22 15,6 11 3-15,4 5 4 16,8 5 0-16,4 4 2 16,4-1-1-16,2-4 0 0,-4-3-1 15,-1-6 1-15,-8-11 1 16,-5-3 5-16,-5-4 11 15,-8-7 4-15,0-10-2 16,-3 0-12-16,-2 1-5 16,0 2-2-16,-5 5-16 0,-8 9-54 15,-5 0-66-15,-3 16-192 16</inkml:trace>
  <inkml:trace contextRef="#ctx0" brushRef="#br0" timeOffset="4565.78">25721 10208 411 0,'-11'-25'102'15,"0"3"-99"-15,2 5 12 16,2 1-2-16,4 7 7 16,-2-2-1-16,5 8 4 15,0 3-5-15,1 3-14 0,13 17-12 16,8 12 6-16,5 13 4 31,5 10 1-31,4 13 1 16,2 3-1-16,-1 2-2 0,-5-5 0 15,-1-11 0-15,-9-8-2 16,-6-16 1-16,-7-15-20 16,-7-16-22-16,-2-12 11 15,-5-21-55-15,-10-9-158 0</inkml:trace>
  <inkml:trace contextRef="#ctx0" brushRef="#br0" timeOffset="4893.84">25785 10206 448 0,'-8'-7'5'0,"1"4"16"0,3-1 8 16,4 0-11-16,0 4-4 15,12 0-15-15,10 4 0 16,12 12 0-16,12 9 2 0,7 5-1 16,6 12-1-16,6 2 2 15,-1 3-1-15,1-7 0 16,-8-8 0-16,-4-8 1 15,-12-14-1-15,-7-10 1 16,-12-12 14-16,-9-18 37 16,-5-13-18-16,-4-16-14 0,-4-9-10 15,0-4-8-15,-4 0-1 16,-7 0-1-16,-1 13 2 16,-3 15 0-16,-2 12-1 15,-5 10 1-15,3 10-1 16,-2 8 0-16,5 4-2 15,4 0-53-15,6 6-93 0</inkml:trace>
  <inkml:trace contextRef="#ctx0" brushRef="#br0" timeOffset="5408.87">26878 9915 330 0,'3'13'3'16,"1"-6"-2"-16,1-7 0 15,2 0 6-15,2-18 50 16,0-12 11-16,-2-10-42 16,0-8-14-16,-3 0-8 15,-4 2-2-15,-2 10 0 0,-12 7 7 16,-5 17 31-16,-1 10-17 15,-2 2-13-15,-2 20-5 16,5 12-3-16,6 5-1 16,6 13 1-16,7 4 0 15,2 0 0-15,16-1 0 0,11-10-3 16,5-9 1-16,2-18-1 16,3-14 1-16,-2-10 6 15,-3-26 1-15,-3-13 9 16,-4-18 8-16,-2-10-13 15,-5-10-7-15,-4-1-4 0,-5 4 1 16,-2 7-1-16,-7 14-1 16,-2 19 0-16,0 15 0 15,0 11 6-15,-2 16 13 16,-3 1-9-16,3 23-13 0,2 9 3 16,0 12-2-16,11 9 5 15,7 4-3-15,6 3 1 0,7-2 2 16,7-4-4-1,0-8-5-15,-8-10-70 16,-10-12-73-16,-9-16-79 16</inkml:trace>
  <inkml:trace contextRef="#ctx0" brushRef="#br0" timeOffset="6003.12">27181 9650 505 0,'0'0'16'0,"9"-4"-9"16,11-9-4-16,3-7 6 0,5-6-3 16,3-4-2-16,-2-6-3 15,-4-3 0-15,-3-3 0 16,-8 7 1-16,-1 5-2 16,-6 6 3-16,-5 11 1 15,1 9 20-15,-1 4 0 0,0 17-30 16,1 10 3-16,4 9 5 15,4 7-2-15,3 1 1 16,5-2 0-16,4-10-2 16,0-7 1-16,-1-12-1 15,1-11 1-15,1-4 3 0,-3-21 16 16,1-10 3-16,-1-14-8 16,0-6-7-16,-1-6-6 15,-4 1 1-15,-1 7-3 16,-6 12 1-16,-6 10 1 15,-1 10-1-15,-2 10 14 0,0 6 8 16,0 3-12-16,0 0-12 0,4 10-4 16,3 4 4-16,5 3 1 15,7 2 1-15,-2-3-1 16,9 0 3-16,-1-4-3 0,0-6-2 16,0-6-1-16,-5-6 1 15,-2-16 2-15,-6-7 3 16,-7-8 0-16,-5-3 1 15,0-1-2-15,-12 5 0 0,-4 4 0 16,-7 9 0-16,1 7-1 16,-5 9 0-16,3 7-2 15,0 6 1-15,-1 13 0 16,6 8-2-16,9 5 3 16,8 5-3-16,4 3-31 15,20 1-55-15,12-6-100 0</inkml:trace>
  <inkml:trace contextRef="#ctx0" brushRef="#br0" timeOffset="6312.65">28210 8902 402 0,'-17'-5'35'16,"3"7"-26"-16,4 14 14 15,4 11-9-15,6 3 3 16,0 4-2-16,14 3 2 16,8-5-8-16,7-5-4 0,7-9 0 15,0-9 5-15,-1-9 3 16,-2-5 10-16,-6-19-3 16,-5-6 16-16,-10-6 2 15,-11-3-9-15,-1 4-17 16,-8 0-2-16,-12 10-5 0,-11 7-6 15,-5 10 0-15,-3 8-3 16,2 0-42-16,3 7-3 16,15 5-36-16,12 1-33 15,7-1-173-15</inkml:trace>
  <inkml:trace contextRef="#ctx0" brushRef="#br0" timeOffset="6598.22">28402 8735 606 0,'9'-20'1'16,"3"6"1"-16,7 6-1 16,-2 8-1-16,5 2-2 15,-1 16 0-15,1 11-2 0,1 3 3 16,-3 5 1-16,-4 4 2 31,-3 0-2-31,-8-7 2 16,-1-5-2-16,-4-10 0 15,0-10 1-15,0-9 1 16,-2-9 4-16,0-14-2 0,2-12-2 16,0-8-1-16,0-7-1 15,11-2 1-15,1 0-2 0,5 1-10 16,-3 4-79-16,-1 6-126 16</inkml:trace>
  <inkml:trace contextRef="#ctx0" brushRef="#br0" timeOffset="7166.57">28785 8340 440 0,'1'0'70'0,"1"2"-51"0,7 12-22 15,8 9 13-15,2 7 37 32,9 8-10-32,5 9-27 0,-3 5-7 0,3 5-2 15,-6 1 0-15,-13-4 1 16,-7-11-5-16,-7-9-19 15,-1-16 13-15,-18-17 9 16,-3-6 3-16,0-22 0 0,-3-7 0 16,3-10-1-16,4-3-1 15,5-4-1-15,8 4 0 16,5 2 0-16,0 8 0 16,10 7 0-16,7 7 0 0,3 8 9 15,1 5 5-15,4 8-1 16,1 2 2-16,-1 9-3 15,-4 10-7-15,-5 6-3 16,-3 9-2-16,-7 2 2 0,-4 3-2 16,-2 2 1-16,0-3-1 15,0-4 1-15,0-13-1 16,1-8-4-16,10-13-9 16,4-4 6-16,11-21 10 15,2-9-2-15,5-5-2 16,5-2 0-1,-2 0 1 1,-6 7-1-16,-2 7 2 0,-9 9-1 16,-4 7 0-16,-5 9 1 0,0 2 0 15,2 0-1-15,3 12 2 16,7 2-2-16,5 4 1 16,0-2 0-16,1 0-2 15,-6-6 2-15,-5-4 0 16,-10-6-1-16,-7-4 4 15,-6-17-21-15,-15-8-49 16,-8-7-44-16,-2-4-90 0</inkml:trace>
  <inkml:trace contextRef="#ctx0" brushRef="#br0" timeOffset="7315">29387 8307 4 0,'-23'-33'200'15,"6"6"-167"-15,3 12 66 16,9 4 4-16,3 9-37 16,2 2-23-16,0 2-39 0,15 10 7 15,3 6 10-15,7 5-2 16,4 6-9-16,1 3-5 15,-1 2-4-15,-4 3 1 16,-4-3-12-16,-6-2-52 16,-8-8-6-16,-3-10-19 15,-4-11-168-15</inkml:trace>
  <inkml:trace contextRef="#ctx0" brushRef="#br0" timeOffset="8129.07">29935 7742 402 0,'7'-3'163'16,"-5"3"-165"-16,0 9-9 15,4 18 8-15,1 12 2 16,3 13 0-16,7 6 1 0,2 3 0 16,5 2 0-16,1-8 1 15,-3-8-1-15,-5-11 0 16,-8-15-27-16,-6-16-20 15,-3-9 18-15,-10-21-30 16,-7-14-118-16,-7-11 8 16,-3-8 167-16,0-1 49 15,-2-2 14-15,4 2-32 0,2 4 4 16,7 5 77-16,7 5-27 16,7 6-43-16,2 5-10 15,11 1 1-15,12 3-17 0,8 4-1 16,10 5 6-16,8 8 7 15,2 11-2 1,3 2-13-16,-3 23-11 16,-14 15-3-16,-13 12 3 0,-17 9 0 15,-9 10 4-15,-25 4-1 16,-12 4 0-16,-14-5-5 0,-1-7 4 16,5-8 2-16,7-14-4 15,8-18-65-15,16-18-61 16</inkml:trace>
  <inkml:trace contextRef="#ctx0" brushRef="#br0" timeOffset="8776.11">30512 7714 504 0,'16'22'-4'15,"-16"-5"1"-15,0 4 2 16,-7-6 2-16,2-2-2 15,-1-12 1-15,-2-1 3 16,3-11 6-16,0-11 17 0,-2-3-11 16,-2-2-8-16,1 2-1 15,0 6-5-15,-1 6 1 16,2 9 13-16,-1 4-7 16,1 11-10-1,2 14-1-15,1 7 1 16,4 11-2-16,0 2 4 0,9 2 0 15,8-4 1-15,2-4-3 16,8-13 1-16,5-11-1 0,1-12 0 16,-1-4 2-16,0-20 3 0,-3-13-1 15,-4-13 0-15,-5-3 3 16,-6-3-15-16,-2 0 7 16,-4 3 1-1,-4 9 2-15,-2 11 0 16,-2 6 0-16,0 13 6 15,0 11 19-15,1 0-18 16,1 18-13-16,5 11 3 16,4 1 1-16,5 6 2 0,4 0-1 0,7-4 2 15,5-6-2-15,2-8 1 16,-1-11 0-16,2-7 1 16,-1-11 1-16,-1-18 3 15,-6-13-2-15,-2-8-2 0,-5-3 0 16,-6-2 0-16,-5 1-1 15,-6 9 1-15,-3 8 3 16,0 11 3-16,0 7 17 16,-5 9-12-16,-2 6-3 15,2 4-3-15,1 0-6 0,1 14-2 16,1 8 1-16,2 5 0 16,0 6 0-16,5 9 1 15,8 1-2-15,7-3-17 16,3 5-18-16,3-5 1 15,3-3-23-15,0-6-123 0</inkml:trace>
  <inkml:trace contextRef="#ctx0" brushRef="#br0" timeOffset="9262">31372 7325 495 0,'2'0'4'0,"-2"0"-6"16,0 16 5-16,0 6 2 16,0 8 1-16,0 2 0 15,-3 6-1-15,1-2-2 16,2-3 0-16,0-2-2 16,0-6 1-16,2-4 0 15,3-9 0-15,2-1-2 16,1-9-46-16,0-2-131 0</inkml:trace>
  <inkml:trace contextRef="#ctx0" brushRef="#br0" timeOffset="9944.33">31754 7179 521 0,'-22'0'5'0,"-2"0"-3"16,-1 12-2-16,-2 14 0 16,1 8 5-16,5 8 3 15,3 5 0-15,11 3 0 16,7-2-1-16,11-2-1 16,11-10-3-16,10-7-1 15,5-15-2-15,9-11 2 0,7-6 2 31,-1-24 4-31,2-8 1 0,-4-9-7 16,-5-6 0 0,-9-3-1-16,-9 5 0 0,-22 3 1 15,19 8-1-15,-22 10 0 0,-2 13 1 0,-6 6 11 16,-8 8 2-16,-5 15-12 16,-2 8 1-16,1 7-2 15,6 6 0-15,7 0-2 0,7-2 0 16,9-8-2-16,14-6 0 15,7-9 1-15,3-11 1 16,2-13 2-16,0-15 1 16,-4-13 0-16,-1-13 5 15,1-5-3-15,-6 0 2 0,-2 2-6 16,-6 5-1-16,-5 15 1 16,-11 7 0-16,-1 10 8 15,-15 11 6-15,-11 8-5 16,-8 1-5-16,-3 14-1 15,-3 14-2-15,7 12-1 16,13 8 0 0,13 5-2-16,12 4-1 0,23-2-3 15,14-5 4-15,9-7 0 16,7-7-7-16,-3-11 1 16,-6-3 8-16,-9-8-1 15,-13-2 0-15,-13-3 1 16,-14-2 2-16,-9 2 14 0,-22 0 13 15,-11 0-16-15,-12 7-5 16,-4 0-6-16,-7 9 0 16,6 6-3-16,5 4-35 15,4 2-105-15,1 6-354 16</inkml:trace>
  <inkml:trace contextRef="#ctx0" brushRef="#br0" timeOffset="11059.24">28179 9849 208 0,'0'-32'75'0,"0"5"-75"15,0 10 10-15,-2 6 17 16,-1 4 2-16,0 0-2 16,-1-1-15-16,2 3 10 15,0-2-2-15,2 1-2 0,0 1-4 0,0 0-4 16,0 3 2-16,0 2-4 16,4 0-3-16,3 7-5 0,0 9 2 15,2 11-1-15,0 5 1 16,0 9 2-16,1 9 1 15,2 7 1-15,0 4 2 16,3 5 4-16,-1 0-2 16,0 0-4-16,2-2-2 15,-2-3-2-15,1-6 0 0,1-5-1 16,0-5 3-16,-3-6 7 16,1-3 0-16,-1-6-1 15,0-2-4-15,-3-1-9 16,1-4 3-16,0 2 2 15,0 0-2-15,2 0 2 0,1 0 0 16,-1-6-2-16,-3-6-96 16,-3-11-155-16</inkml:trace>
  <inkml:trace contextRef="#ctx0" brushRef="#br0" timeOffset="11797.28">27802 10893 379 0,'0'-7'7'16,"0"1"-5"-16,0 1 13 15,0 3-7-15,0 0-5 16,0 2 1-16,0 0-6 15,0 0 2 1,4 4 4-16,3 7 1 16,3 5 2-16,3 1 7 0,5 5 2 15,2 3-8-15,5 0 1 16,2 2 0-16,2-4-5 16,2 2 0-16,-1-2-1 0,1-4-1 15,-1-2 0-15,-1 2-1 16,2-3 0-16,-3 2 1 15,-2-3 0-15,1 0 4 16,2 0-1-16,0-3 0 16,-2-1 0-16,4-6-1 15,-1-3-2-15,-1-2 2 0,1 0-1 16,-2-5 1-16,-1-6 1 16,-7-5 0-16,1-6 3 15,-5-1 7 1,-2-5 6-16,-2-8-10 0,1-5-5 0,-4-2-1 0,4-5-3 31,-1-2 0-31,1-4-2 16,0 4 2-16,-3-1-3 15,2 1 3-15,-2 7-1 16,-1 1-2-16,-2 1 3 16,-4 5 4-16,3 1-1 0,0 4-5 0,-1 6-2 0,-2 2 2 15,-1 7 3-15,-2 5-4 16,0 6-2-16,0 1-20 15,-3 4-32-15,-6-2-57 16,-1 1-233-16</inkml:trace>
  <inkml:trace contextRef="#ctx0" brushRef="#br0" timeOffset="13581.21">28553 11594 482 0,'-7'0'-2'0,"-2"0"3"15,-1 0 9-15,-2 0 12 16,3-2-15-16,-4 1-2 0,5 1-2 16,1 0-3-16,-1 0-13 15,8 0-33-15,0 3-36 16,4 0-50-16,8-1 6 16</inkml:trace>
  <inkml:trace contextRef="#ctx0" brushRef="#br0" timeOffset="13916.18">28596 11491 443 0,'0'-19'4'16,"-4"6"15"-16,-1 0 15 15,-1 2-1-15,3 2-18 16,-2 2-2-16,-2 2-3 0,1 1 2 16,0 3 0-16,-2-1-2 15,-1 2 1-15,-2 0 0 16,-3 8-3-16,-3 12 4 15,1 4-6-15,0 8 4 16,2 10-3-16,2 7 1 16,7 6-3-16,5 7-1 0,0 4-2 0,15 5 2 15,9 7-4-15,10 1 2 16,7 5-2-16,1 3 2 16,6-1-1-16,-6 0-1 15,0-5 0-15,-8-7 1 0,-7-8 1 16,-8-11-2-16,-5-12 0 15,-9-9-8-15,-5-14-21 16,-7-12-60-16,-19-8-139 16</inkml:trace>
  <inkml:trace contextRef="#ctx0" brushRef="#br0" timeOffset="14119.27">28463 12423 624 0,'0'-18'-5'0,"1"-8"6"15,13-6 0-15,3-8-1 16,5-8-1-16,5-2-2 16,2 1-62-16,-1 0-32 15,3 3-8-15,1 6-47 0</inkml:trace>
  <inkml:trace contextRef="#ctx0" brushRef="#br0" timeOffset="15269.33">29092 11747 421 0,'-27'-23'118'15,"0"2"-119"-15,-4 7 1 0,-1 4 0 16,0 9 2-16,-4 1 17 16,4 11 5-16,-2 10-7 15,5 10 1-15,3 7-4 16,10 9 3-16,5 5-6 16,10 3-5-16,1 2 0 15,14 0-4-15,9-2 1 0,9-7-1 16,4-8-5-16,3-12 4 15,3-10-1-15,-1-16-1 16,-5-4 1-16,-5-22 3 16,-10-13-1-16,-2-9-1 0,-9-11-8 15,-5-1-8-15,-5-5 1 16,0 3 2-16,-1 9 10 16,-6 8 3-16,-5 13-2 15,2 7 2-15,-1 12 0 16,-2 7 0-16,5 4-1 0,1 9 0 15,1 13-1-15,5 8-1 16,1 4 1-16,3 7 0 16,13 4 0-16,2-4 1 15,4-2 1-15,2-4 0 16,3-6-1-16,1-8 0 16,0-8 0-16,-1-10-1 15,0-3 1-15,-6-16 3 0,-1-12-4 16,-3-5 3-16,-7-15-7 15,-4-8-4-15,-5-3-9 16,-1-2-7-16,-1 3 14 16,-8 2 11-16,-1 9 0 0,-5 10 2 15,2 10-1-15,0 8 9 16,3 8 5-16,-1 4-2 16,2 7-1-16,5 0-4 15,4 14-12-15,0 8 0 16,7 5 2-16,12 6 1 0,1 5 0 15,4 1 1-15,5-4-1 16,1-6 1-16,3-4 1 16,2-12-1-16,-3-8 0 15,-1-5 2-15,-4-14-2 16,-1-11 1-16,-6-9 1 16,-6-7-1-16,-3-7-5 0,-7-4-15 15,-4 0-9-15,0 2 1 16,0 7 19-16,-7 8 7 15,-1 6 2-15,-1 11 5 16,4 6 16-16,-2 6-4 0,3 6 0 16,0 0-9-16,4 4-9 15,0 14-1-15,4 3-2 16,8 6 1-16,7 3 3 16,3 1 0-16,9-4-1 15,6-6 1-15,-3-5 0 0,3-7 0 16,-5-9-1-16,-1-4 0 15,-6-15 2-15,-4-12 0 16,-4-8 0-16,-5-9 0 16,-2-9-1-16,-7-4 0 15,-3-3-5-15,0 2-3 0,-5 5 3 16,-8 3 2-16,-1 9 2 16,-1 6 0-16,-2 10 2 15,2 8 7-15,3 6 1 16,0 5 0-16,5 3 3 15,2 7-3-15,3 0-3 0,2 11-10 16,2 10-1 0,7 7 2-16,6 8 2 15,4 2 0-15,4 1 0 0,3 2 0 16,2-5 1-16,1-2 0 16,2-6-1-16,-1-1 1 0,-1-4-1 15,0-5 0-15,-2-6 1 16,-1-4-5-16,-4-8-44 15,-7 0-69-15,-3-10-209 16</inkml:trace>
  <inkml:trace contextRef="#ctx0" brushRef="#br0" timeOffset="15472.44">29927 11253 361 0,'0'0'235'0,"0"-5"-235"16,5-13 0-16,11-4 3 16,7-8 3-16,4-4 6 15,0-7-5-15,2-1-7 16,-5-5-14-16,-4-1-141 16,-3 3-255-16</inkml:trace>
  <inkml:trace contextRef="#ctx0" brushRef="#br0" timeOffset="16488.05">30560 10274 462 0,'2'12'0'0,"-1"7"3"15,7 7 13-15,1 10 23 16,0 10-1-16,9 6-4 16,1 7-7-16,3 3-10 15,3-1-2-15,2-3-6 0,2-5-7 16,-5-7-1-16,-5-16 0 16,-2-10-11-16,-9-17-43 15,-8-8-29-15,0-26-18 16</inkml:trace>
  <inkml:trace contextRef="#ctx0" brushRef="#br0" timeOffset="16691.3">30343 10478 619 0,'0'0'-1'16,"3"-13"-3"-16,19-12 2 15,9-7 8-15,8-13 5 16,6-5-5-16,5-5-4 16,-1-4-7-16,-5 4-122 15,-5 1-52-15,-9 6-136 0</inkml:trace>
  <inkml:trace contextRef="#ctx0" brushRef="#br0" timeOffset="17003.77">30790 9890 259 0,'4'0'20'0,"-1"0"3"15,-1 5 19-15,0 8 24 0,0 12-12 16,-1 7-8-16,6 13-16 16,5 10-6-16,2 9 2 15,7 6-4-15,8 1-9 16,5-1-2-16,7-2-6 16,3-11-2-16,0-11-1 15,3-10-1-15,-6-13 2 0,-5-14-2 16,-5-9-1-16,-8-18 4 15,-4-14 2-15,-11-12 1 16,-4-12 0-16,-2-6-5 16,-8 0-1-16,-10 4 0 0,-9 7 0 15,-10 10 0-15,-6 15 1 16,-5 18-3-16,-8 8 0 16,5 7 0-16,7 12-12 15,9 8-23-15,15 0-33 16,16-2-91-16</inkml:trace>
  <inkml:trace contextRef="#ctx0" brushRef="#br0" timeOffset="17838.7">31514 10454 238 0,'-18'-12'221'16,"0"-17"-218"-16,0-14 6 16,2-14 22-16,-3-13-4 15,6-8 2-15,-6-11-18 16,2 2-8-16,0 3-1 0,-2 5 0 16,1 15-1-16,-1 12 3 15,-2 17 19-15,7 11 11 0,1 12-4 16,3 10-9-16,4 2-11 15,4 11-11-15,2 12-1 16,3 11 2-16,11 12-2 16,0 6 1-16,6 5 2 15,5 0-2-15,0-3 2 0,8-8-2 16,-1-8-1-16,0-14 1 16,2-9 0-16,0-15 1 15,-2 0-1-15,-1-23-8 16,-7-11-5-16,-5-9-5 15,-4-7-2-15,-5-4-1 0,-5 4 13 16,-5 5 5-16,0 8 6 16,0 9-2-16,0 10 3 15,-7 7 12-15,0 11 8 16,0 0-15-16,-1 18-9 16,3 7 1-16,5 9-1 0,0 5 1 15,7 2 0 1,13 4 1-16,7-8-2 0,6-4 1 15,2-9-1-15,6-11 1 16,-1-10 2-16,-2-4-1 16,-2-19 1-16,-6-12-1 15,-4-7 0-15,-8-6-1 0,-8 1-11 16,-8 1 4-16,-2 5 4 16,-14 8 3-16,-6 9 0 15,-10 8-1-15,-3 8 6 16,1 5-2-16,3 0 0 15,6 3 1-15,5 4 1 0,14 1-4 16,4-3-4 0,13-5 2-16,11 0-1 15,4-4 2-15,5-10-6 0,1-6 1 16,1-3 0-16,-6-2 4 16,-4 2 0-16,-4 3 2 0,-6 4-1 15,-6 6 0-15,-7 8 1 16,-1 2-1-16,-1 12 5 15,0 11 5-15,0 6 1 16,0 3-2-16,0 4-5 16,6 1-3-16,7-1 0 0,6-2 0 15,3-4-9-15,5-10-33 16,2-8-39-16,3-12-6 0,0-4-93 16</inkml:trace>
  <inkml:trace contextRef="#ctx0" brushRef="#br0" timeOffset="18566.84">32363 9422 277 0,'-3'-32'183'0,"-12"11"-132"16,-4 8-21-16,0 7 16 15,-2 6-27-15,0 3 2 16,-1 16-13-16,5 7-5 16,9 10 0-16,6 2-4 15,2 3 1-15,9-4 0 0,12-4 1 16,5-6-2-16,1-11 2 15,2-7-1-15,-2-9 3 16,-1-9-2-16,-3-14 2 16,-3-11-2-16,-6-3-1 15,-2-5-8-15,-5 5 3 0,-6 3 5 16,-1 8 0-16,0 8 1 16,-1 6 1-16,-5 6 8 15,1 6-4-15,1 3-6 16,2 8-2-16,2 8 1 15,0 5 0 1,10 0 0-16,4-1 0 16,6-4 1-16,3-6 0 15,-2-5 0-15,3-8 0 0,-2 0 0 16,-5-18 2-16,-2-8 0 0,-5-6-1 16,-3-5 0-16,-3 0-7 15,-4-1 1-15,0 6 4 16,0 3 1-16,0 11 0 15,-4 5 1-15,1 8-1 16,1 5 8-16,2 2-10 16,0 12 0-16,0 6 1 0,3 6 1 15,12 0 1-15,3 1 0 16,4-5-1-16,5-3 0 16,0-7 0-16,-5-8 1 15,-2-4 0-15,-3-16 3 16,-8-12-1-16,-4-9 0 0,-5-10 1 15,0-7-6-15,0-5 2 16,-5 1-3-16,-6 5-2 16,2 7 5-16,-4 12 0 15,5 10 1-15,-4 10 16 16,4 11 0-16,1 3 0 0,3 10-15 16,4 14-4-16,0 4 4 15,11 10 0-15,11 3 4 16,2 2-4-16,5-2 1 15,1-2 1-15,5-4-2 16,-4-6-1-16,-5-6-1 16,1-7-7-16,-7-8-26 0,-8-5-21 15,-12-3-81-15,0-5-215 16</inkml:trace>
  <inkml:trace contextRef="#ctx0" brushRef="#br0" timeOffset="18739.25">32755 9256 599 0,'7'-13'0'0,"17"-3"6"16,8-5 18-16,9-8-5 15,13-3-6-15,7-3-7 16,-3-3 4-16,0 2-3 0,-7 4-5 16,-10 3-31-16,-16 8-39 15,-18 7-65-15</inkml:trace>
  <inkml:trace contextRef="#ctx0" brushRef="#br0" timeOffset="19536.49">28861 13260 493 0,'9'-14'46'0,"4"-8"-48"16,9-5 0-16,6-8 2 16,10-8 0-16,7-5 0 0,7-6 1 15,6-5 0-15,6-3-1 16,8-2 0-16,4-2 0 15,6-6 0-15,2-3 0 0,5-3 0 16,9-6 1-16,4-5 11 16,8-7 0-16,5-3 10 15,9-2-7-15,2-1-4 16,8 0-6-16,1-1-4 16,3 5-1-16,4 2 1 0,-6-1-1 15,2 8 2-15,-8 5-2 16,-1 1 1-16,-3 0 6 15,-2 1 2-15,0 0 9 16,1-2-5-16,-1-1-2 16,12-5-4-16,0 6-4 0,8-1 2 15,-3 3-2-15,5 6-2 16,5 8 1-16,-4 6-1 16,-6 6-2-16,-12 8 1 15,-6 5 1-15,-10 4-2 16,-13-1-7-16,-10 3 4 0,-9-2 3 15,-6-2 1-15,-24 3 0 16</inkml:trace>
  <inkml:trace contextRef="#ctx0" brushRef="#br0" timeOffset="47608.03">7446 5954 235 0,'-11'-4'-1'0,"1"-3"23"16,1 2 17-16,2-2 11 16,1-1-6-16,1 1-6 0,1 2-20 15,2-1-1-15,2 3-10 16,0-2-3-16,0 3-3 16,7 2-4-16,5 0 3 15,-2 0-1-15,1 5 1 16,-2 4 0-16,-2 3 0 0,-2 1 0 15,1-1 1-15,-3 5 0 16,7-3-1-16,0 0-2 16,10-1-2-16,9-4-2 15,14-6 3-15,16-3-3 16,16-16 6-16,20-11 9 0,13-10-3 16,13-6-4-16,4-1 1 15,-6-6-3-15,-17-7-174 0</inkml:trace>
  <inkml:trace contextRef="#ctx0" brushRef="#br0" timeOffset="48304.28">11344 6068 247 0,'0'2'10'16,"10"-2"-14"-16,-1 1 5 15,3 3-2-15,-3 2-1 0,2 1 4 16,-6 3-2-16,0 1 2 16,-1 0 1-16,0 3 1 0,2-2-1 15,2-1 0-15,9 2 0 16,9-5 14-16,14-2-8 15,21-6 1-15,21 0 1 16,28-18 5-16,26-9-10 16,25-12-2-16,7-13-14 0,8-12-238 15</inkml:trace>
  <inkml:trace contextRef="#ctx0" brushRef="#br0" timeOffset="52285.03">26836 15109 499 0,'6'-11'6'0,"-4"-1"4"0,1 2-7 16,1-5 7-16,-1 2 1 15,-3-4 7-15,0-5-6 16,0-4 1-16,-9-3 2 15,-11-6-2-15,-7-5-2 16,-9 5-3-16,-8 3 8 0,-7 6-14 16,-5 9 0-16,-3 17 11 15,2 8 0-15,-1 27-4 16,7 11-6-16,2 16-1 16,9 12-2-16,12 6 0 15,8 7 1-15,14 3-1 16,6 2-1-16,13-4 0 0,12-6 1 15,2-16-16-15,5-14-9 16,7-22-5-16,-4-23 8 16,5-20 21-16,-1-31 5 15,-2-22 4-15,-3-18 5 0,0-9-5 16,-7-4-5-16,-8 10-2 16,-4 18 0-16,-8 17-1 15,-2 20 5-15,-5 16 24 16,0 16-8-16,0 1-21 15,2 21-1-15,5 6 1 0,6 14 0 16,1 11-1 0,6 13 0-16,5 11 1 15,4 10 0-15,3 6 1 16,0 4-1-16,-1-1 0 0,-2-4 0 16,-3-4 1-16,-6-4-1 15,0-9 1-15,-4-7-1 16,-3-8 0-16,1-14 0 0,1-14-34 15,0-23-39-15,2-15-26 16,2-36-51-16</inkml:trace>
  <inkml:trace contextRef="#ctx0" brushRef="#br0" timeOffset="52724.28">27599 14926 567 0,'5'-24'1'16,"-5"-4"-2"-16,0-6-28 0,-5 1 8 15,-11-9-4-15,-5 1 20 16,-10 0 8-16,-3 12 23 16,0 1 3-16,-3 14 10 15,-2 12-8-15,3 4 0 0,4 23-17 16,1 14-5-16,6 15-3 15,8 13-6-15,5 10-1 16,11 10 0-16,1 0 2 16,15-2-3-16,7-10-1 15,13-18-31-15,4-25 0 16,2-25 0-16,5-18 26 0,0-35 14 16,-2-17-3-16,-3-13 0 15,-7-3 5-15,-6 4 3 16,-4 13-5-16,-10 17-1 15,-4 17 2-15,-7 19 14 16,-3 11 2-16,0 26-17 16,-2 19-4-16,-6 14 2 15,5 18 1-15,1 10-3 0,2 10-2 16,5 1 2-16,12-4-17 16,5-8-88-16,4-17-145 15</inkml:trace>
  <inkml:trace contextRef="#ctx0" brushRef="#br0" timeOffset="52849.28">27944 15327 676 0,'-16'-2'70'0,"-6"-2"-84"16,0 3-48-16,1-6-83 15</inkml:trace>
  <inkml:trace contextRef="#ctx0" brushRef="#br0" timeOffset="53333.05">28685 14109 479 0,'-43'-29'59'0,"-3"13"8"16,3 15-21-16,0 2-16 16,4 21-14-16,5 10-10 15,8 13-6-15,6 6-2 16,12 8 0-16,8 7-15 0,0-5-22 15,17-4-22-15,8-13-24 16,8-13 6-16,6-24 22 16,1-10 46-16,-1-28 16 15,-1-19 12-15,-3-11 32 16,-2-7 22-16,-6-7-18 16,-5 8-4-16,-7 10-16 0,-3 14-5 15,-9 12-8-15,-1 17-2 16,-2 14 5-16,0 14-19 15,-5 24-2-15,-2 17-2 16,-3 22 2-16,3 14 0 0,4 11-1 16,3 8-1-16,3 0-1 15,15-7-10-15,3-15-49 16,10-14-61-16,5-21-223 16</inkml:trace>
  <inkml:trace contextRef="#ctx0" brushRef="#br0" timeOffset="53771.31">29244 13815 365 0,'-32'-20'222'15,"2"5"-221"-15,3 7 0 16,5 8 2-16,0 12 0 15,5 20-2-15,-2 20 0 16,4 16 6-16,1 9 0 0,7 10-2 16,6 4-3-16,1-6-1 15,12-11-3-15,8-21-41 16,7-17 9-16,5-27 4 16,6-20 28-16,3-32 7 15,-1-19 11-15,1-15-9 16,-5-12-3-16,-2-2-3 0,-7 7 5 15,-7 13 14-15,-5 16 0 16,-5 15-3-16,-6 22 16 16,-4 18 10-16,-2 6-29 15,-11 26-11-15,-1 16-3 16,-1 12 1-16,-1 16 0 16,3 4 0-16,6 6 1 15,5-3-1-15,2-3-3 0,11-10 2 16,7-5-2-16,8-14-36 15,6-13-74-15,7-22-96 0</inkml:trace>
  <inkml:trace contextRef="#ctx0" brushRef="#br0" timeOffset="54210.61">30071 13568 660 0,'-22'-25'2'16,"-2"2"-2"-16,6 9-1 0,0 8 2 16,-2 6-1-16,-3 12-1 15,0 21 0-15,-6 15-1 16,1 15 2-16,4 8-3 16,4 7 4-16,8 5-1 15,7-14-1-15,5-10-25 16,5-23-24-16,15-22-4 0,4-19 26 15,5-35 35-15,5-22 4 16,-3-13 2-16,-3-12-5 16,-1 1 13-16,-5 9 7 15,-3 15-7-15,-9 16 9 16,-5 21-3-16,-1 21 6 16,-4 11-20-16,-4 30-14 0,-8 20 7 15,-1 17 2-15,-3 19 0 16,5 12-4-16,2 7-3 15,9 4 0-15,0 5-2 16,7-1 1-16,12-8-19 0,2-3-13 16,4-9-42-16,0-20-54 15,0-18-205-15</inkml:trace>
  <inkml:trace contextRef="#ctx0" brushRef="#br0" timeOffset="54568.39">31128 12990 601 0,'0'24'1'16,"0"9"-5"-16,-8 20 0 15,-1 18 4-15,-3 18 1 0,-4 19 9 16,0 8 8-16,1 13-1 15,6 3 1-15,2-4-9 16,6-6-6-16,1-15-3 16,5-22-4-16,9-24-57 15,2-38-51-15,0-23-111 16</inkml:trace>
  <inkml:trace contextRef="#ctx0" brushRef="#br0" timeOffset="54741.86">30537 13483 775 0,'-20'0'4'16,"12"0"-4"-16,3 0-19 16,5 0-41-16,8 0-50 15,-1 0-127-15</inkml:trace>
  <inkml:trace contextRef="#ctx0" brushRef="#br0" timeOffset="54944.99">31740 13907 453 0,'6'-2'356'16,"-6"-3"-387"-16,0 0-37 0,0 5-25 16,0 0 10-16,0 0-45 15,0-2-155-15</inkml:trace>
  <inkml:trace contextRef="#ctx0" brushRef="#br0" timeOffset="55678.49">27460 17102 599 0,'-73'36'-27'16,"12"-13"23"-16,8-4-1 0,11-6-9 15,13-1 6-15,2-5 3 16,10 1 5-16,5-5 0 16,5-1-1-16,7-2-3 0,0 0-24 15,5 0-25-15,12 0 54 16,5-11-1-16,7-5 0 16,10-5 1-16,7-9 4 15,10-8 10-15,7-6 4 16,11-4-5-16,10-10 1 15,7-1-1-15,9-5-5 0,12-2-2 16,5-5 4-16,5-1-3 16,7-1-1-16,4-4-4 15,9-3-2-15,2-4 1 16,7-6-2-16,7-3 0 16,4-9 0-16,9 0 1 15,-1-2 0-15,6-7-1 0,4-1 0 16,1-3 0-16,-2 3 1 15,-1-1 0-15,-4 6 0 16,-2 7 0-16,-6 7 1 0,-8 4 0 16,-5 6-2-16,-9 6 0 15,-8 4 2-15,-11 5-2 16,-8 4 2-16,-6 9 4 16,-18 3 1-16,-13 7 1 15,-12 8-2-15,-18 1 2 16,-12 9 1-16,-13 6 8 0,-9 5-3 15,-3 3-6-15,-11 6-5 16,-2 2-1-16,-7 1-42 16,-17-4-138-16</inkml:trace>
  <inkml:trace contextRef="#ctx0" brushRef="#br0" timeOffset="56300.95">29569 16885 485 0,'-10'-13'-23'0,"0"4"24"15,5 9 13-15,3 0-1 16,0 10-8-16,2 5-1 16,0 8 13-16,9 1 10 15,6 6-1-15,7 5-5 0,0 6-7 16,3 8-7-16,1 2-1 16,-6 8-3-1,-4 5 4-15,-3-1-4 16,-6 1 3-16,1-6-3 15,-2-8-2-15,2-8 0 0,-2-17-1 0,0-15-58 16,-6-12-63-16,-7-21-185 16</inkml:trace>
  <inkml:trace contextRef="#ctx0" brushRef="#br0" timeOffset="56820.91">29087 17542 588 0,'-10'7'0'16,"5"-5"2"-16,5 0-9 15,1-2 1-15,13 0 6 16,3 0-2-16,5-9 1 16,5-7 2-16,7-9-1 15,2-5 0-15,6-11 0 16,6-12 0-16,6-12 1 0,7-8-1 15,7-10 2-15,5-12 1 16,-2 4 0-16,2 2 0 16,-12 12-1-16,-10 16-3 15,-16 18 2-15,-12 15-1 16,-10 11 0-16,-8 11 5 0,-5 6 6 16,0 5-1-16,0 16-10 15,0 13-1-15,0 11-1 16,0 16 1-16,4 10 1 15,5 6 0-15,4-2 0 16,1-7 0-16,2-11 1 16,2-14-2-16,2-15 1 0,2-16 0 15,0-12 1-15,0-1 6 16,2-24 19-16,-1-15-4 16,0-8-9-16,-5-11-7 15,-4-3-4 1,-4-3 0-16,-5 7-1 0,-5 9-2 15,0 14 2-15,-15 12 1 0,-4 12-2 16,-6 11 0-16,-4 5-8 16,2 15-23-16,3 7-20 15,3 0-39-15,12-8-118 0</inkml:trace>
  <inkml:trace contextRef="#ctx0" brushRef="#br0" timeOffset="57180.25">30446 16431 712 0,'0'-4'-47'0,"-12"-13"18"16,2 15 27-16,-3 2-13 16,-1 12-14-16,2 12 24 0,0 11 4 15,5 11 0 1,2 8 1-16,5 5 3 0,0 4-1 15,9-7 0-15,9-7 2 16,1-12-2-16,3-15 0 16,3-17 0-16,3-7-2 15,0-26 18-15,-2-15 17 0,-4-11-16 16,-2-8-5-16,-2-6-7 16,-7 0-5-16,-6 7 0 15,-5 11-2-15,-1 10 1 16,-16 11 1-16,-4 13 1 15,-6 12-1-15,-7 4-4 0,-6 17-24 16,6 8-28 0,0 5-35-16,10 2-66 0</inkml:trace>
  <inkml:trace contextRef="#ctx0" brushRef="#br0" timeOffset="58167.91">30882 16677 668 0,'2'-16'3'0,"1"-1"-3"15,1-5 0-15,-1 1 1 16,-1-3-1-16,-2-8 0 15,0-7 1-15,0-15-1 0,-2-15 1 16,-5-19-1-16,2-11 0 16,0-14-1-16,-3 3 1 15,1 6 0-15,0 17-1 16,-2 19 1-16,1 22 2 16,-2 17 10-16,1 15 4 15,1 11-3-15,1 3-9 0,0 10-5 16,2 12-1-16,0 8 1 15,3 13 0 1,2 10 0-16,0 11-5 16,9 10-2-16,6 6-4 0,7 3 5 0,5-2 0 15,6-12-8-15,4-12 2 16,3-19 3 0,8-20 4-16,3-18 4 15,0-24 0-15,-2-21 4 16,0-20 0-16,-4-14-2 15,-6-9 2-15,-7-7-1 0,-3 2 0 16,-7 4 0-16,-10 12-1 16,-4 19 0-16,-8 11 1 15,0 18 1-15,-13 13 22 0,-8 14-11 16,-6 4-11-16,-2 16 0 16,-3 7-1-16,5 5-2 15,1 7 2-15,10-2-2 16,9-1-1-16,7 2-7 15,9-3-20-15,16-2 6 16,11-6 8-16,5-7 2 0,9-4 9 16,2-5 4-16,1 0-2 15,-4-4 4-15,-3 4 3 16,-10 3 4-16,-13 3 5 16,-9 6 2-16,-10 4 6 15,-4 3 2-15,-13 8-4 16,-7 3-8-16,0 3-6 15,-6-2-3-15,4 1-4 0,5-7-31 16,4-16-87-16,8-16-275 16</inkml:trace>
  <inkml:trace contextRef="#ctx0" brushRef="#br0" timeOffset="58822.54">29576 18306 473 0,'-17'16'3'16,"0"-5"2"-16,10-3 13 15,5-4-3-15,2-2-8 0,4-2 0 16,14-7-3-16,5-12 12 16,9-12 14-16,12-10-3 15,10-13-10-15,9-12-8 16,10-12-1-16,10-12-4 15,10-6 0-15,14-13-1 16,7-5-2-16,10-5 0 0,6 0-2 16,13-3 2-16,4 2-1 15,8 3 0-15,1-1 0 16,3 2 1-16,4 4-2 16,5 1 2-16,-8 7-1 15,-8 8-1-15,-9 9 1 16,-19 16 0-16,-19 13 0 0,-32 12 1 15,-20 16-1-15,-23 10-3 16,-18 8-12 0,-12 8-4-16,-17 4-28 15,-15 4-29-15,-12 10-111 0</inkml:trace>
  <inkml:trace contextRef="#ctx0" brushRef="#br0" timeOffset="59495.6">29996 18386 423 0,'-3'0'-2'0,"1"0"4"16,2-7-3-16,0-4 2 16,7-3 0-16,8-6-1 15,4-5 5-15,5-5 8 16,3-6 0-16,9-6 3 15,1-3-5-15,7-5-4 16,7-5 1-16,7-6 2 0,10-3 1 16,8-6 9-16,10-3-11 15,4-5 1-15,9-1 2 16,4-5-5-16,7 3-4 16,-2-3-2-16,0-1-1 15,-3-2 2-15,4 5-3 16,-9-1-6-16,0-1 0 0,5-2 7 15,-1 1 0-15,-4 2 1 16,-1 1-1-16,0 9 0 16,-7 3 0-1,-7 6 1-15,-11 11 0 16,-2 5-1-16,-11 9-1 0,-7 4 1 0,-11 7 2 16,-9 6-2-16,-9 6 0 15,-7 0 1-15,-4 8 3 16,-5 0 7-16,-3 2 4 0,-2 3-2 15,-1 0 0-15,1 1-5 16,-4 1 1-16,3-1 1 16,-3 2 0-16,0-1 0 15,0 1-2-15,0 0-5 16,0 0-2-16,-3 0-4 16,-10 0-24-16,-5-10-71 0,-4-8-200 15</inkml:trace>
  <inkml:trace contextRef="#ctx0" brushRef="#br0" timeOffset="60872.78">28527 18208 551 0,'4'-11'43'16,"-3"1"-42"-16,-1-1-1 16,0 2 0-16,0 0-22 15,-12 4-7-15,-2-3 13 0,-7 6 10 16,-5 1 5-16,-3-1 1 15,-3 2 0-15,-4 0 0 16,-3 0 2-16,-8 0-2 16,-5 0 5-16,-5 0-3 15,-6-9 0-15,-6-2 1 16,-2-1 6-16,-1-6-2 0,-2-2 4 16,-1 1 1-16,-1 1 13 15,3-2-14-15,-2 2-3 16,-1-1 2-16,1-1-4 15,-5-1-4-15,-1-3-1 16,-2 1-2-16,-7-2 2 0,0 2-1 16,-3-2 0-16,-3 0-1 15,3 2 3-15,5 2-4 32,7 1 3-32,6 6-2 15,7-2 1-15,7 5-2 0,7 2-17 0,6-1-31 0,9 0-65 16</inkml:trace>
  <inkml:trace contextRef="#ctx0" brushRef="#br0" timeOffset="61346.04">26338 17334 613 0,'-20'-4'-16'0,"-1"3"9"15,5 1 9-15,2 8-6 16,3 14 1-16,-2 6 0 16,-1 9 3-16,-4 9-1 15,-4 12 1-15,-7 5 0 0,-5 6 1 16,-1 6-2-16,-6 1 2 16,5 0-1-16,2-5 1 15,3-3 8-15,10-7-1 16,6-10 5-16,13-6-2 15,2-11-4-15,20-9-4 16,11-9-2-16,11-11 1 0,11-5 2 16,6-10-2-16,6-16-6 15,-3-8-56-15,-2-6-88 16,-19-7-250-16</inkml:trace>
  <inkml:trace contextRef="#ctx0" brushRef="#br0" timeOffset="61889.16">22728 17222 546 0,'-13'1'0'16,"0"8"0"-16,3 6-1 0,1 10 0 15,-1 12 0-15,3 13 1 16,2 10 0-16,4 15 1 16,1 5 4-16,0 6-1 15,0 2 0-15,10-3-3 16,8-7 2 0,5-8-3-16,9-11 0 15,8-16-2-15,7-20 2 16,7-21-31-16,2-17-8 0,-1-31-29 0,-3-23-151 15</inkml:trace>
  <inkml:trace contextRef="#ctx0" brushRef="#br0" timeOffset="62279.71">23331 17048 629 0,'-16'6'-13'15,"0"3"-2"-15,1 10 13 16,5 10-8-16,-3 10-1 16,0 11 8-16,0 12 2 15,3 8 1-15,-2 3 2 16,4 1-1-16,4-4-1 0,4-7 1 16,0-17 0-16,12-12-1 15,3-18-1-15,5-16 1 16,4-10 4-16,0-22 2 15,5-14 2-15,0-12 2 0,0-12-3 16,-4-5-5-16,-3 4-1 16,-8 2 0-16,-7 9-3 15,-7 13 2-15,-7 15-1 16,-19 12 1-16,-8 17 0 16,-10 5 1-16,-7 21-1 15,2 12 0-15,-4 7-1 0,8 5-1 16,11 1 1-16,10-2-34 15,12-8-39-15,12-11-123 16</inkml:trace>
  <inkml:trace contextRef="#ctx0" brushRef="#br0" timeOffset="62656.3">23586 16920 595 0,'-15'-9'3'0,"-2"7"-1"16,0 2 0-16,0 13-2 15,0 8 1-15,5 8-1 16,-1 4 1-16,6 5-1 16,5-1-1-16,2-2 1 0,4-2-9 15,10-2-41-15,4-8 5 16,4-3-4-16,1-2 20 15,0-3 27-15,0 2 3 16,1 1 9-16,-6 0 42 16,0 1-8-16,-5 6-2 0,-1 0-2 15,-7 0-8-15,1 2-3 16,-5-4-7-16,-1-2-7 16,0-2-7-16,0-3-6 15,0-5 0-15,-3-4-3 16,-4-7-33-16,-2-7-32 0,-2-22-54 15,4-21-189-15</inkml:trace>
  <inkml:trace contextRef="#ctx0" brushRef="#br0" timeOffset="62890.25">23857 16606 644 0,'2'-22'7'0,"2"5"3"16,-3 7 5-16,3 5-14 15,1 5 1-15,2 2-6 0,3 14 5 16,0 11-3-16,2 14 3 16,5 15-2-16,3 9 1 15,-4 9 2-15,5 8-3 16,3-2 1-16,-3-7 1 16,4-9-1-16,-1-12-1 15,1-16-13 1,-2-15-16-16,2-19-30 15,-3-5-61-15,-4-26-155 0</inkml:trace>
  <inkml:trace contextRef="#ctx0" brushRef="#br0" timeOffset="63124.63">23825 16995 136 0,'-11'10'445'0,"9"-7"-439"16,2-3 5-16,13-17-9 0,13-7-2 16,16-16 1-16,16-12-1 15,10-8 1-15,15-12-3 16,8 1 2-16,3 3-2 16,-7 8-37-16,-10 6-87 0,-14 15-218 15</inkml:trace>
  <inkml:trace contextRef="#ctx0" brushRef="#br0" timeOffset="63671.8">22926 18912 491 0,'27'-15'-9'0,"4"-6"9"16,3-7 1-16,8-2 19 16,2-6-11-16,9-8 7 15,6-10-9-15,6-4 0 16,3-7-2-16,6-5-3 15,3-6 2-15,7-5 4 0,1 0 0 16,10-3 5-16,-2-6 2 16,1 3-2-16,1 0 2 15,-7 5-1-15,-3 3-5 16,-7 5-6-16,-12 10-1 16,-6 9-1-16,-8 5 0 0,-11 10-1 15,-5 3 1-15,-7 9-1 16,-6 5-1-16,-6 5 1 15,-5 5-37-15,-10 5-55 16,-6 6-162-16</inkml:trace>
  <inkml:trace contextRef="#ctx0" brushRef="#br0" timeOffset="64038.96">23440 18976 449 0,'36'-28'-3'16,"6"-4"2"-16,4-6-1 0,7-3 2 16,4-6 44-16,6-3-35 15,7-8-2-15,1-2-5 0,7-4 0 16,2-4 5-16,3-4-2 16,3-3 5-16,4-1 6 15,4-4 15-15,6-4-7 16,6-2-2-16,-2 0-16 0,6 3-5 15,-1 2-1-15,-7-5-53 16,-4-4-90-16</inkml:trace>
  <inkml:trace contextRef="#ctx0" brushRef="#br0" timeOffset="84963.48">19364 11696 333 0,'0'-20'164'16,"0"-3"-159"-16,-5-1 0 0,-4 1 21 15,-2 2-2-15,-1 3-3 16,-6 0-5-16,-8 6 1 16,-1 5 1-16,-7 7 10 15,-7 5-9-15,-6 17-1 0,-3 13-4 16,-4 12-9-16,7 10-2 16,6 1-3-16,11 5-2 15,11-1 4 1,16-3-4-16,6-6 1 15,24-1-1-15,12-4-1 0,10-3 2 0,12-4-9 16,2-6-2-16,4-4 6 16,0 1 5-16,-1 2 0 15,-8 1 1-15,-9 7-6 16,-7 7-7-16,-9 3 6 16,-14 5 0-16,-8 2-1 0,-11 2 7 15,-6 0 1-15,-13-4 1 16,-8 0 0-16,-11-7 1 15,-4-9 3-15,-4-7-1 16,-4-11 9-16,-3-12 4 16,3-11-10-16,5-11-6 0,8-19-25 15,8-15-44-15,13-10-89 16,14-8-214-16</inkml:trace>
  <inkml:trace contextRef="#ctx0" brushRef="#br0" timeOffset="85291.49">19583 11885 463 0,'2'0'27'0,"-2"16"-30"16,0 15 3-16,0 9-1 15,0 10 1-15,9 7 3 16,2 4 1-16,7-3 3 15,3-6-4-15,5-8 0 16,1-11 0-16,-3-13 1 0,5-13 3 16,-4-7 7-16,-1-17 14 15,-7-15-3-15,-4-16 12 16,-6-12-1-16,-3-10-13 16,-4-7-13-1,-4 5-7-15,-4 5 1 16,-7 14-5-16,-4 17 3 15,-3 18 0-15,-4 17-7 0,-1 4-23 0,2 17-39 16,4-3-22-16,6 0-113 16</inkml:trace>
  <inkml:trace contextRef="#ctx0" brushRef="#br0" timeOffset="85557.05">19672 11264 473 0,'-6'19'38'15,"6"5"-40"-15,0 4 0 16,19 6 1-16,5 6 4 16,10 4 9-16,3 6 9 15,5 7-1-15,3 2-2 0,-8 5-2 16,2 2-6-16,-9 2-6 15,1-3-1-15,-8-6-2 16,-2-3 0-16,5-12-18 16,-3-8-63-16,3-13-91 15</inkml:trace>
  <inkml:trace contextRef="#ctx0" brushRef="#br0" timeOffset="86308.69">20533 11346 581 0,'-32'-23'-13'0,"-6"1"12"16,2 8 1-16,-2 7 0 16,4 5-2-16,0 2 13 0,6 18 2 15,1 11-1-15,5 13-6 31,8 10-5-31,5 10 0 0,5 8-1 16,4 7 1-16,9-2 0 0,7-4-1 16,8-7 1-16,3-11-12 0,1-12-20 15,3-20 6 1,-2-14 5-16,-2-11 12 0,-6-26 8 16,-3-17 1-16,-8-18 6 15,-3-13-4-15,-4-9-2 16,-3 2 1-1,0 8-4-15,-3 16 4 16,0 15 9-16,-2 19 24 0,3 15 4 16,-1 12 0-16,1 0-27 15,2 14-15-15,0 11 2 16,5 9 0-16,10 9 1 16,4 5 0-16,8 4 0 0,5-5-4 15,2 0-14-15,5-9 1 16,-2-13 8-16,-4-13 3 15,-1-12 4-15,-7-12 1 16,-7-20 3-16,-5-15 18 16,-8-14-2-16,-3-8-14 0,-2-5-3 15,-2 2 0-15,-9 7-1 16,-2 10 0-16,1 12 1 16,-4 15 2-16,0 9 7 15,-1 9 0-15,3 6-4 16,-1 2-1-16,7 2-5 15,3 0 0-15,3 0-2 0,2 2-1 16,2 0-22-16,8-2-7 16,5 0 9-16,-1-6 14 15,4-4 4-15,-2-6 4 16,-1 4 2-16,-1-1-1 16,4 9 1-16,-2 4 13 0,-1 4-2 15,2 15-3-15,3 7-5 16,-4 6-2-16,2 4 3 15,2 4 0-15,1 3-1 16,3-2-3-16,3-3 0 16,3-4-7-16,-3-11-53 0,0-13-92 0</inkml:trace>
  <inkml:trace contextRef="#ctx0" brushRef="#br0" timeOffset="87010.95">20953 10547 508 0,'0'2'5'0,"6"12"-8"0,8 7 4 15,6 13 16-15,3 9-6 16,6 8-7-16,3 12-1 16,3 5-1-16,-3 1-3 15,0-1 1-15,1-9 1 0,-6-7-1 16,-5-18-2-16,-3-11-1 16,-5-16 2-16,-3-7-1 31,-6-20 23-31,-3-16 4 0,-2-10-9 15,0-11-9-15,0 0-7 16,0 0 3-16,2 12-5 0,-2 13 4 0,0 13-2 16,1 13 2-16,3 6 1 15,1 22-4-15,5 8 3 16,4 7-1-16,6 8 1 16,5 3-1-16,6-3-1 15,-1-9 1-15,1-8-3 16,-2-16-16-16,-2-12 9 0,-5-10 5 15,-7-24 10-15,-3-12 27 16,-5-15 2-16,-2-10-12 16,-3-6-11-16,-2 0-5 0,0 7-5 15,0 11-1-15,-2 11 1 16,-10 14-2-16,-3 13 1 16,-4 13-4-16,-3 8-25 15,2 3-24-15,3 13-29 16,0 3-62-16</inkml:trace>
  <inkml:trace contextRef="#ctx0" brushRef="#br0" timeOffset="87339.87">21764 10340 678 0,'0'-2'-42'0,"-8"2"27"15,2 13-11-15,3 10 25 16,1 11 1-16,2 7 0 16,0 9 0-16,12 5 0 0,5 4 0 15,5-2 0-15,-3-9 3 16,5-8-4-16,-6-12 3 16,1-12-1-16,-2-13 2 15,-2-3-1-15,-2-8 11 16,0-10 3-16,-2-3-6 15,-2-1-7 1,-2 2-2-16,-2 4-1 16,-5 2-3-16,0 3-8 0,0 6-5 0,0 5-2 15,-9 0-10-15,2 2-27 16,-2 6-37-16,-4 1-139 16</inkml:trace>
  <inkml:trace contextRef="#ctx0" brushRef="#br0" timeOffset="88826.23">21731 10138 284 0,'11'8'56'16,"4"4"-50"-16,4 8 29 15,4 8 14 1,4 9 4-16,0 6-11 15,-1 6-12-15,2 2-11 0,-5 3-8 16,-3-4-2-16,-4-4-8 16,-1-8 1-16,-7-10-1 0,-4-8 0 15,-4-13 0-15,0-7 2 0,0-14 12 16,-7-15 4-16,0-10-20 16,-1-8-1-16,5-3 0 15,1 6 2-15,2 5 1 16,0 12 0-16,0 11 3 15,0 12 2-15,7 4-3 16,3 8-1-16,0 10-1 0,7 6 1 16,0 5-1-16,8 3 0 15,1-2-1-15,1-5 0 16,1-7-24-16,-3-9-2 16,-3-9-1-16,-1-16 26 0,-5-16 5 15,-4-16 5-15,-2-14 8 16,-1-14-12-16,-3-7-4 15,-3-10-2-15,-1-2-18 16,2 2 8-16,-3 8-2 16,-1 8 1-16,0 9 13 15,0 13 11-15,0 12 11 0,0 11 2 16,-3 9 7-16,1 7-4 16,2 8-1-16,0 8-12 15,10 11-19-15,5 14 1 16,6 13 3-16,3 13 0 15,1 17 0-15,0 14 1 16,0 9 0-16,0 9-7 0,-1 0-3 16,-1-5 0-16,1-15 4 15,-2-14 3-15,0-20-5 16,-2-15-3-16,-2-21 8 0,-3-10-2 31,-5-21 8-31,-8-18-1 16,-2-13-1-16,-5-5-19 15,-15-7-22-15,-6 5 8 0,-2 9 23 16,1 11 11-16,-3 15 14 16,4 16 13-16,-1 8-5 0,6 12-19 0,0 15-5 15,2 12-4-15,5 13 1 16,7 8 2-16,3 7 2 16,4-3-1-16,4-4-1 15,7-6-6-15,3-13-7 16,4-13 2-16,1-13 1 15,3-13 6-15,2-10 3 16,-1-19 5-16,0-12-2 0,-1-9-2 16,-6-5 0-16,-2-1 0 15,-3 8 0-15,-8 8 1 16,2 12 2-16,-5 11 15 0,0 14 18 16,0 4-22-16,-2 17-14 15,-3 7 0-15,5 6 0 16,0 3 0-16,2 0 0 15,10-6 0-15,0-7-1 16,4-8-10-16,4-10-3 0,0-5 11 16,5-25 8-16,0-11-3 15,1-16 1-15,-4-17-1 16,-3-13-1-16,-4-11 0 16,-2 2-2-16,-6 3-3 15,-3 12-3-15,-4 15 8 16,0 20 0-16,-12 16 5 15,-7 13 4-15,-1 12-7 0,-2 3-1 16,0 17-1-16,6 7 0 16,6 8-1-16,9 8-2 15,1 4 2-15,20-3-2 16,10 0-1-16,10-6-15 0,10-6 3 16,3-3 13-16,5-4 3 15,-7 2 0-15,-7 0 0 16,-13 5 5-16,-10 3 3 15,-15 4 11-15,-6 8 10 16,-14 0-1 0,-13 4-8-16,-9 3-14 15,-10 3-6-15,-7-6-57 0,-9-7-190 0</inkml:trace>
  <inkml:trace contextRef="#ctx0" brushRef="#br0" timeOffset="90192.21">20013 13130 500 0,'5'5'2'15,"4"13"-5"-15,11 8-1 16,10 16 4-16,13 9 2 16,7 16 3-16,6 9 1 0,5 13-3 15,-1 8-1-15,-7 0 0 16,-4 2-1-16,-10-10 0 16,-10-14-2-16,-13-20 2 15,-3-19-1-15,-13-19 1 0,0-17 39 16,-16-17 29-16,-6-24-57 15,-8-17-10-15,-4-16-3 16,-2-17-12-16,-4-11-29 16,-1-1-2-1,0 3 9-15,2 11 21 16,3 14 14-16,8 16 3 0,3 17 13 0,5 11 20 16,7 13-7-16,4 6-9 15,6 6-12-15,1 2-1 31,2 4-8-31,9 0-7 0,11 17 5 16,9 9-1-16,5 13 3 16,7 6 1-16,8 7 0 0,1 1 1 15,0-2-1-15,2-4 0 16,-6-9 0-16,-4-8 0 16,-4-16 0-16,-11-14 1 15,-8-5-2-15,-6-25 9 16,-8-17-5-16,-1-11-1 15,-4-15-1-15,0-9 0 0,-2-3-2 16,0 2 0-16,1 14-6 16,-1 15 2-16,2 16 6 15,0 18 0-15,0 13 7 16,3 7-6-16,6 15-6 0,6 8 6 16,4 13-1-16,3 9 1 15,7 6-1-15,3 6-2 16,0 0 1-16,4-5 1 15,1-4 0-15,-1-11-2 16,-2-10 2-16,0-12-2 0,-2-10 3 16,-3-5 3-16,0-18-10 15,-4-14-61-15,2-10-96 16</inkml:trace>
  <inkml:trace contextRef="#ctx0" brushRef="#br0" timeOffset="90906.55">21338 12832 658 0,'-32'-32'3'0,"-6"5"-3"15,0 9 1-15,2 4-3 16,0 14-7-16,2 2 2 0,7 22 4 0,3 12 3 16,9 12-1-16,2 6 0 15,9 6 0-15,4 5 0 16,4-3 0-16,12-1 1 15,2-10-1-15,5-11 0 0,1-13-3 16,3-18-8-16,-2-9 5 16,-2-26 5-16,-1-18 4 15,-6-13 0-15,-5-11-3 16,-4-2-5-16,-6 1-4 16,-1 12 2-16,-3 14 5 0,-4 13 4 15,2 14 16-15,-2 12 15 16,4 4-17-16,1 16-13 15,2 11-3-15,2 3 0 16,8 6 0-16,4 1 1 16,6 1-1-16,0-10 1 0,2-8-1 15,2-9-3-15,-2-11-7 16,-3-4-4-16,-2-19 15 16,-7-12 2-16,0-9-1 15,-7-4 1-15,-1 0-1 16,-2 0 1-16,0 10-2 15,0 4 2-15,0 10-1 0,0 8 5 16,0 5 1-16,3 7-2 16,4 4-3-16,2 2-6 15,6 11 4-15,1 4 0 16,2 5 1-16,4-1 0 0,0 0-1 16,2-2 1-16,1-7-1 15,-1-7-1-15,1-5 0 16,-4-3 0-16,1-13 4 15,-5-8-3-15,0-6 1 16,-5-4 0-16,-2-3-1 16,-5 1 0-16,-3 1 0 0,-2 4-1 31,0 6 0-31,0 6 1 16,-6 6 1-16,1 7-1 0,-1 1 5 0,4 5-1 0,-1 0-3 15,1 0-1-15,2 0-3 16,0 0-42-16,0 0-60 15,0-1-301-15</inkml:trace>
  <inkml:trace contextRef="#ctx0" brushRef="#br0" timeOffset="91421.73">21916 12225 576 0,'-18'-7'1'16,"-1"4"0"-16,0 0-2 15,1 3 1-15,2 4-1 16,1 14-1-16,2 13 8 16,3 9 2-16,3 10 1 15,7 6 4-15,0 0 2 0,5-4-7 16,10-7-4-16,5-11-4 16,-1-15 0-16,1-11 0 15,2-8-2-15,-3-16 3 16,-4-14 2-16,-3-10-2 0,-5-6-2 15,-5-3-3-15,-2-1-4 16,0 10 5-16,0 8 3 16,-5 7 1-16,3 12 2 31,-1 13 14-31,3 0-1 16,0 16-16-16,5 9-1 0,5 9 3 0,5 4-1 0,1 0 0 15,4 0 0-15,2-4-2 16,3-7 1-16,-1-6 0 15,0-12-43-15,1-9-77 16,-3-9-268-16</inkml:trace>
  <inkml:trace contextRef="#ctx0" brushRef="#br0" timeOffset="91765.46">22133 11983 614 0,'-32'-5'0'16,"5"3"1"-16,5 2-3 16,0 7-1-16,7 8 2 15,0 10 0-15,6 0-1 0,7 2 1 16,2-2 1-16,0-2-1 16,14-5-2-16,6-4-4 15,8 1-2-15,0-1 7 16,6 4 3-16,4 7 0 15,-1 7-1-15,4 7 9 16,-6 7 5-16,-1 8-5 16,-1 5-2-16,-5 1-4 0,-4 3-1 15,-7-2-1-15,-2-4 1 16,-8-9-2-16,-3-9 2 16,-4-12-1-16,-2-14 0 15,-10-13-7-15,-7-11-71 0,-1-20-215 16</inkml:trace>
  <inkml:trace contextRef="#ctx0" brushRef="#br0" timeOffset="92171.9">22351 12123 228 0,'3'6'179'16,"8"-6"-130"-16,2 0 4 16,4-13-14-16,3-6-4 15,2-10-21-15,1-4-10 0,-7-9-3 16,-5 2-29-16,-10-3-37 15,-1 5 18-15,-15 4 43 16,-9 13 22-16,-1 8 41 16,-2 10-11-16,3 3 1 15,3 20-10-15,8 8-14 0,8 9-16 16,5 6-6-16,0 7 0 16,11-1 0-16,5 2-1 15,4-5-2-15,6-5-1 16,0-7 2-16,2-11-4 15,1-6-33-15,2-16-20 0,-2-2-40 16,-2-24-213-16</inkml:trace>
  <inkml:trace contextRef="#ctx0" brushRef="#br0" timeOffset="93258.71">22775 11635 512 0,'0'16'-4'0,"7"-5"2"0,8-2 2 16,4-4-1-16,0-5 0 16,1-5 3-16,-3-15 1 15,-4-9 1-15,1-8-2 16,-9-9-2-16,-2-6 3 16,-3 0-2-16,-3 4-1 15,-10 12 2-15,-5 10 2 0,-2 13 36 16,-2 13-1-16,5 18-23 15,2 17-2-15,6 12-10 16,6 8-1-16,3 11-1 16,9 0-2-16,11 0 1 0,8-5 0 15,8-11-2-15,0-16-2 16,1-12-14-16,-1-21-10 16,-5-8 11-16,-4-25 14 15,-7-15 3-15,-6-6 1 16,-3-4-1-16,-7 2 0 15,-4 8 1-15,0 11-1 0,0 9 8 16,0 14 13-16,-2 9 4 16,0 4-9-16,2 2-18 15,0 8-2-15,2 6 2 16,7 0 0-16,6-1 0 16,-2-7-3-16,6-2-9 0,-4-6-1 15,2-2 9-15,-6-14 6 16,-1-9 1-16,-4-3 1 15,-2-7-2-15,-4 2 1 16,1 3-1-16,-1 4-1 0,0 10 2 16,4 8 2-16,3 8 2 15,0 8-10-15,9 14 4 16,4 3 2-16,11 3-1 16,3 1 0-16,4-6 2 15,2-7-3-15,2-11-8 16,-2-5-15-16,-8-12 15 15,-5-17 10-15,-11-10 1 0,-7-11 1 16,-9-7 8-16,-4-7-4 16,-10-2-5-16,-6-1-2 15,-1 11 0-15,-3 7 0 16,4 14 11-16,3 15 13 16,4 15-4-16,2 5-10 0,4 20-9 15,7 8-4-15,0 11 0 16,11 6 0-16,5 8 1 15,10 3 2-15,7 1-2 16,2 2 2-16,1-2-1 0,-2 0 0 16,-4-2 1-16,-6-1 1 15,-10-6-2-15,-7-7 1 16,-7-11 0-16,-2-8 0 16,-10-13 2-16,-3-9 2 15,-1-22 1-15,3-15-8 0,1-17-18 16,5-14 5-16,3-5-5 15,4 2-1-15,0 5-5 16,9 10 13-16,5 14 11 16,8 13 9-16,0 15 26 0,1 11-2 15,2 3-8-15,0 14-5 16,-3 10-8-16,-5 5-7 16,0 7-2-16,-5 1-19 15,-2-3-11-15,-4-2-25 0,0-5-36 16,-5-9-28-16,-1-9-147 15</inkml:trace>
  <inkml:trace contextRef="#ctx0" brushRef="#br0" timeOffset="93391.67">23644 10643 686 0,'-10'-11'5'0,"3"9"5"16,3 2-8-16,1 7-17 15,-2 8-66-15,3 3-71 16</inkml:trace>
  <inkml:trace contextRef="#ctx0" brushRef="#br0" timeOffset="94002.92">23975 11030 684 0,'8'25'-5'0,"-5"-2"6"16,3 4-54-16,-5-2-49 16,-1-2-33-16,0-10 9 15,0-6 15-15,0-7 38 16,0-15 211-16,0-17-33 16,0-13-48-16,6-13-40 15,7-7-11-15,-3-6-1 0,4 8-1 16,1 7 25-16,-6 14 19 15,2 20-1-15,-6 18-4 16,-3 8-24-16,-2 26-13 16,0 12 4-16,0 8-4 15,0 3-5-15,7 2 0 16,2-11-1-16,7-11-32 0,-2-14-10 16,3-17 14-16,0-8 23 15,-4-24 9-15,-2-15 6 16,-3-8-4-16,-1-11-4 0,-2-4-1 15,-3 1 1-15,-2 8-4 16,0 11 1-16,-2 13 3 16,-5 21 29-16,-1 14 9 15,-1 12-26-15,6 17-8 16,3 9 0-16,2 2-1 16,11 0-3-16,9-3-1 0,4-10 0 15,4-11-13-15,2-16-2 16,1-2 10-16,1-23 6 15,-2-12 1-15,-5-7 10 16,0-10 1-16,-3 2-7 16,-5 1 0-16,-4 13 1 0,-5 8 3 15,-3 16 4-15,-1 14-1 16,-2 11-18-16,-4 21 7 16,3 14-2-16,6 14 2 15,1 11-2-15,5 10-1 16,-1 9-73-16,1-2-171 0</inkml:trace>
  <inkml:trace contextRef="#ctx0" brushRef="#br0" timeOffset="94690.45">21311 14455 602 0,'0'-4'1'16,"0"4"-12"-16,5 25-1 0,10 24-17 15,4 22 6-15,1 27 18 16,2 23 5-1,-1 20 0-15,2 11 0 16,-4-1 0-16,2-10 0 16,-3-12 7-16,-6-27-3 0,-2-29 4 15,-8-33-6-15,-2-30 0 16,-14-21 79-16,-11-38-64 16,-7-22-16-16,-9-21 0 15,-4-23-8-15,-5-15-34 0,-1-11-10 16,5-2 7-16,4 5 26 15,10 10 18-15,11 15 10 16,6 18 20-16,10 18-8 16,5 19 12-16,5 15 2 0,12 9-9 15,3 11-10-15,14 8-9 16,7 13-6-16,9 8-2 16,5 23 0-16,4 13 1 15,4 19 1-15,-3 11 0 16,-3 6 0-16,-4 2 0 15,-9-8-1-15,-5-8 0 0,-2-17-1 16,-10-14-4-16,-10-14-17 16,-8-12-39-16,-9-7-44 15,-5-7-113-15</inkml:trace>
  <inkml:trace contextRef="#ctx0" brushRef="#br0" timeOffset="94846.69">21386 15183 583 0,'-4'6'7'16,"4"-6"17"-16,2-15-25 0,16-20 5 15,9-13 3-15,7-14 0 16,6-15-5-16,3-11-5 16,-2-6-182-16</inkml:trace>
  <inkml:trace contextRef="#ctx0" brushRef="#br0" timeOffset="95034.43">21845 14164 663 0,'15'2'37'15,"-1"19"-31"-15,10 15-5 16,3 17 4-16,5 19-2 0,2 13-2 16,2 14 1-16,-2 2-1 15,-2 5 0-15,5-5-2 16,-5-3-5-16,2-7-4 15,-3-11-11-15,-4-6-12 16,-10-21-40-16,-10-21-46 0,-7-27-244 16</inkml:trace>
  <inkml:trace contextRef="#ctx0" brushRef="#br0" timeOffset="95284.4">21693 14426 392 0,'-7'-32'159'0,"5"-1"-158"16,2-3-2-16,0 0 0 15,11 0 1-15,5 8 0 0,4 6 0 16,3 14-1 0,4 8-2-16,3 23 7 0,4 23 10 15,-1 20 16-15,-1 17-11 16,0 9-10-16,-5 10-4 15,0-2-4-15,-3-9 0 16,-2-10 0-16,-10-15-42 0,-5-23-81 16</inkml:trace>
  <inkml:trace contextRef="#ctx0" brushRef="#br0" timeOffset="95536.35">22154 14050 627 0,'15'13'0'0,"3"4"-9"0,5 14 10 16,9 15-2-16,1 13 2 16,2 14 1-16,-1 11 2 15,-6 3 2-15,-1 1 0 16,-4-3-3-16,-3-10 2 15,-1-13-3-15,-5-13-11 0,-7-23-73 16,-7-20-84-16</inkml:trace>
  <inkml:trace contextRef="#ctx0" brushRef="#br0" timeOffset="95770.73">22051 14123 525 0,'-7'-14'4'0,"5"0"12"16,2-2-5-16,2-2 4 16,11 2 2-16,9 3 2 0,2 6-12 15,8 7-6-15,-3 4 0 16,2 17 0-16,-9 13-1 16,0 11 1-16,-5 10 3 15,-7 9-2-15,-3 4-1 16,0-2 1-16,1-7-17 0,-3-18-57 15,0-22-177-15</inkml:trace>
  <inkml:trace contextRef="#ctx0" brushRef="#br0" timeOffset="96785.64">22770 13032 586 0,'0'0'4'0,"6"10"-12"15,7 10-1-15,8 15 7 0,10 21 7 16,3 13 4-16,5 17-4 16,2 10-1-16,-1 8-1 15,0-3-2-15,-3-7 1 16,-6-9-2-16,-4-23 1 0,-7-17 1 15,-8-20-3-15,-10-18 3 16,-2-12 7-16,-14-22-2 16,-8-13-4-16,-10-4-4 15,-2-1-9-15,-6 6-6 0,0 12 4 16,6 15 12-16,4 12 10 16,1 12-5-16,4 21-5 15,7 11-2-15,5 8 1 16,8 5-1-16,5 0 2 15,0-2 0-15,15-6-4 16,4-10 4-16,8-14-4 0,-2-13-7 16,2-12-1-16,4-21 2 15,-2-24 12-15,-4-17-1 16,-4-13-2-16,1-13-7 16,-7 1 7-16,-5 3-5 15,-7 14 4-15,-1 17 3 16,-2 17 12-16,0 13 12 0,0 18 1 15,0 5 1-15,0 19-24 16,0 8-3-16,2 11 1 0,7 5 0 0,4-1 1 16,2-1 0-16,5-7-1 15,2-9-1-15,3-10 0 16,3-14-1-16,0-5 1 16,0-21 0-16,-1-12 1 15,-3-13-1-15,-8-9-3 0,-5-3-11 16,-7-2-7-16,-4 2 13 15,0 12 8-15,0 12 1 32,-2 10 8-32,-2 16 21 15,3 12-6-15,1 6-13 0,0 21-11 16,5 2 0-16,9 10 1 16,4 1 0-16,6-2 0 15,4-8-1-15,5-7 1 0,1-14-2 16,1-9 1-16,-2-8-2 15,-1-21 3-15,-5-17 0 16,-5-11 2-16,-8-11-6 16,-9-9-9-16,-3-1 3 0,-2 3 9 15,0 11 0-15,-5 14 2 16,-2 14 6-16,1 16 10 16,0 17 8-16,3 6-12 15,1 23-15-15,2 11 1 16,5 11-1-16,12 12 2 15,5 14-3-15,5 2 4 0,5 6-2 16,-1 6 0-16,1 0 3 16,-2 6-3-16,-5-2 1 15,-5 3 1-15,-10-1 1 16,-7-4-3-16,-3-10 2 16,-11-12 0-16,-5-15 0 15,-4-15-2-15,-4-21 1 0,1-17 3 16,0-19-22-16,1-26-27 15,-1-15-56-15,3-15-104 16</inkml:trace>
  <inkml:trace contextRef="#ctx0" brushRef="#br0" timeOffset="97302.32">23844 12948 489 0,'0'23'2'0,"0"4"-6"0,13 10 3 16,5 5 3-16,4 2-3 0,3-1 2 16,0-4 0-16,-6-5-1 15,0-11-5-15,-7-5-3 16,-5-16 5-16,-1-2-17 15,-6-16 20-15,0-15-2 16,-13-8-2-16,2-9 3 0,-3-6 2 16,3 2 3-16,4 2 11 15,2 6 0-15,5 6-5 16,0 8-4-16,0 9 17 16,7 7 13-16,2 6-6 15,1 6 0-15,5 2-12 0,-1 15 2 16,4 10-8-16,-4 9-7 15,-1 9-2-15,-1 1 0 16,0 1-3-16,-5-6 1 16,3-7 0-16,0-10-1 15,2-8 1-15,2-14-2 16,3-4 1-16,1-19 4 0,1-13-3 16,3-3-22-16,-3-5-12 15,1 4-8-15,-3 7 0 16,-7 11 21-16,-1 10 17 15,-4 6 0-15,0 6-38 16,-2 2-17-16,4 5 17 0,2 2-23 16,2 0-28-16,-2-8 8 15</inkml:trace>
  <inkml:trace contextRef="#ctx0" brushRef="#br0" timeOffset="97958.49">24362 12864 193 0,'1'-31'78'0,"-1"-6"9"0,0-1-36 15,0-1-24-15,-3 4-13 16,-1 4-2-16,-1 6-8 15,0 8 11-15,-3 9 11 16,-1 8 9-16,-1 4-9 16,-2 19-20-16,4 11-3 15,1 9 0-15,3 8 1 16,4 1-1-16,2-4-1 0,12-6 1 16,1-14-1-16,4-12-2 15,5-12 0-15,-3-4 2 16,2-20 0-16,-3-8 0 15,-5-10-1-15,-5-3 1 0,-4 0-1 16,-5 5 1-16,-1 6-1 16,0 10 1-16,-3 10 1 15,-1 10 12-15,1 7-11 16,1 16-5-16,2 9 0 16,0 4 3-16,0 5 2 15,7-4-1-15,12-4-2 0,-2-9 0 16,1-11-2-16,1-8 1 15,0-5-2-15,-4-10-6 16,0-15 8-16,-6-10-1 16,-4-9 4-16,0-6-3 15,-4-2 1-15,-1 2 0 0,2 8-2 16,-2 9 1-16,0 10 2 16,0 14-2-16,0 9-3 15,0 13 1-15,2 10 0 16,5 4 2-16,0-1 1 15,6 0 0-15,1-5-1 0,4-8-1 16,-2-7 2-16,4-6-1 16,-3-8-1-16,2-16 4 15,-5-11-1-15,-3-10-1 16,-2-6 0-16,-4 1-1 16,-2 3-5-16,-3 12 5 0,0 10 0 15,0 14 5-15,-3 11 18 16,-1 5-13-16,-1 13-8 15,5 5 1 1,0 2 0-16,0 2-1 0,7-4-1 16,3-3-1-16,2-6-2 15,-2-7-37-15,0-5-21 16,-5-2-65-16,-5-18-127 0</inkml:trace>
  <inkml:trace contextRef="#ctx0" brushRef="#br0" timeOffset="98067.86">24676 12186 374 0,'-18'-25'72'0,"3"8"3"16,3 8-11-16,2 4-27 16,0 5-22-16,5 0-16 15,5 5-45-15,0-2-139 16</inkml:trace>
  <inkml:trace contextRef="#ctx0" brushRef="#br0" timeOffset="98629.61">25052 11920 710 0,'-19'-5'-32'16,"-1"4"4"-16,3 1-7 16,-2 6 28-16,6 15 5 15,-4 11 1-15,3 13 0 0,4 9-2 16,5 4 4-16,5 5 0 0,0-4 5 15,11-6-1-15,7-8-3 16,6-13 0-16,-1-10-1 16,5-12 1-16,5-10 2 15,1-9 9-15,2-16 11 16,-2-7-4-16,3-9-9 16,-3-5-7-16,-3-10-4 15,-6-5 1-15,-3-4-9 0,-4-6-6 16,-5-5 2-16,-5-3 10 15,-1 8 4-15,-7 6 0 16,0 17 11-16,-3 11 17 0,-9 14 14 31,-7 17-30-31,-3 6-12 16,2 9-3-16,-2 12 0 0,3 8 1 16,9 5-2-16,10 6-35 15,3 2-16-15,26 1-11 16,15-4-17-16,7-6-43 0,12-4-4 15,3-7 114-15,-6 2 73 16,-11-4 62-16,-12 0-9 16,-12 0-19-16,-11-1-28 15,-7 4 0-15,-6 0-19 16,-1 2-22-16,2-2-19 0,3 2-4 16,6 2 2-16,7-2-34 15,7-5-57-15,2-6-65 16,7-7-227-16</inkml:trace>
  <inkml:trace contextRef="#ctx0" brushRef="#br0" timeOffset="99474.59">20388 16972 382 0,'16'0'2'15,"2"0"-1"-15,4 0-1 16,5 0 4-16,3-4 4 0,8-3-3 15,1 0-3-15,6-6-1 16,1 1 0-16,7-4 3 16,1-2-2-16,3-2-1 15,8-4 0-15,5-9-2 16,7-6 3-16,11-7-2 16,7-12-1-16,6-8 2 0,6-9 0 15,9-10-1-15,7-12 0 16,8-10 2-16,5-8 11 15,12-10 15-15,6-4 3 16,9-4-15-16,3-5 0 0,7-2 1 16,4 0-10-16,1 1-3 15,2-2-2-15,-8 6-1 16,-2 5-1-16,-6 5-1 16,-10 2 0-16,-3 7-3 15,-11 3-2-15,-4 1 0 16,-2 7 6-16,-3-2-1 15,-4 0 2-15,-6 1-1 0,-1 3-1 16,-7 5 3-16,-5 5-2 16,-6 5 1-16,-9 10 0 15,-6 9 10-15,-10 10 1 16,-14 11-11-16,-12 8-2 16,-18 12-53-16,-20 3-189 0</inkml:trace>
  <inkml:trace contextRef="#ctx0" brushRef="#br0" timeOffset="100647.69">17976 12733 558 0,'-43'-6'-3'16,"0"6"-1"-16,2 6 5 15,3 21-4-15,2 13-13 16,2 13-5-16,2 11-7 16,4 13 11-16,5 7 14 15,6 6 2-15,11 0 2 0,8 3-3 16,22-4 2-16,17-5 0 15,18-7 0-15,16-10 0 0,13-5-2 16,7-6 1-16,9-4 4 16,6-4-7-16,-6 2 6 15,-1-2-2-15,-7 4 2 16,0 1 13-16,-7 4 3 0,-4 8-7 16,-3 10-3-16,-3 10-4 15,-7 13 0-15,-8 9 0 16,-15 4-2-16,-16 0-1 15,-19-1 1-15,-14-7-2 16,-25-6 0-16,-17-12 0 0,-14-8 2 16,-10-14 2-16,-4-13 32 15,-1-17 0-15,-3-15-4 16,4-14-19-16,5-4-10 16,8-23-3-16,6-8-4 15,17-8-5-15,12-6 4 0,12-3 0 16,10-3 4-16,5-5 1 15,15 2-1-15,7 1-2 16,9 3 2-16,11 6 1 16,3 1 0-16,9 8-1 15,2 13-10-15,4 7-2 0,-2 15-6 16,-4 11 5-16,-5 21 11 16,-2 16 4-16,-11 18-2 15,-7 14 2-15,-10 12-1 16,-8 9-1-16,-10 8 2 15,-6 4 2-15,0-1 5 16,-10 6 3-16,0-3-5 16,-2 3 0-16,-2-4-2 0,6-3 4 15,1-5-3-15,5-7-3 16,2-10-3 0,0-8 3-16,10-14-3 15,6-8 2-15,6-12-2 0,3-15 1 16,9-11-2-16,7-12-3 15,13-9 0-15,6-5 3 0,6-18 2 16,10-8 1-16,1-6-1 16,2-4 1-16,-1 1-1 15,-5 5 0-15,-8 6 1 16,-10 6 5-16,-7 7 18 0,-8 5 0 16,-5 4 1-16,-8 5 1 15,4-2-2-15,-2 4-12 16,3-3-4-16,5 0-6 15,0-4 0-15,-5-11-9 16,-5-16-160-16</inkml:trace>
  <inkml:trace contextRef="#ctx0" brushRef="#br0" timeOffset="106122.85">16728 7104 303 0,'-9'0'3'0,"2"-7"3"15,7-2 10-15,-1-1-6 0,1-3-5 16,0 1 1-16,0 2 3 15,0 0-1-15,1 1 5 16,5 2-6-16,2 1-6 16,3 5-1-16,4-1-2 15,0 0 1-15,5 2-1 16,6 0 1-16,-5 0 1 0,7 0-1 16,-1 0 2-16,6 0-2 15,3 2 1-15,2 1 0 16,5 1 1-16,7-2-1 15,6-1-1 1,7-1 0-16,7 0 0 16,3 0 1-16,8 0-9 0,2 0-11 0,-5 0 21 15,4 4-3-15,-1 0 2 16,4 1 1-16,3-1-2 16,2 1 1-16,7-2 0 0,3-1 0 15,3 2-2-15,1-2 4 16,3-2-1-16,2 0 0 15,0 0-2-15,2 0 2 16,-1 0-1-16,-1 0-2 0,-1 0-3 16,1 0 1-16,-4 0-4 15,4 0 7-15,1-2-4 16,2-2 10-16,-1 2-5 16,-1 0 1-16,0-1 0 15,0 1 1-15,2 1 2 16,-3-1-1-16,4 0-2 0,-2 0 1 15,1 1-2-15,1 1 1 16,0-2 0-16,0 0 0 16,-3 0-1-16,-1 2 0 15,-1-4 0-15,-6 4-3 16,2 0 4-16,-1 0-2 16,-2 0 0-16,2 0 2 0,-1 0-3 15,-4 0-10-15,-1 0-4 16,-2 0 13-16,0 0-30 15,-3 0 19-15,-1-3 39 16,3-1-10-16,-1-1-12 0,2 2 0 16,-2-1-3-16,3-2 3 15,-3 1-3-15,-2 0-1 16,-1 1 2-16,-2-1-7 16,-3-1 10-16,-2 3-4 15,-6-1-1-15,-1 1 4 16,2 1-3-16,-2-1 0 0,1 1 5 15,2 0-3-15,0 0 1 16,-2 1-3 0,-3-1 0-1,-6 2 0-15,-7 0 0 0,-4 0 1 0,-4 0-2 16,-5 0 2-16,-3 0-2 16,1 0 1-16,1 3 1 0,2 1-2 15,-1-1 2-15,3 3-1 16,-1-1 0-16,0 1 0 15,-4 1 1-15,0-4-2 16,-2 4 2-16,-2-4-2 0,-1 3 1 16,0-2 0-16,5-1 0 15,-4-1 0-15,7 0 1 16,4-2-2-16,3 0 1 16,2 0 1-16,-2 0-1 15,-1 0 1-15,1 0 0 16,-4 0-2-16,-3 0 1 0,-2 0 1 15,-3 0-1-15,1 0 0 16,-3 0 1-16,0-2 1 16,2 2 1-16,0-2 4 15,5 1-4-15,3-1 0 16,2 2 0-16,2-2-3 0,0 0 0 16,-2 2 0-16,4-2 1 15,-2 2-1-15,-2-2 0 16,0 2 0-16,-4 0-1 15,4 0 2 1,-3-2-1-16,2 2 0 0,1 0 0 16,0 0-1-16,0 2 2 15,1 0-1-15,4 0 0 16,-1-2 0-16,-1 2 1 16,6-2-1-16,0 2 0 0,0-2 0 15,1 0-1-15,5 0-3 16,-4 0-18-16,3 0 11 15,0 0 11-15,2 0 1 16,2-2 0-16,-2 0 2 0,0-2 0 16,-2 2 1-1,-1-1-1-15,-2 0-3 0,1 1 2 16,-2-2-2-16,3 3 1 0,1-1-1 16,2 2 1-16,0 0-2 15,5 0-5-15,-2-2-90 16</inkml:trace>
  <inkml:trace contextRef="#ctx0" brushRef="#br0" timeOffset="143903.04">19397 10588 96 0,'7'-10'0'15,"1"-1"-96"-15</inkml:trace>
  <inkml:trace contextRef="#ctx0" brushRef="#br0" timeOffset="152304.56">16984 8176 292 0,'24'-11'-13'15,"3"-1"15"-15,7-1-2 0,4 3 2 16,2-1-2-16,1 2 3 15,0 2 0-15,-1 0 0 16,-1 3 3-16,2 4-3 16,3 0-2-16,5 0 1 0,7 0 0 15,5 4-1-15,4 0-1 16,6-1-1-16,0 1 2 16,1-1-2-16,4-1 2 15,-3 0 1-15,2 1-2 16,4-1 0-16,1 1 1 0,2-3 1 15,2 0 0-15,4 0 4 16,7 0-1-16,6 0-2 16,4 0 2-16,4 0 1 15,2-1 1-15,0-3-3 16,-3 1 0-16,-2-1-1 16,-7 2 1-16,-2 1 1 0,-4 1-2 15,1 0 3-15,-6 0-3 16,-3 0-1-16,2 0-2 15,-3 0 4-15,3 0-2 16,-1 0 1-16,0 0 2 0,2 0-2 16,0 0-1-16,-5 0 0 15,-5 0-1-15,-4 0 0 16,-4-3 0-16,-5 3-1 16,-2-1 4-16,-1-2-3 15,-1 1 0-15,0-2 0 0,2 2 0 16,0-4-1-16,-2 3 0 15,0-4 0-15,-3 0 0 16,1 0 0-16,-3-1 1 16,-2 0-2-16,-4 1 2 15,0 0-1-15,-5 0 1 16,0-3 0-16,-9 3 0 0,3 1 1 16,-3 0 4-16,-2 0-4 15,-2 1 1-15,-1 2-2 16,-1-2 0-16,-1 2 4 15,-2-1-4-15,-3 2 1 16,-4 2-1-16,3 0-1 16,-10 3 0-16,-5 4-9 0,-8-3-102 15</inkml:trace>
  <inkml:trace contextRef="#ctx0" brushRef="#br0" timeOffset="193196.23">13285 8337 192 0</inkml:trace>
  <inkml:trace contextRef="#ctx0" brushRef="#br0" timeOffset="194011.1">17150 9903 242 0,'-5'-11'-4'0,"3"-10"-3"16,2-5-11-16,0-4-56 0</inkml:trace>
  <inkml:trace contextRef="#ctx0" brushRef="#br0" timeOffset="196324.62">10831 13039 636 0,'-16'-29'2'0,"0"8"-10"0,3 3-7 15,1 4 9-15,-1 3-4 16,-1 2 10-16,2 4 1 15,-3 1 2-15,4 1 13 16,2 3 2-16,2 0-7 16,0 3-5-16,1 15-4 0,3 7-3 15,1 11-1-15,2 14 5 16,5 8 3-16,15 10-1 16,16 3-2-16,12 8-1 15,17 0-1-15,11 5-1 16,6-4 0-1,6 0 1-15,0 4-1 16,-5-2 0-16,-8 3-1 0,-12-5 2 0,-9 1-1 16,-19-3 0-16,-11-5 1 15,-14-5-1-15,-10-4 2 16,-8-5-2-16,-19-5 0 0,-12-8 0 16,-12-6-16-16,-12-12-10 15,-7-14 6-15,-6-14 3 16,1-6-11-16,4-22 6 15,10-11-14-15,10-5-16 16,14-6 39-16,13-2 19 16,14 2 8-16,10-2 20 0,1-1-13 15,17-2 1-15,5-10 2 16,8 1-10-16,5-2-7 16,4 1-4-16,-1 10 0 15,4 10-3-15,-1 14-1 0,-3 14-9 16,-3 15 4-16,-2 4 4 15,1 18 1-15,-1 8 2 16,1 5-2-16,1 1 2 16,2-1-1-16,-3-2 0 15,-4-12-51-15,-7-8-104 16</inkml:trace>
  <inkml:trace contextRef="#ctx0" brushRef="#br0" timeOffset="196606">11174 13368 477 0,'-2'-3'9'0,"2"0"-4"15,0 3-7-15,0 0-3 0,4 6 3 16,3-2 0-16,2 7 2 0,2-2 0 16,1 1 0-16,7-1 0 15,0 1 3-15,4-2 0 0,3-1 0 16,-3-3-2-16,-2-3-1 16,-6-1-94-16</inkml:trace>
  <inkml:trace contextRef="#ctx0" brushRef="#br0" timeOffset="197024.79">11459 13204 505 0,'9'-3'1'16,"1"3"-4"-16,-1 5 1 0,4 10 1 16,6 8 2-16,1 12 2 15,-4 7 2-15,7 9-2 16,1 6 0-16,3 10 0 16,7-2 0-16,0 4-1 0,2 1 0 15,1-5-1-15,-3-12-10 16,-10-14-86-16,-9-21-231 15</inkml:trace>
  <inkml:trace contextRef="#ctx0" brushRef="#br0" timeOffset="197168.98">11350 13017 603 0,'-6'-9'5'15,"-1"4"-5"-15,4 5-1 0,3 0-30 16,0 0-167-16</inkml:trace>
  <inkml:trace contextRef="#ctx0" brushRef="#br0" timeOffset="197325.23">12077 13427 291 0</inkml:trace>
  <inkml:trace contextRef="#ctx0" brushRef="#br0" timeOffset="197747.22">11754 12644 558 0,'-21'-3'10'0,"8"3"27"16,7 3-24-16,6 17-16 15,6 9 0-15,10 10 2 0,6 11 1 16,5 11-1-16,3 4 4 16,3 4-4-16,1-2 1 15,0-11-17-15,-4-10 2 16,-3-16 10-16,-1-16 1 15,-4-12-2 1,-5-7 7-16,-5-22 2 16,-2-12 2-16,-7-13-2 0,-3-12-1 0,0-8-3 15,-9-3-13-15,-2 4-27 16,1 5 20-16,0 11 20 16,3 14 3-16,2 14 5 15,1 11 18-15,3 11 4 0,-1 5-10 16,0 12-20-16,2 11-2 15,2 8 2-15,10 8 1 16,8 11-2-16,4 3 4 16,2 5-2-16,4-3 0 15,-1-5 0-15,-4-8 1 0,-3-10-1 16,-2-10 1-16,-4-11 1 16,-1-9-2-16,-6-2-4 15,-6-17-68-15,-3-8-226 16</inkml:trace>
  <inkml:trace contextRef="#ctx0" brushRef="#br0" timeOffset="199202.19">11921 13446 200 0,'7'0'26'16,"1"0"65"-16,-1-8-14 0,0-4-11 16,0-5-25-16,0-4-8 15,1-8-6-15,0-6-6 16,-6-10-7-16,0-8-8 15,-2-9-4-15,-9-10-1 16,-11-5-1-16,-7-5-2 16,-5 2-16-16,-6 5 9 0,-1 8 10 15,3 13 1-15,1 13 9 16,3 16 29-16,11 9-5 16,3 8-21-16,6 8-9 15,2 0-4-15,5 12-3 0,3 7 0 16,2 8 0-16,5 10 0 15,13 12 1-15,8 11 0 16,6 12 0-16,6 8 2 16,7 5-1-16,1-1-1 15,0 0 2-15,0-13-1 16,1-10 0-16,-1-15-1 16,-5-20 1-16,1-14-5 0,-6-12-1 15,-7-21 3-15,-4-24 4 16,-8-17 3-16,-5-19-1 15,-7-13-1-15,-5-6-12 16,0 1-20-16,-2 10 22 0,-8 16 7 16,0 18 3-16,1 19 4 15,-2 15 21-15,2 12-4 16,2 9-11-16,2 0-7 16,0 16-7-16,5 11-1 0,0 10 0 15,9 13 1-15,8 7 2 16,8 4-1-16,4-1 1 15,3-6-1-15,-1-13-3 16,-1-12-15 0,-1-18 10-16,-5-11 8 15,-4-15 0-15,-6-19 3 0,-2-16 1 0,-6-6 2 16,-6-9 0-16,0 2-4 16,0 12-3-16,-10 8 3 15,2 16 0-15,3 13 1 16,1 14 9-16,2 2-7 0,2 15-4 15,2 10-2-15,10 7 1 16,10 9 0-16,5 3 2 16,7 8-1-16,2-1-27 15,0-6-83-15,-1-10-198 16</inkml:trace>
  <inkml:trace contextRef="#ctx0" brushRef="#br0" timeOffset="199555.87">12615 12127 645 0,'-12'0'5'16,"0"0"-3"-16,-5 13-3 15,5 11 1-15,-3 2-2 0,3 6 3 16,3 1-2-16,4-4 2 15,5-2-2-15,7-6-3 16,12-5-12-16,10-5-1 16,11-6 1-16,3-3 3 15,4-2 6-15,-1 0 7 16,-8 0-1-16,-6 6 1 0,-10 2-1 16,-12 9 1-16,-8 2 14 15,-2 9 32-15,-12 5-23 16,-4 2-14-16,-4 3-4 15,-2 1-4-15,5-5-1 16,2-7-65 0,3-11-105-16</inkml:trace>
  <inkml:trace contextRef="#ctx0" brushRef="#br0" timeOffset="199691.06">12907 12212 643 0,'10'3'76'15,"-2"0"-86"1,3 1 6 0,2-3 5-16,2 3-34 0,-2-4-53 15,-4-4-12-15,-4-14-126 16</inkml:trace>
  <inkml:trace contextRef="#ctx0" brushRef="#br0" timeOffset="199820.18">12966 12079 172 0,'-12'-31'178'0,"-3"11"-101"0,5 6 3 16,3 10-8-16,2 4-18 15,5 12-34-15,0 14-18 0,6 11-2 16,10 5 2 0,9 6-1-16,6 2-1 0,8-3-1 15,1-8-54-15,-4-16-111 16</inkml:trace>
  <inkml:trace contextRef="#ctx0" brushRef="#br0" timeOffset="200122.84">13004 11960 189 0,'0'-20'346'0,"3"8"-337"0,12 2-5 15,10 7-3 1,6 2 0-16,5 1 0 0,5 1 1 16,2 13 3-16,-2 10-2 15,-3 8-5-15,-8 6 1 16,-4 5-29-16,-9 6-6 15,-6-9 12-15,-2-5 19 16,-4-13 6-16,-5-14 0 0,0-8 16 16,0-27 73-1,0-14-54-15,-1-13-9 0,-3-8-14 0,1-8-11 16,-1 3-2-16,2 4 1 16,1 10-3-16,-1 11-37 15,-2 9-66-15,-2 14-141 0</inkml:trace>
  <inkml:trace contextRef="#ctx0" brushRef="#br0" timeOffset="200435.33">13480 11811 683 0,'16'-5'-4'0,"2"2"4"16,1 3-2-16,5 0-1 15,-4 0-86-15,-6 7-8 0,-1 0 24 16,-4-5 2-16,-1-2 71 16,0-8 52-16,-3-13 44 15,1-9-16-15,-1-13-39 16,-3-9-8-16,-2-7-15 16,0 0 0-16,0 1-12 15,-2 8-3-15,-7 8 4 16,6 14 8-16,-5 12 3 0,3 9 3 15,-4 7-14-15,0 7-9 16,1 11-2-16,5 8-21 16,-1 3-47-16,4 4-95 15</inkml:trace>
  <inkml:trace contextRef="#ctx0" brushRef="#br0" timeOffset="200827.75">13758 11317 474 0,'-1'11'-1'16,"1"0"0"-16,0-2 1 15,1-2 1-15,5-2 4 16,-5-1 4-16,1-1 5 15,-2 5-2-15,0-2 12 16,0 9-15-16,0 4-3 16,2 10-3-16,6 5-1 0,7 3 5 15,7 5 0-15,4-2 0 16,5-2-3-16,-2-8-2 16,-1-8-2-16,-4-13-5 15,-6-9-2-15,-6-7 12 0,-6-20 10 16,-6-6 4-16,0-2-3 15,-7 0-12-15,-7 0-4 16,-5 5 0-16,-1 1-16 16,1 8-22-16,1-1-68 15,2 1-208-15</inkml:trace>
  <inkml:trace contextRef="#ctx0" brushRef="#br0" timeOffset="201124.48">13900 11226 429 0,'14'0'195'0,"4"0"-197"15,5 9 1-15,11 5 1 16,4 6 2-16,0 5-1 16,-4 2-1-16,-5 1-62 15,-13-2-15-15,-6-7 25 0,-7-4 44 16,-3-12 15-16,-5-3 63 15,-5-21 0-15,7-11-14 16,3-10-22-16,0-7-17 31,10-7-14-31,12-1-4 16,1 5 1-16,1 10-1 0,-3 9-1 0,-6 12 2 0,-6 12-2 16,-4 9-3-16,-5 16-8 15,0 9-53-15,-9 7-153 16</inkml:trace>
  <inkml:trace contextRef="#ctx0" brushRef="#br0" timeOffset="201845.8">12167 14983 666 0,'0'3'-3'0,"5"6"-6"16,19 12-4-16,10 11 10 15,16 21 3-15,8 16 0 16,5 20-1-16,1 15 2 16,-1 10-1-16,-7 2 0 0,-5 0 0 15,-7-9 1-15,-5-16 0 16,-8-15 0-16,-11-18-1 15,-8-18 0-15,-10-16 2 16,-4-19-1-16,-23-9 4 16,-13-26-38-16,-11-15-55 15,-12-8 8 1,-3-6 18-16,-1-3 14 16,4 3 49-16,10 7 15 15,5 6 36-15,12 7-13 16,6 1-5-16,6 1 9 0,3-2-7 15,2-4-14-15,3-6-2 16,-1 1-9-16,3-7-7 16,2-2-3-16,0-2 0 15,3-1-1-15,2 0 1 16,3 5-1-16,2 7-1 16,0 9 2-16,5 9-4 0,2 2 1 15,6 10 0-15,1 10-3 16,6 5 3-16,7 3 2 15,9 8 3-15,7 16 7 0,8 13 6 16,0 11-2-16,1 14-6 16,-3 8-6-16,-6 9 1 15,-6-3-1-15,-8 1-7 16,-4-11-52-16,-6-9-23 16,-7-14-90-16</inkml:trace>
  <inkml:trace contextRef="#ctx0" brushRef="#br0" timeOffset="202467.99">13056 15586 565 0,'-18'-34'4'16,"-5"-14"-16"-16,-6-13-34 0,-1-7 11 0,-11-1-14 15,2 4 34-15,0 10 24 16,0 12 15-16,4 18 34 16,6 15-6-16,6 10-10 15,3 5-15-15,12 16-11 16,4 4-13 0,4 5-3-16,5 2-6 15,13 3 5-15,7-5 0 0,2-3-1 16,0-9 0-16,0-11-11 15,-1-7-6-15,-6-11 15 16,-3-17 6-16,-5-8 1 16,-4-7-2-16,-6 0 1 15,-2 0-2-15,0 7 2 16,0 10-1-16,0 8 4 0,-2 9 15 16,2 9-5-16,0 0-13 15,9 14-2-15,5 10 0 16,4 6 1-16,7 4 0 15,2 3 0-15,4-3-1 0,3-3 1 16,0-14-2-16,2-8 1 16,0-9-1-16,-1-14 1 0,-4-16 1 0,-8-15 0 15,-6-8 0-15,-7-6 0 16,-8-4-4-16,-2 6 0 16,-5 4 3-16,-4 12-3 15,0 10 5-15,-2 14 2 0,3 3 16 16,1 14 0-16,7 0-13 15,0 18-9-15,8 6 0 16,6 8-1-16,8 6 5 16,3 4-2-16,6 1-2 15,1 4 4-15,0-5-2 0,2-6-46 16,-10-11-78-16,-10-11-257 16</inkml:trace>
  <inkml:trace contextRef="#ctx0" brushRef="#br0" timeOffset="202626.71">12909 14650 673 0,'-9'0'12'15,"2"0"-10"-15,2 0-2 0,5 0-20 16,0 4-138-16,7-3-265 15</inkml:trace>
  <inkml:trace contextRef="#ctx0" brushRef="#br0" timeOffset="203219.95">13322 14625 467 0,'2'0'238'0,"3"3"-247"0,6 8-25 16,9 5 29-16,3 7 6 16,8 9 1-16,3 2-2 15,-2-1-11-15,-3 2-18 16,-7-10 5-16,-3-6 12 0,-11-9 8 16,-6-10 3-16,-2 0 7 15,-10-22 4-15,-9-8-3 16,-1-12 3-16,-4-8-6 15,2-6-3-15,5 2-1 16,2 2-1-16,6 7 1 0,6 10 1 16,1 12 3-16,2 10 12 15,5 13-3-15,9 2-12 16,3 21 0-16,6 8 5 16,8 5 1-16,1 6-2 15,4-1-2-15,1-2-1 16,1-8 0-16,-2-8-1 0,-8-11-1 15,-2-12-18-15,-11-10-9 16,-8-21 8-16,-7-12 7 16,-6-15-19-16,-12-12-15 15,-7-10-22-15,-4-2-4 0,3 1 2 16,0 8 46-16,6 16 30 16,6 16 82-16,6 18 27 15,8 12-15-15,0 11-76 16,7 13-24-16,8 6 19 15,7 6 0-15,5 9-10 16,4 2-3-16,-2 9-3 16,-2-3-1-16,2 6-1 0,-4-1-2 15,3-2-30-15,-5-8-23 16,-1-5-5-16,-5-12-14 16,2-12-143-16</inkml:trace>
  <inkml:trace contextRef="#ctx0" brushRef="#br0" timeOffset="203704.69">14016 13627 40 0,'0'-19'516'16,"-3"2"-504"-16,-7 12 19 15,-7 5-2-15,0 0 0 0,-4 9-17 16,7 7-4-16,1 3-4 16,10 7-1-16,3 4-5 15,20 0-1-15,11 1 2 16,11 1-1-16,11-4-2 0,-4 1-4 16,4-2-5-1,-7-2 9-15,-6 0 4 16,-11-1 0-16,-10 2 0 15,-9 2 0-15,-10 2 3 16,-2 1 7-16,-18 4 2 0,-7-3-3 16,-5 1-3-16,-4-6-4 15,2-8-1-15,1-8-2 16,3-11-53-16,12-25-157 16</inkml:trace>
  <inkml:trace contextRef="#ctx0" brushRef="#br0" timeOffset="204001.58">14392 13606 661 0,'3'0'2'0,"-1"3"-7"0,4 4 2 16,-1 0 3-16,6 0 0 16,0-1-11-16,0-6-46 15,-1 0-12-15,1-14 23 16,-4-7 14-16,-5-6 25 15,-2-2 11-15,-5 4-2 16,-8 5 29-16,-5 3 28 0,-2 11 4 16,-2 6-16-16,5 7-22 15,2 17-11-15,5 6-9 16,8 8-2-16,2 4-5 16,10 1 3-16,10-1 0 0,11-4-1 15,3-6-2-15,2-10-33 16,-1-12-84-16,-2-10-202 15</inkml:trace>
  <inkml:trace contextRef="#ctx0" brushRef="#br0" timeOffset="204283.52">14530 13350 687 0,'0'-6'1'16,"13"2"-6"-16,10 0 5 15,6 2 0-15,10 2-1 0,3 0 2 16,-1 12-2-16,-2 11 2 16,-5 12-5-16,-7 8-31 15,-5 7 2-15,-13 3 20 16,-4-6 9-16,-5-8-13 16,0-12 16-16,-7-11 4 0,-3-15 27 15,-3-8 29-15,4-19-37 16,2-15-15-16,0-11-6 15,3-2-1-15,4-5-7 16,0 4-52-16,0 8-47 16,6 5-153-16</inkml:trace>
  <inkml:trace contextRef="#ctx0" brushRef="#br0" timeOffset="204580.39">14810 13226 628 0,'7'0'3'16,"4"0"-6"-16,7 3 2 16,6 7 1-16,3 1 1 15,3 4 0-15,1 3 1 0,-1 2-2 16,-1-1 0-16,-4-2 0 16,-4-6-3-16,-4-9 0 15,-5-2 3-15,-5-13 2 16,-5-14 20-16,-2-14 10 15,-2-11-9-15,-7-2-10 16,-3-3-4-16,-4 6-6 0,0 6 2 16,-2 8-1-16,-1 10-4 15,0 9-12-15,1 7-49 16,4 7-49-16,6 4-166 16</inkml:trace>
  <inkml:trace contextRef="#ctx0" brushRef="#br0" timeOffset="205269.43">15135 12983 602 0,'10'0'95'0,"0"-3"-94"16,7-8-2-16,2-3 1 0,3-2 1 16,-1 0-2-16,-1-6-30 15,-4-1-23-15,-5-2 29 16,-4-3 24-16,-3-6 2 15,-4 0 0-15,0-4 7 0,0 6 7 16,-6 6 6-16,1 4-2 16,-2 8 1-16,0 6 2 15,1 8-3-15,-1 4-13 16,-2 18-7-16,5 8 0 16,3 9 0-16,1 9 0 0,1 4 0 15,13 0 1-15,8-4-8 16,3-9-2-16,6-8 5 15,1-13 2-15,-1-11 0 16,1-7 1-16,-5-18 2 16,0-14 1-16,-8-10 0 15,-4-11 2-15,-6-8-2 16,-4-5 0-16,-5 0 0 0,0 2-1 16,0 9 3-16,-7 10-5 15,-5 9 4-15,-5 14 0 16,-4 10 5-16,-4 7-3 0,3 5 1 15,2 2-4-15,6 13 1 16,9 0-4-16,5 2-2 16,11-2-5-16,10-2-13 15,6-6 5-15,7-4 1 16,0-3 6-16,4 0 8 16,-1-8 3-16,-3 1-2 0,-3 1 0 15,0 6 4-15,-6 0 14 16,-5 13-4-16,-8 8-1 15,-5 10-2-15,-5 2-1 16,-2 5-1-16,-2 3-1 16,-3-5-3-16,0-4-3 0,5-7 0 15,0-9 0-15,12-9-4 16,11-7-5-16,13-9 8 16,11-14 2-16,14-13 0 15,9-8-1-15,8-6-1 16,0-4 1-16,3 0-19 0,-7 2-169 15</inkml:trace>
  <inkml:trace contextRef="#ctx0" brushRef="#br0" timeOffset="206175.24">12567 16983 142 0,'22'-33'308'0,"-1"0"-308"15,4-5 2-15,6-3 1 16,9-7 0-16,6-6-2 16,5-5 0-16,5-5 1 15,5-4-4-15,5-5 4 16,4-5-4-16,1-8-3 15,5 0 0-15,1-10 2 0,4-4 4 16,4 2-1-16,0-4 0 16,13-5 3-16,4-5 8 15,4-4-2-15,7-5-2 16,8-6-4-16,2-3-2 16,5 0 1-16,3-1-1 0,-1 1-1 15,-1 4-2-15,0 1 4 16,-7 2-1-16,0 4-1 0,-3-1 0 15,-3 9 1-15,-3-1-1 0,1-1 1 16,-7 5 0-16,1 4 3 16,-4 4 0-16,-4 4 4 15,-4 3-8-15,-8 6 2 16,-6 5 4-16,-8 7-1 16,-12 9 0-16,-6 5 2 15,-7 11-1-15,-4 6-2 0,-3 4 0 31,-5 10-2-31,1 0-3 16,-3 3 3-16,6 0-32 0,-6-3-61 16,-1-6-236-16</inkml:trace>
  <inkml:trace contextRef="#ctx0" brushRef="#br0" timeOffset="211192.41">17418 8713 276 0,'12'0'12'0,"2"-3"-9"0,8-6-3 16,2 3 9-16,3-1-3 15,5 0-2-15,-2 0-2 16,3 3-1-16,-1 3-1 15,4 1 2-15,-4-2-2 16,7 0-2-16,5-2 4 0,0 3-1 16,9-5 0-16,6 1-1 15,4-2 0 1,7 2 1-16,4-5-1 16,3 3-1-16,0 0 2 0,-2 2 0 15,0 0-1-15,1-1-1 0,-1-1 1 16,3 4 0-16,0-3 0 15,10-1 0-15,2-2 0 16,5 0 1-16,5 0-2 16,-1-3 2-16,4 3-3 0,-2-4 3 15,0 4 0-15,-3 1-1 16,-4-3 0-16,1 0-1 16,-9 2 2-16,1-2 0 15,-4 1-3-15,0-1 9 16,2 2-9-16,-1-1 32 15,2-1-26-15,4 0 0 0,-6 2 1 16,1 0-3-16,-1 0-1 16,-3 0-1-16,-3 2 1 15,-3 0-2-15,-2 0 3 16,-4-1-4-16,1 3 3 16,-6-2-2-16,-1-1-2 0,-2 0 7 15,-2 1-4-15,-1-2 0 16,0 0 0-16,1 4 1 15,2-2-1-15,0-1 0 16,-3 5 0-16,0-1 0 16,0 3-2-16,-4-1-2 0,-2 0-2 15,-7 0 2-15,-3 1 0 16,-7-3 6-16,-4 1-4 16,-9-1 4-16,-3-2-2 15,-5 3 1-15,-5-2 8 16,0-1 3-16,-2 2 3 0,4 3-3 15,3 1-7-15,0 0-5 16,5 1 0-16,-3 10 0 16,0 0-10-16,-7-7-129 15</inkml:trace>
  <inkml:trace contextRef="#ctx0" brushRef="#br0" timeOffset="213393.1">16144 12172 484 0,'-10'1'1'0,"-5"-1"0"15,5 0 4-15,3 0-3 16,1-3 0-16,3 3-2 15,0 0 1-15,1 0-2 16,2 0 1-16,0 0-4 0,0 0 0 16,0 0 1-16,8 0 2 15,1 0 0-15,3 0 0 16,7-2 1-16,6-9 3 16,5-6 5-16,4-9 1 15,9-9-1 1,4-3-2-16,1-9 2 15,6-4 1-15,6-2 1 0,-3-5 0 0,4-3-1 16,-1 1-6-16,3 0-1 16,-2 3 1-16,0 0-2 15,-2 3 1-15,2 2-1 16,-5 4-1-16,-5 6 0 0,-4 2 0 31,-7 10 1-31,-6 7 0 0,-9 6-2 16,-9 5 2-16,-5 7-13 15,-9-1-49-15,-2 3-73 16</inkml:trace>
  <inkml:trace contextRef="#ctx0" brushRef="#br0" timeOffset="213854.28">16847 11078 403 0,'28'-7'-1'16,"3"2"-10"-16,3 1 12 15,5 3-2-15,1 1 3 16,1 0-3-16,0 0 6 16,3 7 6-16,2 3 6 0,0 5 11 15,-2-1-19-15,0 5 10 16,-3 6-10-16,0 2-6 16,-6 3-3-16,-2 8 2 15,-6-1-2-15,-2 3 1 0,-5 1 2 16,-4-2 1-1,-6-1 4-15,-5-5 3 0,-5 3 9 0,0-5 1 16,-7-1-4-16,-8-2-3 16,-5 5 0-16,1-1-10 15,-5 0 2-15,-1 1-4 0,-1 2-3 16,2-3-10-16,-5-4-85 16,-5-5-147-16</inkml:trace>
  <inkml:trace contextRef="#ctx0" brushRef="#br0" timeOffset="-214468.01">13572 16861 386 0,'-4'2'3'0,"0"-2"-2"16,0 0 3-16,4 0 8 15,0 0-5-15,0-2-5 0,0-2 1 16,4-2-1-16,2-4 1 15,-1 2-1-15,4-5 2 16,-1-1-3-16,4 1-2 16,0-3 2-16,5-4 0 15,2-2-1-15,3-6 0 0,5 0 1 16,0-6-2-16,2 2 3 16,3-2-3-16,0-3-1 15,4-1-13-15,-2 1 12 16,2-5 3-16,1-2-1 15,3-4 1 1,0-7-1-16,4-1 2 16,5-10-2-16,2-1 1 0,2-3 0 0,4 1-4 15,4-3-11-15,0 6-1 16,-1-2-4-16,1 6 6 16,-2 0 0-16,-3-1 13 15,0 3 1-15,-5-3 1 0,2 1 2 16,2-2 3-16,0-1 2 15,-2 1-5-15,3-2-2 16,1 1 1-16,-1 0-1 16,-2 1 1-16,1 1-1 15,-1 1 8-15,-3 4 2 16,0-2 1-16,-4 9-4 0,-2 2-6 16,0 3-2-16,-6 5 1 15,1 2-1-15,-2 7-1 16,3 0-2-16,-2 1-36 15,0 2-100-15</inkml:trace>
  <inkml:trace contextRef="#ctx0" brushRef="#br0" timeOffset="-200189.44">19310 8999 305 0,'4'-11'8'0,"3"0"15"15,2-1-8-15,7 3-10 16,2 0-6-16,3 0 2 16,5 2-1-16,-3 1 0 15,2 5-1-15,-4-1-3 0,-4 2-9 16,-2 0 2-16,-3 3 1 16,-3 6 2-16,-2 0 6 15,2 0 4-15,-3 0-1 16,4 2 0-16,3-1 2 15,5-2 17-15,5-3-4 0,6 0-3 16,5-3-5-16,5-2 0 16,8 0 3-16,9-9-2 15,4-9-3-15,9-3 0 16,10-9-1 0,5-6 1-16,13-9-2 0,10-6-4 15,10-6-1-15,7-6 2 16,5-1-2-1,3-6-3-15,5 3-1 0,-2-3 5 16,-5 2 2-16,-2 6-1 0,-8 3 2 16,-12 7-1-16,-9 6 3 0,-16 8-3 15,-15 8 3-15,-7 4 0 16,-15 4 1-16,-7 6 2 16,-12 4-4-16,-3 2 0 15,-6 2-3-15,-2 2 0 16,-5 3 0-16,-2 2-1 15,-4-2 0-15,-1 0 0 16,-3 3 0-16,-1 0 2 0,0 0-1 16,0 0 1-16,0 0 1 15,0 0 3-15,0 0-3 16,0 0 0-16,0 0-2 16,0 0 0-16,0 0-1 15,0 0 0-15,0 0 0 0,0 0 1 16,0 0-1-16,0 0 0 15,0 0 0-15,0 0 0 16,0 0 0-16,0 7-1 16,4-5-60-16,-4-4-125 0</inkml:trace>
  <inkml:trace contextRef="#ctx0" brushRef="#br0" timeOffset="-192806.7">9223 9894 192 0,'-7'-21'3'0,"-5"-1"7"0,-3 3 4 16,5-1 1-16,-2-2-2 16,2 3-2-16,0-1 20 15,5-1-20-15,-4 3-2 16,3 2-4-16,-1 3 8 0,1 2 9 15,1 4-6-15,0 0 1 16,3 4-1-16,-2-1-4 16,2 4-3-16,2-1-4 15,0 1-2-15,0 0-3 16,0 0-3-16,8 3 2 16,1 7 1-16,3-1 0 0,1 2 0 15,1 2-1-15,3-1 1 16,2-1-1-16,3-2 0 15,3-2 1-15,7-3 0 16,9-4 0-16,10 0 1 16,8-11 1-16,9-9-1 15,7-5 0-15,8-8 1 0,3-4-2 16,-1-4 2-16,-1 4-2 16,-7 0 0-16,-7 3-4 15,-11 8 1-15,-8 2 2 0,-12 4 2 16,-12 10 0-1,-6 1 0-15,-13 3 0 0,-3 3 1 16,-3 3 13-16,-2 0 5 16,0-2-16-16,-2-12-41 15,-18-25-304-15</inkml:trace>
  <inkml:trace contextRef="#ctx0" brushRef="#br0" timeOffset="-162884.65">8364 9939 210 0,'5'1'3'0,"1"1"-3"16,-1-2 0-16,4 2 4 15,4-2-2-15,-1 0 3 16,5 0-2-16,2 0-2 0,1 0 0 16,3-2 1-16,-2 2-2 15,3 0 0-15,-2 3 0 16,1 10-2-16,-5 2-4 16,5 4-1-16,-4 1 6 0,0 3 0 15,1 0 1-15,2-3 1 16,2-2-1-16,5-6 1 15,3-3 0-15,6-9 0 16,5 0-3-16,4-12 3 16,5-8-1-16,2-5 1 0,2-6-2 15,3-3 3-15,0-1 3 16,-2-2 7-16,2-1 3 16,2 4-2-16,-3 0-4 15,-6 0-9-15,-11-7-182 16</inkml:trace>
  <inkml:trace contextRef="#ctx0" brushRef="#br0" timeOffset="-132982.19">10852 11299 203 0,'-2'6'66'0,"1"-6"-64"0,1 0-2 16,0 0-1-16,0 0 2 15,0 0 14-15,0 0 29 16,0 0-15-16,0 2-2 16,0 0-21-16,0-1-7 0,5 3-8 15,6 1 12-15,5-1-4 0,8-1-6 0,4-1 9 16,10-2 4-16,7 0-2 16,8-11 3-16,9-5 0 15,3-4-1-15,7-4-1 16,3-3-1-16,4-4-1 15,-2 1 2-15,0-2 2 16,-5-2 8-16,-1 0 4 0,-5-1-2 16,-5 0 1-16,-6 2 2 15,-3 4-6-15,-5 4-5 16,-7 2-5-16,-6 5-4 16,-9 5 1-16,-6 5 0 15,-2-1-1-15,-9 5-2 0,-4 3-51 16,-4-1-54-16,-4 0-167 15</inkml:trace>
  <inkml:trace contextRef="#ctx0" brushRef="#br0" timeOffset="-132631.01">11972 10696 429 0,'12'-12'-7'16,"3"3"11"-16,7 4-10 15,11 3-1-15,7 2 5 0,9 0 3 16,6 7 0-16,-1 11-1 31,-5 5-1-31,-7 8-7 0,-6 6-2 16,-14 8 2-16,-10 1 10 15,-9 11-5-15,-3 0 2 16,-12-2 1-16,-8 2 1 0,-3-3 0 16,2-8 0-16,4-4 0 15,5-17-5-15,10-17-273 16</inkml:trace>
  <inkml:trace contextRef="#ctx0" brushRef="#br0" timeOffset="-131315.52">13314 10105 449 0,'0'-6'-1'15,"-7"1"2"-15,0-3 5 16,6 5-1-16,-3-2-2 16,2 1-2-16,1-1 0 15,-6-1 0-15,2 1 0 0,2 2 1 16,-4 1 2-16,-2 2-1 16,-2 0 7-16,-3 14-10 15,-1 8-1-15,-1 8 0 16,0 9 0-16,-4 9 0 15,7 7 0-15,5 6 1 16,2 5-1-16,6 4 2 16,0 0-1-16,9-6 0 0,11-4 0 15,7-1 0-15,4-9 0 16,1-7-1-16,2-8 0 16,0-6 1-16,-3-11 0 15,-4-10-3-15,0-8 0 0,-5-8 6 16,-3-17 0-16,-4-10 7 15,2-7 3-15,-3-12-2 16,1-2-5-16,-5-5-4 16,2 2-1-16,-4 2 0 15,-1 9-1-15,-2 7 2 16,-5 7-1-16,0 7 1 16,-5 11-2-16,-5 5 0 0,-5 8 0 15,1 3-5-15,-1 3 1 16,1 13 2-16,1 8 0 15,3 6 1-15,4 4-1 0,5 7 2 16,1 4 0-16,1 2-1 31,12-4 1-31,3 0-1 16,0-10 2-16,2-5-1 0,1-10 0 0,-4-10 0 16,2-6-1-16,-3-2 2 15,1-14 3-15,-1-12 0 0,-1-11 0 16,2-1-2-16,1-7-1 15,-3-2-2-15,1 5-4 16,3 2 5-16,-3 8 0 16,-1 7 0-16,1 6 0 15,1 5 1-15,-3 4-1 16,3 7 0-16,-1 3-2 0,4 3-2 16,3 10 2-16,2 5 1 15,4 1 1-15,2 3-1 16,-2-2 1-16,0-5 1 15,-1-2-2-15,-2-4-4 0,-6-7 2 16,0-2 2-16,-3-11-1 16,-3-6 5-16,1-11 0 15,-3-4 0-15,-1-3-2 16,1-3-1-16,-3 4 1 16,-4 4 0-16,1 7 1 15,-4 7 5-15,1 5 12 0,1 11-8 16,3 0-11-16,3 4-3 15,3 10 2-15,7 4 0 16,5 3 3-16,5 2-2 16,5-3 1-16,-1-6-1 15,-1-5 0-15,-3-7-4 0,-8-2-1 16,-6-18 6-16,-4-12 1 16,-8-8 1-16,-2-10-2 15,0-7 0-15,0-6 0 16,-8-3 0-16,3 5-1 0,1 2 0 15,1 7 1-15,1 13-1 16,-2 8 1-16,4 13 5 31,-1 9 6-31,-1 7-6 16,-2 7-10-16,3 14-1 16,1 13 2-16,0 7 3 0,0 11-1 0,8 5 1 15,10 2 2-15,4 1-1 16,5-4-2-16,5-2 2 15,2-8-2-15,2-3 2 16,-1-6-1-16,-7-6-20 0,-5-14-75 16,-8-12-14-16</inkml:trace>
  <inkml:trace contextRef="#ctx0" brushRef="#br0" timeOffset="-130840.78">14413 10190 520 0,'-3'0'10'16,"3"-12"4"-16,0-5-13 0,9-6-3 16,9-4 2-16,6-3 0 15,2-5 0-15,2-3-20 16,3-1-13-16,3 3 5 15,1-2 14-15,-1 3 10 16,0 7 4-16,-2 3 1 0,-1 8-2 16,-4 10 2-16,-4 7 7 15,0 6 8-15,1 15-4 0,-2 13-2 16,0 7-1-16,2 7-6 16,-2 4 0-16,-1 2-1 15,-1 1-1-15,-4-5-1 16,-7-4 1-16,-7-5-1 15,-2-9 1-15,-4-9-2 0,-14-6 2 16,-8-14 2-16,0-3-1 16,-2-16 2-16,2-13 16 15,3-6 14 1,7-8-7-16,5 0-13 0,9-1-8 0,2 1 0 0,3 3-2 16,16 6 2-16,-1 6-4 15,1 3-1-15,5 4-1 16,1 3 0-16,0 4-26 15,0 1-47-15,-2-2-52 16</inkml:trace>
  <inkml:trace contextRef="#ctx0" brushRef="#br0" timeOffset="-129912.22">15509 9849 654 0,'0'-17'-2'0,"0"-7"4"16,-6-1-2-16,-3 4 1 0,-3 1-10 15,-3 3-10-15,-4 5-1 16,-4 9-9-16,-4 3 2 16,-2 9-2-16,0 11 18 15,5 10 7-15,2 6 5 16,9 4-2-16,6 10 2 15,5 0 0-15,2 2-1 0,5-5 1 16,7-5-1 0,1-7-1-16,3-10 2 0,-3-13-1 15,3-9-2-15,-1-3 6 16,0-19 3-16,2-10 2 16,-1-8-6-16,0-10-3 15,-4-3 2-15,0 6-2 0,-3-1 0 16,-2 10 0-16,-4 10 1 15,-1 8 9-15,-2 9 20 16,3 8-7-16,0 0-20 16,2 16-13-16,4 7 10 15,3 7 2 1,5 9 0-16,6 3-2 16,-2-2 0-16,4-2 1 15,2-10-2-15,-3-10 2 16,-5-8 1-16,1-10-1 15,-5-16 3-15,-4-17 1 0,-3-12 2 16,-1-11 6-16,-1-9-9 16,-2-4-3-16,-1 1 0 15,-1 2-1-15,-2 10 0 16,0 10 0-16,-2 14 0 16,-3 9 0-16,-4 10 1 0,0 10 1 15,0 3-1-15,0 15-3 16,2 11 0-16,3 7 2 15,4 13-2-15,0 7 1 16,11 4 2-16,7 2-1 16,5-1 0-16,4-2 0 0,2-8 0 15,0-8 0-15,0-12 0 16,-1-10 0-16,-3-9 0 16,-1-7 2-16,-4-2 1 15,-5-18 9-15,0-9 4 16,-6-9-10-16,1-8-3 15,2-4-2-15,-4-1 0 0,1 1 0 16,1 7-1-16,-1 7 0 16,-1 9 1-16,-1 7-1 15,-1 6 0-15,-2 5 0 16,-1 7-1-16,3 0-3 0,-3 16-24 16,0 7 22-16,4 9 8 15,1 9-3-15,3 3-4 16,-1 3 2-16,5 0 2 15,1-3 1-15,2-4-1 16,-2-3 2-16,-1-8-1 0,-3-5 0 16,-1-4-1-16,-4-9 1 15,-2-11-42-15,1-8-25 16,-5-18-81-16</inkml:trace>
  <inkml:trace contextRef="#ctx0" brushRef="#br0" timeOffset="-129777.05">16137 9451 526 0,'-3'0'4'16,"1"0"-3"-16,2 0-6 0,0 0-24 16,7 0-105-16</inkml:trace>
  <inkml:trace contextRef="#ctx0" brushRef="#br0" timeOffset="-128806.92">16451 9610 546 0,'-7'0'125'0,"-5"0"-127"15,11-7-3-15,1-3-25 16,6-3-15-16,7-4 1 16,3 0 7-16,5-1-51 15,3-2 13-15,-1 5 8 16,4 2 50-16,2 8 21 0,2 5 36 16,-4 3-3-16,-3 19-21 15,-2 8-11-15,-7 6 3 16,-12 5 2-16,-3 0 1 15,-6 0 7-15,-10-5 2 16,-5-3 12-16,-3-6 8 0,3-5-5 16,-1-10 0-16,5-5-4 15,2-7-18-15,1 0-4 16,4-9-4-16,4-5-7 16,4-2-18-16,2 2-10 15,2-1-1-15,10 2 2 0,6 7 25 16,2 2 4-16,4 4 0 15,5 0 0-15,2 7 1 16,-1 9 4-16,1 6 0 16,-2 6-2-16,-4 6-1 15,-5 6-2-15,-6 4 1 0,-4 3 1 16,-9-1-1-16,-1 2 5 16,-9-2 6-16,-10-1 7 15,-7 0-3-15,-4-6-1 16,-2-3-7-16,-4-9-1 15,-3-8-1-15,5-10-1 16,4-9-2-16,1-5 0 0,6-22-2 16,8-11-1-16,9-10-21 15,6-7-21-15,12-6-5 16,13-1-4-16,9 1 17 0,6 6 27 16,6 3 8-16,3 9 1 15,3 6 12-15,0 11 12 16,-1 5-12-16,-2 11-4 15,0 4-5-15,-3 5-1 16,-2 1-2-16,-3 0 0 0,-3 0-2 16,-4 0 1-16,-4 0-1 15,-3-12 2-15,-5-7 1 16,-5-6 1-16,-7-11 6 16,-6-7 8-16,-4-3-8 15,0-4-8-15,-6 2 0 0,-2 3 1 16,-2 12 2-16,3 8 12 15,-2 8 1-15,-2 10-4 16,-5 7-13-16,-6 20-5 16,-3 10 5-16,1 12-2 15,2 10 2-15,5 4-3 0,10 5 1 16,7-2 0-16,13-6-2 16,12-6 3-16,5-11-4 15,11-12 0-15,3-13 8 16,7-11-3-16,4-11 1 15,10-13 1-15,3-12-1 16,-3-3 1-16,-3-3-3 0,-4 2-13 16,-14 0-72-16,-9 8-31 15,-15 2-132-15</inkml:trace>
  <inkml:trace contextRef="#ctx0" brushRef="#br0" timeOffset="-126977.97">14828 11264 279 0,'0'-9'240'16,"0"2"-233"-16,3 5 14 15,2 2-20-15,2 2-3 0,3 12 0 16,5 9 1-16,2 9 2 16,5 8-1-16,2 8 0 15,-1 4 0-15,0 3 1 16,-1 0-1-16,-2-7 0 15,-8-3 1-15,-3-11-2 0,-6-9 0 16,-3-11 2-16,0-9 0 16,-8-5 16-16,-6-16 16 15,-6-14-21-15,-1-8-8 16,1-13-3-16,1-6-1 16,5-6 0-16,5 1-2 15,7 1 1-15,2 11 1 0,10 8-2 16,4 7 1-16,4 9 0 15,4 8-1-15,4 7 1 16,1 6-1-16,2 5-1 16,3 0-1-16,2 12 4 0,2 8-2 15,0 6 2-15,2 3 0 16,-2 9-2-16,-2-1 4 16,-7 1-4-16,-2-2 2 15,-8-4 0-15,-5-9 0 16,-5-7 0-16,-5-5 0 0,-2-8 5 15,0-3 14-15,-9 0 4 16,-3-3-9-16,-3-12-5 16,0-6-2-16,1-8-4 15,4-6-2-15,3-3-2 16,4-3-1-16,3 2-1 16,0 1-11-16,13 2-6 0,-1 3 4 15,7-2 7-15,1 5 8 16,4 0 1-16,3 3-1 15,0 2 1-15,5 9 0 16,-3 6-1-16,-2 8 0 16,-4 2-4-16,-3 14 4 0,-2 11 0 15,-2 6 1-15,-1 2 0 16,1 4 0-16,-2 1 2 16,2-2-1-16,2-2 2 15,-4-8 0-15,3-6-1 16,-3-6-1-16,2-8 1 15,2-6-1-15,0-9 1 0,2-12-1 16,-1-11 0-16,-2-10 0 16,-1-6-2-16,-5-6-15 15,-4-1-4-15,-7 5 6 16,0 4 8-16,-3 6 3 16,-9 11 3-16,4 7 1 0,1 6 6 15,-2 9 5-15,6 3 2 16,1 4-7-16,2 7-16 15,0 17 7-15,0 6 0 16,2 11 1-16,4 3 1 16,1 3 1-16,4-2-1 0,2-5-1 15,3-9 2-15,0-8-2 16,2-9 0-16,0-9 1 16,2-5-1-16,1-5 4 15,1-16 3-15,1-9-3 0,0-12-1 16,-3-2-1-16,0-1-1 15,-4 0 0-15,-1 7-1 16,-7 6 2-16,-1 8 0 16,0 6-1-16,-1 11-1 15,0 3 0-15,1 4-3 16,0 4-3-16,4 10 5 0,5 10 0 16,2-1 3-16,1 5 1 15,5-3-2-15,-2-3-12 16,-3-6-11-16,-1-7 4 15,0-7 3-15,0-2 13 16,0-15 5-16,-4-6 0 0,4-7 1 16,-2-5 1-16,1 1-2 15,-3 0 2-15,-1 4 2 16,-3 4 7-16,1 8 5 16,-5 6-2-16,-3 3-8 15,3 6-6-15,-5 1-5 16,4 3 0-16,2 10 2 0,3 5 2 15,4 2-1-15,4 1 0 16,3-1 1-16,5-4-2 16,1-9-9-16,1-7-5 15,3 0 3-15,-2-18 8 16,-2-9 4-16,-2-6 0 0,-4-7 1 16,-4-4 2-16,-9-1-1 15,-4 1 12-15,-4 1 2 16,0 8 4-16,-12 2-7 15,-3 10 1-15,3 5-7 16,-4 6-3-16,-1 9-4 0,3 3-1 16,1 0-3-16,1 10 2 15,4 8 1-15,5 1-4 16,3 5-11-16,3 2-6 16,14 1 0-16,5 0-3 0,5 4 12 15,3-4 9-15,2 4 4 16,1-3 0-16,-3 1 1 15,1 2-1-15,-1-3 6 16,-7 0 9-16,-1 3 3 16,-6-3-3-16,-3 4-2 15,-8-4-3-15,-3 3-4 16,-2-3-5-16,0-4 1 0,-2-5-1 16,-2-4-1-16,3-10-4 15,1-5-26-15,0-14 24 16,7-13-10-16,7-10-26 15,4-7-39-15,4-1-81 16</inkml:trace>
  <inkml:trace contextRef="#ctx0" brushRef="#br0" timeOffset="-126241.53">17196 10460 525 0,'7'0'6'16,"-2"-4"-3"-16,0-2-3 16,2 2 1-16,-4-2-1 15,1 2 1-15,-4-3-1 0,2 0 1 16,-2-2-1-16,1-5 0 16,-1-6-1-16,0-4-1 15,0-5-1-15,-3 0-3 16,-7 5 2-16,-6 4 2 15,-4 5 5-15,-6 13 12 16,-1 2 1-16,-1 13-2 16,1 12-7-16,-1 9 2 0,9 7 4 15,3 6-5-15,9 3-1 16,5 1-5-16,2 2-1 16,10-6 0-16,12-7-1 0,4-9-3 15,6-20-19-15,2-11-54 16,0-25-98-16</inkml:trace>
  <inkml:trace contextRef="#ctx0" brushRef="#br0" timeOffset="-125820.42">17488 9744 600 0,'5'7'2'15,"2"7"-15"-15,4 10 13 16,5 11 0-16,6 12 0 16,0 10 1-16,-1 7-1 15,2 2 0-15,-1-1 0 0,-1-5 0 16,1-3 0-16,-6-11 0 0,-3-4 0 16,-3-12 0-16,0-5 0 15,-5-12 2-15,-3-5-2 16,-2-8 2-16,0-4 5 15,-4-11-3-15,-7-7-4 16,-3-3-5-16,-5 2-6 16,-3 1 9-16,-3 8 0 0,3 8-2 15,-2 6 2-15,5 8 3 16,-1 14 2-16,6 6-2 16,3 8-1-16,2 5 1 15,7 0-1-15,2-4-1 16,7-6 1-16,8-8-1 0,8-11-2 31,5-10 2-31,8-6 2 16,6-26-1-16,1-18-59 0,9-22-406 15</inkml:trace>
  <inkml:trace contextRef="#ctx0" brushRef="#br0" timeOffset="-124756.42">19283 9860 224 0,'-2'-39'-57'0,"-1"0"45"16,0 7 5-16,-1 3 11 16,1 6 57-16,-5 3-3 15,2 2 10-15,1-2-28 16,0 2-16-16,2 3-14 16,-1-2-5-16,1 3-4 0,-2 4 7 15,3 2 22-15,1 5 8 16,1 1-16-16,0 2-19 15,9 0-6-15,5 9 3 16,6 4-1-16,9 5 2 16,5 7 0-16,7-1 0 15,8 6-1-15,9 3 1 0,4 1 0 16,5 2 0-16,2 1 3 16,-1 6-1-16,0-1-2 15,-8 6 0-15,-6 2-1 16,-5 4 1-16,-10 0-1 0,-7 1-1 15,-1-2 2 1,-2 1 0-16,-1-1 0 16,1-1-2-16,2 0 3 15,-2-4-2-15,-2-5 0 0,-8-4 0 16,-3-9 0-16,-3-7 1 16,-6-8-11-16,-7-11-46 15,-6-6-35-15,-17-21-147 0</inkml:trace>
  <inkml:trace contextRef="#ctx0" brushRef="#br0" timeOffset="-124035.51">19280 10570 462 0,'3'0'3'0,"10"0"-13"16,3 0 3-16,8-2 2 16,3-1-16-16,1-1 11 15,5 4 9-15,-3 0 1 0,6 0 1 16,0 2-2-16,1 3 1 16,1 2 1-16,2 4-1 15,4 0 1-15,4-1 0 16,5 3 0-16,1 1 3 0,2-1-1 15,1 1-1-15,1 1 0 16,-2 1 1-16,-5-1-2 16,1 0 1-1,-3-1-2-15,-2-4 4 16,-5-1 0-16,-2-6 3 0,-5 1 3 0,-8-4-3 16,-2 0-2-16,-6-7 13 15,-1-2 4-15,-2-7 4 16,-5-2-3-16,0 2-9 15,-1-8-4-15,-2-1-4 0,-3 0 0 16,-3-4-2-16,-2 3-1 16,0-5-2-16,-3-1 3 15,-5 0-1-15,-1-4 0 16,0-1 1-16,1-6-2 16,0-2-1-16,1 1 0 0,2 1-1 15,-1-2 1-15,3 6 0 16,-2 4 4-16,4 1 3 15,-5 3-4-15,5 3 0 16,-4 5-1-16,3 3-2 16,0 4 1-16,0 3-1 0,2 6-1 15,0-2-1-15,7-3-21 16,2-11-102-16</inkml:trace>
  <inkml:trace contextRef="#ctx0" brushRef="#br0" timeOffset="-64756.08">9113 11940 309 0,'-7'0'-26'0,"1"-4"12"16,0-6 6-16,3-1 4 16,-1 2 3-16,3 0 1 15,-3 2 1-15,2 2 0 16,1 3 0-16,-1 1-3 16,2 1 3-16,0 0-2 0,0 1-8 15,0 4 6-15,3 4 2 16,4 0 0-16,2 1 0 15,1 6 1-15,0-4-1 16,-1 5 1-16,-1 0-1 16,1-4 2-16,-4 6-1 0,2-4 0 15,-2 3 1-15,3 3-1 16,-1 0 0-16,3-2 1 16,0 2-2-16,0-2 1 15,4-3 1-15,1-1-1 16,-1-8 1-16,6-1 2 15,-3-4 8-15,5-2 20 0,2-4 10 16,6-10-26-16,3-6-5 16,6-9 11-16,6-8-11 15,5-5 0-15,6-5-5 16,5-7 0 0,7-4-2-16,4-3-1 15,0 1 0-15,-2 0-2 0,-4 5 1 0,-7 5-1 16,-6 10 0-16,-11 3 1 15,-5 9-2-15,-10 3 2 16,-8 5-1-16,-5 6 7 16,-2 0 10-16,-7 3 7 15,-2 2-4-15,-1 0-1 16,0 6-8-16,0-1-6 0,-1 0-3 16,4 4-3-16,0 0-1 15,-2 0-38-15,-3-1-86 16</inkml:trace>
  <inkml:trace contextRef="#ctx0" brushRef="#br0" timeOffset="-61098.75">7796 13196 103 0,'0'-14'30'16,"0"1"-9"-16,0 2 4 15,0 3 1-15,0-3-5 16,0 4 2-16,0-3 9 16,-3 6-14-16,3-2-5 15,-4 1-7-15,4 1-4 16,-1 1-1-16,1 0-1 0,0 2 0 15,0 1 0-15,0 0-8 16,0 0-2-16,1 1 9 16,4 7 1-16,2 1 0 15,1 1 1-15,-1 3 0 16,2 1 0-16,0 0 0 0,0 0-1 16,2 1 0-16,-3-1 0 15,4-1 0 1,-2-5 0-16,3 0 0 15,0-5 0-15,1-3-2 0,4 0 2 16,2-12 8-16,4-8 11 16,7-5 0-16,3-7-4 15,4-5-6-15,2-5-2 0,4-2-2 16,3-4-2-16,7-5 2 16,-2-3 2-16,7-3-3 15,2 0 2-15,2-1-1 16,-4 2-2-16,-1 2 1 15,-4 7-6-15,-10 6 3 0,-5 6-1 16,-13 10 4-16,-8 9-5 16,-9 6 2-16,-4 5 0 15,-2 3 13-15,-3 4 11 16,0 0-11-16,0 0-7 0,0 0-6 16,-3 0-2-16,0 7 0 15,-1 6-7-15,1 4-26 16,-1 7-2-16,1-3-31 15,-2-6-86-15</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43335" y="2482116"/>
            <a:ext cx="8848465" cy="2130566"/>
          </a:xfrm>
          <a:prstGeom prst="rect">
            <a:avLst/>
          </a:prstGeom>
        </p:spPr>
      </p:pic>
      <p:sp>
        <p:nvSpPr>
          <p:cNvPr id="7" name="Title 1"/>
          <p:cNvSpPr txBox="1">
            <a:spLocks/>
          </p:cNvSpPr>
          <p:nvPr userDrawn="1"/>
        </p:nvSpPr>
        <p:spPr>
          <a:xfrm>
            <a:off x="1831508" y="2575123"/>
            <a:ext cx="8666988" cy="1936878"/>
          </a:xfrm>
          <a:prstGeom prst="rect">
            <a:avLst/>
          </a:prstGeom>
        </p:spPr>
        <p:txBody>
          <a:bodyPr vert="horz" lIns="91440" tIns="45720" rIns="91440" bIns="45720" rtlCol="0" anchor="ctr">
            <a:normAutofit/>
          </a:bodyPr>
          <a:lstStyle>
            <a:lvl1pPr algn="r" defTabSz="6858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pPr algn="ctr"/>
            <a:r>
              <a:rPr lang="en-US" sz="3600" dirty="0"/>
              <a:t>Click to edit Session title</a:t>
            </a:r>
          </a:p>
        </p:txBody>
      </p:sp>
    </p:spTree>
    <p:extLst>
      <p:ext uri="{BB962C8B-B14F-4D97-AF65-F5344CB8AC3E}">
        <p14:creationId xmlns:p14="http://schemas.microsoft.com/office/powerpoint/2010/main" val="146197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60569"/>
            <a:ext cx="10668000" cy="764364"/>
          </a:xfrm>
          <a:prstGeom prst="rect">
            <a:avLst/>
          </a:prstGeom>
        </p:spPr>
      </p:pic>
      <p:sp>
        <p:nvSpPr>
          <p:cNvPr id="2" name="Title 1"/>
          <p:cNvSpPr>
            <a:spLocks noGrp="1"/>
          </p:cNvSpPr>
          <p:nvPr>
            <p:ph type="title"/>
          </p:nvPr>
        </p:nvSpPr>
        <p:spPr>
          <a:xfrm>
            <a:off x="838200" y="160569"/>
            <a:ext cx="9321800" cy="764364"/>
          </a:xfrm>
        </p:spPr>
        <p:txBody>
          <a:bodyPr>
            <a:normAutofit/>
          </a:bodyPr>
          <a:lstStyle>
            <a:lvl1pPr>
              <a:defRPr sz="32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857739" y="1600201"/>
            <a:ext cx="10160000" cy="2728913"/>
          </a:xfrm>
        </p:spPr>
        <p:txBody>
          <a:bodyPr/>
          <a:lstStyle>
            <a:lvl1pPr>
              <a:defRPr sz="1800">
                <a:latin typeface="Helvetica" panose="020B0604020202030204" pitchFamily="34" charset="0"/>
              </a:defRPr>
            </a:lvl1pPr>
            <a:lvl2pPr>
              <a:defRPr sz="1600">
                <a:latin typeface="Helvetica" panose="020B0604020202030204" pitchFamily="34" charset="0"/>
              </a:defRPr>
            </a:lvl2pPr>
            <a:lvl3pPr>
              <a:defRPr sz="1400">
                <a:latin typeface="Helvetica" panose="020B0604020202030204" pitchFamily="34" charset="0"/>
              </a:defRPr>
            </a:lvl3pPr>
            <a:lvl4pPr>
              <a:defRPr sz="1200">
                <a:latin typeface="Helvetica" panose="020B0604020202030204" pitchFamily="34" charset="0"/>
              </a:defRPr>
            </a:lvl4pPr>
            <a:lvl5pPr>
              <a:defRPr sz="12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329247" y="1143001"/>
            <a:ext cx="11196956" cy="395287"/>
          </a:xfrm>
        </p:spPr>
        <p:txBody>
          <a:bodyPr>
            <a:normAutofit/>
          </a:bodyPr>
          <a:lstStyle>
            <a:lvl1pPr marL="0" indent="0">
              <a:buNone/>
              <a:defRPr sz="20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1361542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sp>
        <p:nvSpPr>
          <p:cNvPr id="2" name="Title 1"/>
          <p:cNvSpPr>
            <a:spLocks noGrp="1"/>
          </p:cNvSpPr>
          <p:nvPr>
            <p:ph type="title"/>
          </p:nvPr>
        </p:nvSpPr>
        <p:spPr>
          <a:xfrm>
            <a:off x="831850" y="1709738"/>
            <a:ext cx="10515600" cy="2852737"/>
          </a:xfrm>
        </p:spPr>
        <p:txBody>
          <a:bodyPr anchor="b">
            <a:normAutofit/>
          </a:bodyPr>
          <a:lstStyle>
            <a:lvl1pPr algn="r">
              <a:defRPr sz="5400" b="1">
                <a:solidFill>
                  <a:srgbClr val="150860"/>
                </a:solidFill>
                <a:latin typeface="Helvetica"/>
                <a:cs typeface="Helvetica"/>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r">
              <a:buNone/>
              <a:defRPr sz="2400" b="0" i="0">
                <a:solidFill>
                  <a:schemeClr val="tx1">
                    <a:tint val="75000"/>
                  </a:schemeClr>
                </a:solidFill>
                <a:latin typeface="Helvetica Light"/>
                <a:cs typeface="Helvetica Ligh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spTree>
    <p:extLst>
      <p:ext uri="{BB962C8B-B14F-4D97-AF65-F5344CB8AC3E}">
        <p14:creationId xmlns:p14="http://schemas.microsoft.com/office/powerpoint/2010/main" val="3750687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6184519"/>
      </p:ext>
    </p:extLst>
  </p:cSld>
  <p:clrMap bg1="lt1" tx1="dk1" bg2="lt2" tx2="dk2" accent1="accent1" accent2="accent2" accent3="accent3" accent4="accent4" accent5="accent5" accent6="accent6" hlink="hlink" folHlink="folHlink"/>
  <p:sldLayoutIdLst>
    <p:sldLayoutId id="2147483729" r:id="rId1"/>
    <p:sldLayoutId id="2147483739" r:id="rId2"/>
    <p:sldLayoutId id="214748374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NUL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hyperlink" Target="http://www.amazon.com/" TargetMode="External"/><Relationship Id="rId1" Type="http://schemas.openxmlformats.org/officeDocument/2006/relationships/slideLayout" Target="../slideLayouts/slideLayout2.xml"/><Relationship Id="rId4" Type="http://schemas.openxmlformats.org/officeDocument/2006/relationships/image" Target="NUL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myexample.com/" TargetMode="Externa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customXml" Target="../ink/ink23.xml"/></Relationships>
</file>

<file path=ppt/slides/_rels/slide24.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hyperlink" Target="http://www.myexample.com/" TargetMode="External"/><Relationship Id="rId1" Type="http://schemas.openxmlformats.org/officeDocument/2006/relationships/slideLayout" Target="../slideLayouts/slideLayout2.xml"/><Relationship Id="rId4" Type="http://schemas.openxmlformats.org/officeDocument/2006/relationships/image" Target="NULL"/></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a:bodyPr>
          <a:lstStyle/>
          <a:p>
            <a:r>
              <a:rPr lang="en-US" sz="1700" dirty="0"/>
              <a:t>Data Center networking is the process of establishing and interconnecting the entire physical and network-based devices and equipment within a data center facility.</a:t>
            </a:r>
          </a:p>
          <a:p>
            <a:r>
              <a:rPr lang="en-US" sz="1700" dirty="0"/>
              <a:t>Networking enables digital connection between data center infrastructure nodes and equipment to ensure that they communicate and transfer data between each other internally as well as externally.</a:t>
            </a:r>
          </a:p>
          <a:p>
            <a:r>
              <a:rPr lang="en-US" sz="1700" dirty="0"/>
              <a:t>Data Center networking creates  a network infrastructure that should be reliable ,secure, stable and scalable to meet the network requirements in peak utilization.</a:t>
            </a:r>
          </a:p>
        </p:txBody>
      </p:sp>
      <p:sp>
        <p:nvSpPr>
          <p:cNvPr id="5" name="Title 4"/>
          <p:cNvSpPr>
            <a:spLocks noGrp="1"/>
          </p:cNvSpPr>
          <p:nvPr>
            <p:ph type="title"/>
          </p:nvPr>
        </p:nvSpPr>
        <p:spPr/>
        <p:txBody>
          <a:bodyPr/>
          <a:lstStyle/>
          <a:p>
            <a:r>
              <a:rPr lang="en-US" dirty="0"/>
              <a:t>Networking and Networking Devices</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173240" y="3061080"/>
              <a:ext cx="10760760" cy="2731320"/>
            </p14:xfrm>
          </p:contentPart>
        </mc:Choice>
        <mc:Fallback xmlns="">
          <p:pic>
            <p:nvPicPr>
              <p:cNvPr id="2" name="Ink 1"/>
              <p:cNvPicPr/>
              <p:nvPr/>
            </p:nvPicPr>
            <p:blipFill>
              <a:blip r:embed="rId3"/>
              <a:stretch>
                <a:fillRect/>
              </a:stretch>
            </p:blipFill>
            <p:spPr>
              <a:xfrm>
                <a:off x="1166040" y="3057120"/>
                <a:ext cx="10779120" cy="2747520"/>
              </a:xfrm>
              <a:prstGeom prst="rect">
                <a:avLst/>
              </a:prstGeom>
            </p:spPr>
          </p:pic>
        </mc:Fallback>
      </mc:AlternateContent>
    </p:spTree>
    <p:extLst>
      <p:ext uri="{BB962C8B-B14F-4D97-AF65-F5344CB8AC3E}">
        <p14:creationId xmlns:p14="http://schemas.microsoft.com/office/powerpoint/2010/main" val="1092033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Management and Optimization</a:t>
            </a:r>
          </a:p>
        </p:txBody>
      </p:sp>
      <p:sp>
        <p:nvSpPr>
          <p:cNvPr id="3" name="Text Placeholder 2"/>
          <p:cNvSpPr>
            <a:spLocks noGrp="1"/>
          </p:cNvSpPr>
          <p:nvPr>
            <p:ph type="body" sz="quarter" idx="13"/>
          </p:nvPr>
        </p:nvSpPr>
        <p:spPr/>
        <p:txBody>
          <a:bodyPr>
            <a:normAutofit/>
          </a:bodyPr>
          <a:lstStyle/>
          <a:p>
            <a:pPr marL="0" indent="0">
              <a:buNone/>
            </a:pPr>
            <a:r>
              <a:rPr lang="en-US" sz="1700" b="1" dirty="0"/>
              <a:t>Fault Identification :</a:t>
            </a:r>
            <a:endParaRPr lang="en-US" sz="1700" dirty="0"/>
          </a:p>
          <a:p>
            <a:r>
              <a:rPr lang="en-US" sz="1700" dirty="0"/>
              <a:t>The biggest challenge with today's network management solutions, is to proactively identify faults before it impacts end-users.</a:t>
            </a:r>
          </a:p>
          <a:p>
            <a:r>
              <a:rPr lang="en-US" sz="1700" dirty="0"/>
              <a:t>Organizations need to deploy Network Management software which should perform </a:t>
            </a:r>
          </a:p>
          <a:p>
            <a:pPr marL="342900" indent="-342900">
              <a:buFont typeface="+mj-lt"/>
              <a:buAutoNum type="arabicPeriod"/>
            </a:pPr>
            <a:r>
              <a:rPr lang="en-US" sz="1700" dirty="0"/>
              <a:t>Performance threshold metrics</a:t>
            </a:r>
          </a:p>
          <a:p>
            <a:pPr marL="342900" indent="-342900">
              <a:buFont typeface="+mj-lt"/>
              <a:buAutoNum type="arabicPeriod"/>
            </a:pPr>
            <a:r>
              <a:rPr lang="en-US" sz="1700" dirty="0"/>
              <a:t>Proactively notify for threshold through alert generated emails </a:t>
            </a:r>
          </a:p>
          <a:p>
            <a:pPr marL="342900" indent="-342900">
              <a:buFont typeface="+mj-lt"/>
              <a:buAutoNum type="arabicPeriod"/>
            </a:pPr>
            <a:r>
              <a:rPr lang="en-US" sz="1700" dirty="0"/>
              <a:t>Automatically log incidents for Network team to work on alerts related to networking components. </a:t>
            </a:r>
            <a:endParaRPr lang="en-US" sz="1700"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4155840" y="2268720"/>
              <a:ext cx="7984080" cy="4112280"/>
            </p14:xfrm>
          </p:contentPart>
        </mc:Choice>
        <mc:Fallback xmlns="">
          <p:pic>
            <p:nvPicPr>
              <p:cNvPr id="5" name="Ink 4"/>
              <p:cNvPicPr/>
              <p:nvPr/>
            </p:nvPicPr>
            <p:blipFill>
              <a:blip r:embed="rId3"/>
              <a:stretch>
                <a:fillRect/>
              </a:stretch>
            </p:blipFill>
            <p:spPr>
              <a:xfrm>
                <a:off x="4147560" y="2260080"/>
                <a:ext cx="8003880" cy="4128840"/>
              </a:xfrm>
              <a:prstGeom prst="rect">
                <a:avLst/>
              </a:prstGeom>
            </p:spPr>
          </p:pic>
        </mc:Fallback>
      </mc:AlternateContent>
    </p:spTree>
    <p:extLst>
      <p:ext uri="{BB962C8B-B14F-4D97-AF65-F5344CB8AC3E}">
        <p14:creationId xmlns:p14="http://schemas.microsoft.com/office/powerpoint/2010/main" val="347492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Management and Optimization</a:t>
            </a:r>
          </a:p>
        </p:txBody>
      </p:sp>
      <p:sp>
        <p:nvSpPr>
          <p:cNvPr id="3" name="Text Placeholder 2"/>
          <p:cNvSpPr>
            <a:spLocks noGrp="1"/>
          </p:cNvSpPr>
          <p:nvPr>
            <p:ph type="body" sz="quarter" idx="13"/>
          </p:nvPr>
        </p:nvSpPr>
        <p:spPr/>
        <p:txBody>
          <a:bodyPr>
            <a:normAutofit lnSpcReduction="10000"/>
          </a:bodyPr>
          <a:lstStyle/>
          <a:p>
            <a:pPr marL="0" indent="0">
              <a:buNone/>
            </a:pPr>
            <a:r>
              <a:rPr lang="en-US" sz="1700" b="1" dirty="0"/>
              <a:t>Performance Management :</a:t>
            </a:r>
          </a:p>
          <a:p>
            <a:r>
              <a:rPr lang="en-US" sz="1700" dirty="0"/>
              <a:t>This is the ideal way of finding out the performance of your network device and hence complete network infrastructure.</a:t>
            </a:r>
          </a:p>
          <a:p>
            <a:r>
              <a:rPr lang="en-US" sz="1700" dirty="0"/>
              <a:t>It involves troubleshooting faults either through a manual or automated approach so that the performance of the network is restored to its original or improved condition</a:t>
            </a:r>
          </a:p>
          <a:p>
            <a:pPr marL="0" indent="0">
              <a:buNone/>
            </a:pPr>
            <a:r>
              <a:rPr lang="en-US" sz="1700" b="1" dirty="0"/>
              <a:t>Network Provisioning :</a:t>
            </a:r>
          </a:p>
          <a:p>
            <a:r>
              <a:rPr lang="en-US" sz="1700" dirty="0"/>
              <a:t>Network provisioning involves calculating the load handled by the network and future demands based on the current network trend</a:t>
            </a:r>
          </a:p>
          <a:p>
            <a:pPr>
              <a:lnSpc>
                <a:spcPct val="100000"/>
              </a:lnSpc>
            </a:pPr>
            <a:r>
              <a:rPr lang="en-US" sz="1700" dirty="0"/>
              <a:t>It also involves keeping resources in reserve so that when a need arises, it becomes easier to handle.</a:t>
            </a:r>
          </a:p>
          <a:p>
            <a:pPr marL="0" indent="0">
              <a:buNone/>
            </a:pPr>
            <a:endParaRPr lang="en-US" sz="1700"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4374360" y="2248200"/>
              <a:ext cx="7756920" cy="4125960"/>
            </p14:xfrm>
          </p:contentPart>
        </mc:Choice>
        <mc:Fallback xmlns="">
          <p:pic>
            <p:nvPicPr>
              <p:cNvPr id="5" name="Ink 4"/>
              <p:cNvPicPr/>
              <p:nvPr/>
            </p:nvPicPr>
            <p:blipFill>
              <a:blip r:embed="rId3"/>
              <a:stretch>
                <a:fillRect/>
              </a:stretch>
            </p:blipFill>
            <p:spPr>
              <a:xfrm>
                <a:off x="4366440" y="2236680"/>
                <a:ext cx="7776000" cy="4146480"/>
              </a:xfrm>
              <a:prstGeom prst="rect">
                <a:avLst/>
              </a:prstGeom>
            </p:spPr>
          </p:pic>
        </mc:Fallback>
      </mc:AlternateContent>
    </p:spTree>
    <p:extLst>
      <p:ext uri="{BB962C8B-B14F-4D97-AF65-F5344CB8AC3E}">
        <p14:creationId xmlns:p14="http://schemas.microsoft.com/office/powerpoint/2010/main" val="22343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Management and Optimization</a:t>
            </a:r>
          </a:p>
        </p:txBody>
      </p:sp>
      <p:sp>
        <p:nvSpPr>
          <p:cNvPr id="3" name="Text Placeholder 2"/>
          <p:cNvSpPr>
            <a:spLocks noGrp="1"/>
          </p:cNvSpPr>
          <p:nvPr>
            <p:ph type="body" sz="quarter" idx="13"/>
          </p:nvPr>
        </p:nvSpPr>
        <p:spPr/>
        <p:txBody>
          <a:bodyPr/>
          <a:lstStyle/>
          <a:p>
            <a:pPr marL="0" indent="0">
              <a:buNone/>
            </a:pPr>
            <a:r>
              <a:rPr lang="en-US" sz="1700" b="1" dirty="0"/>
              <a:t>Maintaining Quality Of Service :</a:t>
            </a:r>
          </a:p>
          <a:p>
            <a:r>
              <a:rPr lang="en-US" sz="1700" dirty="0"/>
              <a:t>Service quality is a very important factor in Network environment. Its very common with time network performance degrade and hence its very essential to maintain that quality.</a:t>
            </a:r>
          </a:p>
          <a:p>
            <a:r>
              <a:rPr lang="en-US" sz="1700" dirty="0"/>
              <a:t>Its very essential to meet SLA and hence adhere to service level agreements and achieve 99.9% availability to network and business critical applications.</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140120" y="2432880"/>
              <a:ext cx="10707480" cy="4329000"/>
            </p14:xfrm>
          </p:contentPart>
        </mc:Choice>
        <mc:Fallback xmlns="">
          <p:pic>
            <p:nvPicPr>
              <p:cNvPr id="5" name="Ink 4"/>
              <p:cNvPicPr/>
              <p:nvPr/>
            </p:nvPicPr>
            <p:blipFill>
              <a:blip r:embed="rId3"/>
              <a:stretch>
                <a:fillRect/>
              </a:stretch>
            </p:blipFill>
            <p:spPr>
              <a:xfrm>
                <a:off x="1133280" y="2426040"/>
                <a:ext cx="10724760" cy="4345560"/>
              </a:xfrm>
              <a:prstGeom prst="rect">
                <a:avLst/>
              </a:prstGeom>
            </p:spPr>
          </p:pic>
        </mc:Fallback>
      </mc:AlternateContent>
    </p:spTree>
    <p:extLst>
      <p:ext uri="{BB962C8B-B14F-4D97-AF65-F5344CB8AC3E}">
        <p14:creationId xmlns:p14="http://schemas.microsoft.com/office/powerpoint/2010/main" val="2681666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Management and Optimization</a:t>
            </a:r>
          </a:p>
        </p:txBody>
      </p:sp>
      <p:sp>
        <p:nvSpPr>
          <p:cNvPr id="3" name="Text Placeholder 2"/>
          <p:cNvSpPr>
            <a:spLocks noGrp="1"/>
          </p:cNvSpPr>
          <p:nvPr>
            <p:ph type="body" sz="quarter" idx="13"/>
          </p:nvPr>
        </p:nvSpPr>
        <p:spPr/>
        <p:txBody>
          <a:bodyPr>
            <a:normAutofit/>
          </a:bodyPr>
          <a:lstStyle/>
          <a:p>
            <a:pPr marL="0" indent="0">
              <a:buNone/>
            </a:pPr>
            <a:r>
              <a:rPr lang="en-US" sz="1700" b="1" dirty="0"/>
              <a:t>Network Optimization:</a:t>
            </a:r>
          </a:p>
          <a:p>
            <a:r>
              <a:rPr lang="en-US" sz="1700" dirty="0"/>
              <a:t>Network optimization is technology used for improving network performance for a given environment.</a:t>
            </a:r>
          </a:p>
          <a:p>
            <a:r>
              <a:rPr lang="en-US" sz="1700" dirty="0"/>
              <a:t>The goal of any network optimization is with the given set of constraints; ensuring an optimal network design with lowest cost structure and free flow of data</a:t>
            </a:r>
          </a:p>
          <a:p>
            <a:r>
              <a:rPr lang="en-US" sz="1700" dirty="0"/>
              <a:t> Network optimization should be able to ensure optimal usage for system resources, improve productivity as well as efficiency for the organization.</a:t>
            </a:r>
          </a:p>
          <a:p>
            <a:r>
              <a:rPr lang="en-US" sz="1700" dirty="0"/>
              <a:t>Benefits it serves are faster transfer of data ,disaster recovery capabilities ,reducing bandwidth expenses and also improves performance of the applications.</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583640" y="2765160"/>
              <a:ext cx="8683920" cy="1459080"/>
            </p14:xfrm>
          </p:contentPart>
        </mc:Choice>
        <mc:Fallback xmlns="">
          <p:pic>
            <p:nvPicPr>
              <p:cNvPr id="5" name="Ink 4"/>
              <p:cNvPicPr/>
              <p:nvPr/>
            </p:nvPicPr>
            <p:blipFill>
              <a:blip r:embed="rId3"/>
              <a:stretch>
                <a:fillRect/>
              </a:stretch>
            </p:blipFill>
            <p:spPr>
              <a:xfrm>
                <a:off x="1577160" y="2762280"/>
                <a:ext cx="8699040" cy="1468080"/>
              </a:xfrm>
              <a:prstGeom prst="rect">
                <a:avLst/>
              </a:prstGeom>
            </p:spPr>
          </p:pic>
        </mc:Fallback>
      </mc:AlternateContent>
    </p:spTree>
    <p:extLst>
      <p:ext uri="{BB962C8B-B14F-4D97-AF65-F5344CB8AC3E}">
        <p14:creationId xmlns:p14="http://schemas.microsoft.com/office/powerpoint/2010/main" val="1133654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Security</a:t>
            </a:r>
          </a:p>
        </p:txBody>
      </p:sp>
      <p:sp>
        <p:nvSpPr>
          <p:cNvPr id="3" name="Text Placeholder 2"/>
          <p:cNvSpPr>
            <a:spLocks noGrp="1"/>
          </p:cNvSpPr>
          <p:nvPr>
            <p:ph type="body" sz="quarter" idx="13"/>
          </p:nvPr>
        </p:nvSpPr>
        <p:spPr/>
        <p:txBody>
          <a:bodyPr>
            <a:normAutofit/>
          </a:bodyPr>
          <a:lstStyle/>
          <a:p>
            <a:r>
              <a:rPr lang="en-US" sz="1700" dirty="0"/>
              <a:t>Network Security is term that helps in describing the rules and policies that implemented by a network administrator in order to avoid and block any unauthorized access , exploitation, modification, or denial of the network and network resources.</a:t>
            </a:r>
          </a:p>
          <a:p>
            <a:r>
              <a:rPr lang="en-US" sz="1600" dirty="0"/>
              <a:t>The first layer of network security is enforced through a username/password mechanism, which only allows access to authenticated users with customized privileges</a:t>
            </a:r>
          </a:p>
          <a:p>
            <a:r>
              <a:rPr lang="en-US" sz="1600" dirty="0"/>
              <a:t>When a user is authenticated and granted specific system access, the configured firewall enforces network policies, that is, accessible user services.</a:t>
            </a:r>
          </a:p>
          <a:p>
            <a:r>
              <a:rPr lang="en-US" sz="1600" dirty="0"/>
              <a:t>Network security are of various types and may vary depending upon network administrators and level of security.</a:t>
            </a:r>
            <a:endParaRPr lang="en-US" sz="1700"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61000" y="2034720"/>
              <a:ext cx="11517840" cy="4497840"/>
            </p14:xfrm>
          </p:contentPart>
        </mc:Choice>
        <mc:Fallback xmlns="">
          <p:pic>
            <p:nvPicPr>
              <p:cNvPr id="5" name="Ink 4"/>
              <p:cNvPicPr/>
              <p:nvPr/>
            </p:nvPicPr>
            <p:blipFill>
              <a:blip r:embed="rId3"/>
              <a:stretch>
                <a:fillRect/>
              </a:stretch>
            </p:blipFill>
            <p:spPr>
              <a:xfrm>
                <a:off x="256320" y="2027520"/>
                <a:ext cx="11530440" cy="4513320"/>
              </a:xfrm>
              <a:prstGeom prst="rect">
                <a:avLst/>
              </a:prstGeom>
            </p:spPr>
          </p:pic>
        </mc:Fallback>
      </mc:AlternateContent>
    </p:spTree>
    <p:extLst>
      <p:ext uri="{BB962C8B-B14F-4D97-AF65-F5344CB8AC3E}">
        <p14:creationId xmlns:p14="http://schemas.microsoft.com/office/powerpoint/2010/main" val="316972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Security</a:t>
            </a:r>
          </a:p>
        </p:txBody>
      </p:sp>
      <p:sp>
        <p:nvSpPr>
          <p:cNvPr id="3" name="Text Placeholder 2"/>
          <p:cNvSpPr>
            <a:spLocks noGrp="1"/>
          </p:cNvSpPr>
          <p:nvPr>
            <p:ph type="body" sz="quarter" idx="13"/>
          </p:nvPr>
        </p:nvSpPr>
        <p:spPr/>
        <p:txBody>
          <a:bodyPr>
            <a:noAutofit/>
          </a:bodyPr>
          <a:lstStyle/>
          <a:p>
            <a:pPr marL="0" indent="0">
              <a:buNone/>
            </a:pPr>
            <a:r>
              <a:rPr lang="en-US" sz="1600" b="1" dirty="0"/>
              <a:t>Types of Network Security</a:t>
            </a:r>
          </a:p>
          <a:p>
            <a:r>
              <a:rPr lang="en-US" sz="1700" b="1" dirty="0"/>
              <a:t>Antivirus and Antimalware Software :</a:t>
            </a:r>
          </a:p>
          <a:p>
            <a:pPr marL="342900" indent="-342900">
              <a:buFont typeface="+mj-lt"/>
              <a:buAutoNum type="arabicPeriod"/>
            </a:pPr>
            <a:r>
              <a:rPr lang="en-US" sz="1600" dirty="0"/>
              <a:t>Software is used for protecting against malware, which includes spyware, </a:t>
            </a:r>
            <a:r>
              <a:rPr lang="en-US" sz="1600" dirty="0" err="1"/>
              <a:t>ransomware</a:t>
            </a:r>
            <a:r>
              <a:rPr lang="en-US" sz="1600" dirty="0"/>
              <a:t>, Trojans, worms, and viruses.</a:t>
            </a:r>
          </a:p>
          <a:p>
            <a:pPr marL="342900" indent="-342900">
              <a:buFont typeface="+mj-lt"/>
              <a:buAutoNum type="arabicPeriod"/>
            </a:pPr>
            <a:r>
              <a:rPr lang="en-US" sz="1600" dirty="0"/>
              <a:t>This software handles this threat by scanning for malware entry and regularly tracks files afterward in order to detect anomalies, remove malware, and fix damage.</a:t>
            </a:r>
            <a:endParaRPr lang="en-US" sz="1700" dirty="0"/>
          </a:p>
          <a:p>
            <a:r>
              <a:rPr lang="en-US" sz="1700" b="1" dirty="0"/>
              <a:t>Behavioral Analytics :</a:t>
            </a:r>
          </a:p>
          <a:p>
            <a:pPr marL="342900" indent="-342900">
              <a:buFont typeface="+mj-lt"/>
              <a:buAutoNum type="arabicPeriod"/>
            </a:pPr>
            <a:r>
              <a:rPr lang="en-US" sz="1700" dirty="0"/>
              <a:t>In order to detect abnormal network behavior, you will have to know what normal behavior looks like.</a:t>
            </a:r>
          </a:p>
          <a:p>
            <a:pPr marL="342900" indent="-342900">
              <a:buFont typeface="+mj-lt"/>
              <a:buAutoNum type="arabicPeriod"/>
            </a:pPr>
            <a:r>
              <a:rPr lang="en-US" sz="1700" dirty="0"/>
              <a:t>Behavioral analytics tools are capable of automatically discerning activities that deviate from the norm.</a:t>
            </a:r>
          </a:p>
          <a:p>
            <a:pPr marL="342900" indent="-342900">
              <a:buFont typeface="+mj-lt"/>
              <a:buAutoNum type="arabicPeriod"/>
            </a:pPr>
            <a:r>
              <a:rPr lang="en-US" sz="1700" dirty="0"/>
              <a:t>Security team will thus be able to efficiently detect indicators of compromise that pose a potential problem and rapidly remediate threats</a:t>
            </a:r>
            <a:r>
              <a:rPr lang="en-US" sz="1600" dirty="0"/>
              <a:t>.</a:t>
            </a:r>
            <a:endParaRPr lang="en-US" sz="1600"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158560" y="1828440"/>
              <a:ext cx="10037520" cy="4788360"/>
            </p14:xfrm>
          </p:contentPart>
        </mc:Choice>
        <mc:Fallback xmlns="">
          <p:pic>
            <p:nvPicPr>
              <p:cNvPr id="5" name="Ink 4"/>
              <p:cNvPicPr/>
              <p:nvPr/>
            </p:nvPicPr>
            <p:blipFill>
              <a:blip r:embed="rId3"/>
              <a:stretch>
                <a:fillRect/>
              </a:stretch>
            </p:blipFill>
            <p:spPr>
              <a:xfrm>
                <a:off x="2152800" y="1816920"/>
                <a:ext cx="10055880" cy="4808880"/>
              </a:xfrm>
              <a:prstGeom prst="rect">
                <a:avLst/>
              </a:prstGeom>
            </p:spPr>
          </p:pic>
        </mc:Fallback>
      </mc:AlternateContent>
    </p:spTree>
    <p:extLst>
      <p:ext uri="{BB962C8B-B14F-4D97-AF65-F5344CB8AC3E}">
        <p14:creationId xmlns:p14="http://schemas.microsoft.com/office/powerpoint/2010/main" val="819041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Security</a:t>
            </a:r>
          </a:p>
        </p:txBody>
      </p:sp>
      <p:sp>
        <p:nvSpPr>
          <p:cNvPr id="3" name="Text Placeholder 2"/>
          <p:cNvSpPr>
            <a:spLocks noGrp="1"/>
          </p:cNvSpPr>
          <p:nvPr>
            <p:ph type="body" sz="quarter" idx="13"/>
          </p:nvPr>
        </p:nvSpPr>
        <p:spPr>
          <a:xfrm>
            <a:off x="914400" y="1676400"/>
            <a:ext cx="10160000" cy="2728913"/>
          </a:xfrm>
        </p:spPr>
        <p:txBody>
          <a:bodyPr>
            <a:normAutofit fontScale="92500" lnSpcReduction="20000"/>
          </a:bodyPr>
          <a:lstStyle/>
          <a:p>
            <a:pPr>
              <a:lnSpc>
                <a:spcPct val="110000"/>
              </a:lnSpc>
            </a:pPr>
            <a:r>
              <a:rPr lang="en-US" sz="1700" b="1" dirty="0"/>
              <a:t>Data Loss Prevention (DLP) :</a:t>
            </a:r>
          </a:p>
          <a:p>
            <a:pPr marL="342900" indent="-342900">
              <a:lnSpc>
                <a:spcPct val="110000"/>
              </a:lnSpc>
              <a:buFont typeface="+mj-lt"/>
              <a:buAutoNum type="arabicPeriod"/>
            </a:pPr>
            <a:r>
              <a:rPr lang="en-US" sz="1700" dirty="0"/>
              <a:t>DLP technologies, network security measures,  help prevent people from uploading, forwarding, or even printing vital information in an unsafe manner.</a:t>
            </a:r>
          </a:p>
          <a:p>
            <a:pPr marL="342900" indent="-342900">
              <a:lnSpc>
                <a:spcPct val="110000"/>
              </a:lnSpc>
              <a:buFont typeface="+mj-lt"/>
              <a:buAutoNum type="arabicPeriod"/>
            </a:pPr>
            <a:r>
              <a:rPr lang="en-US" sz="1700" dirty="0"/>
              <a:t>Organizations have to make sure that they set security policy to prevent sending any sensitive information outside organization.</a:t>
            </a:r>
          </a:p>
          <a:p>
            <a:pPr>
              <a:lnSpc>
                <a:spcPct val="110000"/>
              </a:lnSpc>
            </a:pPr>
            <a:r>
              <a:rPr lang="en-US" sz="1700" b="1" dirty="0"/>
              <a:t>Email Security</a:t>
            </a:r>
          </a:p>
          <a:p>
            <a:pPr marL="342900" indent="-342900">
              <a:buFont typeface="+mj-lt"/>
              <a:buAutoNum type="arabicPeriod"/>
            </a:pPr>
            <a:r>
              <a:rPr lang="en-US" dirty="0"/>
              <a:t>An email security is capable of blocking incoming attacks and controlling outbound messages in order to prevent the loss of sensitive data.</a:t>
            </a:r>
          </a:p>
          <a:p>
            <a:pPr marL="342900" indent="-342900">
              <a:buFont typeface="+mj-lt"/>
              <a:buAutoNum type="arabicPeriod"/>
            </a:pPr>
            <a:r>
              <a:rPr lang="en-US" dirty="0"/>
              <a:t>Email gateways are considered to be the number one threat for security breach.</a:t>
            </a:r>
          </a:p>
          <a:p>
            <a:pPr marL="342900" indent="-342900">
              <a:buFont typeface="+mj-lt"/>
              <a:buAutoNum type="arabicPeriod"/>
            </a:pPr>
            <a:endParaRPr lang="en-US" sz="1700"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456120" y="938520"/>
              <a:ext cx="11739960" cy="5857920"/>
            </p14:xfrm>
          </p:contentPart>
        </mc:Choice>
        <mc:Fallback xmlns="">
          <p:pic>
            <p:nvPicPr>
              <p:cNvPr id="5" name="Ink 4"/>
              <p:cNvPicPr/>
              <p:nvPr/>
            </p:nvPicPr>
            <p:blipFill>
              <a:blip r:embed="rId3"/>
              <a:stretch>
                <a:fillRect/>
              </a:stretch>
            </p:blipFill>
            <p:spPr>
              <a:xfrm>
                <a:off x="448920" y="927000"/>
                <a:ext cx="11759400" cy="5877000"/>
              </a:xfrm>
              <a:prstGeom prst="rect">
                <a:avLst/>
              </a:prstGeom>
            </p:spPr>
          </p:pic>
        </mc:Fallback>
      </mc:AlternateContent>
    </p:spTree>
    <p:extLst>
      <p:ext uri="{BB962C8B-B14F-4D97-AF65-F5344CB8AC3E}">
        <p14:creationId xmlns:p14="http://schemas.microsoft.com/office/powerpoint/2010/main" val="1662911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Security</a:t>
            </a:r>
          </a:p>
        </p:txBody>
      </p:sp>
      <p:sp>
        <p:nvSpPr>
          <p:cNvPr id="3" name="Text Placeholder 2"/>
          <p:cNvSpPr>
            <a:spLocks noGrp="1"/>
          </p:cNvSpPr>
          <p:nvPr>
            <p:ph type="body" sz="quarter" idx="13"/>
          </p:nvPr>
        </p:nvSpPr>
        <p:spPr/>
        <p:txBody>
          <a:bodyPr>
            <a:normAutofit/>
          </a:bodyPr>
          <a:lstStyle/>
          <a:p>
            <a:r>
              <a:rPr lang="en-US" sz="1700" b="1" dirty="0"/>
              <a:t>Firewalls:</a:t>
            </a:r>
          </a:p>
          <a:p>
            <a:pPr marL="342900" indent="-342900">
              <a:buFont typeface="+mj-lt"/>
              <a:buAutoNum type="arabicPeriod"/>
            </a:pPr>
            <a:r>
              <a:rPr lang="en-US" sz="1700" dirty="0"/>
              <a:t>Firewall works as a gate between trusted internal network and untrusted outside network like internet.</a:t>
            </a:r>
          </a:p>
          <a:p>
            <a:pPr marL="342900" indent="-342900">
              <a:buFont typeface="+mj-lt"/>
              <a:buAutoNum type="arabicPeriod"/>
            </a:pPr>
            <a:r>
              <a:rPr lang="en-US" sz="1700" dirty="0"/>
              <a:t>Firewall monitors all the traffic flowing in/out of our client PC to untrusted network and secures all connections when you are online.</a:t>
            </a:r>
          </a:p>
          <a:p>
            <a:pPr marL="342900" indent="-342900">
              <a:buFont typeface="+mj-lt"/>
              <a:buAutoNum type="arabicPeriod"/>
            </a:pPr>
            <a:r>
              <a:rPr lang="en-US" sz="1700" dirty="0"/>
              <a:t>Its generally a set of rules employed to allow/block traffic.</a:t>
            </a:r>
          </a:p>
          <a:p>
            <a:pPr marL="342900" indent="-342900">
              <a:buFont typeface="+mj-lt"/>
              <a:buAutoNum type="arabicPeriod"/>
            </a:pPr>
            <a:r>
              <a:rPr lang="en-US" sz="1700" dirty="0"/>
              <a:t>Simple example of firewall rule is allowing port 443 from client internal network to outside for accessing web requests.</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418680" y="2307240"/>
              <a:ext cx="11602800" cy="4376880"/>
            </p14:xfrm>
          </p:contentPart>
        </mc:Choice>
        <mc:Fallback xmlns="">
          <p:pic>
            <p:nvPicPr>
              <p:cNvPr id="5" name="Ink 4"/>
              <p:cNvPicPr/>
              <p:nvPr/>
            </p:nvPicPr>
            <p:blipFill>
              <a:blip r:embed="rId3"/>
              <a:stretch>
                <a:fillRect/>
              </a:stretch>
            </p:blipFill>
            <p:spPr>
              <a:xfrm>
                <a:off x="408600" y="2301120"/>
                <a:ext cx="11626560" cy="4392720"/>
              </a:xfrm>
              <a:prstGeom prst="rect">
                <a:avLst/>
              </a:prstGeom>
            </p:spPr>
          </p:pic>
        </mc:Fallback>
      </mc:AlternateContent>
    </p:spTree>
    <p:extLst>
      <p:ext uri="{BB962C8B-B14F-4D97-AF65-F5344CB8AC3E}">
        <p14:creationId xmlns:p14="http://schemas.microsoft.com/office/powerpoint/2010/main" val="2294540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Security</a:t>
            </a:r>
          </a:p>
        </p:txBody>
      </p:sp>
      <p:sp>
        <p:nvSpPr>
          <p:cNvPr id="3" name="Text Placeholder 2"/>
          <p:cNvSpPr>
            <a:spLocks noGrp="1"/>
          </p:cNvSpPr>
          <p:nvPr>
            <p:ph type="body" sz="quarter" idx="13"/>
          </p:nvPr>
        </p:nvSpPr>
        <p:spPr>
          <a:xfrm>
            <a:off x="838200" y="1600200"/>
            <a:ext cx="10160000" cy="2728913"/>
          </a:xfrm>
        </p:spPr>
        <p:txBody>
          <a:bodyPr>
            <a:normAutofit fontScale="92500" lnSpcReduction="10000"/>
          </a:bodyPr>
          <a:lstStyle/>
          <a:p>
            <a:r>
              <a:rPr lang="en-US" b="1" dirty="0"/>
              <a:t>Virtual Private Network (VPN)</a:t>
            </a:r>
          </a:p>
          <a:p>
            <a:pPr marL="342900" indent="-342900">
              <a:buFont typeface="+mj-lt"/>
              <a:buAutoNum type="arabicPeriod"/>
            </a:pPr>
            <a:r>
              <a:rPr lang="en-US" dirty="0"/>
              <a:t>A VPN is another type of network security capable of encrypting the connection from an endpoint to a network, mostly over the Internet</a:t>
            </a:r>
          </a:p>
          <a:p>
            <a:pPr marL="342900" indent="-342900">
              <a:buFont typeface="+mj-lt"/>
              <a:buAutoNum type="arabicPeriod"/>
            </a:pPr>
            <a:r>
              <a:rPr lang="en-US" dirty="0"/>
              <a:t>People who are officially working over internet and wants to connect to organization network use VPN which helps in encrypting and securing the connection to their organization premises and thus avoids any security breach.</a:t>
            </a:r>
          </a:p>
          <a:p>
            <a:r>
              <a:rPr lang="en-US" b="1" dirty="0"/>
              <a:t>Web Security</a:t>
            </a:r>
          </a:p>
          <a:p>
            <a:pPr marL="342900" indent="-342900">
              <a:buFont typeface="+mj-lt"/>
              <a:buAutoNum type="arabicPeriod"/>
            </a:pPr>
            <a:r>
              <a:rPr lang="en-US" dirty="0"/>
              <a:t>Web security helps restrict staff access to the websites present over internet.</a:t>
            </a:r>
          </a:p>
          <a:p>
            <a:pPr marL="342900" indent="-342900">
              <a:buFont typeface="+mj-lt"/>
              <a:buAutoNum type="arabicPeriod"/>
            </a:pPr>
            <a:r>
              <a:rPr lang="en-US" dirty="0"/>
              <a:t>It helps in denying access to any malicious websites and enhance the security of organization</a:t>
            </a:r>
          </a:p>
          <a:p>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453040" y="2178720"/>
              <a:ext cx="8344080" cy="4482000"/>
            </p14:xfrm>
          </p:contentPart>
        </mc:Choice>
        <mc:Fallback xmlns="">
          <p:pic>
            <p:nvPicPr>
              <p:cNvPr id="5" name="Ink 4"/>
              <p:cNvPicPr/>
              <p:nvPr/>
            </p:nvPicPr>
            <p:blipFill>
              <a:blip r:embed="rId3"/>
              <a:stretch>
                <a:fillRect/>
              </a:stretch>
            </p:blipFill>
            <p:spPr>
              <a:xfrm>
                <a:off x="2448720" y="2171880"/>
                <a:ext cx="8354520" cy="4499640"/>
              </a:xfrm>
              <a:prstGeom prst="rect">
                <a:avLst/>
              </a:prstGeom>
            </p:spPr>
          </p:pic>
        </mc:Fallback>
      </mc:AlternateContent>
    </p:spTree>
    <p:extLst>
      <p:ext uri="{BB962C8B-B14F-4D97-AF65-F5344CB8AC3E}">
        <p14:creationId xmlns:p14="http://schemas.microsoft.com/office/powerpoint/2010/main" val="1992098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Host Control Protocol</a:t>
            </a:r>
          </a:p>
        </p:txBody>
      </p:sp>
      <p:sp>
        <p:nvSpPr>
          <p:cNvPr id="3" name="Text Placeholder 2"/>
          <p:cNvSpPr>
            <a:spLocks noGrp="1"/>
          </p:cNvSpPr>
          <p:nvPr>
            <p:ph type="body" sz="quarter" idx="13"/>
          </p:nvPr>
        </p:nvSpPr>
        <p:spPr/>
        <p:txBody>
          <a:bodyPr>
            <a:normAutofit/>
          </a:bodyPr>
          <a:lstStyle/>
          <a:p>
            <a:r>
              <a:rPr lang="en-US" sz="1700" dirty="0"/>
              <a:t>Dynamic Host Configuration Protocol (DHCP) is a protocol for assigning dynamic IP addresses to devices on a network. With dynamic addressing.</a:t>
            </a:r>
          </a:p>
          <a:p>
            <a:r>
              <a:rPr lang="en-US" sz="1700" dirty="0"/>
              <a:t>A device may get assigned with different IP every time it connects to the network.</a:t>
            </a:r>
          </a:p>
          <a:p>
            <a:r>
              <a:rPr lang="en-US" sz="1700" dirty="0"/>
              <a:t>DHCP also helps in providing the static IP addresses to the device through reservation.</a:t>
            </a:r>
          </a:p>
          <a:p>
            <a:r>
              <a:rPr lang="en-US" sz="1700" dirty="0"/>
              <a:t>Dynamic addressing simplifies network administration because the software keeps track of IP addresses rather than requiring an administrator to manage the task.</a:t>
            </a:r>
          </a:p>
          <a:p>
            <a:r>
              <a:rPr lang="en-US" sz="1700" dirty="0"/>
              <a:t>A computer object can be added to the network and will be assigned the IP automatically through DHCP rather than manually doing the task.</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302760" y="999720"/>
              <a:ext cx="11893320" cy="5859360"/>
            </p14:xfrm>
          </p:contentPart>
        </mc:Choice>
        <mc:Fallback xmlns="">
          <p:pic>
            <p:nvPicPr>
              <p:cNvPr id="5" name="Ink 4"/>
              <p:cNvPicPr/>
              <p:nvPr/>
            </p:nvPicPr>
            <p:blipFill>
              <a:blip r:embed="rId3"/>
              <a:stretch>
                <a:fillRect/>
              </a:stretch>
            </p:blipFill>
            <p:spPr>
              <a:xfrm>
                <a:off x="294480" y="987840"/>
                <a:ext cx="11913840" cy="5880600"/>
              </a:xfrm>
              <a:prstGeom prst="rect">
                <a:avLst/>
              </a:prstGeom>
            </p:spPr>
          </p:pic>
        </mc:Fallback>
      </mc:AlternateContent>
    </p:spTree>
    <p:extLst>
      <p:ext uri="{BB962C8B-B14F-4D97-AF65-F5344CB8AC3E}">
        <p14:creationId xmlns:p14="http://schemas.microsoft.com/office/powerpoint/2010/main" val="342439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and Networking Devices</a:t>
            </a:r>
          </a:p>
        </p:txBody>
      </p:sp>
      <p:sp>
        <p:nvSpPr>
          <p:cNvPr id="3" name="Text Placeholder 2"/>
          <p:cNvSpPr>
            <a:spLocks noGrp="1"/>
          </p:cNvSpPr>
          <p:nvPr>
            <p:ph type="body" sz="quarter" idx="13"/>
          </p:nvPr>
        </p:nvSpPr>
        <p:spPr/>
        <p:txBody>
          <a:bodyPr/>
          <a:lstStyle/>
          <a:p>
            <a:pPr marL="0" indent="0">
              <a:buNone/>
            </a:pPr>
            <a:r>
              <a:rPr lang="en-US" sz="1700" dirty="0"/>
              <a:t>Components and Technology that makes Data Center Networking are</a:t>
            </a:r>
          </a:p>
          <a:p>
            <a:r>
              <a:rPr lang="en-US" sz="1700" dirty="0"/>
              <a:t>Networking equipment (routers, switches, hubs, etc.)</a:t>
            </a:r>
          </a:p>
          <a:p>
            <a:r>
              <a:rPr lang="en-US" sz="1700" dirty="0"/>
              <a:t>Network cabling (LAN/WAN and network interface cabling)</a:t>
            </a:r>
          </a:p>
          <a:p>
            <a:r>
              <a:rPr lang="en-US" sz="1700" dirty="0"/>
              <a:t>Network addressing scheme such as IP V4 or IP V6</a:t>
            </a:r>
          </a:p>
          <a:p>
            <a:r>
              <a:rPr lang="en-US" sz="1700" dirty="0"/>
              <a:t>Network security (security protocols/encryption algorithms, firewalls, IDS)</a:t>
            </a:r>
          </a:p>
          <a:p>
            <a:r>
              <a:rPr lang="en-US" sz="1700" dirty="0"/>
              <a:t>Internet connectivity (satellite, DSL, wireless, optical)</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421280" y="1454400"/>
              <a:ext cx="10774800" cy="3836160"/>
            </p14:xfrm>
          </p:contentPart>
        </mc:Choice>
        <mc:Fallback xmlns="">
          <p:pic>
            <p:nvPicPr>
              <p:cNvPr id="5" name="Ink 4"/>
              <p:cNvPicPr/>
              <p:nvPr/>
            </p:nvPicPr>
            <p:blipFill>
              <a:blip r:embed="rId3"/>
              <a:stretch>
                <a:fillRect/>
              </a:stretch>
            </p:blipFill>
            <p:spPr>
              <a:xfrm>
                <a:off x="1415160" y="1443240"/>
                <a:ext cx="10791720" cy="3854520"/>
              </a:xfrm>
              <a:prstGeom prst="rect">
                <a:avLst/>
              </a:prstGeom>
            </p:spPr>
          </p:pic>
        </mc:Fallback>
      </mc:AlternateContent>
    </p:spTree>
    <p:extLst>
      <p:ext uri="{BB962C8B-B14F-4D97-AF65-F5344CB8AC3E}">
        <p14:creationId xmlns:p14="http://schemas.microsoft.com/office/powerpoint/2010/main" val="1830843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Host Control Protocol</a:t>
            </a:r>
          </a:p>
        </p:txBody>
      </p:sp>
      <p:sp>
        <p:nvSpPr>
          <p:cNvPr id="3" name="Text Placeholder 2"/>
          <p:cNvSpPr>
            <a:spLocks noGrp="1"/>
          </p:cNvSpPr>
          <p:nvPr>
            <p:ph type="body" sz="quarter" idx="13"/>
          </p:nvPr>
        </p:nvSpPr>
        <p:spPr/>
        <p:txBody>
          <a:bodyPr>
            <a:normAutofit fontScale="77500" lnSpcReduction="20000"/>
          </a:bodyPr>
          <a:lstStyle/>
          <a:p>
            <a:pPr marL="0" indent="0">
              <a:buNone/>
            </a:pPr>
            <a:r>
              <a:rPr lang="en-US" sz="2000" dirty="0"/>
              <a:t>The Process of DHCP can be described as below</a:t>
            </a:r>
          </a:p>
          <a:p>
            <a:r>
              <a:rPr lang="en-US" sz="2000" dirty="0"/>
              <a:t>DHCP client sends a </a:t>
            </a:r>
            <a:r>
              <a:rPr lang="en-US" sz="2000" dirty="0" err="1"/>
              <a:t>DHCPdiscover</a:t>
            </a:r>
            <a:r>
              <a:rPr lang="en-US" sz="2000" dirty="0"/>
              <a:t> message on the network</a:t>
            </a:r>
          </a:p>
          <a:p>
            <a:r>
              <a:rPr lang="en-US" sz="2000" dirty="0"/>
              <a:t>When DHCP server receives the </a:t>
            </a:r>
            <a:r>
              <a:rPr lang="en-US" sz="2000" dirty="0" err="1"/>
              <a:t>DHCPdiscover</a:t>
            </a:r>
            <a:r>
              <a:rPr lang="en-US" sz="2000" dirty="0"/>
              <a:t> message it offers the</a:t>
            </a:r>
          </a:p>
          <a:p>
            <a:pPr marL="0" indent="0">
              <a:buNone/>
            </a:pPr>
            <a:r>
              <a:rPr lang="en-US" sz="2000" dirty="0"/>
              <a:t>Client by reserving IP against the client through </a:t>
            </a:r>
            <a:r>
              <a:rPr lang="en-US" sz="2000" dirty="0" err="1"/>
              <a:t>DHCPoffer</a:t>
            </a:r>
            <a:r>
              <a:rPr lang="en-US" sz="2000" dirty="0"/>
              <a:t> message.</a:t>
            </a:r>
          </a:p>
          <a:p>
            <a:r>
              <a:rPr lang="en-US" sz="2000" dirty="0"/>
              <a:t>Client then sends </a:t>
            </a:r>
            <a:r>
              <a:rPr lang="en-US" sz="2000" dirty="0" err="1"/>
              <a:t>DHCPrequest</a:t>
            </a:r>
            <a:r>
              <a:rPr lang="en-US" sz="2000" dirty="0"/>
              <a:t> message to DHCP server requesting</a:t>
            </a:r>
          </a:p>
          <a:p>
            <a:pPr marL="0" indent="0">
              <a:buNone/>
            </a:pPr>
            <a:r>
              <a:rPr lang="en-US" sz="2000" dirty="0"/>
              <a:t>for the offered IP from DHCP server.</a:t>
            </a:r>
          </a:p>
          <a:p>
            <a:r>
              <a:rPr lang="en-US" sz="2000" dirty="0"/>
              <a:t>When DHCP server </a:t>
            </a:r>
            <a:r>
              <a:rPr lang="en-US" sz="2000" dirty="0" err="1"/>
              <a:t>recieves</a:t>
            </a:r>
            <a:r>
              <a:rPr lang="en-US" sz="2000" dirty="0"/>
              <a:t> the </a:t>
            </a:r>
            <a:r>
              <a:rPr lang="en-US" sz="2000" dirty="0" err="1"/>
              <a:t>DHCPrequest</a:t>
            </a:r>
            <a:r>
              <a:rPr lang="en-US" sz="2000" dirty="0"/>
              <a:t> from client it acknowledge</a:t>
            </a:r>
          </a:p>
          <a:p>
            <a:pPr marL="0" indent="0">
              <a:buNone/>
            </a:pPr>
            <a:r>
              <a:rPr lang="en-US" sz="2000" dirty="0"/>
              <a:t>the client request by sending </a:t>
            </a:r>
            <a:r>
              <a:rPr lang="en-US" sz="2000" dirty="0" err="1"/>
              <a:t>DHCPack</a:t>
            </a:r>
            <a:r>
              <a:rPr lang="en-US" sz="2000" dirty="0"/>
              <a:t> packet to the client and reserving</a:t>
            </a:r>
          </a:p>
          <a:p>
            <a:pPr marL="0" indent="0">
              <a:buNone/>
            </a:pPr>
            <a:r>
              <a:rPr lang="en-US" sz="2000" dirty="0"/>
              <a:t>the IP address against the client</a:t>
            </a:r>
            <a:r>
              <a:rPr lang="en-US" dirty="0"/>
              <a:t>.</a:t>
            </a:r>
          </a:p>
          <a:p>
            <a:pPr marL="0" indent="0">
              <a:buNone/>
            </a:pPr>
            <a:endParaRPr lang="en-US" dirty="0"/>
          </a:p>
          <a:p>
            <a:pPr marL="0" indent="0">
              <a:buNone/>
            </a:pPr>
            <a:endParaRPr lang="en-US" dirty="0"/>
          </a:p>
          <a:p>
            <a:pPr marL="0" indent="0">
              <a:buNone/>
            </a:pPr>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779" t="38431" r="55589" b="25098"/>
          <a:stretch/>
        </p:blipFill>
        <p:spPr bwMode="auto">
          <a:xfrm>
            <a:off x="8534400" y="1676400"/>
            <a:ext cx="3003176" cy="2501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206720" y="513720"/>
              <a:ext cx="10989360" cy="6265440"/>
            </p14:xfrm>
          </p:contentPart>
        </mc:Choice>
        <mc:Fallback xmlns="">
          <p:pic>
            <p:nvPicPr>
              <p:cNvPr id="5" name="Ink 4"/>
              <p:cNvPicPr/>
              <p:nvPr/>
            </p:nvPicPr>
            <p:blipFill>
              <a:blip r:embed="rId4"/>
              <a:stretch>
                <a:fillRect/>
              </a:stretch>
            </p:blipFill>
            <p:spPr>
              <a:xfrm>
                <a:off x="1200240" y="502200"/>
                <a:ext cx="11007720" cy="6288120"/>
              </a:xfrm>
              <a:prstGeom prst="rect">
                <a:avLst/>
              </a:prstGeom>
            </p:spPr>
          </p:pic>
        </mc:Fallback>
      </mc:AlternateContent>
    </p:spTree>
    <p:extLst>
      <p:ext uri="{BB962C8B-B14F-4D97-AF65-F5344CB8AC3E}">
        <p14:creationId xmlns:p14="http://schemas.microsoft.com/office/powerpoint/2010/main" val="2606667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Host Control Protocol</a:t>
            </a:r>
          </a:p>
        </p:txBody>
      </p:sp>
      <p:sp>
        <p:nvSpPr>
          <p:cNvPr id="3" name="Text Placeholder 2"/>
          <p:cNvSpPr>
            <a:spLocks noGrp="1"/>
          </p:cNvSpPr>
          <p:nvPr>
            <p:ph type="body" sz="quarter" idx="13"/>
          </p:nvPr>
        </p:nvSpPr>
        <p:spPr/>
        <p:txBody>
          <a:bodyPr/>
          <a:lstStyle/>
          <a:p>
            <a:r>
              <a:rPr lang="en-US" sz="1700" dirty="0"/>
              <a:t>DHCP has the ability of reserving the IP range under network for static IP allocation to critical devices and servers.</a:t>
            </a:r>
          </a:p>
          <a:p>
            <a:r>
              <a:rPr lang="en-US" sz="1700" dirty="0"/>
              <a:t>DHCP offer IP lease for 8 days to particular client if the IP allocation is not renewed from the client end.</a:t>
            </a:r>
          </a:p>
          <a:p>
            <a:r>
              <a:rPr lang="en-US" sz="1700" dirty="0"/>
              <a:t>In absence of DHCP an administrator has to manually assign IP address to the devices which is a tedious job.</a:t>
            </a:r>
          </a:p>
          <a:p>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641680" y="1915560"/>
              <a:ext cx="9295920" cy="4193280"/>
            </p14:xfrm>
          </p:contentPart>
        </mc:Choice>
        <mc:Fallback xmlns="">
          <p:pic>
            <p:nvPicPr>
              <p:cNvPr id="5" name="Ink 4"/>
              <p:cNvPicPr/>
              <p:nvPr/>
            </p:nvPicPr>
            <p:blipFill>
              <a:blip r:embed="rId3"/>
              <a:stretch>
                <a:fillRect/>
              </a:stretch>
            </p:blipFill>
            <p:spPr>
              <a:xfrm>
                <a:off x="2633760" y="1906920"/>
                <a:ext cx="9317880" cy="4213440"/>
              </a:xfrm>
              <a:prstGeom prst="rect">
                <a:avLst/>
              </a:prstGeom>
            </p:spPr>
          </p:pic>
        </mc:Fallback>
      </mc:AlternateContent>
    </p:spTree>
    <p:extLst>
      <p:ext uri="{BB962C8B-B14F-4D97-AF65-F5344CB8AC3E}">
        <p14:creationId xmlns:p14="http://schemas.microsoft.com/office/powerpoint/2010/main" val="3493629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System</a:t>
            </a:r>
          </a:p>
        </p:txBody>
      </p:sp>
      <p:sp>
        <p:nvSpPr>
          <p:cNvPr id="3" name="Text Placeholder 2"/>
          <p:cNvSpPr>
            <a:spLocks noGrp="1"/>
          </p:cNvSpPr>
          <p:nvPr>
            <p:ph type="body" sz="quarter" idx="13"/>
          </p:nvPr>
        </p:nvSpPr>
        <p:spPr/>
        <p:txBody>
          <a:bodyPr>
            <a:normAutofit/>
          </a:bodyPr>
          <a:lstStyle/>
          <a:p>
            <a:r>
              <a:rPr lang="en-US" sz="1700" dirty="0"/>
              <a:t>DNS or Domain name system translates the machine IP address into Name which can be easily readable and can be easily memorized.</a:t>
            </a:r>
          </a:p>
          <a:p>
            <a:r>
              <a:rPr lang="en-US" sz="1700" dirty="0"/>
              <a:t>Example its hard to remember 176.32.98.166 and easy to browse </a:t>
            </a:r>
            <a:r>
              <a:rPr lang="en-US" sz="1700" dirty="0">
                <a:hlinkClick r:id="rId2"/>
              </a:rPr>
              <a:t>www.amazon.com</a:t>
            </a:r>
            <a:r>
              <a:rPr lang="en-US" sz="1700" dirty="0"/>
              <a:t> ,hence DNS resolves IP Address to a name and vice versa.</a:t>
            </a:r>
          </a:p>
          <a:p>
            <a:r>
              <a:rPr lang="en-US" sz="1700" dirty="0"/>
              <a:t>Every domain have their own authoritative DNS server which helps in resolving the DNS request made from the DNS Client.</a:t>
            </a:r>
          </a:p>
          <a:p>
            <a:r>
              <a:rPr lang="en-US" sz="1700" dirty="0"/>
              <a:t>Only authoritative DNS server has the rights to give answers to the DNS Query made from the client.</a:t>
            </a:r>
          </a:p>
          <a:p>
            <a:r>
              <a:rPr lang="en-US" sz="1700" dirty="0"/>
              <a:t>Domain name resolvers determine the domain name servers responsible for the domain name in question by a sequence of queries starting with the right-most (top-level) domain label</a:t>
            </a: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614880" y="1449000"/>
              <a:ext cx="11572560" cy="5318640"/>
            </p14:xfrm>
          </p:contentPart>
        </mc:Choice>
        <mc:Fallback xmlns="">
          <p:pic>
            <p:nvPicPr>
              <p:cNvPr id="5" name="Ink 4"/>
              <p:cNvPicPr/>
              <p:nvPr/>
            </p:nvPicPr>
            <p:blipFill>
              <a:blip r:embed="rId4"/>
              <a:stretch>
                <a:fillRect/>
              </a:stretch>
            </p:blipFill>
            <p:spPr>
              <a:xfrm>
                <a:off x="605880" y="1440360"/>
                <a:ext cx="11593440" cy="5335200"/>
              </a:xfrm>
              <a:prstGeom prst="rect">
                <a:avLst/>
              </a:prstGeom>
            </p:spPr>
          </p:pic>
        </mc:Fallback>
      </mc:AlternateContent>
    </p:spTree>
    <p:extLst>
      <p:ext uri="{BB962C8B-B14F-4D97-AF65-F5344CB8AC3E}">
        <p14:creationId xmlns:p14="http://schemas.microsoft.com/office/powerpoint/2010/main" val="755621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Domain Name System</a:t>
            </a:r>
            <a:br>
              <a:rPr lang="en-US" dirty="0"/>
            </a:br>
            <a:endParaRPr lang="en-US" dirty="0"/>
          </a:p>
        </p:txBody>
      </p:sp>
      <p:sp>
        <p:nvSpPr>
          <p:cNvPr id="3" name="Text Placeholder 2"/>
          <p:cNvSpPr>
            <a:spLocks noGrp="1"/>
          </p:cNvSpPr>
          <p:nvPr>
            <p:ph type="body" sz="quarter" idx="13"/>
          </p:nvPr>
        </p:nvSpPr>
        <p:spPr/>
        <p:txBody>
          <a:bodyPr>
            <a:normAutofit fontScale="92500" lnSpcReduction="10000"/>
          </a:bodyPr>
          <a:lstStyle/>
          <a:p>
            <a:pPr marL="0" indent="0">
              <a:buNone/>
            </a:pPr>
            <a:r>
              <a:rPr lang="en-US" sz="1700" dirty="0"/>
              <a:t>How DNS works?</a:t>
            </a:r>
          </a:p>
          <a:p>
            <a:r>
              <a:rPr lang="en-US" sz="1700" dirty="0"/>
              <a:t>If we type in </a:t>
            </a:r>
            <a:r>
              <a:rPr lang="en-US" sz="1700" dirty="0">
                <a:hlinkClick r:id="rId2"/>
              </a:rPr>
              <a:t>www.myexample.com</a:t>
            </a:r>
            <a:r>
              <a:rPr lang="en-US" sz="1700" dirty="0"/>
              <a:t> in browser . The browser will contact a DNS server to get the IP against the name.</a:t>
            </a:r>
          </a:p>
          <a:p>
            <a:r>
              <a:rPr lang="en-US" sz="1700" dirty="0"/>
              <a:t>A DNS server would start its search for an IP address by contacting one of the root DNS servers.</a:t>
            </a:r>
          </a:p>
          <a:p>
            <a:r>
              <a:rPr lang="en-US" sz="1700" dirty="0"/>
              <a:t>The root servers know the IP addresses for all of the DNS servers that handle the top-level domains (.COM, .NET, .ORG, etc.).</a:t>
            </a:r>
          </a:p>
          <a:p>
            <a:r>
              <a:rPr lang="en-US" sz="1700" dirty="0"/>
              <a:t>DNS server would ask the root for </a:t>
            </a:r>
            <a:r>
              <a:rPr lang="en-US" sz="1700" dirty="0">
                <a:hlinkClick r:id="rId2"/>
              </a:rPr>
              <a:t>www.myexample.com</a:t>
            </a:r>
            <a:r>
              <a:rPr lang="en-US" sz="1700" dirty="0"/>
              <a:t> , and the root would</a:t>
            </a:r>
          </a:p>
          <a:p>
            <a:pPr marL="0" indent="0">
              <a:buNone/>
            </a:pPr>
            <a:r>
              <a:rPr lang="en-US" sz="1700" dirty="0"/>
              <a:t> say, "I don't know the IP address for </a:t>
            </a:r>
            <a:r>
              <a:rPr lang="en-US" sz="1700" dirty="0">
                <a:hlinkClick r:id="rId2"/>
              </a:rPr>
              <a:t>www.myexample.com</a:t>
            </a:r>
            <a:r>
              <a:rPr lang="en-US" sz="1700" dirty="0"/>
              <a:t> , but here's the IP </a:t>
            </a:r>
          </a:p>
          <a:p>
            <a:pPr marL="0" indent="0">
              <a:buNone/>
            </a:pPr>
            <a:r>
              <a:rPr lang="en-US" sz="1700" dirty="0"/>
              <a:t>Address for the .COM DNS server.”</a:t>
            </a:r>
          </a:p>
          <a:p>
            <a:endParaRPr lang="en-US" sz="1700"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544" t="33464" r="52132" b="20915"/>
          <a:stretch/>
        </p:blipFill>
        <p:spPr bwMode="auto">
          <a:xfrm>
            <a:off x="8153400" y="3276600"/>
            <a:ext cx="362747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40480" y="1666440"/>
              <a:ext cx="11891520" cy="5149440"/>
            </p14:xfrm>
          </p:contentPart>
        </mc:Choice>
        <mc:Fallback xmlns="">
          <p:pic>
            <p:nvPicPr>
              <p:cNvPr id="5" name="Ink 4"/>
              <p:cNvPicPr/>
              <p:nvPr/>
            </p:nvPicPr>
            <p:blipFill>
              <a:blip r:embed="rId5"/>
              <a:stretch>
                <a:fillRect/>
              </a:stretch>
            </p:blipFill>
            <p:spPr>
              <a:xfrm>
                <a:off x="228240" y="1661400"/>
                <a:ext cx="11915640" cy="5164560"/>
              </a:xfrm>
              <a:prstGeom prst="rect">
                <a:avLst/>
              </a:prstGeom>
            </p:spPr>
          </p:pic>
        </mc:Fallback>
      </mc:AlternateContent>
    </p:spTree>
    <p:extLst>
      <p:ext uri="{BB962C8B-B14F-4D97-AF65-F5344CB8AC3E}">
        <p14:creationId xmlns:p14="http://schemas.microsoft.com/office/powerpoint/2010/main" val="2524876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System</a:t>
            </a:r>
          </a:p>
        </p:txBody>
      </p:sp>
      <p:sp>
        <p:nvSpPr>
          <p:cNvPr id="3" name="Text Placeholder 2"/>
          <p:cNvSpPr>
            <a:spLocks noGrp="1"/>
          </p:cNvSpPr>
          <p:nvPr>
            <p:ph type="body" sz="quarter" idx="13"/>
          </p:nvPr>
        </p:nvSpPr>
        <p:spPr/>
        <p:txBody>
          <a:bodyPr>
            <a:normAutofit fontScale="92500" lnSpcReduction="20000"/>
          </a:bodyPr>
          <a:lstStyle/>
          <a:p>
            <a:r>
              <a:rPr lang="en-US" dirty="0"/>
              <a:t>Your name server then sends a query to the .COM DNS server asking it if it knows the IP address for </a:t>
            </a:r>
            <a:r>
              <a:rPr lang="en-US" dirty="0">
                <a:hlinkClick r:id="rId2"/>
              </a:rPr>
              <a:t>www.myexample.com</a:t>
            </a:r>
            <a:r>
              <a:rPr lang="en-US" dirty="0"/>
              <a:t> . The DNS server for the COM domain knows the IP addresses for the name servers handling the www.myexmaple.com domain, so it returns those.</a:t>
            </a:r>
          </a:p>
          <a:p>
            <a:r>
              <a:rPr lang="en-US" dirty="0"/>
              <a:t>Your name server then contacts the DNS server for </a:t>
            </a:r>
            <a:r>
              <a:rPr lang="en-US" dirty="0">
                <a:hlinkClick r:id="rId2"/>
              </a:rPr>
              <a:t>www.myexample.com</a:t>
            </a:r>
            <a:r>
              <a:rPr lang="en-US" dirty="0"/>
              <a:t>  and asks if it knows the IP address for </a:t>
            </a:r>
            <a:r>
              <a:rPr lang="en-US" dirty="0">
                <a:hlinkClick r:id="rId2"/>
              </a:rPr>
              <a:t> www.myexample.com</a:t>
            </a:r>
            <a:r>
              <a:rPr lang="en-US" dirty="0"/>
              <a:t>. It actually does, so it returns the IP address to your DNS server, which returns it to the browser, which can then contact the server for </a:t>
            </a:r>
            <a:r>
              <a:rPr lang="en-US" dirty="0">
                <a:hlinkClick r:id="rId2"/>
              </a:rPr>
              <a:t> www.myexample.com </a:t>
            </a:r>
            <a:r>
              <a:rPr lang="en-US" dirty="0"/>
              <a:t> to get a Web page.</a:t>
            </a:r>
          </a:p>
          <a:p>
            <a:r>
              <a:rPr lang="en-US" dirty="0"/>
              <a:t>There are multiple DNS servers to resolve the request hence its very redundant. If one server fails then other takes over as authoritative to resolve the DNS query.</a:t>
            </a:r>
          </a:p>
          <a:p>
            <a:r>
              <a:rPr lang="en-US" dirty="0"/>
              <a:t>DNS server caches the request and hence for similar request it uses its cache to resolve the name rather than going through the complete process.</a:t>
            </a:r>
            <a:br>
              <a:rPr lang="en-US" sz="1700" dirty="0"/>
            </a:br>
            <a:endParaRPr lang="en-US" sz="1700" dirty="0"/>
          </a:p>
        </p:txBody>
      </p:sp>
      <p:sp>
        <p:nvSpPr>
          <p:cNvPr id="4" name="Text Placeholder 3"/>
          <p:cNvSpPr>
            <a:spLocks noGrp="1"/>
          </p:cNvSpPr>
          <p:nvPr>
            <p:ph type="body" sz="quarter" idx="14"/>
          </p:nvPr>
        </p:nvSpPr>
        <p:spPr/>
        <p:txBody>
          <a:bodyPr/>
          <a:lstStyle/>
          <a:p>
            <a:r>
              <a:rPr lang="en-US" dirty="0"/>
              <a:t>Domain Name System</a:t>
            </a:r>
          </a:p>
          <a:p>
            <a:endParaRPr lang="en-US" dirty="0"/>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706400" y="2170440"/>
              <a:ext cx="10489680" cy="4215600"/>
            </p14:xfrm>
          </p:contentPart>
        </mc:Choice>
        <mc:Fallback xmlns="">
          <p:pic>
            <p:nvPicPr>
              <p:cNvPr id="5" name="Ink 4"/>
              <p:cNvPicPr/>
              <p:nvPr/>
            </p:nvPicPr>
            <p:blipFill>
              <a:blip r:embed="rId4"/>
              <a:stretch>
                <a:fillRect/>
              </a:stretch>
            </p:blipFill>
            <p:spPr>
              <a:xfrm>
                <a:off x="1698480" y="2164680"/>
                <a:ext cx="10509480" cy="4231440"/>
              </a:xfrm>
              <a:prstGeom prst="rect">
                <a:avLst/>
              </a:prstGeom>
            </p:spPr>
          </p:pic>
        </mc:Fallback>
      </mc:AlternateContent>
    </p:spTree>
    <p:extLst>
      <p:ext uri="{BB962C8B-B14F-4D97-AF65-F5344CB8AC3E}">
        <p14:creationId xmlns:p14="http://schemas.microsoft.com/office/powerpoint/2010/main" val="23272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and Networking Devices</a:t>
            </a:r>
          </a:p>
        </p:txBody>
      </p:sp>
      <p:sp>
        <p:nvSpPr>
          <p:cNvPr id="3" name="Text Placeholder 2"/>
          <p:cNvSpPr>
            <a:spLocks noGrp="1"/>
          </p:cNvSpPr>
          <p:nvPr>
            <p:ph type="body" sz="quarter" idx="13"/>
          </p:nvPr>
        </p:nvSpPr>
        <p:spPr/>
        <p:txBody>
          <a:bodyPr>
            <a:normAutofit/>
          </a:bodyPr>
          <a:lstStyle/>
          <a:p>
            <a:pPr marL="0" indent="0">
              <a:buNone/>
            </a:pPr>
            <a:r>
              <a:rPr lang="en-US" sz="1700" b="1" dirty="0"/>
              <a:t>Routers :</a:t>
            </a:r>
          </a:p>
          <a:p>
            <a:r>
              <a:rPr lang="en-US" sz="1700" dirty="0"/>
              <a:t>It’s a device which is used for data packet communication inside a network between two LAN/WAN.</a:t>
            </a:r>
          </a:p>
          <a:p>
            <a:r>
              <a:rPr lang="en-US" sz="1700" dirty="0"/>
              <a:t>Router performs the routing of the data from source to destination network address.</a:t>
            </a:r>
          </a:p>
          <a:p>
            <a:r>
              <a:rPr lang="en-US" sz="1700" dirty="0"/>
              <a:t>Router reads the network address of the data packet and determines its destination using information stored under routing table and  routing policy.</a:t>
            </a:r>
          </a:p>
          <a:p>
            <a:r>
              <a:rPr lang="en-US" sz="1700" dirty="0"/>
              <a:t>Routing table consist of information like Network ID ,Metric ,Next hop.</a:t>
            </a:r>
          </a:p>
          <a:p>
            <a:r>
              <a:rPr lang="en-US" sz="1700" dirty="0"/>
              <a:t>Best example of router is our DSL router we use for connecting to internet through our service provider. It comes under internet layer of TCP/IP model.</a:t>
            </a:r>
          </a:p>
          <a:p>
            <a:pPr marL="0" indent="0">
              <a:buNone/>
            </a:pPr>
            <a:endParaRPr lang="en-US" sz="1700"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474920" y="1720800"/>
              <a:ext cx="10587240" cy="5096880"/>
            </p14:xfrm>
          </p:contentPart>
        </mc:Choice>
        <mc:Fallback xmlns="">
          <p:pic>
            <p:nvPicPr>
              <p:cNvPr id="5" name="Ink 4"/>
              <p:cNvPicPr/>
              <p:nvPr/>
            </p:nvPicPr>
            <p:blipFill>
              <a:blip r:embed="rId3"/>
              <a:stretch>
                <a:fillRect/>
              </a:stretch>
            </p:blipFill>
            <p:spPr>
              <a:xfrm>
                <a:off x="1469160" y="1708920"/>
                <a:ext cx="10602720" cy="5118480"/>
              </a:xfrm>
              <a:prstGeom prst="rect">
                <a:avLst/>
              </a:prstGeom>
            </p:spPr>
          </p:pic>
        </mc:Fallback>
      </mc:AlternateContent>
    </p:spTree>
    <p:extLst>
      <p:ext uri="{BB962C8B-B14F-4D97-AF65-F5344CB8AC3E}">
        <p14:creationId xmlns:p14="http://schemas.microsoft.com/office/powerpoint/2010/main" val="2750304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and Networking Devices</a:t>
            </a:r>
          </a:p>
        </p:txBody>
      </p:sp>
      <p:sp>
        <p:nvSpPr>
          <p:cNvPr id="3" name="Text Placeholder 2"/>
          <p:cNvSpPr>
            <a:spLocks noGrp="1"/>
          </p:cNvSpPr>
          <p:nvPr>
            <p:ph type="body" sz="quarter" idx="13"/>
          </p:nvPr>
        </p:nvSpPr>
        <p:spPr/>
        <p:txBody>
          <a:bodyPr/>
          <a:lstStyle/>
          <a:p>
            <a:pPr marL="0" indent="0">
              <a:buNone/>
            </a:pPr>
            <a:r>
              <a:rPr lang="en-US" dirty="0"/>
              <a:t>Routing table looks something like</a:t>
            </a:r>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64801549"/>
              </p:ext>
            </p:extLst>
          </p:nvPr>
        </p:nvGraphicFramePr>
        <p:xfrm>
          <a:off x="869576" y="2057400"/>
          <a:ext cx="7696200" cy="1371600"/>
        </p:xfrm>
        <a:graphic>
          <a:graphicData uri="http://schemas.openxmlformats.org/drawingml/2006/table">
            <a:tbl>
              <a:tblPr/>
              <a:tblGrid>
                <a:gridCol w="1539240">
                  <a:extLst>
                    <a:ext uri="{9D8B030D-6E8A-4147-A177-3AD203B41FA5}">
                      <a16:colId xmlns:a16="http://schemas.microsoft.com/office/drawing/2014/main" val="20000"/>
                    </a:ext>
                  </a:extLst>
                </a:gridCol>
                <a:gridCol w="1539240">
                  <a:extLst>
                    <a:ext uri="{9D8B030D-6E8A-4147-A177-3AD203B41FA5}">
                      <a16:colId xmlns:a16="http://schemas.microsoft.com/office/drawing/2014/main" val="20001"/>
                    </a:ext>
                  </a:extLst>
                </a:gridCol>
                <a:gridCol w="1539240">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gridCol w="1539240">
                  <a:extLst>
                    <a:ext uri="{9D8B030D-6E8A-4147-A177-3AD203B41FA5}">
                      <a16:colId xmlns:a16="http://schemas.microsoft.com/office/drawing/2014/main" val="20004"/>
                    </a:ext>
                  </a:extLst>
                </a:gridCol>
              </a:tblGrid>
              <a:tr h="349467">
                <a:tc>
                  <a:txBody>
                    <a:bodyPr/>
                    <a:lstStyle/>
                    <a:p>
                      <a:pPr algn="ctr"/>
                      <a:r>
                        <a:rPr lang="en-US" dirty="0">
                          <a:effectLst/>
                        </a:rPr>
                        <a:t>Network Destination</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dirty="0" err="1">
                          <a:effectLst/>
                        </a:rPr>
                        <a:t>Netmask</a:t>
                      </a:r>
                      <a:endParaRPr lang="en-US"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dirty="0">
                          <a:effectLst/>
                        </a:rPr>
                        <a:t>Gateway</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a:effectLst/>
                        </a:rPr>
                        <a:t>Interface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a:effectLst/>
                        </a:rPr>
                        <a:t>Metric</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000"/>
                  </a:ext>
                </a:extLst>
              </a:tr>
              <a:tr h="199696">
                <a:tc>
                  <a:txBody>
                    <a:bodyPr/>
                    <a:lstStyle/>
                    <a:p>
                      <a:r>
                        <a:rPr lang="en-US">
                          <a:effectLst/>
                        </a:rPr>
                        <a:t>0.0.0.0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0.0.0.0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192.168.0.1</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192.168.0.100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10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1"/>
                  </a:ext>
                </a:extLst>
              </a:tr>
              <a:tr h="199696">
                <a:tc>
                  <a:txBody>
                    <a:bodyPr/>
                    <a:lstStyle/>
                    <a:p>
                      <a:r>
                        <a:rPr lang="en-US" dirty="0">
                          <a:effectLst/>
                        </a:rPr>
                        <a:t>127.0.0.0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255.0.0.0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127.0.0.1</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127.0.0.1</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1</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2"/>
                  </a:ext>
                </a:extLst>
              </a:tr>
            </a:tbl>
          </a:graphicData>
        </a:graphic>
      </p:graphicFrame>
      <p:sp>
        <p:nvSpPr>
          <p:cNvPr id="8" name="Rectangle 2"/>
          <p:cNvSpPr>
            <a:spLocks noChangeArrowheads="1"/>
          </p:cNvSpPr>
          <p:nvPr/>
        </p:nvSpPr>
        <p:spPr bwMode="auto">
          <a:xfrm>
            <a:off x="838200" y="27670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charset="0"/>
                <a:cs typeface="Arial" charset="0"/>
              </a:rPr>
            </a:br>
            <a:endParaRPr kumimoji="0" lang="en-US" altLang="en-US" sz="1800" b="0" i="0" u="none" strike="noStrike" cap="none" normalizeH="0" baseline="0">
              <a:ln>
                <a:noFill/>
              </a:ln>
              <a:solidFill>
                <a:schemeClr val="tx1"/>
              </a:solidFill>
              <a:effectLst/>
              <a:latin typeface="Arial" charset="0"/>
              <a:cs typeface="Arial" charset="0"/>
            </a:endParaRP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497160" y="2031120"/>
              <a:ext cx="9493200" cy="4188240"/>
            </p14:xfrm>
          </p:contentPart>
        </mc:Choice>
        <mc:Fallback xmlns="">
          <p:pic>
            <p:nvPicPr>
              <p:cNvPr id="5" name="Ink 4"/>
              <p:cNvPicPr/>
              <p:nvPr/>
            </p:nvPicPr>
            <p:blipFill>
              <a:blip r:embed="rId3"/>
              <a:stretch>
                <a:fillRect/>
              </a:stretch>
            </p:blipFill>
            <p:spPr>
              <a:xfrm>
                <a:off x="487440" y="2022840"/>
                <a:ext cx="9515160" cy="4207320"/>
              </a:xfrm>
              <a:prstGeom prst="rect">
                <a:avLst/>
              </a:prstGeom>
            </p:spPr>
          </p:pic>
        </mc:Fallback>
      </mc:AlternateContent>
    </p:spTree>
    <p:extLst>
      <p:ext uri="{BB962C8B-B14F-4D97-AF65-F5344CB8AC3E}">
        <p14:creationId xmlns:p14="http://schemas.microsoft.com/office/powerpoint/2010/main" val="68339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and Networking Devices</a:t>
            </a:r>
          </a:p>
        </p:txBody>
      </p:sp>
      <p:sp>
        <p:nvSpPr>
          <p:cNvPr id="3" name="Text Placeholder 2"/>
          <p:cNvSpPr>
            <a:spLocks noGrp="1"/>
          </p:cNvSpPr>
          <p:nvPr>
            <p:ph type="body" sz="quarter" idx="13"/>
          </p:nvPr>
        </p:nvSpPr>
        <p:spPr/>
        <p:txBody>
          <a:bodyPr/>
          <a:lstStyle/>
          <a:p>
            <a:pPr marL="0" indent="0">
              <a:buNone/>
            </a:pPr>
            <a:r>
              <a:rPr lang="en-US" sz="1700" b="1" dirty="0"/>
              <a:t>Switches:</a:t>
            </a:r>
          </a:p>
          <a:p>
            <a:r>
              <a:rPr lang="en-US" sz="1700" dirty="0"/>
              <a:t>Switch is device that is used for connecting devices on network.</a:t>
            </a:r>
          </a:p>
          <a:p>
            <a:r>
              <a:rPr lang="en-US" sz="1700" dirty="0"/>
              <a:t>It is suppose to perform the function of receiving the information from the source and then sending to the appropriate destination.</a:t>
            </a:r>
          </a:p>
          <a:p>
            <a:r>
              <a:rPr lang="en-US" sz="1700" dirty="0"/>
              <a:t>Switches operate under the Data Link layer of the OSI model</a:t>
            </a:r>
          </a:p>
          <a:p>
            <a:r>
              <a:rPr lang="en-US" sz="1700" dirty="0"/>
              <a:t>Switches are similar to routers however they are limited within the same network unlike routers</a:t>
            </a:r>
            <a:r>
              <a:rPr lang="en-US" dirty="0"/>
              <a:t>.</a:t>
            </a:r>
          </a:p>
          <a:p>
            <a:r>
              <a:rPr lang="en-US" dirty="0"/>
              <a:t>Switches can be managed and unmanaged type.</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837160" y="740880"/>
              <a:ext cx="9330840" cy="5662080"/>
            </p14:xfrm>
          </p:contentPart>
        </mc:Choice>
        <mc:Fallback xmlns="">
          <p:pic>
            <p:nvPicPr>
              <p:cNvPr id="5" name="Ink 4"/>
              <p:cNvPicPr/>
              <p:nvPr/>
            </p:nvPicPr>
            <p:blipFill>
              <a:blip r:embed="rId3"/>
              <a:stretch>
                <a:fillRect/>
              </a:stretch>
            </p:blipFill>
            <p:spPr>
              <a:xfrm>
                <a:off x="2828520" y="729000"/>
                <a:ext cx="9348480" cy="5684040"/>
              </a:xfrm>
              <a:prstGeom prst="rect">
                <a:avLst/>
              </a:prstGeom>
            </p:spPr>
          </p:pic>
        </mc:Fallback>
      </mc:AlternateContent>
    </p:spTree>
    <p:extLst>
      <p:ext uri="{BB962C8B-B14F-4D97-AF65-F5344CB8AC3E}">
        <p14:creationId xmlns:p14="http://schemas.microsoft.com/office/powerpoint/2010/main" val="28808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and Networking Devices</a:t>
            </a:r>
          </a:p>
        </p:txBody>
      </p:sp>
      <p:sp>
        <p:nvSpPr>
          <p:cNvPr id="3" name="Text Placeholder 2"/>
          <p:cNvSpPr>
            <a:spLocks noGrp="1"/>
          </p:cNvSpPr>
          <p:nvPr>
            <p:ph type="body" sz="quarter" idx="13"/>
          </p:nvPr>
        </p:nvSpPr>
        <p:spPr/>
        <p:txBody>
          <a:bodyPr/>
          <a:lstStyle/>
          <a:p>
            <a:pPr marL="0" indent="0">
              <a:buNone/>
            </a:pPr>
            <a:r>
              <a:rPr lang="en-US" sz="1700" b="1" dirty="0"/>
              <a:t>Hubs:</a:t>
            </a:r>
          </a:p>
          <a:p>
            <a:r>
              <a:rPr lang="en-US" sz="1700" dirty="0"/>
              <a:t>Hubs is the most basic networking device that connects multiple computers or other network devices together. It works in layer 1 of the OSI model.</a:t>
            </a:r>
          </a:p>
          <a:p>
            <a:r>
              <a:rPr lang="en-US" sz="1700" dirty="0"/>
              <a:t>Hubs don’t have Network table and instead they broadcast the data across each connection.</a:t>
            </a:r>
          </a:p>
          <a:p>
            <a:r>
              <a:rPr lang="en-US" sz="1700" dirty="0"/>
              <a:t>Hubs do detect network collision however they can still cause bottlenecks.</a:t>
            </a:r>
          </a:p>
          <a:p>
            <a:r>
              <a:rPr lang="en-US" sz="1700" dirty="0"/>
              <a:t>Hubs were preferred over network switches and routers due to the cost.</a:t>
            </a:r>
          </a:p>
          <a:p>
            <a:r>
              <a:rPr lang="en-US" sz="1700" dirty="0"/>
              <a:t>USB hub is an example which helps connecting multiple USB to a single computer.</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057760" y="2215800"/>
              <a:ext cx="10110240" cy="4392000"/>
            </p14:xfrm>
          </p:contentPart>
        </mc:Choice>
        <mc:Fallback xmlns="">
          <p:pic>
            <p:nvPicPr>
              <p:cNvPr id="5" name="Ink 4"/>
              <p:cNvPicPr/>
              <p:nvPr/>
            </p:nvPicPr>
            <p:blipFill>
              <a:blip r:embed="rId3"/>
              <a:stretch>
                <a:fillRect/>
              </a:stretch>
            </p:blipFill>
            <p:spPr>
              <a:xfrm>
                <a:off x="2051280" y="2206440"/>
                <a:ext cx="10129320" cy="4410360"/>
              </a:xfrm>
              <a:prstGeom prst="rect">
                <a:avLst/>
              </a:prstGeom>
            </p:spPr>
          </p:pic>
        </mc:Fallback>
      </mc:AlternateContent>
    </p:spTree>
    <p:extLst>
      <p:ext uri="{BB962C8B-B14F-4D97-AF65-F5344CB8AC3E}">
        <p14:creationId xmlns:p14="http://schemas.microsoft.com/office/powerpoint/2010/main" val="138021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and Networking Devices</a:t>
            </a:r>
          </a:p>
        </p:txBody>
      </p:sp>
      <p:sp>
        <p:nvSpPr>
          <p:cNvPr id="3" name="Text Placeholder 2"/>
          <p:cNvSpPr>
            <a:spLocks noGrp="1"/>
          </p:cNvSpPr>
          <p:nvPr>
            <p:ph type="body" sz="quarter" idx="13"/>
          </p:nvPr>
        </p:nvSpPr>
        <p:spPr/>
        <p:txBody>
          <a:bodyPr>
            <a:normAutofit/>
          </a:bodyPr>
          <a:lstStyle/>
          <a:p>
            <a:pPr marL="0" indent="0">
              <a:buNone/>
            </a:pPr>
            <a:r>
              <a:rPr lang="en-US" sz="1700" b="1" dirty="0"/>
              <a:t>Local Area Network (LAN):</a:t>
            </a:r>
          </a:p>
          <a:p>
            <a:r>
              <a:rPr lang="en-US" sz="1700" dirty="0"/>
              <a:t>It’s a computer network that interconnects computers within a limited area like office ,school ,residence etc.</a:t>
            </a:r>
          </a:p>
          <a:p>
            <a:r>
              <a:rPr lang="en-US" sz="1700" dirty="0"/>
              <a:t>A local area network may serve as few as two or three users (for example, in a small-office network) or several hundred users in a larger office.</a:t>
            </a:r>
          </a:p>
          <a:p>
            <a:r>
              <a:rPr lang="en-US" sz="1700" dirty="0"/>
              <a:t>LAN networking comprises cables, switches, routers and other components that let users connect to internal servers, websites and other LANs via wide area networks.</a:t>
            </a:r>
          </a:p>
          <a:p>
            <a:r>
              <a:rPr lang="en-US" sz="1700" dirty="0" err="1"/>
              <a:t>Wifi</a:t>
            </a:r>
            <a:r>
              <a:rPr lang="en-US" sz="1700" dirty="0"/>
              <a:t> is one of the ways of enabling LAN connections.</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335240" y="2239200"/>
              <a:ext cx="10316520" cy="3559320"/>
            </p14:xfrm>
          </p:contentPart>
        </mc:Choice>
        <mc:Fallback xmlns="">
          <p:pic>
            <p:nvPicPr>
              <p:cNvPr id="5" name="Ink 4"/>
              <p:cNvPicPr/>
              <p:nvPr/>
            </p:nvPicPr>
            <p:blipFill>
              <a:blip r:embed="rId3"/>
              <a:stretch>
                <a:fillRect/>
              </a:stretch>
            </p:blipFill>
            <p:spPr>
              <a:xfrm>
                <a:off x="1328040" y="2232000"/>
                <a:ext cx="10330560" cy="3576240"/>
              </a:xfrm>
              <a:prstGeom prst="rect">
                <a:avLst/>
              </a:prstGeom>
            </p:spPr>
          </p:pic>
        </mc:Fallback>
      </mc:AlternateContent>
    </p:spTree>
    <p:extLst>
      <p:ext uri="{BB962C8B-B14F-4D97-AF65-F5344CB8AC3E}">
        <p14:creationId xmlns:p14="http://schemas.microsoft.com/office/powerpoint/2010/main" val="1152915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and Networking Devices</a:t>
            </a:r>
          </a:p>
        </p:txBody>
      </p:sp>
      <p:sp>
        <p:nvSpPr>
          <p:cNvPr id="3" name="Text Placeholder 2"/>
          <p:cNvSpPr>
            <a:spLocks noGrp="1"/>
          </p:cNvSpPr>
          <p:nvPr>
            <p:ph type="body" sz="quarter" idx="13"/>
          </p:nvPr>
        </p:nvSpPr>
        <p:spPr/>
        <p:txBody>
          <a:bodyPr>
            <a:normAutofit/>
          </a:bodyPr>
          <a:lstStyle/>
          <a:p>
            <a:pPr marL="0" indent="0">
              <a:buNone/>
            </a:pPr>
            <a:r>
              <a:rPr lang="en-US" sz="1700" b="1" dirty="0"/>
              <a:t>Wide Area Network (WAN) :</a:t>
            </a:r>
          </a:p>
          <a:p>
            <a:r>
              <a:rPr lang="en-US" sz="1700" dirty="0"/>
              <a:t>It’s a computer network that interconnects computers that are far apart. It covers large Geographical distance compared to LAN.</a:t>
            </a:r>
          </a:p>
          <a:p>
            <a:r>
              <a:rPr lang="en-US" sz="1700" dirty="0"/>
              <a:t>WAN connects different small networks which includes LAN hence ensuring a connection of users and computers connection from one location to different other locations.</a:t>
            </a:r>
          </a:p>
          <a:p>
            <a:r>
              <a:rPr lang="en-US" sz="1700" dirty="0"/>
              <a:t>WAN can be build over private network or on leased telecommunication lines.</a:t>
            </a:r>
          </a:p>
          <a:p>
            <a:r>
              <a:rPr lang="en-US" sz="1700" dirty="0"/>
              <a:t>Banking system is one of the examples of WAN where multiple branches are connected with each other to share and access a common data.</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816920" y="2207880"/>
              <a:ext cx="10379160" cy="4434840"/>
            </p14:xfrm>
          </p:contentPart>
        </mc:Choice>
        <mc:Fallback xmlns="">
          <p:pic>
            <p:nvPicPr>
              <p:cNvPr id="5" name="Ink 4"/>
              <p:cNvPicPr/>
              <p:nvPr/>
            </p:nvPicPr>
            <p:blipFill>
              <a:blip r:embed="rId3"/>
              <a:stretch>
                <a:fillRect/>
              </a:stretch>
            </p:blipFill>
            <p:spPr>
              <a:xfrm>
                <a:off x="1806480" y="2197800"/>
                <a:ext cx="10399320" cy="4456440"/>
              </a:xfrm>
              <a:prstGeom prst="rect">
                <a:avLst/>
              </a:prstGeom>
            </p:spPr>
          </p:pic>
        </mc:Fallback>
      </mc:AlternateContent>
    </p:spTree>
    <p:extLst>
      <p:ext uri="{BB962C8B-B14F-4D97-AF65-F5344CB8AC3E}">
        <p14:creationId xmlns:p14="http://schemas.microsoft.com/office/powerpoint/2010/main" val="105058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Management and Optimization</a:t>
            </a:r>
          </a:p>
        </p:txBody>
      </p:sp>
      <p:sp>
        <p:nvSpPr>
          <p:cNvPr id="3" name="Text Placeholder 2"/>
          <p:cNvSpPr>
            <a:spLocks noGrp="1"/>
          </p:cNvSpPr>
          <p:nvPr>
            <p:ph type="body" sz="quarter" idx="13"/>
          </p:nvPr>
        </p:nvSpPr>
        <p:spPr/>
        <p:txBody>
          <a:bodyPr>
            <a:noAutofit/>
          </a:bodyPr>
          <a:lstStyle/>
          <a:p>
            <a:r>
              <a:rPr lang="en-US" sz="1700" dirty="0"/>
              <a:t>Network management is defined as the process of managing a network for fault and performance using various tools and technologies to keep up with the business requirements.</a:t>
            </a:r>
          </a:p>
          <a:p>
            <a:r>
              <a:rPr lang="en-US" sz="1700" dirty="0"/>
              <a:t>Network Management is a mechanism that helps in administration and managing network devices.</a:t>
            </a:r>
          </a:p>
          <a:p>
            <a:r>
              <a:rPr lang="en-US" sz="1700" dirty="0"/>
              <a:t>Objective of Network management is to achieve an error free network</a:t>
            </a:r>
          </a:p>
          <a:p>
            <a:r>
              <a:rPr lang="en-US" sz="1700" dirty="0"/>
              <a:t>Key aspects to Network management are</a:t>
            </a:r>
          </a:p>
          <a:p>
            <a:pPr marL="342900" indent="-342900">
              <a:buFont typeface="+mj-lt"/>
              <a:buAutoNum type="arabicPeriod"/>
            </a:pPr>
            <a:r>
              <a:rPr lang="en-US" sz="1700" dirty="0"/>
              <a:t>Fault Identification</a:t>
            </a:r>
          </a:p>
          <a:p>
            <a:pPr marL="342900" indent="-342900">
              <a:buFont typeface="+mj-lt"/>
              <a:buAutoNum type="arabicPeriod"/>
            </a:pPr>
            <a:r>
              <a:rPr lang="en-US" sz="1700" dirty="0"/>
              <a:t>Performance Management</a:t>
            </a:r>
          </a:p>
          <a:p>
            <a:pPr marL="342900" indent="-342900">
              <a:buFont typeface="+mj-lt"/>
              <a:buAutoNum type="arabicPeriod"/>
            </a:pPr>
            <a:r>
              <a:rPr lang="en-US" sz="1700" dirty="0"/>
              <a:t>Network Provisioning</a:t>
            </a:r>
          </a:p>
          <a:p>
            <a:pPr marL="342900" indent="-342900">
              <a:buFont typeface="+mj-lt"/>
              <a:buAutoNum type="arabicPeriod"/>
            </a:pPr>
            <a:r>
              <a:rPr lang="en-US" sz="1700" dirty="0"/>
              <a:t>Maintaining </a:t>
            </a:r>
            <a:r>
              <a:rPr lang="en-US" sz="1700" dirty="0" err="1"/>
              <a:t>QoS</a:t>
            </a:r>
            <a:endParaRPr lang="en-US" sz="1700"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661120" y="2067120"/>
              <a:ext cx="9534960" cy="4764600"/>
            </p14:xfrm>
          </p:contentPart>
        </mc:Choice>
        <mc:Fallback xmlns="">
          <p:pic>
            <p:nvPicPr>
              <p:cNvPr id="5" name="Ink 4"/>
              <p:cNvPicPr/>
              <p:nvPr/>
            </p:nvPicPr>
            <p:blipFill>
              <a:blip r:embed="rId3"/>
              <a:stretch>
                <a:fillRect/>
              </a:stretch>
            </p:blipFill>
            <p:spPr>
              <a:xfrm>
                <a:off x="2652120" y="2060640"/>
                <a:ext cx="9555840" cy="4779720"/>
              </a:xfrm>
              <a:prstGeom prst="rect">
                <a:avLst/>
              </a:prstGeom>
            </p:spPr>
          </p:pic>
        </mc:Fallback>
      </mc:AlternateContent>
    </p:spTree>
    <p:extLst>
      <p:ext uri="{BB962C8B-B14F-4D97-AF65-F5344CB8AC3E}">
        <p14:creationId xmlns:p14="http://schemas.microsoft.com/office/powerpoint/2010/main" val="17912972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2433</TotalTime>
  <Words>2233</Words>
  <Application>Microsoft Office PowerPoint</Application>
  <PresentationFormat>Widescreen</PresentationFormat>
  <Paragraphs>170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Helvetica</vt:lpstr>
      <vt:lpstr>Helvetica Light</vt:lpstr>
      <vt:lpstr>Office Theme</vt:lpstr>
      <vt:lpstr>Networking and Networking Devices</vt:lpstr>
      <vt:lpstr>Networking and Networking Devices</vt:lpstr>
      <vt:lpstr>Networking and Networking Devices</vt:lpstr>
      <vt:lpstr>Networking and Networking Devices</vt:lpstr>
      <vt:lpstr>Networking and Networking Devices</vt:lpstr>
      <vt:lpstr>Networking and Networking Devices</vt:lpstr>
      <vt:lpstr>Networking and Networking Devices</vt:lpstr>
      <vt:lpstr>Networking and Networking Devices</vt:lpstr>
      <vt:lpstr>Network Management and Optimization</vt:lpstr>
      <vt:lpstr>Network Management and Optimization</vt:lpstr>
      <vt:lpstr>Network Management and Optimization</vt:lpstr>
      <vt:lpstr>Network Management and Optimization</vt:lpstr>
      <vt:lpstr>Network Management and Optimization</vt:lpstr>
      <vt:lpstr>Network Security</vt:lpstr>
      <vt:lpstr>Network Security</vt:lpstr>
      <vt:lpstr>Network Security</vt:lpstr>
      <vt:lpstr>Network Security</vt:lpstr>
      <vt:lpstr>Network Security</vt:lpstr>
      <vt:lpstr>Dynamic Host Control Protocol</vt:lpstr>
      <vt:lpstr>Dynamic Host Control Protocol</vt:lpstr>
      <vt:lpstr>Dynamic Host Control Protocol</vt:lpstr>
      <vt:lpstr>Domain Name System</vt:lpstr>
      <vt:lpstr> Domain Name System </vt:lpstr>
      <vt:lpstr>Domain Name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juhi3260@gmail.com</cp:lastModifiedBy>
  <cp:revision>243</cp:revision>
  <dcterms:created xsi:type="dcterms:W3CDTF">2018-10-16T06:13:57Z</dcterms:created>
  <dcterms:modified xsi:type="dcterms:W3CDTF">2021-09-02T18:47:23Z</dcterms:modified>
</cp:coreProperties>
</file>