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05" autoAdjust="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21T07:59:48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26344 11968 407 0,'-6'-2'45'16,"-2"-3"-41"-16,1 4-4 16,3-1 1-16,0 2 4 0,2-2-1 15,0 2 3-15,1 0 5 16,1 0-5-16,0 2-6 15,1 12-7-15,9 8 10 16,-1 16 9-16,3 5 1 16,3 12-4-16,0 8 2 0,4 6-3 15,4 6 0-15,4 4-6 16,6 1-2-16,1 1-1 16,3-5 2-16,1-2-14 15,-4-12-23-15,-6-8-9 16,-6-12-5-16,-13-17-35 0,-9-16-78 15</inkml:trace>
  <inkml:trace contextRef="#ctx0" brushRef="#br0" timeOffset="453.09">26276 11936 386 0,'-16'2'2'16,"5"-2"7"-16,4 0 6 0,3-2 0 15,4-8-15-15,4-1-3 16,8-1 9-16,10-1 0 16,1 2-3-16,8 4 4 15,4 7 3-15,5 0-7 16,3 19 0-16,5 16-2 16,3 11 4-16,1 15 0 0,-2 8-4 15,-6 8-1-15,-5 5 5 16,-10 0-3-16,-9-6 0 15,-13-1-5-15,-7-8 9 16,0-11 3-16,-17-4 9 0,-4-7 6 16,-4-6-5-16,0-7-11 15,1-9-6-15,2-10-7 16,3-13-84-16,2-13-364 16</inkml:trace>
  <inkml:trace contextRef="#ctx0" brushRef="#br0" timeOffset="890.55">26775 12077 480 0,'-7'23'3'0,"0"4"-4"15,5 6 0-15,2 4 1 16,2 6 3-16,13 3 3 16,7 2-3-16,5 0-1 15,6 0-2-15,4-5 0 0,3-7 0 16,-2-11 1-16,-4-11-4 15,-5-14 1-15,-12-14-1 16,-6-24 25-16,-11-15 26 16,-5-13-18-16,-15-6-13 15,-4-1-9-15,-1 9-3 0,-4 11-2 16,5 13 1-16,-1 15 0 16,1 16-3-16,2 9-3 15,0 13-9-15,3 12-37 16,5 7-26-16,5 1-20 15,7-2-104-15</inkml:trace>
  <inkml:trace contextRef="#ctx0" brushRef="#br0" timeOffset="1499.89">27068 11997 485 0,'0'-3'2'0,"0"3"-16"16,0 14-20-16,3 6 31 16,9 6 4-16,5 8 2 15,3 3-1-15,1 4-1 0,1-2 0 16,-2-3-1-16,-4-5 1 16,-5-10 0-16,-4-7-1 15,-7-12 2-15,0-4 10 16,-10-21 29-16,-2-11-32 15,-2-12-4-15,-2-11-4 16,5-2-5-16,3 4 2 0,5 7 2 16,3 10 1-16,0 13 0 15,0 7-3-15,9 11 7 16,4 4-4-16,3 3 0 16,2 0-2-16,3 12-1 15,7 6 2-15,2 5 0 0,-1 6 1 16,0-1 0-16,-3 4-9 15,-8-3-1-15,-1-6-1 16,-12-6 7-16,-3-7 6 16,-2-10 1-16,-4-4 7 0,-5-17 6 15,-2-11-8-15,1-6-2 16,2-10-7-16,2-2-1 16,5 2 1-16,1 6-8 15,0 4 2-15,1 8 3 16,7 8 6-16,-1 12-7 15,2 4 3-15,0 6 1 0,2 3-2 16,3 14-1-16,1 9 1 16,4 6 3-16,-1 4 2 15,0 2-3-15,2-2 1 16,-2-7 1-16,3-4-2 16,-1-5 1-16,0-5-1 0,3-4 0 15,2-9-5-15,-1-2-81 16,1-6-196-16</inkml:trace>
  <inkml:trace contextRef="#ctx0" brushRef="#br0" timeOffset="2077.97">27829 11542 385 0,'-21'-27'127'0,"-5"4"-136"16,4 5 1-16,2 9 5 15,-1 6-1-15,3 3 6 0,2 19 1 16,3 14 0-16,1 10 4 16,5 12-4-16,7 9 0 15,0 1 1-15,12 0-3 16,10-6 0-16,3-10 0 16,3-19 0-16,0-10-4 0,-5-19-2 15,1-6 0-15,-8-26 7 16,-4-13 7-16,-8-13 1 15,-4-10-2-15,0-3-4 16,-4-4-3-16,-8 10 0 0,1 12 0 16,0 13 0-16,1 16 8 15,2 10 10-15,4 13-3 16,1 5-16-16,3 17-3 16,0 8 4-16,11 6 1 15,3 10-1-15,8-1-1 16,2-4 0-16,4-3-2 15,0-13-6-15,1-7-1 0,0-17 5 16,-5-5-1-16,-1-21 8 16,-9-10 0-16,-7-13 5 15,-1-9 1-15,-6-6-6 16,0 1-2-16,-10 1 0 0,4 8 0 16,-1 13 0-16,1 12 3 15,3 10 8-15,0 12 13 16,3 6-18-16,0 16-16 15,6 15 10-15,7 8 0 16,5 11 4-16,6 9-3 0,7 4 1 16,6-1-2-16,0-6-16 15,-3-11-61-15,-5-16-108 16,-9-18-76-16</inkml:trace>
  <inkml:trace contextRef="#ctx0" brushRef="#br0" timeOffset="2218.6">28001 11087 470 0,'-2'16'3'16,"2"4"-4"-16,-1 1 0 0,1-1-8 16,0-1-184-16</inkml:trace>
  <inkml:trace contextRef="#ctx0" brushRef="#br0" timeOffset="2749.8">28310 11248 515 0,'-3'7'25'15,"1"2"-24"-15,2 5-14 16,7 7 13-16,8 8 4 15,4 7 1-15,3 3-4 0,-1 0 1 16,1-1-3-16,-3-8 1 16,-4-7-7-16,-8-9 4 15,-3-8 2-15,-4-6 5 16,-4-20 39-16,-9-14-15 16,-3-12-14-16,-2-6-7 0,6-7-1 15,2 4-1 1,2 3-4-16,4 8 3 0,4 11 0 15,0 8-5-15,0 13-2 16,5 2 3-16,7 10-1 16,2 0-2-16,6 5 1 15,5 9 3-15,6 11 1 16,1 7-2-16,0 7 2 0,0 8-1 16,-5 1 3-16,-4 0-1 15,-3-3-14-15,-3-12-21 16,-7-15-28-16,1-18-76 0</inkml:trace>
  <inkml:trace contextRef="#ctx0" brushRef="#br0" timeOffset="3046.69">28958 10787 565 0,'-15'-3'4'0,"1"1"-3"0,6 2-3 16,1 7-2-16,3 15 2 16,-1 6 2-16,1 12 0 15,0 10 11-15,4 5 5 16,0 2 2-16,15 0-7 0,4-2-4 15,10-9-4-15,5-4-2 16,4-15-48-16,2-14-40 16,1-13-99-16</inkml:trace>
  <inkml:trace contextRef="#ctx0" brushRef="#br0" timeOffset="3374.76">29298 10774 487 0,'0'-38'12'0,"0"14"-1"15,0 9 2-15,0 5 14 16,-2 10 1-16,-9 6-19 0,1 17-9 16,-1 13 5-16,2 12-2 15,2 9 1-15,3 11-1 16,4 0-1-16,6 0-1 16,11-6-2-16,7-16 1 15,3-10 0-15,3-16-12 16,1-19-2-16,-4-6 15 0,-4-25 1 15,-3-17 1-15,-9-11 7 16,-8-10 7-16,-3-4-1 16,0 2-8-16,0 12 2 15,-8 14-5-15,2 11 2 16,-7 18 16-16,-2 15-5 0,-5 4-17 16,-2 21-2-16,-4 6 2 15,9 7-5-15,4-1-55 16,8-4-44-16,5-6-173 15</inkml:trace>
  <inkml:trace contextRef="#ctx0" brushRef="#br0" timeOffset="3749.73">29503 10555 405 0,'-7'8'123'15,"0"11"-125"-15,7 12-2 16,0 6 5-16,7 12-1 16,5 2 2-16,5 3 1 15,0-3-3-15,1-4-3 0,-4-10-17 16,-1-8 0-16,-4-13 14 16,-6-13 4-16,-1-8-2 15,-2-23 30-15,0-14-8 16,0-9-1-16,0-10-1 15,0-5-8-15,0 7-5 16,0 4 1-16,4 13 8 0,1 11 6 16,1 12 0-16,1 11-1 15,2 8-4-15,4 12-16 16,3 13 6-16,4 10-1 16,2 9 6-16,5 6-6 15,4 3 0-15,1 1-27 0,-1-10-56 16,-1-10-10-16,-3-19-113 15</inkml:trace>
  <inkml:trace contextRef="#ctx0" brushRef="#br0" timeOffset="3937.21">29917 10129 402 0,'-7'0'30'0,"0"15"7"16,0 14-11-16,4 15 0 15,3 7-3-15,0 10-6 0,10 6-5 16,8 0-6-16,7 2-1 16,2-4-5-16,0-5-72 15,-3-12-168-15</inkml:trace>
  <inkml:trace contextRef="#ctx0" brushRef="#br0" timeOffset="4062.19">29900 10593 512 0,'0'-13'0'16,"10"-2"5"-16,12-8 0 15,3-6-5-15,2-4-39 0,2 0-126 16</inkml:trace>
  <inkml:trace contextRef="#ctx0" brushRef="#br0" timeOffset="4374.68">30105 10246 190 0,'0'0'287'0,"3"5"-282"0,6 5-14 16,5 8 17-16,8 8-1 15,3 0 0-15,5 8 0 16,3 3-1-16,1 3-2 16,-2 3 0-16,-7 0-1 0,-11-1-20 15,-10-5-14-15,-4-7 12 16,-11-9 18-16,-12-11 3 15,0-10 23-15,-2-7 3 16,6-18-4-16,6-12 8 16,6-5-24-16,7-4-7 0,0 0-1 15,10 3 8-15,7 4-2 16,5 7-3-16,0 5-3 16,3 8 1-16,-2 4-2 15,2 8-52-15,-5 3-63 16,2 4-155-16</inkml:trace>
  <inkml:trace contextRef="#ctx0" brushRef="#br0" timeOffset="4655.91">30529 10235 600 0,'0'5'4'15,"0"16"-12"-15,4 8 9 16,0 7-1-16,2 3-2 15,1 2-24-15,1-5-21 16,2-4 4-16,0-10 12 0,1-10 24 16,0-12-4-16,-4-8 70 15,2-20 13-15,0-16-36 16,0-12-11-16,0-6-12 16,0-1-8-16,-4 2-6 15,-5 10 3-15,0 10-2 16,-7 16 2-16,-11 16 0 0,-7 9-4 15,-7 21-2-15,1 15-20 16,31-36-34-16,-57 84-59 16</inkml:trace>
  <inkml:trace contextRef="#ctx0" brushRef="#br0" timeOffset="5336.64">30792 9685 355 0,'2'-7'25'0,"-2"1"-11"16,0 5 17-16,2 1-5 16,1 0-14-16,1 4-11 15,4 11-3-15,2 12 6 16,2 14 4-16,5 11 2 15,0 11 3-15,3 8-4 0,6 6-4 16,-4 1-2-16,0-6 0 16,-2-10-2-16,-4-16-14 15,-5-14-19-15,-6-21-18 16,-5-11-2-16,0-29-33 0,-5-15-180 16</inkml:trace>
  <inkml:trace contextRef="#ctx0" brushRef="#br0" timeOffset="5524.09">30977 9657 370 0,'4'-7'22'0,"-4"5"-9"0,1 2-14 15,6 5-4-15,3 9 14 16,4 4 5-16,0 9 0 16,6 9-6-16,3 6-3 15,-1 10-2-15,3 7 0 16,-2 2-2-16,2-4-30 0,-3-9-79 15,-4-10-102-15</inkml:trace>
  <inkml:trace contextRef="#ctx0" brushRef="#br0" timeOffset="6086.55">31277 9878 462 0,'-2'0'4'0,"0"0"-7"16,2 7 0-16,0 0-5 15,11-2-20-15,1-5-5 16,7 0-5-16,-5-10 30 0,0-14-6 16,-1-6 21-16,-8-9-1 15,-2-2 3-15,-3-2 6 16,0 4 1-16,-5 5 5 16,-2 12 16-16,4 8-6 15,-4 11 2-15,5 3-14 16,0 21-19-16,2 8-2 0,0 8 7 15,0 10-4-15,11 4-1 16,3 1-1-16,6-5-9 16,3-10-28-16,3-12-8 15,0-16 34-15,-4-11 9 16,1-25 5-16,-3-17 24 0,-2-10 4 16,-4-10-12-16,-1-6-9 15,-3 3-6-15,-4 2-1 16,0 10-2-16,-6 11 0 15,0 11 1-15,0 16 2 0,-4 11 2 16,-9 6 0-16,-1 21-5 16,-4 10 2-16,0 8-1 15,9 8 1-15,5-3-2 16,6-1-2-16,21-10-11 16,11-9-23-16,7-11-12 15,1-12 3-15,-1-1 18 16,-7-3 33-16,-3-6 9 0,-13 0 37 15,-6 5 0-15,-6 4-12 16,-6 9-18-16,0 11 13 16,-13 10-10-16,5 11-15 15,0 2-5-15,4 3-6 0,4 1-23 16,0-8-101-16,7-3-172 16</inkml:trace>
  <inkml:trace contextRef="#ctx0" brushRef="#br0" timeOffset="6476.85">25888 13171 330 0,'14'-13'-59'0,"1"-6"-80"15</inkml:trace>
  <inkml:trace contextRef="#ctx0" brushRef="#br0" timeOffset="6883.07">25766 12240 446 0,'-16'-6'77'16,"-2"-1"-74"-16,5 3 0 15,8 4 3-15,5 0-3 16,2 9-11-16,10 11 6 0,8 8-1 16,7 12 4-16,5 10-2 15,7 10 4-15,3 6-3 16,3 9 0-16,2 7 0 15,-4 6 1-15,-1 3-1 16,0 4 2-16,3 6 4 16,-3 3 1-16,0-3-2 15,1 0 2-15,1 1-4 0,0-8 1 16,3 1-2-16,-2-11 0 16,0-5-2-16,-7-19 1 15,-6-18-7-15,-10-30-49 16,-15-24-25-16,-9-48-20 0,-25-36-221 15</inkml:trace>
  <inkml:trace contextRef="#ctx0" brushRef="#br0" timeOffset="7664.25">25792 12182 594 0,'-10'-7'-36'0,"5"-13"34"16,5 0-4-16,23-4 5 16,15-5 2-16,12-6-6 15,13-2 7-15,10-8 1 0,15-9-2 16,9-6 0-16,9-8-9 15,12-9-6-15,5-12-2 16,6-9-3-16,8-4 19 16,8-6-14-16,8-8 30 15,3-6-6-15,13-1 3 16,9-1-4-16,7-1-2 0,6 1-4 16,1 5 0-16,8 3-2 15,-4 5-2-15,-2 6 4 16,-4 2-3-16,-3 6-1 15,-5 6 3-15,-9 3 0 16,-5 5-2-16,-7 3 0 16,-3 3-2-16,-7 2-7 0,-7 6-3 15,-1-2-4-15,-8 6 4 16,-8 6 8-16,-10 4-2 16,-8 5 9-16,-12 4-2 15,-12 6-1-15,-15 8 1 0,-11 4 2 16,-12 6-3-16,-11 4 6 15,-7 3 1-15,-6 4-2 16,-2 2 0-16,-1 0-3 16,2 3 0-16,1 1-1 15,0 2-1-15,1-1 2 0,-1 4-2 16,-3 0-2-16,0 0 0 16,-4 7 0-16,-4 6-1 15,1 3-1-15,0 5 3 16,-3 6 0-16,3 8 2 15,0 10 0-15,5 12 0 16,1 9 1-16,5 8-1 16,4 12 1-16,6 7-1 0,6 4 0 15,7 3 1-15,1 7 1 16,4 1 0-16,2 0-3 16,-2-5 0-16,-2-1 1 0,-4-9 0 15,-4-11-3-15,-2-13 0 16,-5-12 4-16,-4-14-4 15,-6-9-4-15,-8-10-9 16,-10-8-18-16,-11-8-83 16</inkml:trace>
  <inkml:trace contextRef="#ctx0" brushRef="#br0" timeOffset="8558.37">26890 13722 191 0,'-9'14'5'0,"4"-3"10"0,5-8-8 16,0 0-10-16,2-3 5 16,6 0 15-16,3 0-3 15,4 0 11-15,2 0 0 16,5 0-6-16,3 0-6 0,4-6 1 16,3-7-5-16,4-3 3 15,7-7-6-15,2-7-2 16,6-5-2-16,4-4-1 15,9-2 2-15,2-8 10 16,5-2 3-16,6-5-5 16,4-4-3-16,2 0-6 0,7-2 0 31,7-3-1-31,3-4 1 16,0 1-4-16,5-5 4 15,4 0-2-15,-1-4 1 0,5 2 0 16,0-2-2-16,4 3 3 15,0-3-2-15,-1 2 1 16,3-4-1-16,-2 3 1 16,1-3-1-16,3-2 0 15,-3 3 1-15,3-3-1 0,-4-1 0 16,2 0-1-16,-2 0 2 16,2-1 0-16,-6 3-2 15,-2 0 1-15,-1 5-1 16,-1 2 1-16,-1-2 0 15,-1 3 1-15,5-1 3 0,-2 2 2 16,-3-2-1-16,-1 1-3 16,-3 4-2-16,-6 3 0 15,-6 4 1-15,-4 4-1 16,-4 3 0-16,0 7 2 16,-3 2-2-16,-11 4 1 0,-1 3-2 15,-8 5 2-15,-10 0 3 16,-9 6-4-16,-10 4 1 15,-8 8 2-15,-10 6-4 16,-6 1 0-16,-7 5-13 16,0 1-22-16,-7 0-32 15,-7-3-88-15</inkml:trace>
  <inkml:trace contextRef="#ctx0" brushRef="#br0" timeOffset="10259.15">29223 12987 385 0,'-7'-7'5'0,"-1"0"1"0,6 1-3 15,2 3 13-15,0 1-2 16,0 2-14-16,3 5 0 15,9 15 0-15,2 10 3 16,2 13 4-16,5 19 4 16,3 13 1-16,5 12-2 15,-1 13 1-15,5 7-3 0,-1 0-3 16,-1-7 0-16,-1-8-3 16,-5-16-1-16,-4-22-1 15,-9-26-32-15,-7-28-3 16,-5-19-62-16,-4-33-73 15</inkml:trace>
  <inkml:trace contextRef="#ctx0" brushRef="#br0" timeOffset="10750.94">29262 13080 353 0,'-14'0'3'0,"1"0"1"16,1 0 2-16,5 0-2 15,-3-2-4-15,5 2 0 0,0-1-2 16,1 1-1-16,2 0 3 16,1 0 0-16,1-3-1 15,0 0-3-15,0-3-2 16,0-4 13-16,0-3 8 15,1-7 2-15,6-4-2 0,4-3 0 16,4-4 1-16,0-1 1 16,5 2-4-16,0 2-6 15,8 3-3-15,-1 7-1 16,12 9 0-16,4 9 0 0,9 7-1 16,6 21-1-16,3 12-1 15,0 8 0-15,1 9 3 16,-8 2 1-16,-6-2-1 15,-8 0-2-15,-11-2-1 16,-9-3 0-16,-10 4-8 16,-10 1 5-1,-10 5 3-15,-17 11 1 0,-7 1 8 16,-7 5-8-16,-5 2 1 16,-3-6-1-16,5-8-1 15,1-4 0-15,3-13 1 16,6-8-6-16,0-13-87 0,2-13-69 15</inkml:trace>
  <inkml:trace contextRef="#ctx0" brushRef="#br0" timeOffset="11079.03">30239 12942 535 0,'-15'36'-12'0,"-1"7"6"15,11 7 5-15,4 5 1 16,1 1 1-16,8 1-1 16,12-4 0-16,1-5 0 15,3-5-18-15,-1-8-39 16,-4-15-50-16,-7-14-221 0</inkml:trace>
  <inkml:trace contextRef="#ctx0" brushRef="#br0" timeOffset="11235.27">30122 12684 586 0,'-3'-2'-2'16,"-6"2"1"-16,7 3-59 15,2 12 14-15,0 8-17 16,0 9-77-16</inkml:trace>
  <inkml:trace contextRef="#ctx0" brushRef="#br0" timeOffset="12125.83">30619 13228 479 0,'-1'-7'-13'0,"-8"-10"-13"16,-4-8 11-16,2-8 14 0,1-16 9 15,-5-8-6-15,-1-8 1 16,1-2-1-16,0 7 1 16,-2 10-1-16,3 14 10 15,1 15 9-15,-1 13 4 0,4 8-15 16,-2 11-4-16,4 9-3 15,6 9-1-15,2 5-3 16,7-1 2-16,8 3-1 16,6-5-2-16,2-10 2 15,1-9-9-15,1-10-8 0,-4-6 4 16,-1-17 7-16,0-11 6 16,-4-8 2-16,-3-2 4 15,-4-1-4-15,-2 2 0 16,-2 7-1-16,-2 9 1 15,-3 7 8-15,0 11 3 16,2 7 8-16,0 9-23 16,2 18 6-16,1 10-5 0,4 8 2 15,6 7 1-15,2 3-1 16,5-7-1-16,2-3 1 16,2-13-2-16,-1-12-7 15,1-13 2-15,-5-7-2 0,-3-22 7 16,-5-13 9-16,-6-15-3 15,-2-10-2-15,-3-2-1 16,-2-6-2-16,0 6-2 16,-2 8 4-16,-5 12-4 15,0 13 5-15,-4 13 16 0,2 16 3 16,0 9-15-16,2 19-10 16,5 10 5-16,2 10-1 15,6 0-1-15,13 2 0 16,8-5-4-16,9-8-20 15,4-12 1-15,3-8 0 16,-4-16 2-16,3-4 6 0,-10-22 3 16,-6-13 1-16,-6-12 28 15,-6-14 6-15,-7-13 0 16,-6-10-6-16,-1-8-9 16,-1-5-8-16,-13 8 1 0,0 15-1 15,-4 18 6-15,2 16 17 16,2 22 16-16,1 15-17 15,5 8-16-15,4 21-8 16,4 11 3-16,7 13 0 16,11 10-2-16,3 9 4 15,8 7-4-15,5 0 2 0,-2 0-3 16,1-8-4-16,-3-12-3 16,-1-10-8-16,-2-16-19 15,-8-15-21-15,-7-12-12 16,-11-7-81-16</inkml:trace>
  <inkml:trace contextRef="#ctx0" brushRef="#br0" timeOffset="12532.07">31203 12471 444 0,'0'13'3'16,"0"-4"-5"-16,7-6-9 0,11-1 3 15,4-2 4-15,3-11-10 16,3-9 11-16,-1-4 11 15,-1-8-7-15,-5-4-8 16,-5-5-40-16,-6-2 19 16,-5-1 32-16,-5 1 14 15,0 5 21-15,0 8 0 0,0 9 10 16,0 11-2-16,0 10-14 16,0 17-33-16,4 13 2 15,6 11-4-15,7 10 4 16,4 9-1-16,5 0-2 15,7-7-7-15,3-8-10 16,2-13 0-16,-1-15 3 0,-3-17 2 16,-3-15 12-16,-6-20 3 15,-6-15 7-15,-11-11 9 16,-8-5 2-16,0-2-3 0,-13 6-8 16,-4 10-4-16,-7 14 7 15,-5 15 7-15,-3 20-18 16,-2 8-4-16,-3 22-2 15,4 7-48-15,6 0-66 16,11-2-171-16</inkml:trace>
  <inkml:trace contextRef="#ctx0" brushRef="#br0" timeOffset="12875.79">31765 11915 650 0,'11'-7'-9'16,"1"2"-3"-16,5 5-8 16,6 5 11-16,4 15 1 15,-2 10-14-15,-3 10-16 16,-7 10-6-16,-1 7 19 0,-13 3 15 16,-1-5 2-16,-1-7 10 15,-11-14 0-15,2-14-1 16,-1-19 11-16,2-6 59 15,2-27-40-15,3-14-12 16,2-12 0-16,2-4-8 16,0-4-3-16,2 3-2 0,5 10-4 15,1 9 1-15,-3 15 1 16,2 10-2-16,-3 11 0 16,-3 8-5-16,3 0-16 15,1 16-16-15,7 4-7 0,0 3-23 16,4 0-110-16</inkml:trace>
  <inkml:trace contextRef="#ctx0" brushRef="#br0" timeOffset="13578.89">32136 11761 567 0,'-12'13'-1'16,"5"16"0"-16,4 4 1 15,3 10-2-15,0 2 1 16,3-1 1-16,13-6-14 0,1-6-19 16,8-12 1-16,4-14-3 15,1-6 1-15,1-23 18 16,-1-15 16-16,-5-11 7 16,-5-14-1-16,-4-4 5 15,-3-10 8-15,-3 2-9 0,-2 2-1 16,-1 11 2-16,-4 14 17 15,1 14 9-15,-4 16-1 16,0 14-2-16,0 8-16 16,0 19-20-16,-2 16 5 15,2 9-1-15,0 14-2 0,2 3 1 16,13 2-2-16,6-5-2 16,4-11-20-16,5-11 0 15,3-10 3-15,-1-18 6 16,-3-10 12-16,-6-7 4 15,-1-22 3-15,-8-13 3 0,-3-11-3 16,-5-10-2-16,-1-1-2 16,-3 3 1-16,-1 9 2 15,1 13 13-15,-2 10 6 16,0 13 1-16,2 12 0 16,3 4-17-16,-1 17-10 15,3 14 3-15,2 9 1 0,5 19 0 16,4 12 1-16,3 11-1 15,6 14-1-15,0 7 1 16,1 0-1-16,0 2 3 16,-2-2-6-16,-6-7-1 15,-5-12-4-15,2-11 10 0,-7-12-2 16,-4-15-3-16,-6-9-2 16,0-14 2-16,-6-9 3 15,-12-9 6-15,-5-7 3 16,-5 0 3-16,-3-11-3 0,-1-10-3 15,3-8-2-15,9-13-6 16,8-12-1-16,12-4-9 16,0-9-16-16,15 2-4 15,6 0-11-15,-6 13-18 16,-15 52-127-16</inkml:trace>
  <inkml:trace contextRef="#ctx0" brushRef="#br0" timeOffset="14480.04">30436 14282 506 0,'0'-11'-5'0,"-2"3"3"15,-3 0 2-15,0 6 2 16,-2 2-3-16,1 15 6 16,-1 11 3-16,5 17-1 15,2 11 1-15,0 8-4 16,15 4-1-16,6-5-1 0,6-8-1 15,5-11 1-15,2-13-1 16,0-19 5-16,1-10-3 16,-4-13-1-16,-1-24 11 15,-7-19 1-15,-5-13-9 16,-13-10-1-16,-5-5-2 16,-8 2 0-16,-16 9 1 0,-6 16-2 15,-3 16 5-15,-1 20 15 16,7 19-5-16,2 7-5 15,8 27-9-15,7 11-3 16,10 11 2-16,5 5 0 16,20 1-2-16,17 0 2 0,10-15-3 15,9-9 0-15,10-18 1 16,0-18-8 0,-1-11-3-16,-6-28 4 0,-9-18 6 15,-13-16 3-15,-13-11 0 16,-14-11 2-16,-13 1 0 15,-2-1-1-15,-12 11-1 16,-5 11 7-16,0 16 1 16,3 18 7-16,2 16 2 15,2 15 3-15,7 8-15 0,3 17-7 16,2 13-1-16,16 11 2 16,7 11 2-16,11 14-3 15,3 3 1-15,1 10 0 16,0 1 2-16,-3 7-3 15,-4 5 1-15,-8 1 1 0,-1-1 1 16,-5-5-2-16,1-2 3 16,-3-16-4-16,3-11 2 15,0-9-4-15,-2-11-6 16,-2-12-3-16,-2-4-6 16,-1-8-2-16,-7-7-8 0,-6-7-26 15,-7-2-51-15</inkml:trace>
  <inkml:trace contextRef="#ctx0" brushRef="#br0" timeOffset="15120.62">30402 15807 528 0,'0'-28'34'0,"-2"10"-33"0,-6 7 0 15,1 5-1-15,1 3 1 16,-1 3-4-16,-2 0 2 16,4 14 1-16,5 15-4 15,0 17 4-15,0 17 2 16,15 12 3-16,5 9 2 16,4 1 2-16,3-3-1 0,1-14 2 15,10-18-2-15,-2-18-5 16,2-23-4-16,1-9-1 15,-5-33 6-15,-1-17 2 16,-12-15-2-16,-6-14 0 16,-12-6 0-16,-3 0-2 0,-11 8 0 15,-10 9 0-15,-3 14-1 16,-3 15 10-16,0 15-2 16,-3 19-7-16,-1 5-10 15,1 25-45-15,-1 4-84 0,6 8-154 16</inkml:trace>
  <inkml:trace contextRef="#ctx0" brushRef="#br0" timeOffset="15448.75">30718 15614 623 0,'11'-15'4'0,"0"7"-8"16,7 4 3-16,9 4-4 15,7 12 3-15,11 12-1 16,4 10 4-16,2 11 1 0,5 10-1 16,-6 7 1-16,-9 3-1 15,-10 5 0-15,-11-1 4 16,-15-3-3-16,-5-9-2 16,-15-11 3-16,-9-13-1 0,-1-16 4 15,-2-17 18-15,1-14 7 16,7-26-13-16,4-11-12 15,5-11-3-15,8-5-2 16,2 3-1-16,5 7-1 16,11 9 1-16,8 13-9 15,3 8-51-15,3 9-4 0,4 8-55 16,0 5-76-16</inkml:trace>
  <inkml:trace contextRef="#ctx0" brushRef="#br0" timeOffset="16530.05">31439 15584 525 0,'-7'-27'28'16,"-8"2"-22"-16,-3 6-2 15,0 5 15-15,0 10 1 16,-5 4-8-16,3 25-4 16,2 12-6-16,0 15 3 0,5 11-6 15,8 1 3-15,5 0 1 16,2-7-3-16,12-13 0 15,10-15-1-15,2-16-2 16,5-13-3-16,-3-21 1 16,1-23 8-16,-5-11-2 0,-6-9 1 15,-4-6 1-15,-4 1-2 16,-3 4 1-16,-6 14-2 16,1 12 7-16,0 17 5 15,3 18-6-15,2 15-10 16,3 30 8-16,5 18-1 15,11 14-1-15,1 20 0 0,2 13-2 16,3 8 1-16,0 2-1 16,0 1 1-16,-6-3-2 15,-7-7-2-15,-8-10-1 16,-2-17-3-16,-9-16 2 16,0-16 4-16,-9-20-1 0,-6-20 4 15,-5-16 0-15,1-30-3 16,-4-29 2-16,1-22 3 15,8-23-1-15,7-13-3 16,7-3 0-16,7 5-5 0,15 14-24 16,4 19-5-16,2 18-12 15,1 12-18-15,-2 15-14 16,-5 3-30-16,-8 8 43 16,-4 0 52-16,-7 4 21 15,-1-2 49-15,-2 5 40 16,0 8-44-16,-2 4 3 15,-5 14-5-15,1 4-3 0,1 29-30 16,1 18-16-16,4 12 5 16,6 8 1-16,10 2-4 15,10-7-2-15,8-9-1 16,1-17-1-16,3-17-1 0,-2-21-3 16,-4-12-11-16,-3-26 14 15,-8-20 4-15,-7-13-1 16,-4-11-7-16,-5-3-2 15,-5 7 3-15,0 7 8 16,-1 20-2-16,-6 16 10 16,0 18 4-16,4 16-1 0,3 16-16 15,0 20 0-15,0 7 0 16,0 5-1-16,10 2-5 16,2-7-1-16,0-9-7 0,5-13-1 15,-2-12 6-15,4-9 4 16,-6-14-1-16,2-15 9 15,-4-10-1-15,-2-7 1 16,0-4-1-16,-4 5-1 16,-1 7 1-16,-1 14 11 0,5 11 3 15,3 13-12-15,3 7-6 16,4 18 5-16,4 6 1 16,0-1-1-16,7 0-3 15,-3-5-14-15,1-7-10 16,-6-11-2-16,2-7 17 0,-6-14 5 15,-9-16 4-15,-4-12 8 16,-4-13 19-16,-7-8-13 16,-7 0 3-16,-3 4 1 15,3 12 0-15,0 11 12 16,5 18 4-16,2 18 4 0,2 13-31 16,5 17-7-16,0 8 3 15,7 7-2-15,7 2 0 16,6-2-11-16,3-7-44 15,2-6-13-15,-5-12-26 16,-7-10-101-16</inkml:trace>
  <inkml:trace contextRef="#ctx0" brushRef="#br0" timeOffset="16655.09">32355 14908 598 0,'-8'-18'10'16,"1"11"-4"-16,5 3-4 0,2 4-1 15,0 0-4-15,10 2-27 16,4 7-65-16,3 3-118 16</inkml:trace>
  <inkml:trace contextRef="#ctx0" brushRef="#br0" timeOffset="17076.91">32723 15306 465 0,'12'37'5'0,"-2"-10"-3"16,9-6 2-16,-4-10 0 0,2-9-5 16,-1-2-14-16,-3-18 6 15,-3-7 10-15,-1-5 5 16,-1 1 1-16,-3 6 13 16,-1 7 8-16,1 9 1 15,2 7-13-15,1 15-13 0,-1 14 5 16,5 14-3-16,1 7-5 15,-3 7 2-15,-1 6 0 16,-1-3-2-16,-1-6-15 16,2-8-12-16,-2-10 9 15,4-16 18-15,3-13 0 0,3-7-5 16,0-17-3-16,0-3 3 16,0 0 5-16,-6 3 0 15,-5 10 5-15,-6 7 3 16,-6 17 22-16,-12 16-11 15,-2 6-1-15,1 13-5 0,-3 6-4 16,3-3-7-16,6-2-2 16,2-7-5-16,6-6-19 15,5-16-38-15,0-16-53 16,0-10-204-16</inkml:trace>
  <inkml:trace contextRef="#ctx0" brushRef="#br0" timeOffset="19329.31">32852 15311 141 0,'-4'10'61'0,"-9"2"-25"15,8-4-2-15,2 0-6 16,1-1 2-16,-3-5 9 16,5-1-12-16,0 1-9 0,0-2-6 15,0 0 2-15,-2 0-4 16,2 0 3-16,-2 0 0 15,-1 0-6-15,2-3-3 16,1-3-1-16,0-3-2 16,0-5 3-16,0-6-4 15,11 0 1-15,0-4 0 0,-1-3 2 16,3 2 1-16,3 3 12 16,-3 8 4-16,3 5-7 15,0 9-10-15,2 6-3 16,0 17 1-16,-3 11 1 15,-7 8 0-15,-2 12-1 16,-6 2 3-16,0 0-2 16,-11-4-2-16,-2-9 3 0,1-11-3 15,-1-16 2-15,8-14-2 16,1-5 2-16,4-23-3 16,0-4 1-16,9-4 4 15,6 2-1-15,2 7 1 0,5 9 3 16,5 14-5-16,5 8-6 15,2 19 6-15,8 12 1 16,-1 11 1-16,2 6-16 16,-9 5 21-16,-5 0-13 0,-11-1-7 15,-14 2 9-15,-4-6 1 16,-22-2 0-16,-12-2 2 16,-7-6 2-16,-10-8-4 15,0-7 3-15,-3-10 0 16,10-9 6-16,5-10 5 15,10-6-3-15,7-21 5 0,12-12 1 16,10-14-11-16,7-13-5 16,20-8 0-16,10-5-22 15,7 0-28-15,2 6-37 16,-2 7-229-16</inkml:trace>
  <inkml:trace contextRef="#ctx0" brushRef="#br0" timeOffset="19851.87">33320 15004 533 0,'0'0'6'0,"-10"15"-6"16,2 10-3-16,-1 8 3 16,2 10 0-16,4 5 0 15,3-1-1-15,0-1 3 16,5-8-2-16,4-8-1 15,4-10 2-15,1-15-5 0,-2-5-4 16,-1-21 6-16,0-17 9 16,-4-10-3-16,-1-10-3 15,-4-2 1-15,-2 0-1 16,0 6-1-16,0 11 7 0,0 11 6 16,0 14-3-16,0 12-1 15,3 10-7-15,6 24-5 16,8 8 7-16,2 14-1 15,4 0-2-15,1 2 0 16,3-7-6-16,-3-11-12 16,-4-16 1-16,-1-15 10 0,-9-8 0 15,-5-25 14-15,-3-19 4 16,-2-9-5-16,-7-16-4 16,-3-2-2-16,-5-6-1 15,4 6 0-15,-2 5 0 16,4 16 3-16,3 11 11 0,0 17 6 15,1 16 8-15,5 11 3 16,0 12-25-16,0 21-7 16,9 9 3-16,5 8-3 15,6 7 2-15,7 3-1 16,3-4-32-16,-1-6-33 0,-6-11-19 16,-5-8-60-16</inkml:trace>
  <inkml:trace contextRef="#ctx0" brushRef="#br0" timeOffset="20133.12">33543 14874 578 0,'0'-9'2'15,"2"-4"-7"-15,12-2 7 16,0-3 0-16,5-6-2 16,2-5 2-16,0 2-7 15,-1-4-37-15,-7 1-37 16,-2 2-4-16,-7 1 69 0,-4 4 25 15,0 5 10-15,-4 2 11 16,-2 8 20-16,1 7 0 16,3 1-20-16,2 12-15 15,0 9-16-15,3 12-1 0,12 2 2 16,1 2-1-16,4 4-1 16,2-8-3-16,-5-5-22 15,0-10-30-15,-7-11-53 16,-10-7-208-16</inkml:trace>
  <inkml:trace contextRef="#ctx0" brushRef="#br0" timeOffset="30862.25">27253 14689 325 0,'-17'0'-67'0,"3"0"82"16,4-6 9-16,4 1-11 0,4 2-9 16,2 0 0-16,0 1-6 15,0 2 10-15,0 0-6 16,3 0-2-16,5 0-1 16,1 8 0-16,-2-3-2 15,3 2 5-15,-2-2 0 16,1 1 0-16,3-3-2 0,3-3 1 15,1 0 2-15,2 0 1 16,6-10 3-16,1-1-2 16,2-2-2-16,1-2 0 15,4-7 0-15,5-6-1 0,2-6 3 16,10-7 2-16,2-7 1 16,9-6-1-16,4-3-5 15,7-3-2-15,-3-1 1 16,3 2 0-16,-1 4 0 15,-7 3 0-15,-4 4-2 0,-5 1 2 16,-3 1-1-16,-3 0 0 16,-1 1 1-16,5-5-1 15,0 0 6-15,6-5 1 16,-1-2-1-16,3 1-3 16,-1 1 1-16,0 3-2 15,-6 4-1-15,-2 3 0 0,-10 7 0 16,-4 6 5-16,-11 5-5 15,-8 4 0-15,-7 6 0 16,-5 9-1-16,-3-2 1 16,-3 5 5-16,0 0 6 15,0 1-5-15,0 3-3 0,0-3-4 16,0 4-3-16,-3 0-7 16,-5 0-65-16,-8-6-101 15</inkml:trace>
  <inkml:trace contextRef="#ctx0" brushRef="#br0" timeOffset="47071.32">24246 15393 378 0,'-12'-18'19'16,"2"6"0"-16,0-1 3 15,1 2-5-15,6 1-6 16,-2 1 5-16,3 2-1 0,2 3-1 16,0 4 1-16,3 0-11 15,13 14-5-15,4 10 9 16,7 6 0-16,4 13 0 16,6 10-2-16,1 8-3 15,1 9-1-15,3 10 0 16,2 5 0-16,-2 8-1 0,-1 7 1 15,-1 2-1-15,-6-4-6 16,-2-5-13-16,-7-15-18 16,-5-16-14-16,-8-20-20 15,-6-25-17-15,-6-17-26 16</inkml:trace>
  <inkml:trace contextRef="#ctx0" brushRef="#br0" timeOffset="47446.3">24148 15306 456 0,'-20'-20'1'0,"6"-3"-3"15,2-1-2-15,2 1 6 0,5 0 2 16,-2 2-1-16,5-2-1 15,2 1-4-15,0 3 9 16,12-6-3-16,12 0 3 16,6 0-3-16,11 0 0 15,12 3 2-15,4 10-1 16,-1 12-2-16,-1 3-4 0,-10 28-3 16,-7 13 4-16,-16 12 2 15,-14 4 3-15,-8 6 14 16,-1-5 15-16,-13 0-4 15,-3-10 1-15,0-8-13 16,0-4-9-16,7-8-7 0,2-8-1 16,8-4-31-16,0-4-60 15,11-6-62-15,5-4-222 16</inkml:trace>
  <inkml:trace contextRef="#ctx0" brushRef="#br0" timeOffset="47883.76">24981 15411 538 0,'-10'-22'6'15,"-12"-1"-2"-15,-2 0 6 0,0 0-6 16,-5 2-1-16,0 3-1 16,0 5 0-16,-1 6-1 15,-1 7 4-15,6 2-1 16,1 18-8-16,5 10 5 15,6 11-1-15,11 7-2 0,2 5 3 16,6 7-2-16,15-5 1 16,6-3 0-16,2-10-3 15,5-9-20-15,-3-16-17 16,-1-17 12-16,-3-7 11 16,-7-25 11-16,-6-18 9 15,-5-9 0-15,-7-5-2 0,-2 0 1 16,0 3-1-16,-7 13 1 15,0 12 11-15,2 13 24 16,0 12 2-16,4 10-10 16,-1 2-15-16,2 21-20 15,0 8 5-15,3 11 3 0,7 9-1 16,2 5 1-16,7-1-2 16,3-8-14-16,5-8-45 15,4-13-11-15,1-14-29 16,2-11-114-16</inkml:trace>
  <inkml:trace contextRef="#ctx0" brushRef="#br0" timeOffset="48196.24">25213 15256 357 0,'0'-67'56'15,"4"9"2"-15,-4 13-1 16,-7 11-30-16,-1 13 1 16,-5 10 1-16,-5 11-13 0,-1 0-11 15,1 14-4-15,-2 8-1 16,4 5 0-16,7 3 0 15,3 0-6-15,6 3-19 16,4-7-7-16,12-5 5 16,6-3 15-16,5-7 9 15,0 0 2-15,-1-3 2 0,-2 2 0 16,-4 0 1-16,-6 5 2 16,-6 4 3-16,-5 5 8 15,-3 0 8-15,0 5-3 16,-8 0-9-16,-1-1-5 15,4-3-4-15,0-4-1 0,2-8-2 16,3-11-25-16,0-6-24 16,0-24-8-16,10-19-2 15,2-11-35-15,7-16-52 16</inkml:trace>
  <inkml:trace contextRef="#ctx0" brushRef="#br0" timeOffset="48493.1">25364 14927 349 0,'5'-51'73'0,"-3"12"-2"16,-2 12-23-16,-4 7-5 15,-5 10-14-15,-5 10-9 16,-3 2-16-16,-2 14-4 0,1 8 1 16,2 6 0-16,6 4 1 15,5-1-3-15,5-4-3 16,5-3-23-16,16-6-13 16,6-6 10-16,5-7 12 15,7-3 7-15,5-4 8 16,-5 0 3-16,0 0 1 0,-6 0-1 15,-6 3 2-15,-7 8 13 16,-8 1 2-16,-3 6 3 16,-5 3-6-16,-4 8-4 15,0 1-4-15,-10 8-2 16,-4 2-2-16,-6 4 1 0,1-5-3 16,-1 2-14-16,2-9-31 15,6-14-38-15,-2-18-145 16</inkml:trace>
  <inkml:trace contextRef="#ctx0" brushRef="#br0" timeOffset="48977.47">25585 14704 565 0,'0'11'3'16,"1"7"-12"-16,3 9 8 0,3 7-1 15,0 9-3-15,1 3 1 16,2-3-10-16,1 0-14 16,4-14-4-16,4-8-28 15,-1-14-14-15,0-7-42 0,1-18 46 16,-2-13 22-16,-5-8 54 16,1-12 67-16,-9 0 25 15,-1-3-1-15,-3 4-42 16,0 7-20-16,0 14-1 15,0 9 3-15,-3 13-5 16,-1 7-4-16,-2 18-29 16,-1 6 4-16,6 9-1 0,-1 3-1 15,2 3-1-15,0-6-9 16,10-5-29-16,7-14-1 16,5-7 12-16,0-7 6 15,4-21 12-15,1-13 9 0,-2-14 1 16,-3-6 16-16,-8-6 8 15,-4-2-4-15,-5 8 9 16,-5 8-3-16,-3 8 6 16,-11 11-1-16,-3 9-10 15,-2 11-16-15,-1 5-10 0,1 2-37 16,2 4-22-16,5 8-28 16,9-3-71-16</inkml:trace>
  <inkml:trace contextRef="#ctx0" brushRef="#br0" timeOffset="49274.28">25994 14394 577 0,'2'-3'24'0,"-2"3"-9"16,0 9-14-16,0 9-1 16,-2 3 2-16,2 6-2 15,0-2 0-15,3-1-15 0,9-2-17 16,0-8 6-16,5-7-7 15,3-7-3-15,2-7 10 16,2-19 37-16,0-12-5 16,-2-8 26-16,-4-4 4 15,-7 2-3-15,-6 3-15 0,-5 11 2 16,-5 13 6-16,-14 12-2 16,-1 9-21-16,-8 3-3 15,3 17 0-15,2 5-3 16,2 4-48-16,6-3-55 15,8-2-130-15</inkml:trace>
  <inkml:trace contextRef="#ctx0" brushRef="#br0" timeOffset="49555.53">26099 14334 589 0,'12'-16'10'0,"-2"1"-4"0,9 5 2 16,6 1-7-16,1 3-1 15,3 6 1-15,1 0-1 16,-3 16-1-16,-3 13-31 16,-7 11-20-16,-7 5 27 0,-8 9 9 15,-2-1 9-15,-4 1 4 16,-4-13 4-16,-2-7 0 16,-1-14 25-16,3-18 23 15,2-3 14-15,2-24-25 16,2-15-29-16,2-10-3 0,0-9-6 15,12-4-2-15,0 4-24 16,0 3-30-16,0 4-37 16,0 7-109-16</inkml:trace>
  <inkml:trace contextRef="#ctx0" brushRef="#br0" timeOffset="50242.97">26371 13948 509 0,'0'0'19'0,"0"0"-5"16,1 11-15-16,13 14 3 0,1 7 7 16,4 9 0-16,1 9-5 15,-3 7-2-15,0 4-1 16,-3 1-19-16,1-1-12 16,-2-6-4-16,1-10-12 15,-1-11 46-15,0-15 1 16,-2-12-4-16,-1-7 31 15,-4-21 8-15,-3-11-12 0,-3-2-16 16,0-5-6-16,-3 5-1 16,-9 5 2-16,-5 15 1 15,-4 12 14-15,-6 8-7 16,-2 21-11-16,-3 6 3 16,1 8-1-16,8 0 1 0,3-1-1 15,11-8-2-15,6-11-2 16,3-5-3-16,0-10-4 15,10-3 3-15,5-3 8 16,0-4 0-16,11-8 1 0,1-2-3 16,7-4 1-16,5-5 0 15,5-4 0-15,-2-7-1 16,-2-2 1-16,-4 1-2 16,-11-3 2-16,-10 1 2 15,-10 5 19-15,-5 7 16 16,0 5-7-16,-12 2-1 0,-3 6-16 15,1 5-12-15,-1 1-1 16,1 3 1-16,3-1-12 16,2 1-16-16,6 1-3 15,1 0 4-15,2 2 10 16,0 0 10-16,0 0 1 0,3 7-2 16,6 9-2-16,1 4 7 15,0 5 1-15,2 1 2 16,1 5-1-16,0 0 0 15,3-3 3-15,0-3 1 0,2-8 2 16,1 0-2-16,3-7-2 16,0-4 1-16,2-4-1 15,-5-1 3-15,-1 1-2 16,-6 0-3-16,-2 5 0 16,-10 7-1-16,-3 11-3 15,-18 7-12-15,-13 9-57 0,-16 9-141 16</inkml:trace>
  <inkml:trace contextRef="#ctx0" brushRef="#br0" timeOffset="50680.44">24906 16902 418 0,'0'4'81'15,"3"-4"-79"-15,15-15 6 16,7-4-6-16,7-8-1 16,10-9-3-16,8-5-3 0,8-5 5 15,6-7 1-15,14-9 0 16,8-5 0-16,15-13-1 15,9-11 1-15,16-13 8 16,11-10 17-16,12-6-5 16,4-2 0-16,6-1-6 15,-2 1-5-15,-3 5-1 16,-8 8-1-16,-10 5-3 0,-12 8-2 16,-14 9-1-16,-15 12-2 15,-11 8 1-15,-17 14-1 16,-16 10 0-16,-14 11 2 0,-15 9-2 15,-10 9-7-15,-9 7-16 16,-3 3-36-16,-3 4-35 16,-9-1-138-16</inkml:trace>
  <inkml:trace contextRef="#ctx0" brushRef="#br0" timeOffset="54088.7">24480 13422 298 0,'9'28'1'0,"6"-4"0"16,0 3-3-16,7-2 2 15,0 0-3-15,2-4 3 16,2 4 3-16,-1-4-3 16,0 1 3-16,-1-3 0 0,0-1 16 15,0-4 5-15,3-5-1 16,2-7-9-16,7-2-5 16,9-19 3-16,6-16 5 15,14-12-2-15,4-14-10 16,4-13 0-16,7-8-5 15,-2-1 1-15,0-4 1 0,-2 5-2 16,-4 3 3-16,-3 11 6 16,-10 13-6-16,-6 10-3 15,-14 15-8-15,-13 12-19 16,-11 9-24-16,-15 4-102 16</inkml:trace>
  <inkml:trace contextRef="#ctx0" brushRef="#br0" timeOffset="54686.73">24724 12957 66 0,'11'8'33'0,"4"0"14"16,0-3-16-16,4-3-3 0,0 1 15 16,3 3-26-16,-2 1-1 15,2 4-4-15,-3 3 1 16,-3 2-1-16,-2 4 0 15,-1 1-2-15,-4 1 1 16,2-1-1-16,-1-3-1 16,5-6-3-16,2-5-3 0,9-7-1 15,6-7 2-15,8-16 3 16,5-15-6-16,4-6 2 16,-2-10 0-16,4-5-1 15,-3 1-5-15,-3-1 2 16,-2 7 2-16,3 5 2 0,-11 10 0 15,-4 10-1-15,-6 13-2 16,-6 7 0-16,-4 7-8 16,-4 3-17-16,-3 5-33 15,-3-7-77-15</inkml:trace>
  <inkml:trace contextRef="#ctx0" brushRef="#br0" timeOffset="69238.67">24669 16562 456 0,'-17'-15'-151'0,"1"-1"159"15,1 0-4-15,5 5-5 16,3 2-9-16,2 4 1 16,1-1-15-16,0 3-4 0,2-1 10 15,0 2 9-15,1 1-1 16,-1 1 6-16,2-2-2 15,0 2-1-15,0 0-2 16,0 0 5-16,0 0 4 0,0 0 27 16,0 0 16-16,0 0-8 15,2-2-15-15,7-1 2 16,2-2-15-16,4-5-1 16,7-2 0-16,9-4 1 15,6-7-1-15,12-4-3 16,9-10 0-16,10-6-3 0,15-13 1 15,8-4-1-15,11-6 1 16,14-5 0-16,2-2-2 16,6-2 4-16,4 1-3 15,2-2 0-15,-1 1 0 16,-1 0 0-16,-4 2-3 0,-7 2 1 16,-7 3-7-16,-8 5-6 15,-11 8-9-15,-11 3 15 16,-12 6 7-16,-12 5 1 15,-14 5 4-15,-9 6 22 16,-13 6-8-16,-6 5 6 0,-6 5 2 16,-5 1 3-16,-3 6-1 15,0 2-6-15,0 3-10 16,0-3-7-16,0 2 0 16,0 0-3-16,0 3 2 15,3-4-6-15,-3-8-49 0,-3-25-139 16</inkml:trace>
  <inkml:trace contextRef="#ctx0" brushRef="#br0" timeOffset="97042.59">25882 10914 133 0,'-17'-12'48'16,"-2"-4"-44"-16,4 5 9 15,0-2 0-15,1 5 4 16,2 0 0-16,4 3 2 16,1 1-10-16,2 1-6 0,-2 3-2 15,-3 0-3-15,1 0 3 16,-3 0 0-16,-1 5-1 16,-3 0 2-16,3 5-2 15,-2-2 0-15,0 3 4 16,-3 2-2-16,3 3-1 15,0 0 6-15,-5 5-3 0,1 4 5 16,0 2 8-16,-4 3-7 16,1 4-3-16,-4 4 3 15,2 0-2-15,-3 6 3 16,-2 4-3-16,2 4 4 16,0 1-5-16,0 8-2 0,6-1 1 15,-1 3 0-15,2 1-3 16,5 2 2-16,-2-2-3 15,3 2-1-15,3 0 0 16,0-1 0-16,4 2-2 16,-1-2 1-16,1 0 2 0,0 3-2 15,2-2 0-15,3 4 0 16,-1-2-2-16,0 1 6 16,-2-3-6-16,5-2 2 15,0 2 4-15,0-2 4 16,0 1 2-16,8-1-3 15,2 1-1-15,4-2-2 0,1 1-1 16,4 1 1-16,-4-2-1 16,5-5-2-16,-2-1 0 15,0-3 0-15,2-4-3 16,1 0 9-16,1-3-4 16,1-2 0-16,5 3 2 0,4 1-3 15,-2-3-2-15,6-2-1 16,-2 1 4-16,4-2-2 15,-3-2 1-15,1 2 0 16,3 0-1-16,-4-3 0 16,3 7 4-16,-1-2-1 0,5-1-1 15,3 1 2-15,-3 0 0 16,6-3-4-16,0-4 0 16,-1-1-1-16,0-1 1 15,2-4 3-15,2-2-1 16,-1 1 2-16,0-5 3 15,1 3 4-15,-1-1-7 0,-1 0-2 16,3-2 0-16,-2-1 3 16,0 0-3-16,1 0 1 15,-3-2-3-15,1-1 0 16,-3 0-1-16,3-4 1 16,-6 2 1-16,2-2 0 0,-2-1-1 15,-1 0-1-15,2 1 1 16,-5-4-1-16,2 2 3 15,1-2-1-15,-4 0-2 16,1 2 1-16,3-5-1 0,-1 2 1 16,2-3 0-16,0-1-1 15,0 2 0-15,2-4 0 16,0-2 1-16,0-3-2 16,1 2 2-16,0-4-1 15,-2 0 1-15,3 0-3 16,-4 0 2-16,2-4 1 15,0-3-1-15,3-3 0 0,4-3 0 16,2-1 1-16,2-6-1 16,-1-1 1-16,4-3-3 15,-3-1 3-15,-2-3-1 16,1 1 0-16,-6 1 1 0,0-3-1 16,-4 1 0-16,-4 1-1 15,-1-2 1-15,-3-1 0 16,2 0 0-16,-2 0 0 15,1-5-1-15,3 2-1 16,1-7-1-16,-3 3 2 0,4-4 1 16,2 0 0-16,-1-2 0 15,2 2 1-15,-2-4-2 16,5 1 1-16,-3-5 1 16,0-1-1-16,-2-3 0 15,2-1 0-15,-5 1 0 16,3-1 1-16,1 3-2 0,3-5 1 15,3-1 0-15,0 2 0 16,4-2 0-16,-1-6 0 16,0 3-1-16,0-2 1 15,-1 0-1-15,1-5 1 16,-1 2 0-16,-3-2 0 0,3 1 0 16,0 2 1-16,-1 0-2 15,1 0 0-15,3 1-1 16,0-1 1-16,1 3-4 15,1-1 2-15,0-1-2 16,-2 2 4-16,0-1-1 0,0 3 2 16,0 1-2-16,3 0 3 15,-3 5 0-15,5-1-1 16,2 1 0-16,3 4 1 16,-3 2-2-16,3 3 1 0,1 0 0 15,-1 2 0-15,-3 2 0 16,-1 1 0-16,1 4 0 15,0-1 0-15,-4 5 1 16,4 1-2-16,5 4 2 16,-2 0-1-16,-2 3 1 15,3 0-1-15,1 0 0 16,-7 1 0-16,-2-1 0 0,-3 0-1 16,-5-1 1-16,-5-2 2 15,-4-6-1-15,0-1-3 16,-4 0 4-16,5-7-2 15,-3 0 1-15,1-5 1 0,1-2-1 16,0-1 0-16,-2 0-2 16,-5-2 3-16,1 0-2 15,-9 0 1-15,-1 2-1 16,-8 0 3-16,-4-4-5 16,-3-1 2-16,-6-2-1 15,-1-4 0-15,-2-4 0 0,-2 3-1 16,-2-3 1-16,-3 2 0 15,-2 3 2-15,-1 3-1 16,1-1 0-16,-2 3 0 16,-2-1-2-16,-3 1 4 15,-3-3-2-15,0-1 0 16,-3 0-2-16,-2 0 5 0,1-2-3 16,-6 2 1-16,2 1-2 15,-2 5 2-15,-1-2 1 16,1 1-2-16,0 4 0 0,1 0 1 15,1 0-2-15,0 1 1 16,-1-3 0-16,3-3 0 16,-2 2 0-16,4 0-1 15,-5 1 1-15,1 2-1 16,-2 3-2-16,-4 2 1 16,3 2 2-16,-6 4-1 15,-2 5 1-15,4-2 3 0,-4 5-1 16,2 6-1-16,-4 2 1 15,0 3-2-15,-3 4-1 16,-2-1 0-16,-1 4 0 16,-3 3 2-16,3-1 0 15,-6 3-2-15,6 1 3 16,4 3-2-16,4 2 1 0,2 0-1 16,3 0 0-16,4 0 0 15,2 0 0-15,3 4 0 16,-3 1 0-16,6 0 0 0,-5 1-1 15,0 1 1-15,-1 2-1 16,-1 1-2-16,1 3 5 16,-6 0-2-16,1 5 1 15,-3-1-1-15,1 1-1 16,0 3 1-16,-2 1 0 16,2 0 0-16,-4 1 0 0,1 2-4 15,-4 0 1-15,-1 3-1 16,-7 1 3-16,1 3 1 15,-5 0-1-15,2 2 1 16,0 3-2-16,-2 0-3 16,1 5 0-16,-2-1-4 15,-2 1 0-15,0 1-1 0,-1-2 2 16,-4-1 2-16,1-2-1 16,2 0 3-16,-5-4 1 15,2 2-1-15,-2 1 0 16,-2-3-4-16,2 1 4 0,-2-3 0 15,-2-1 1-15,3-1 3 16,-3-3 0-16,-1 2-1 16,0-3 1-16,0 1 1 15,0 0-1-15,-2-1 1 16,3 3 0-16,-1-2-1 0,1 0 1 16,-2 2-1-16,1-1-1 15,-2-3 3-15,1 2-3 16,-2-2 1-16,0 0 1 15,-3 1-1-15,6 1 1 16,-4 2-1-16,-2-1 1 16,0 1 0-16,-3 1-2 0,-3 2 1 15,4-2 1-15,-6 3-1 16,-3-3 0-16,1-1 2 16,1 3-2-16,2-6 1 15,0 5 1-15,0-1-1 0,0-4 0 16,0 7 0-16,0-3-2 15,0-1 2-15,-2 3-1 16,1-4 0-16,0 1 2 16,7-4-2-16,0-2 0 15,2-3 0-15,3 0 0 16,3-5 0-16,3 0 0 0,-1-1 2 16,3 0 0-16,-1-2 0 15,2 2-2-15,-2-1 2 16,-2 2 0-16,2 1-3 15,0 1 2-15,-2 3 1 16,0-1-2-16,1 3-2 16,-5 1 4-16,4-1-3 0,1-1 2 15,1 1-2-15,-1 1 3 16,3-3-2-16,5 0 0 16,-2 2 1-16,2-2-2 15,4 3 2-15,2 2 0 0,-4 3 1 16,1 3-1-16,1-1 0 15,5 1 0-15,6-1 0 16,12 2 0-16,10-7-2 16,11-18-37-16,2-20-237 15</inkml:trace>
  <inkml:trace contextRef="#ctx0" brushRef="#br0" timeOffset="98374.73">24945 12783 359 0,'7'-21'23'0,"0"3"-6"0,3 1-6 15,-5 6 1-15,2 4-8 16,-2 5-1-16,-3-2-3 16,-2 4 0-16,0-2-4 15,0 2 4-15,-11-1-6 16,-12-1 10-16,-11 0-7 0,-7 0 2 15,-11 1-6-15,-4-1 4 16,1 0 2-16,-3-2 2 16,6-1-1-16,-1-2 2 15,4 0-1-15,-7 0-1 0,0-2 0 16,-5-2 1-16,-9 0-1 16,-9 0 0-16,-8-1 1 15,-6 1 0-15,-7-3-1 16,-6 5 0-16,-2 0 1 15,3 4 1-15,1 0 7 16,13 3 6-16,5 2-1 0,7 0-6 16,4 7-5-16,3 7-1 15,-5 0-2-15,-1 6 0 16,-4 0 1-16,-2-1 0 16,-6 3 2-16,2-1 9 15,1 4 1-15,4 4-8 16,-4 1-3-16,9 4-1 0,0 2 0 15,4 1 0-15,4 0-2 16,0 1 2-16,6-1 0 16,3-2-1-16,1-2 0 15,6-2 1-15,2 1-2 0,7-3 2 16,6-3-1-16,6-5 0 16,7 0 0-16,6-4 0 15,6-1-6-15,2 1-32 16,2-9-33-16,1-6-133 15</inkml:trace>
  <inkml:trace contextRef="#ctx0" brushRef="#br0" timeOffset="98765.33">21304 12750 453 0,'-2'0'4'0,"-1"0"-2"16,1 5-18-16,-1 6 2 15,1 8 14-15,-1 8 0 16,-2 9 0-16,1 5 1 15,-3 7-1-15,0 5 0 0,-1 8 0 16,1 3 0-16,2 3 0 16,0-2 0-16,5 2 0 15,3-10 0-15,13-6-3 16,11-8 2-16,9-11 0 16,8-7 10-16,4-13 5 15,4-5-5-15,2-7-3 0,2-11-9 16,-1-11 9-16,-1-10-10 15,-9-11-73-15,-14-11-112 16</inkml:trace>
  <inkml:trace contextRef="#ctx0" brushRef="#br0" timeOffset="99468.41">18036 13480 477 0,'-27'0'-34'0,"0"0"36"15,0 0-3-15,3 0 0 16,3 11 0-16,1 7 0 16,0 6 1-16,3 5 1 0,2 13 0 15,1 4-2-15,4 12 1 16,-2 6 2-16,5 9-3 15,2 5 2-15,5 1 0 16,1 1 0-16,17-3 2 0,9-2-7 16,9-6 1-16,13-4 2 15,6-7 0-15,3-6 0 16,3-11 1-16,-6-16-7 16,-3-14-19-16,-4-11 2 15,-9-27 29-15,-5-10 6 16,-7-13 5-16,0-5 0 0,-10-3 0 15,-4 5-7-15,-2 4 6 16,-8 9-3-16,-1 7-5 16,-2 12 4-16,0 5 7 15,-3 9 0-15,1 7-21 16,2 0-30-16,0 0-75 16,5-4-95-16</inkml:trace>
  <inkml:trace contextRef="#ctx0" brushRef="#br0" timeOffset="99984">18619 13634 254 0,'-11'41'91'0,"2"2"-89"15,2 7-2-15,7 7 1 0,0 6 1 16,7-1 4-16,9 2 2 16,8-7-3-16,6-9-6 15,4-10-2-15,5-11 4 16,0-11-1-16,-2-15-23 16,1-2 0-16,-8-24 10 15,-4-18 6-15,-10-10 12 0,-7-15 8 16,-9-9 17-16,0-5-6 15,-4 0-6-15,-9 5-2 16,-2 13 4-16,-2 9 13 16,0 14 9-16,-2 12-5 15,5 15-11-15,-4 7-11 0,2 7-17 16,-4 18-22-16,-2 10-53 16,-3 5-24-16,1 2-67 15</inkml:trace>
  <inkml:trace contextRef="#ctx0" brushRef="#br0" timeOffset="100285.34">18996 13372 476 0,'9'0'8'0,"-2"0"-10"16,8 14-4-16,4 12 4 16,8 13 1-16,0 16 0 15,4 11 2-15,-3 10-1 0,5 5-2 16,-6 5 2-16,1-4 0 0,0-6 0 16,0-4 0-16,1-6 1 15,-2-2-1-15,2-7-1 16,-1-3 3-16,1-4-5 15,-1-6-10-15,-6-5-62 16,-3-14-73-16</inkml:trace>
  <inkml:trace contextRef="#ctx0" brushRef="#br0" timeOffset="100646.5">19103 13552 350 0,'-5'-25'99'15,"-17"-6"-110"1,17-6-2-16,5 2 12 0,5-1 4 0,9 4-7 16,3 0 1-16,3 11 7 15,4 2 2-15,1 13 1 16,4 4 1-16,1 2 5 15,4 16-7-15,2 10-4 16,-4 8-3-16,-5 10-2 0,-3 7-6 16,-8 2-11-16,-8-3 6 15,-8-5 10-15,0-4 7 16,-14-5-6-16,-6-5 15 16,-5 0 8-16,-4-2-5 0,1-4-8 15,3-4-5-15,7-5 1 16,9-7-1-16,9-7-4 15,3-6-53-15,11-19-73 16</inkml:trace>
  <inkml:trace contextRef="#ctx0" brushRef="#br0" timeOffset="101396.46">19594 13065 444 0,'0'-3'11'15,"0"3"-6"-15,0 0-5 16,5 9-8-16,3 10 6 16,2 12 2-16,1 10 0 0,2 9 2 15,1 6 1-15,3-3-2 16,2-2-7-16,1-5-24 15,2-18-12-15,-2-13 0 16,1-15-57-16,-3-7 24 16,-4-25 54-16,-7-13 3 0,-4-11 56 15,-3-11-10-15,0-4-7 16,-7-4-4-16,0 4 3 16,-1 9 21-16,0 12 32 15,1 12 4-15,2 13-24 16,-1 13-11-16,1 8-16 0,3 4-20 15,1 7-10-15,-1 17 4 16,2 6 0-16,0 9 2 16,0 9-1-16,7 5 0 15,7 7-2-15,2 4-1 16,3 2-1-16,3 3-3 16,0 2 3-16,2 8 1 0,-3-2 1 15,0-1 2-15,0-1-2 16,-2-1 1-16,-3-10 0 15,2 0 1-15,0-3 4 16,-4-5 1-16,1 0-2 0,-6 3-2 16,-4 2 1-16,-3 1-2 15,-2 6 0-15,-9 3-1 16,-11 4 1-16,-8 2-2 16,-11 3 2-16,-7-10-3 15,-1-13 0-15,1-14 1 16,0-23 3-16,7-20 1 0,7-16 1 15,10-37-1-15,7-20-12 16,3-14-14-16,9-11 5 16,3 1 1-16,1 3 14 15,13 10 4-15,1 9 8 16,5 13 18-16,6 6-6 0,2 4-13 16,8 8-6-16,3 3-1 15,4 7 0-15,1 1-3 16,-3 5-35-16,-7 3-42 15,-7-2-108-15</inkml:trace>
  <inkml:trace contextRef="#ctx0" brushRef="#br0" timeOffset="102115.14">17861 15854 416 0,'7'-13'-1'16,"2"1"4"-16,9-5 0 15,4-2 7-15,2-2 0 0,2-7 0 16,10-2 1-16,2-3-6 15,5-11-2-15,9-4-2 16,4-7 1-16,5-4-2 16,7-5 0-16,2-4 0 15,6-2 0-15,2 1 0 16,5-2 1-16,0 1-3 0,1 1 3 16,4-3-1-16,-2-2 0 15,2 0 0-15,0-3 1 16,1-5 1-16,-1-1 2 15,-1-1 6-15,1 0-3 0,0-2-2 16,4-1-4-16,-4 3 1 16,-6 4-1-16,-3 5 0 15,-6 7 1-15,-4 6-2 16,-12 6 0-16,-6 6 1 16,-2 4-1-16,-7 3 1 0,-2 2-2 15,-4 5 2 1,-2-3-2-16,-3 5 2 0,-4 4-1 15,-1 4 0-15,-6 2 2 16,-3 4-3-16,-5 8 3 16,-7 3 2-16,-5 3 18 15,0 3 1-15,0 2-15 0,-3 1-15 16,-3 0-5-16,3 0-19 16,-1 6-18-16,-2 0-54 15,-4-3-129-15</inkml:trace>
  <inkml:trace contextRef="#ctx0" brushRef="#br0" timeOffset="102802.59">18470 16234 309 0,'34'-44'5'16,"-3"0"0"-16,10-2 6 15,2-6 5-15,5 0-1 16,3-3-1-16,3 1-4 16,1-3-4-16,4 0-1 15,1-2-4-15,-1 0 3 0,2-3-3 16,0-2 1-16,2-4 1 16,0 0 1-16,1-5 6 15,3 2 7-15,0-2-4 16,3 1 1-16,-1 2-5 0,3 2-3 15,-3 4-4-15,-1 4-1 16,-5 1-1-16,-1 2 2 16,-2 0-2-16,-3 2 1 15,-1-2-1-15,-3 1-1 16,3 3 2-16,-2 3 0 0,-4 5 0 16,-5 5 0-16,-7 5-1 15,-6 8 0-15,-6 10 1 16,-10 4-1-16,-5 6 1 15,-6 6-3-15,-5 1-8 16,0 13-17-16,-9 2-6 16,-8-5-81-16</inkml:trace>
  <inkml:trace contextRef="#ctx0" brushRef="#br0" timeOffset="104430.22">20815 12889 208 0,'4'0'112'0,"-3"0"-99"15,1-2 7-15,0-7-3 16,3-4-6-16,3-1 1 16,-1-4 1-16,0-3-9 0,2-4-2 15,-1-2 0-15,-3-5 2 16,-3-7-2-16,-2-6 1 16,-2-5-2-16,-11-10 1 15,-6-8-2-15,-3-4-2 16,-4 0-2-16,-2 2-3 15,-3 9-7-15,-5 13 7 0,2 13 2 16,-1 13-1-16,-1 11 29 16,5 11-9-16,6 2-3 15,3 14 3-15,10 6-10 16,5 6-4-16,7 4 0 16,0 2-1-16,10-2 1 0,8 0-1 15,5-11-1-15,4-4-5 16,6-14-8-16,2-3 0 15,6-20 17-15,0-12 0 16,3-12 2-16,0-6-5 16,-3-2-6-16,-4 1 2 0,-6 6 2 15,-6 11 4-15,-3 8 3 16,-10 7 4-16,-5 11 5 16,-1 4 2-16,-2 4-3 15,1 0-7-15,-3 14-4 16,1 9 0-16,2 5 3 15,5 11 0-15,0 1-3 0,3 7 0 16,7-1-1-16,2 0 0 16,3-1 1-16,-1-8-2 15,3-2 1-15,2-9-3 16,0-8-16-16,-2-11-3 0,0-7 8 16,0-5 8-16,0-18 17 15,-1-11-8-15,-1-7 3 16,-3-7 4-16,0-2-1 15,-8-4-1-15,-5-1 0 16,-7 5 4-16,-2 0 0 0,-2 6-2 16,-10 6-2-1,-5 1-2-15,1 7-4 0,0 3 3 16,4 7-2-16,3 7 3 16,4 6 1-16,5 7-5 15,0 6-12-15,0 16-22 16,5 6 27-16,4 9 7 0,1 7 0 15,3 5 4-15,1-3-6 16,3-7 0-16,0-3 1 16,1-7-1-16,4-8 0 15,-1-7 0-15,1-6-3 16,2-8 0-16,-4 0 5 0,1-15 1 16,-3-6-3-16,-4-11 4 15,-6-5-3-15,-5-5 1 16,-3-9-1-16,0-1 0 15,-6-5 0-15,-3 0 0 16,-1 2 2-16,-2 3 3 0,2 5 0 16,-2 6 1-16,2 8-4 15,0 4 1-15,1 9 1 16,-1 4 2-16,2 5-1 16,1 8 3-16,3 3-6 0,1 2-4 15,3 14-6-15,0 7 8 16,5 11 0-16,5 8 1 15,7 11-4-15,4 4 4 16,4 3-2-16,2 1 0 16,0 3 0-16,2 0 1 0,-2 1-1 15,-3-2 1-15,0 1-1 16,-2-1 0-16,0-2 0 16,0-3 0-16,0-4 1 15,5-1-1-15,-3 1 1 16,3 0-2-16,-3-2 2 0,-2 1-1 15,-2 8-1-15,-8 1-25 16,-5-3-32-16,-7-4-32 16,-7-16-69-16</inkml:trace>
  <inkml:trace contextRef="#ctx0" brushRef="#br0" timeOffset="104789.59">21742 11806 369 0,'12'-30'13'15,"1"1"-7"-15,-1 4 2 16,3 7-6-16,-3 8 1 16,-3 8-2-16,-1 2-6 15,-6 18-5-15,-1 13 12 0,-1 2 5 16,0 4-5-16,0 6-1 16,0 2 4-16,0-3-16 15,0 2 24-15,-5-6-10 16,-5 0-2-16,0-1 2 15,-3-6-3-15,2-6-39 16,-1-13-67-16,4-8-73 0</inkml:trace>
  <inkml:trace contextRef="#ctx0" brushRef="#br0" timeOffset="105373.3">22023 12091 425 0,'17'0'8'16,"-3"-1"-7"-16,6-10-4 0,-3-7 14 15,2-3-5-15,-3-11 2 16,-7-6-1-16,-7-12-1 16,-2-6-2-16,0-7-1 15,-15-5-1-15,-6 2-4 16,-1 3-4-16,-3 10-4 15,0 9 8-15,4 9 4 16,4 12 11-16,3 5 1 0,3 9 5 16,6 4-8-16,1 5-10 15,4 2-7-15,0 18-2 16,0 5 0-16,7 14 12 16,10 5-3-16,0 6 0 15,8 4-1-15,6-2 0 0,3-4 0 16,5-9-1-16,0-7 0 15,0-13-4-15,0-6-3 16,0-13 4-16,-4-3 0 16,-1-19 3-16,0-6 4 15,-5-9-3 1,-7-5 3-16,-3-4-1 16,-6-1 2-16,-7 3 2 0,-3 5 6 15,-1 5 0-15,-2 11 7 16,0 5 3-16,0 9-8 15,2 7-7-15,3 2-6 16,3 7-5-16,4 17 1 0,2 2 4 16,4 10 1-16,-1 3 0 15,4 4-1-15,0-2-10 16,-3-2-6-16,0-7-9 16,-2-7-6-16,-5-11-9 15,-4-12-27-15,-2-7-68 16,-5-25 1-16</inkml:trace>
  <inkml:trace contextRef="#ctx0" brushRef="#br0" timeOffset="105513.92">22521 11231 545 0,'-11'0'7'15,"3"0"-1"-15,0 4-7 16,2 7-17-16,6 0-26 15,0 0-15-15,0-4-96 16</inkml:trace>
  <inkml:trace contextRef="#ctx0" brushRef="#br0" timeOffset="105857.63">22984 11323 553 0,'-14'-11'8'16,"-4"0"0"-16,2 4-2 0,1 2-2 16,1 5-3-16,1 0-1 15,1 7-3-15,2 14-1 16,-5 11-7-16,2 10 0 15,-1 8 5-15,0 6 0 16,0 0-4-16,8-5 1 0,4-4 5 16,2-11 4-16,2-13 0 15,14-11-2-15,10-12-7 16,6-5 4-16,4-20 14 16,4-9-7-16,0-10-99 15,0-5-139-15</inkml:trace>
  <inkml:trace contextRef="#ctx0" brushRef="#br0" timeOffset="106388.84">23245 11280 211 0,'0'-16'246'0,"0"-2"-234"0,-10 2 16 16,0 0-14-16,-2 5-2 15,-3 4-3-15,1 5-3 16,-1 2-6-16,3 5 2 15,0 17-6-15,-3 8-4 0,3 8-2 16,-2 8 2-16,6 4 4 16,2 0-1-16,5-5-3 15,1-11 1-15,0-9 3 16,7-11-1-16,3-14-4 16,5-2 3-16,1-21 13 15,0-8-5-15,2-7-1 0,-2-6 0 16,2 4 0-16,-5 4 2 15,-1 7 7-15,-4 11 11 16,1 7 2-16,-1 11-11 16,1 2-9-16,6 16-3 15,1 9 6-15,9 7 1 0,2 5-4 16,3 1-1-16,4-7-3 16,0-8-4-16,5-12-25 15,-5-13 5-15,-2-7 8 16,-6-24 15-16,-9-8-1 15,-5-13 3-15,-7-6 1 0,-5-3-1 16,0-5 0-16,-2 3 1 16,-4 6 0-16,0 11 5 15,5 10 10-15,-1 11 13 16,2 16 3-16,0 9-7 16,0 13-23-16,0 19-8 15,7 10 5-15,1 16 8 0,1 11-5 16,4 6-1-16,-1-5-37 15,0-11-65-15,-2-18-159 16</inkml:trace>
  <inkml:trace contextRef="#ctx0" brushRef="#br0" timeOffset="106716.95">23589 11275 555 0,'-3'0'11'0,"3"0"-9"16,0 0-19-16,19-4-6 16,8-7 18-16,5-6 8 15,9-7-28-15,3-4-13 16,0-5 6-16,-7-2-43 16,-8 1-4-16,-6 0-18 0,-8 5 42 15,-8 6 54-15,-4 7 83 16,-3 5 44-16,0 6-26 15,0 5-31-15,0 7-34 16,0 16-27-16,0 6-1 16,10 5 12-16,5 5-6 0,7 2-4 15,2-7-7-15,8-5-2 16,0-10-14-16,2-14-51 16,-8-5-29-16,-7-19-93 15</inkml:trace>
  <inkml:trace contextRef="#ctx0" brushRef="#br0" timeOffset="106920.07">23814 10799 558 0,'-4'1'11'15,"-1"-1"-6"-15,5 5-8 16,0 4-5-16,0 7 1 15,2-2-1-15,10 4-8 16,4-7-36-16,6-11-60 16,3-2-232-16</inkml:trace>
  <inkml:trace contextRef="#ctx0" brushRef="#br0" timeOffset="107263.8">24246 10900 557 0,'-10'0'4'0,"3"-6"6"0,-1 6-3 16,5 0-8-16,-3 11-4 16,1 13-1-16,3 5 5 15,2 7 0-15,0 4-2 16,4 2-17-16,11-2-12 15,2-10-25-15,3-10-29 16,4-13-39-16,-3-7 25 16,-1-18 56-16,-5-14 7 0,-5-10 139 15,-8-2 13-15,-2 1 2 16,-2 6-49-16,-13 6-7 16,3 7-18-16,-3 8-13 15,-2 9-8-15,2 7-16 0,-1 8-11 16,3 16-41-16,1 1-41 15,2 0-53-15,5-4-169 16</inkml:trace>
  <inkml:trace contextRef="#ctx0" brushRef="#br0" timeOffset="107670.01">24633 10716 572 0,'12'-5'9'0,"3"5"-12"16,-3 3 0-16,5 15-2 16,0 8-1-16,1 9-7 15,-5 4-4-15,-2 0-7 16,-2 2-10-16,-4-7 1 16,-2-7 14-16,-3-6-2 0,0-12 2 15,-3-9 17-15,-6-4 8 16,2-19 2-16,-1-9 16 15,5-8 5-15,3-6-9 16,0 2-9-16,7 4 1 16,4 2 15-16,1 10-8 15,0 9-5-15,2 6 0 0,-2 11-5 16,5 2-6-16,-2 1-1 16,5 13-2-16,0 5-1 15,1 2 3-15,-1-1-2 16,2-3-14-16,4-8-5 15,-4-8 8-15,5-1 10 16,2-14 2-16,2-9-19 16,-3-2-33-16,-6-3-54 0,-10-6-91 15</inkml:trace>
  <inkml:trace contextRef="#ctx0" brushRef="#br0" timeOffset="109236.22">22972 12980 368 0,'-12'-3'9'0,"0"-10"-7"16,4 4-1-16,2 2 7 16,1 3-3-16,1 0-2 15,-2 4-3-15,5 0 1 16,-3 0-1-16,2 2-1 16,-3 11-4-16,-2 7 4 0,-2 6 2 15,0 8-1-15,-1 9 10 16,0 3-2-16,5 8 3 15,3 5 6-15,2 5-9 16,0 4-2-16,3 10 0 16,4 5-3-16,0 10-3 0,-7 4 2 15,0 1-1-15,0 0-1 16,-10-11 0-16,-2-11-1 16,0-19 1-16,-5-20-39 15,-2-28-58-15</inkml:trace>
  <inkml:trace contextRef="#ctx0" brushRef="#br0" timeOffset="109720.56">22344 13907 283 0,'3'-5'5'0,"4"1"4"16,4 4-8-16,2 0 0 16,-1 0 0-16,5 11 0 15,0 2-2-15,3 4 2 16,-1 5-1-16,5 6 1 0,-2 4 1 15,1 2 3-15,0 4 2 16,2 1-4-16,4 0-1 16,0 1 1-16,5-3-1 15,1-1 0-15,1-4-2 16,3-4 0-16,0-4-1 0,0-9 0 16,-3-4 0-16,-7-5-1 15,-6-6 9-15,-3 0 13 16,-6-6 11-16,-1-8 17 15,0-8-1-15,-1-4-11 16,3-8-20-16,-1-1-8 16,4-3-2-16,0-1-2 0,-2 1-3 15,-1 3 2-15,-3 4-1 16,-3 2-2-16,-4 3-4 16,-5-3-54-16,0-3-109 15</inkml:trace>
  <inkml:trace contextRef="#ctx0" brushRef="#br0" timeOffset="110892.39">20464 17177 49 0,'7'0'145'15,"-7"-7"-220"-15</inkml:trace>
  <inkml:trace contextRef="#ctx0" brushRef="#br0" timeOffset="112985.95">20021 15668 397 0,'-3'0'-4'16,"-2"0"1"-16,3 0-5 15,2 0 8-15,0-2-18 16,0 0 17-16,0 2 3 0,-2 0 2 16,0 0 6-16,2 0 0 15,0 0-2-15,0 0-2 16,0 4-3-16,0 5-2 15,4 5 6-15,6 9 8 16,2 2 3-16,5 8-1 16,1 6-5-16,2 4-1 15,0 3-2-15,2 4-4 0,-2-2-2 16,4-2-3-16,0-3 1 16,-1-8-6-16,-5-17-61 15,-4-10-68-15</inkml:trace>
  <inkml:trace contextRef="#ctx0" brushRef="#br0" timeOffset="113302.3">19692 16711 557 0,'-12'11'-5'16,"2"-6"9"-16,2-3-3 16,8-2-6-16,0 0-4 0,8-4 3 15,2-2 6-15,9-9 4 16,1-3-2-16,7-7-1 0,9-5 4 16,6-6 4-16,3-8-3 15,2-5-3-15,2-4-1 16,4-2-2-16,-4-1 0 15,-5 5 0-15,-5-2-21 16,-5 9-43-16,-8 4-10 0,-13 3-36 16</inkml:trace>
  <inkml:trace contextRef="#ctx0" brushRef="#br0" timeOffset="113567.95">19454 16169 159 0,'29'-39'315'0,"2"-11"-319"15,6-7 16-15,9-4-7 16,7-5-5-16,1 2-2 0,3 4-18 16,-2 6-32-16,-2 6-25 15,-10 5-51-15,-3 5-17 16</inkml:trace>
  <inkml:trace contextRef="#ctx0" brushRef="#br0" timeOffset="114021">20308 15729 546 0,'0'5'-6'0,"-3"-5"9"15,-2 2-5-15,5 1-4 16,1 7-1-16,8 2 5 15,6 4 4-15,3 7-2 0,1 3 1 16,2 5-1-16,-2 5 1 16,-1 1-20-16,-3 5-20 15,-3-3-13-15,-8 0 6 16,-1-8-31-16,-3-7 20 0,0-10 59 16,-7-14 2-16,-5-3 3 15,-1-24 55-15,2-11-77 16,-2-12 21-16,3-3 1 15,1-1-2-15,1 4 7 16,5 8 27-16,1 9-11 16,2 13 23-16,0 5-4 0,0 8-14 15,8 5-23-15,6 2-5 16,0 0-3-16,7 6 0 16,5 6-1-16,6 2 0 15,2 2 1-15,4 0-2 16,2 2-4-16,1-3-15 15,-2-7-29-15,-3-4-27 0,-9-4-108 16</inkml:trace>
  <inkml:trace contextRef="#ctx0" brushRef="#br0" timeOffset="114817.82">20792 15039 462 0,'0'-5'-7'16,"0"2"7"-16,0 3-4 0,5 0 3 15,5 3 0-15,2 14-3 16,2 8 1-16,4 8 4 16,4 10 0-16,-3 11 1 15,5 5-1-15,1-1-1 16,0 3-11-16,-6-4-5 15,3-10 1-15,-7-10-11 0,-6-13 8 16,-6-14 14-16,-3-10 5 16,-3-12 33-16,-14-15-32 15,-4-7 1-15,-2-2-4 16,-6 6 3-16,2 3-1 0,0 11 4 16,3 9 6-16,0 7 3 15,2 7 1-15,2 16-6 16,6 11-5-16,1 7-3 15,4 6-2-15,2 3 1 16,4 0-12-16,3-6-10 0,0-5 0 16,7-12 10-16,7-10 3 15,4-14 2-15,0-3-9 16,5-16 16-16,0-13 16 16,3-10-11-16,-1-9-1 15,-4-2 1-15,1 3-1 16,-7-1 1-16,-3 9 2 0,-5 5 2 15,-2 9 9-15,-2 9 1 16,-2 2 1-16,1 8 3 16,2 4-8-16,4 2-13 15,3 6-6-15,4 10 2 0,5 6 3 16,-1 2 2-16,5 5-1 16,-3-4-7-16,0-4-18 15,-4-4 4-15,-3-12-2 16,-3-5 9-16,-4-15 1 15,-7-17 13-15,0-9 5 0,-3-12-5 16,-7-10-2-16,-2 1 0 16,0 1-2-16,2 10 8 15,1 11 12-15,4 10 5 16,3 16 13-16,2 10-12 16,0 4-23-16,7 18-3 15,5 12 1-15,5 6 3 16,1 7 3-16,7 5-12 0,-2-2-17 15,6-6-8-15,0-3 22 16,1-10-3-16,-1-6-13 16,0-10 1-16,-7-9-22 15,-8-2-79-15,-4-24-77 0</inkml:trace>
  <inkml:trace contextRef="#ctx0" brushRef="#br0" timeOffset="114974.08">21094 14940 471 0,'-2'7'54'0,"-2"-6"-84"16,1-1-87-16,3 0-245 15</inkml:trace>
  <inkml:trace contextRef="#ctx0" brushRef="#br0" timeOffset="115239.67">21552 14904 623 0,'-17'-12'-4'0,"-4"-1"-1"16,1 4 4-16,3 3 2 16,0 6-6-16,0 0-2 15,0 8 1-15,0 15-21 16,0 9-10-16,2 10-10 16,3 5 25-16,4 6 10 15,6 0-23-15,2-1-38 0,0-10-63 16</inkml:trace>
  <inkml:trace contextRef="#ctx0" brushRef="#br0" timeOffset="115442.77">21451 15102 194 0,'14'-54'74'0,"-3"10"-24"15,-2 14 17-15,-4 7-22 16,2 12-16-16,0 11-11 16,0 2-11-16,5 15-3 15,3 12 3-15,2 7 5 16,5 9-8-16,2 2-3 15,5 5-1-15,2-4-1 0,-3-6-38 16,1-12-2-16,0-12 15 16,-4-16 12-16,-3-8-46 15,-5-17-117-15</inkml:trace>
  <inkml:trace contextRef="#ctx0" brushRef="#br0" timeOffset="115895.91">21004 16525 536 0,'0'-15'5'0,"0"7"7"15,5 5-9-15,2 3-3 16,4 0-1-16,1 3 1 0,3 12-3 16,3 5 4-16,2 6-9 15,0 8-11-15,1 9-1 16,-1 7 9-16,-3 3 2 16,0 5 10-16,-7-2 0 15,0-5-1-15,-5-9 4 0,-1-7-3 16,1-12 1-16,0-11-2 15,-1-10-70-15,-3-4-109 16</inkml:trace>
  <inkml:trace contextRef="#ctx0" brushRef="#br0" timeOffset="116284.71">20990 17055 357 0,'7'13'20'0,"3"5"-17"16,7 7 6-16,2 4 12 15,8 3-2-15,2 0-4 16,5 1-8-16,1-3-3 15,4 0-7-15,-5-10 4 0,0-3-1 16,-5-5-3-16,0-10 5 16,-5-2-4-16,-4-7 1 15,-2-15 16-15,-7-10 8 16,4-10 5-16,-5-13-15 16,1-6-9-16,0-3 1 0,1 1-2 15,-1 6-6-15,0 10 5 16,-4 10-2-16,0 14-3 15,-4 7-8-15,-3 7-13 16,0 2-31-16,-1 0-150 0</inkml:trace>
  <inkml:trace contextRef="#ctx0" brushRef="#br0" timeOffset="116612.84">22140 16947 586 0,'0'12'6'15,"0"4"-8"-15,6 11-6 16,2 6 10-16,5 11-1 0,0 6 0 16,3 7-1-16,3 5 0 15,0 1 0-15,1-4 0 16,-1 3 0-16,5-4 1 16,-1-12-9-16,4-13-23 15,-2-11-49-15,-5-17-113 16</inkml:trace>
  <inkml:trace contextRef="#ctx0" brushRef="#br0" timeOffset="116858.19">22162 18199 551 0,'-6'7'15'16,"4"-7"-16"-16,2-3-8 16,7-16 3-16,8-5 3 15,9-12 3-15,8-11 5 16,5-8 1-16,9-9-6 0,4-7 1 16,5-3-1-16,-2 2-6 15,-4 0-81-15,-8 6-117 16</inkml:trace>
  <inkml:trace contextRef="#ctx0" brushRef="#br0" timeOffset="117123.76">21873 17434 613 0,'0'-25'-8'15,"1"-7"3"-15,12-8 6 16,8-5 0-16,10-7 0 16,7-9-1-16,5 2 2 0,9-3-2 15,3-3-5-15,-1 1 1 16,-3 5-108-16,-12 4-105 15</inkml:trace>
  <inkml:trace contextRef="#ctx0" brushRef="#br0" timeOffset="117600.21">22666 17125 552 0,'7'16'6'16,"-1"4"-5"-16,7 3-8 16,1 7 10-16,6 6 0 15,3 5-5-15,-2 0 3 0,1 0 1 16,-2 0-5-16,-2-1-7 16,-5-10-10-16,-6-5 4 15,-4-8-5-15,-3-9-6 16,0-8 7-16,-10-14 11 15,-3-14-2-15,-5-12 5 16,3-10 12-16,-4-11-4 0,6-1 8 16,3 3-4-16,1 1-2 15,3 7 0-15,4 5 5 16,2 4-1-16,0 7 3 16,10-1-2-16,4 6 1 15,7-1-4-15,5 5-2 16,8 8 4-16,1 6-3 0,5 10-2 15,-5 4-3-15,4 17 0 16,-3 8-2-16,-8 9 4 16,0 1 0-16,-8-1 1 15,0-3 0-15,-2-6-3 0,-2-9 0 16,3-14-24-16,-5-9-34 16,0-29-62-16,-3-16-114 15</inkml:trace>
  <inkml:trace contextRef="#ctx0" brushRef="#br0" timeOffset="118396.99">23164 16200 477 0,'-2'-6'11'16,"-2"6"1"-16,4 0 1 0,6 8-17 15,9 15 4-15,5 10 1 16,6 9 2-16,3 10-3 15,3 6 3-15,4 4-3 16,-4 3 0-16,0-8 0 16,-3-2 0-16,-4-7-5 0,-6-10-11 15,-5-12 10-15,-3-6 6 16,-8-11 1-16,-3-9 4 16,0 0 16-16,-8-16 18 15,-5-9-29-15,-8-5-6 16,-4-3-4-16,-3 1 1 15,-2 5-1-15,-2 11 0 0,-3 9-2 16,4 7-2-16,0 15 6 16,9 13-1-16,0 15-1 15,10 10 0-15,4 10 0 16,8 8-2-16,0 2 0 16,13-1 0-16,8-12-7 0,6-12-7 15,2-13-5-15,0-20 1 16,3-15 6-16,-7-7 3 15,-1-25 9-15,-2-9 12 16,-8-7 2-16,-2-6-3 0,-4-3 4 16,-1 2-6-16,-4 5-4 15,-1 0-2-15,0 7 1 16,-1 11-1-16,1 6-1 16,0 10-1-16,-1 8 4 15,5 8-8-15,2 13 10 16,2 12-3-16,7 9 3 15,2 3-4-15,6 4 0 0,4 0-1 16,0-5-5-16,0-6-5 16,-2-10 2-16,-5-11-1 15,0-9 1-15,-7-9 6 16,-5-20 11-16,-4-12 8 0,-5-10-2 16,-1-12-10-16,-5-6-3 15,-9-7-1-15,-2 7-1 16,0 3-2-16,-1 9-7 15,3 14 11-15,3 11-3 16,1 10 10-16,3 15 7 0,-1 7-4 16,6 4-9-16,2 19-1 15,0 7-1-15,10 8 0 16,9 8-1-16,8 6-1 16,3 1 2-16,6 1-3 15,0-2-4-15,1-8-3 16,-5-8-7-16,-5-9-11 0,-3-9-21 15,-5-17-37-15,-4-1-97 16</inkml:trace>
  <inkml:trace contextRef="#ctx0" brushRef="#br0" timeOffset="118803.21">24102 16406 472 0,'-10'-34'18'0,"-4"-4"-12"0,1 1-1 16,-1 3-1-16,-1 5 3 15,-4 8 7-15,-1 13-2 16,-2 5-9-16,3 3-1 16,-3 23-7-16,3 8 2 15,2 13 2-15,5 3-2 0,2 7 2 16,7-3 0-16,3-4-3 15,0-9-12-15,9-13-13 16,4-13 9-16,-3-12 0 16,2-11-1-16,-5-18 28 15,-2-6-4-15,-2-8 6 16,-1 0 2-16,-2 4 2 0,0 7 3 16,0 9 2-16,2 10 2 15,3 9 1-15,3 7-12 16,2 16-3-16,6 8 10 15,6 6-6-15,3 3-10 0,6 0 1 16,-1-5-19-16,-3-11-72 16,-5-8-114-16</inkml:trace>
  <inkml:trace contextRef="#ctx0" brushRef="#br0" timeOffset="118990.72">23559 16087 618 0,'-2'13'3'16,"2"-13"-29"-16,4-4-61 15,1-19-76-15</inkml:trace>
  <inkml:trace contextRef="#ctx0" brushRef="#br0" timeOffset="120399.35">11819 13959 502 0,'9'41'-2'0,"7"0"-1"16,9 9 1-16,10 9 0 15,6 12 5-15,3 6 0 16,3 7-1-16,-4 2 1 16,-1-1 1-16,-5-5-2 0,-4-3-2 15,-3-7 2-15,1-6-2 16,-6-10-4-16,-6-10-68 15,-9-20-100-15</inkml:trace>
  <inkml:trace contextRef="#ctx0" brushRef="#br0" timeOffset="120805.54">11655 14080 433 0,'-21'-21'-4'0,"-1"-4"8"0,2-7 9 16,6-2-6-16,2-5-7 15,1-4 3-15,4-2 3 16,5-3-12-16,2-4 14 15,5-1-10-15,13-5 9 16,10 4-3-16,7 0-1 16,6 8-2-16,2 10 1 0,4 17-1 15,2 16 0-15,-8 11-5 16,-2 25 0-16,-5 16 2 16,-7 15 5-16,-3 7-1 15,-4 6 2-15,-8 1 0 16,0-1 2-16,-4-7 6 15,-1-8 0-15,2-6 2 0,0-8-9 16,2-6-3-16,-2-6-7 16,1-11-75-16,-2-10-370 15</inkml:trace>
  <inkml:trace contextRef="#ctx0" brushRef="#br0" timeOffset="121479.35">12690 14526 488 0,'0'10'64'0,"5"-7"-53"15,-7-16-9-15,-7-17 4 16,-4-15-1-16,-4-10-2 0,-5-11-4 15,-2-3-36-15,0 1-9 16,-3 11-4-16,0 14 16 16,-2 16 29-16,-1 18 8 15,-1 9 3-15,2 18 3 0,2 7-8 16,7 4 0-16,8 3 4 16,8-2 10-16,4-2-6 15,21-3-2-15,7-5-5 16,8-9-1-16,0-8-1 15,5-6-1-15,-4-21-5 16,-2-13 5-16,-9-11 4 0,0-13-5 16,-6 1-4-16,-3-1 6 31,-5 7 0-31,-7 14 3 0,0 13 0 0,-1 11 11 16,-3 14 14-16,4 4-18 0,7 21-12 15,7 9 7-15,5 13 10 16,4 3-4-16,12 5-4 15,3-1-5-15,3-6 0 16,5-10-2-16,-6-11-1 16,-2-14-13-16,-9-11-11 15,-3-17 7-15,-11-18 14 0,-8-20-7 16,-5-11 11-16,-7-8 2 16,0-4-2-16,0-2 1 15,0 12 2-15,-2 13 0 16,-1 15 8-16,1 17 5 0,2 12 12 15,0 11-8-15,0 22-29 16,4 13 12-16,6 12 1 16,5 10-1-16,1 6-2 15,4-1-1-15,1-11 0 16,3-4-1-16,0-13-30 0,-4-16-38 16,-3-18-65-16</inkml:trace>
  <inkml:trace contextRef="#ctx0" brushRef="#br0" timeOffset="121666.83">12849 13429 584 0,'-8'1'8'0,"2"-1"-2"15,6 0-18-15,6 4-27 16,9 2-42-16,7 0-46 16</inkml:trace>
  <inkml:trace contextRef="#ctx0" brushRef="#br0" timeOffset="122401.14">13319 13438 492 0,'15'13'13'0,"-4"7"-17"16,2 9 3-16,6 7 2 15,5 11 0-15,1 3 0 0,0 0 0 16,-1-3-2-16,-3-7-5 15,-3-7-17-15,-4-7 7 16,-4-10 10-16,-9-6 6 16,-1-8-1-16,-8-2 7 15,-9-5-3-15,-5-15-1 16,-3-7-1-16,0-10-2 0,4-9 17 16,4-6-17-16,7 0 9 15,6-1-1-15,4 6 6 16,4 8-3-16,10 7-4 15,2 7-1-15,2 7-3 16,3 4-1-16,5 4 1 16,3 9-1-16,3 1-1 0,2 4 2 15,2 13-2-15,1 2-1 16,0 9 2-16,-3 2 3 16,-7 1-4-16,-6-3 0 15,-6-3-6-15,-7-6 2 0,-8-4 1 16,0-8 6-16,-5-5 8 15,-8-2 12-15,-1-13-6 16,-3-4-12-16,3-10-5 16,2-9 0-16,3-1-1 15,5-7-1-15,4 4-1 0,0 0-2 16,10 4 2-16,4 0 0 16,6 4 2-16,1 5 1 15,7 0 2-15,3 4-2 16,3 5 0-16,3 2-1 0,-1 9 1 15,-2 5-3 1,0 2 4-16,-6 16-4 0,-2 11 2 16,-7 4 4-16,-3 4-1 15,-2 1 8-15,-2 1-2 16,-4-3 2-16,-2 0-3 16,-1-4-4-16,-2-6-1 0,2-3-2 15,0-3 0-15,4-11-8 16,-1-6-45-16,9-4-49 15,0-15-164-15</inkml:trace>
  <inkml:trace contextRef="#ctx0" brushRef="#br0" timeOffset="123543.81">14517 12739 555 0,'-17'-16'4'15,"-2"4"7"-15,9 10 4 0,0 2-11 16,2 18-5-16,1 12 0 16,0 13 2-16,3 12-1 15,1 11 0-15,3 7 1 16,0-2 2-16,3-6-6 0,6-12-11 16,1-17-21-16,5-20-4 15,-4-16-10-15,0-17 27 16,-4-22 28-16,-5-10-5 15,-2-10-2-15,0-5-2 16,-7-1 16-16,-1 5 8 16,-2 5-3-16,4 6-6 0,1 12 10 15,2 10 1-15,-2 11-10 16,5 9-5-16,0 7-6 16,0 5-16-16,5 18-15 15,2 8 27-15,5 6 1 16,3 8-6-16,2-2 3 15,3-4-7-15,-1-11-3 0,5-8 9 16,-2-13 3-16,0-7-2 16,-3-16 3-16,-1-14 8 15,-2-8 8-15,0-8 13 16,-2-8-6-16,-4-3-4 0,-3-2-10 16,0 1-4-16,-6 2-1 15,1 5-1-15,-2 6-1 16,0 9-1-16,0 11 0 15,-2 11-1-15,-1 7-3 16,-2 7-9-16,0 5-20 0,-1 15 7 16,0 7 28-16,3 10-2 15,-1 4 2-15,4 7-2 16,0-2 3-16,0-3-3 16,9-2 4-16,2-10 4 15,1-4 3-15,7-10-5 16,-3-8 3-16,5-9 1 0,3-2-3 15,3-17 3-15,0-10-5 16,-1-10-1-16,-1-4-4 16,-1-3-2-16,-6-4 1 15,-2 3 0-15,-1 3 1 0,-3 6 1 16,-3 5-1-16,-2 9 2 16,2 6-1-16,-2 6 0 15,-1 9-1-15,2 3-1 16,2 0-3-16,2 14 2 15,1 5 3-15,1 10-1 16,5 3 1-16,-2 6 1 0,3-3-2 16,2-3 2-16,0-5-2 31,4-8-1-31,-1-7 2 16,0-12-3-16,3-4 5 15,0-23 7-15,-2-9 0 0,1-12-1 16,0-7-4-16,-3-10-4 15,-2-2 0-15,-5-3-1 16,-2 4 1-16,-4 4-2 16,-3 11-1-16,-4 9 2 15,-1 12 0-15,-2 10 1 16,-1 13 0-16,0 7 4 0,0 6-8 16,0 20-4-16,0 16 7 15,0 15 0-15,0 13 3 16,5 18-1-16,6 12-1 15,4 7 0-15,2 5-5 0,2 6-1 16,-2 0 2-16,-2 2 1 16,-5-8 3-16,-8-7 0 15,-2-15-1-15,-4-19 0 16,-9-20 4-16,-2-17 15 16,1-21 26-16,1-13 0 0,4-13-24 15,2-22-18-15,5-14-3 16,2-15-2-16,4-14-10 15,11-10-9-15,7-4-11 16,7 4-11-16,0 3-13 16,3 1-53-16,0 3-223 15</inkml:trace>
  <inkml:trace contextRef="#ctx0" brushRef="#br0" timeOffset="123825.06">16096 11609 603 0,'0'0'0'0,"0"6"-6"15,7 11-27-15,4 11 33 16,4 13-3-16,6 12 3 15,4 14 0-15,2 6-2 16,3 12-10-16,3 2-7 16,-5 4 3-16,0-1-1 15,-5-5-12-15,-4-5-10 0,-4-12-30 16,-4-16-74-16</inkml:trace>
  <inkml:trace contextRef="#ctx0" brushRef="#br0" timeOffset="124121.9">16251 11542 298 0,'10'-37'2'0,"4"1"5"15,4 8 3-15,6-1 5 16,5 2 8-16,5 7 6 15,5 6-8-15,2 11-12 16,5 3 1-16,-11 25-9 16,-4 16-3-16,-13 14-5 0,-13 17 5 15,-5 8 3-15,-21 5 10 16,-12-1-7-16,-4-6-2 16,-7-6 0-16,10-18 0 15,5-10-2-15,12-16-2 16,8-11-69-16,9-14-168 0</inkml:trace>
  <inkml:trace contextRef="#ctx0" brushRef="#br0" timeOffset="124261.91">16643 11915 723 0,'0'-12'5'0,"-5"-1"-3"16,3 1-9-16,2-6-63 15,0-7-133-15</inkml:trace>
  <inkml:trace contextRef="#ctx0" brushRef="#br0" timeOffset="124590.01">17259 10941 678 0,'17'-36'-18'0,"-10"10"18"16,-5 11-3-16,-2 15-5 15,0 4-40-15,-13 26 6 0,-10 13 41 16,-8 19-13 0,-1 15 0-16,-6 14 1 0,4 11-9 15,4-4 31-15,8-7-9 16,8-12 0-16,10-21 1 15,4-18-2-15,15-21 4 16,13-19 13-16,12-11 10 16,10-22-9-16,8-12-7 15,3-14-5-15,3-9-4 0,5-3-13 16,-8 1-38-16,-14 4-41 16,-6 4-157-16</inkml:trace>
  <inkml:trace contextRef="#ctx0" brushRef="#br0" timeOffset="125048.74">13171 15209 608 0,'-3'-12'1'0,"-10"-1"-4"16,13 6 1-16,0 6 2 15,13 1-2-15,6 0 2 16,4 12-2-16,4 11 0 0,4 13 0 16,5 16 0-16,1 15 2 15,1 12 2-15,0 8-1 16,-6 4 2-16,-3 0-2 15,-8-9 0-15,-1-12 0 16,-8-17-1-16,-4-17-2 16,-4-22-27-16,-4-15-46 0,-13-33-104 15</inkml:trace>
  <inkml:trace contextRef="#ctx0" brushRef="#br0" timeOffset="125392.42">13059 15029 566 0,'-5'-28'-13'16,"4"-7"7"-16,1-5 1 0,21-9 4 16,13-4 4-16,7-2-1 15,12 2-2-15,2 9 0 16,6 12 0-16,1 12-2 15,0 19-6-15,-5 7 0 0,-3 23 5 16,-5 11 1-16,-10 10 0 16,-10 7 3-16,-7 2 0 15,-12 1 6-15,-10 4 20 16,0 0-1-16,-18 1 2 16,-5 5-6-16,-5-2-10 15,-3-6-8-15,4-5-2 16,4-14-2-1,4-15-2-15,9-19-45 0,3-10-69 16</inkml:trace>
  <inkml:trace contextRef="#ctx0" brushRef="#br0" timeOffset="125642.4">13974 14468 637 0,'7'0'6'16,"1"12"-17"-16,11 16 8 16,8 17 4-16,7 14-2 15,2 15 2-15,5 10 0 16,-1 11 1-16,-4 5-1 16,-2-4-1-16,-6-3-5 15,-4-8-6-15,-5-8-4 0,-2-14-12 16,-7-17-21-16,-6-22-21 15,-4-24-162-15</inkml:trace>
  <inkml:trace contextRef="#ctx0" brushRef="#br0" timeOffset="125986.13">14091 14346 76 0,'0'-27'460'16,"0"2"-453"-16,1 6-5 16,12-1 1-16,8 1-1 15,10 1-1-15,10 1-1 16,10 5 2-16,6 5 0 16,9 9-2-16,4 5 1 15,0 20-5-15,-5 10-35 0,-8 9 3 16,-8 8 19-16,-13 1 16 15,-11 1 0-15,-14-3 2 16,-8 1 19-16,-3-4 13 16,-14-1 14-16,-8 3-10 0,-7 0-9 15,-3-2-13-15,-4 0-5 16,-1-4-7-16,0-2-2 16,3-6-22-16,5-6-47 15,5-17-92-15</inkml:trace>
  <inkml:trace contextRef="#ctx0" brushRef="#br0" timeOffset="126376.74">14974 13936 589 0,'-13'7'-2'16,"0"-5"7"-16,1 1-3 16,3 6-2-16,0 5-6 0,0 8 5 15,-1 10 0-15,0 6 2 16,-2 13-2-16,0 14 0 16,0 7 2-16,2 9-6 15,1 5-5-15,3-3 1 16,6-2 6-16,3-9-1 0,14-18-1 15,5-14 2-15,7-16-1 16,5-19-1-16,5-5 8 16,4-26 24-16,4-13-6 15,3-9-4-15,2-8-6 16,2-2-7-16,-2-3-1 16,2 2-2-16,-6 5-1 0,-2 6-20 15,-11 9-30-15,-8 9-89 16,-14 10-115-16</inkml:trace>
  <inkml:trace contextRef="#ctx0" brushRef="#br0" timeOffset="127521.66">15191 16374 77 0</inkml:trace>
  <inkml:trace contextRef="#ctx0" brushRef="#br0" timeOffset="127912.2">15158 16312 7 0,'-8'-22'38'15,"-4"-3"28"-15,0-2-12 16,0 1-14-16,-3-2 16 0,1 2-16 16,-2 1-14-16,5 4 2 15,-1 3-6-15,2 7 0 16,3 1 1-16,4 5 3 15,3 5-11-15,0 0-11 16,0 7-4-16,5 11 0 16,4 11 1-16,6 7 1 0,2 11-2 15,5 4 0-15,5 3 1 16,5 5-1-16,6-4 0 16,7-4 2-16,3-2 2 15,6-6-3-15,2-9 2 16,-2-10 0-16,3-5 0 0,0-12 2 15,3-7-1-15,-3-2 6 16,4-18-1-16,2-8-3 16,0-3 2-16,3-6-3 15,-1-6-3-15,2 0 0 16,-2-3-2-16,-4-3 1 0,-4-2-2 16,-5-2 3-16,-7-5-3 15,-4 5 2-15,-7-3 0 16,-2 3-5-16,-3 3-16 15,-9 2-29-15,-8 4-44 16,-6 4-108-16</inkml:trace>
  <inkml:trace contextRef="#ctx0" brushRef="#br0" timeOffset="128193.45">16322 15743 533 0,'0'0'6'16,"11"0"-17"-16,14 0 6 15,11 3 10-15,13 6-3 0,8 8-1 16,3 7-1-16,1 14-2 16,-8 14 3-16,-6 13-14 15,-15 15-17-15,-12 11 21 16,-13 2 8-16,-8 2-3 15,-21 0 4-15,-16-6 0 16,-7-4 3-16,-7-10 0 0,-2-4 1 16,0-11-4-16,5-18-57 15,3-15-202-15</inkml:trace>
  <inkml:trace contextRef="#ctx0" brushRef="#br0" timeOffset="129372.26">15665 17611 539 0,'0'-24'-24'15,"0"6"26"-15,-3 8 4 16,-5 0 14-16,-4 3-2 15,-5 1 1-15,-4-2-4 16,-6 4-6-16,-7 4 0 16,-6 6-2-16,-1 15-7 0,0 14-2 15,1 7 3-15,6 8 0 16,11 3-1-16,10 3 2 16,13-3 0-16,2-6-3 15,20-3 0-15,12-3-1 16,8-3-9-16,7-8-6 0,9-7 0 15,1-3 4-15,4-4 3 16,0-5 8-16,-2-4-3 16,-5 2 7-16,-3 2-2 15,-6 3 1 1,-6 4 1-16,-2 3 0 16,-10 4-1-16,-2 5 1 15,-8 4-1-15,-11 4 5 0,-4 1 0 16,-4 6 2-16,-11-2 2 15,-11-3-2-15,-3-4 1 16,-4-11 7-16,-2-11-1 16,2-12 0-16,-3-9-8 15,1-25-8-15,3-14-4 0,1-15-26 16,5-13-3-16,5-6 4 16,8 2-8-16,9 6 2 15,0 8 7-15,6 16-15 16,5 7-36-16,1 11-73 0</inkml:trace>
  <inkml:trace contextRef="#ctx0" brushRef="#br0" timeOffset="129716.02">16112 17408 604 0,'-7'0'12'16,"4"-3"-12"-16,3 3-3 16,1 4-18-16,19 10 16 15,5 11 3-15,12 7 2 16,2 12-1-16,7 12-1 0,1 8-5 15,-2 8-1-15,2 0 6 16,-5 1 2-16,-2-4-2 16,-4-4 4-16,-3-7-2 15,-5-7 2-15,-7-10-1 16,-2-10-1-16,-5-12-34 0,-8-17-66 16,-6-7-118-16</inkml:trace>
  <inkml:trace contextRef="#ctx0" brushRef="#br0" timeOffset="130090.94">16139 17555 518 0,'-9'-25'0'0,"0"-7"-5"0,7-7 1 15,4-6 7-15,18-7-4 16,12-1 3-16,9-4 1 16,15 3 0-16,8 8 0 15,7 9 3-15,4 10-6 16,-1 18 0-16,-2 9-21 16,-9 25-21-16,-9 11-9 0,-10 10 26 15,-10 8 23-15,-10 3 5 16,-10-4 23-16,-11 6 17 15,-3-1 8-15,-14 5 0 16,-6-1-18-16,-2 2-15 16,-5 3-1-16,1-7-2 0,6-5-7 15,3-8-5-15,4-12-3 16,6-10-8-16,0-9-41 16,3-16-66-16,1-10-175 15</inkml:trace>
  <inkml:trace contextRef="#ctx0" brushRef="#br0" timeOffset="130465.91">17121 16861 641 0,'11'-36'-2'15,"-8"8"1"-15,2 8 2 16,-3 8 0-16,-2 8-2 15,-2 4-13-15,-13 24 11 0,-5 15 8 16,-6 20-5-16,-5 17 4 16,1 12-2-16,-1 13-1 15,6 5-1-15,3 1 1 16,10-1 0-16,6-6-2 16,6-9 3-16,0-14-1 15,9-20 1-15,7-19 2 0,2-19-3 16,9-19 2-16,6-11 5 15,6-22 7-15,10-16-5 16,2-9-3-16,7-9-7 16,-2-2 2-16,-1-1-19 15,0 7-19-15,-9 4-5 0,-1 12-7 16,-9 10-19-16,-6 9-48 16,-7 13-62-16</inkml:trace>
  <inkml:trace contextRef="#ctx0" brushRef="#br0" timeOffset="131090.88">16389 18834 520 0,'8'13'-2'0,"-2"-5"0"0,3 1 1 16,3-1 6-16,5 0-5 16,2-4 0-16,8-3 0 15,4-1 13-15,5-3 2 16,4-11 0-16,2-6 0 16,7-6 6-16,3-9-21 0,3-5 6 15,5-12-3-15,10-5-2 16,11-11-1-16,2-5 1 15,7-6 0-15,3-3 0 16,2-1 0-16,0-1-2 16,-5 0 1-16,0 0 1 15,1 5 0-15,-1 0-1 0,-4 9 0 16,0 2 1-16,-5 4 0 16,-4 7 2-16,-6 5 5 15,-7 10-2-15,-6 4 1 16,-10 3 2-16,-9 12-4 0,-7 6-1 15,-12 4-2 1,-5 4 8-16,-8 6-2 0,-2 1 3 16,-5 2 1-16,0 0-6 15,0 0-1-15,0 0-5 16,0 0-4-16,0 0-23 16,0 0-16-16,0 0-43 0,0-10-180 15</inkml:trace>
  <inkml:trace contextRef="#ctx0" brushRef="#br0" timeOffset="146498.53">9055 7290 222 0,'-10'-11'9'0,"-3"0"-5"0,2 2 5 15,1 2 5-15,-2 0-1 16,2 0-2-16,-1 2 0 15,-2-1 8-15,3-1 2 16,-3 4-8-16,6 1 2 16,0 2-1-16,2 0-5 0,3 0-4 31,2 0-4-31,0 5-2 16,0 2 1-16,0 4 0 15,3 0-1-15,6 5 1 0,-2 0 1 16,4 2-2-16,0 1 3 15,1 1-2-15,3-2 0 16,0-2-2-16,6-2 0 16,4-5-3-16,4-2 5 15,5-5-8-15,5-2 10 16,6 0 7-16,0-7-12 16,2-6 10-16,1-1-7 0,-1-2 2 15,-1-2-3-15,-4 0 2 16,-1-3 3-16,-2-1 3 15,1 3 8-15,-2-2-5 0,1 1 0 16,-5 0-5-16,0 4-1 16,-3 0 0-16,-4 4-1 15,-4 1 1-15,-7 2-1 16,-1 3-2-16,-1 3 1 16,1-1-1-16,0 1 0 15,7-1-1-15,7 2-1 16,9-4-37-16,-1-2-59 0,2-8-47 15</inkml:trace>
  <inkml:trace contextRef="#ctx0" brushRef="#br0" timeOffset="158894.93">17811 11941 316 0,'0'0'-3'0,"0"0"21"15,0 0 0-15,0 0-11 0,0 0-15 16,0 0 8-16,0 0 6 16,0 0-2-16,0 0-2 15,0 0-1-15,0 0 1 16,1 0-2-16,4 0-2 15,2 0-13-15,3 0 14 0,5-1 1 16,1-6 4-16,9 0-6 16,-1-4 4-16,0 2 0 15,3-4 2-15,0 3-6 16,-5-1 7-16,-5 3-3 16,-2 2-1-16,-6 2 1 15,-4 3-2-15,-3-1 12 0,-2 2 17 16,0 0 8-16,0 0-31 15,-11-5-39-15,-10-15-220 16</inkml:trace>
  <inkml:trace contextRef="#ctx0" brushRef="#br0" timeOffset="161772.94">2298 12801 226 0,'-18'-19'38'16,"4"1"18"-16,1-2-13 16,1 3-24-16,2 1-2 15,1 1 3-15,2 4-5 16,2 4 0-16,0 4-1 0,3 1 10 16,0 2-6-16,2 0-15 15,0 5-4-15,7 6-2 16,4 5 3-16,6 4 0 0,2 3 1 15,2 7-1-15,7 8 0 16,2 6 1-16,6 8 0 16,-4 7 3-16,4 7 0 15,3 4 1-15,-2 5-3 16,4-3 1-16,0 2-3 0,2-5 1 16,-3-4 1-16,-3-7 0 15,-3-10-9-15,-9-7-44 16,-10-16-16-16,-11-16-46 15,-4-9-98-15</inkml:trace>
  <inkml:trace contextRef="#ctx0" brushRef="#br0" timeOffset="162182.09">2208 12896 245 0,'-14'-14'1'16,"1"-3"25"-16,5 0 5 16,0 1 4-16,6-2-24 0,2-2 1 15,0 4-2-15,0-4 0 16,11 3 2-16,7-5 0 15,11 3 1-15,12-4-2 16,11 1 5-16,11-1-8 16,7 7-1-16,9 9-3 0,2 7-3 15,-6 12 0-15,-10 20-4 16,-8 11 2-16,-16 12-1 16,-14 6 5-16,-15 4 2 15,-9-3-4-15,-3 0 2 0,-2-3 8 16,-7-4 3-16,0-5-5 15,-1-1-5-15,3-9-2 16,1-4-2-16,2-7-17 16,1-12-87-16,-3-17-104 15</inkml:trace>
  <inkml:trace contextRef="#ctx0" brushRef="#br0" timeOffset="162494.59">3047 12357 504 0,'-17'-23'-21'0,"-4"7"21"15,-2 5 1-15,3 4 4 16,1 7-5-16,-2 5 1 16,3 17-1-16,1 15-1 0,0 13-2 15,7 15 6-15,4 8 1 16,6 9 2-16,4 3 1 15,12 1-2-15,9-8-5 16,4-10 3-16,3-11-2 16,2-15-2-16,3-21-1 0,2-20 1 15,-3-9 4-15,-1-28 1 16,1-14 3-16,-4-11-7 16,-1-6 4-16,-2-5-5 15,-6 5-74-15,-6 4-91 16</inkml:trace>
  <inkml:trace contextRef="#ctx0" brushRef="#br0" timeOffset="162947.71">2433 14558 497 0,'0'0'6'0,"3"11"-10"16,8 9 0-16,10 14 1 15,6 9 0-15,7 13 2 16,10 8 0-16,2 1 2 15,2 0 6-15,-1-4-1 0,1-5-2 16,0-8-3-16,-3-9 0 16,-6-7-8-16,-10-7-74 15,-9-13-155-15</inkml:trace>
  <inkml:trace contextRef="#ctx0" brushRef="#br0" timeOffset="163213.63">2706 15762 479 0,'3'13'6'0,"-3"-13"-10"16,4 0-9-16,3-9 10 15,4-5 5-15,1-9 3 16,5-7 7-16,0-12 4 15,7-10-1-15,3-12-1 0,3-5-6 16,3-8-5-16,4-5 3 16,1 8-7-16,-6 7-1 15,-3 11-1-15,-7 14-41 16,-12 10-73-16,-10 9-52 16</inkml:trace>
  <inkml:trace contextRef="#ctx0" brushRef="#br0" timeOffset="163541.72">2134 15098 375 0,'8'-15'1'0,"-4"-9"24"16,3-4-8-16,3-8 6 0,5-8-4 16,1-10-8-16,7-3-1 15,2-3 0-15,6-4-2 16,0 8-5-16,1 4-1 15,-2 9-2-15,-4 8-16 16,-5 8-57-16,-5 4-126 16</inkml:trace>
  <inkml:trace contextRef="#ctx0" brushRef="#br0" timeOffset="164010.44">2811 14525 534 0,'8'12'-2'0,"3"6"-8"15,9 5 4-15,6 6 4 16,11 6 2-16,2-1-1 0,3 4 0 16,-1-5 2-16,-6-3-1 15,-6-5 0-15,-8-5 0 16,-8-5 0-16,-4-7 0 15,-6-2 1-15,-3-6 3 16,-7 0 6-16,-9-6 4 16,-5-7-7-16,-6-11-7 0,-5-10-3 15,-1-4 2-15,-1-8 1 16,4 1 1-16,3 0-9 16,5 2 1-16,8 4 6 15,6 3 0-15,6 7 0 16,2 2 4-16,0 4 9 0,12 3-5 15,7 3-6-15,6 2 0 16,7 7 3-16,8 8-3 16,5 0-1-16,-2 10 0 15,4 13 4-15,-4 6-4 16,-6 5 0-16,0 2 0 0,-5-4 0 16,-1-6-19-16,-7-6-14 15,-2-13-18-15,-7-7-88 16,-10-27-75-16</inkml:trace>
  <inkml:trace contextRef="#ctx0" brushRef="#br0" timeOffset="164791.64">3181 13683 347 0,'-5'-18'87'15,"0"9"-72"-15,3 5 2 16,2 4-15-16,2 4-5 0,10 10-2 15,6 13 5-15,6 6 5 16,8 16-4-16,6 6 2 16,3 4-2-16,2 1 0 15,0-2 0-15,-2-10 1 0,-3-9-2 16,-5-10 2-16,-6-13-4 16,-10-7 2-16,-4-8 0 15,-8-1 4-15,-5-5 3 16,-9-11 8-16,-12-7-8 15,-8 0-4-15,-7-4-3 0,-6 2-1 16,5 4 1-16,1 6-1 16,4 8 1-16,8 7 13 15,7 11-11-15,0 16-5 16,7 12 0-16,0 11 4 16,3 11-2-16,7 1 2 15,0 4-1-15,9-4 1 0,9-6-1 16,6-10-1-16,3-12 1 15,2-11-1-15,1-14-5 16,-1-9 3-16,3-11 2 16,-6-17 1-16,-2-15-7 15,-4-4-8-15,-8-6 10 0,-6-1 3 16,-6 3 3-16,-4 1 0 16,-8 3 1-16,-6 7-2 15,2 7 2-15,1 6 0 16,3 10 7-16,5 6 8 15,2 4 1-15,5 7 3 16,0 0-24-16,5 11-8 0,9 3 6 16,6 6 8-16,5 3-1 15,4 0-1-15,2 0-1 16,-4-5 0-16,0-4 1 16,-1-7-2-16,-6-5-3 15,-8-2 0-15,-5-14 4 0,-7-9 4 16,0-8 3-16,-9-8-5 15,-10-7-1-15,-3-8-7 16,-3-1-11-16,3 1-11 16,3 4 14-16,4 11 12 15,5 9 5-15,6 10 12 0,4 11 5 16,0 8-2-16,5 1-22 16,11 15-2-16,4 10 8 15,7 7 1-15,7 6-1 16,5 7 0-16,3 1-2 15,5-2 0-15,-2 1 1 0,-6-6-21 16,-12-12-94-16,-15-16-226 16</inkml:trace>
  <inkml:trace contextRef="#ctx0" brushRef="#br0" timeOffset="164947.92">3522 13625 503 0,'0'8'2'0,"0"0"-12"0,13 1-36 15,5 0-50-15,2 2-70 16</inkml:trace>
  <inkml:trace contextRef="#ctx0" brushRef="#br0" timeOffset="165215.57">3812 13383 450 0,'-11'-7'7'15,"4"7"3"-15,5 0-3 16,2 14-12-16,3 8 5 15,9 12-2-15,3 4 3 16,5 5 1-16,4 4-2 0,-1-8 0 16,0-5 1-16,1-15-3 31,-5-13-46-31,-2-8-32 16,-9-21 16-16,-3-15-109 15</inkml:trace>
  <inkml:trace contextRef="#ctx0" brushRef="#br0" timeOffset="165386.69">3875 13274 397 0,'-5'-9'71'16,"5"8"-25"-16,3 1-37 15,14 15-11-15,7 6 7 16,7 3 1-16,6 4-4 0,7 3 0 16,0-5-1-16,3-6 0 15,-1-5 1-15,0-9-3 16,-7-6-5-16,-8-9-21 15,-11-10-47-15,-12-11-88 16</inkml:trace>
  <inkml:trace contextRef="#ctx0" brushRef="#br0" timeOffset="166402.22">3941 15288 64 0,'-20'-5'15'15,"-1"3"-3"-15,-2 2-1 16,-5 0 7-16,1 0 11 16,-1 0-1-16,-3 0-3 15,2-6-4-15,2-3 1 0,6-8 5 16,-1-1 36-16,6-7-21 15,5 0-13-15,1 2-3 16,7-1-6-16,-4 8 0 16,6 6-8-16,-1 0-5 15,0 7 1-15,2 3 3 0,0 6-7 16,12 13-11-16,8 13 7 16,11 11-1-16,9 11 4 15,8 5 4-15,6 3 2 16,-1-7-6-16,-6-7-2 15,-5-6 1-15,-8-18-2 16,-11-4 2-16,-6-9-2 0,-10-6 1 16,-7-5 5-16,-11-2 51 15,-11-12-21-15,-8-9-32 16,-8-8-6-16,-9-9-12 16,-1-7 3-16,-1-5-4 0,3 1 6 15,4 2 12-15,12 4-4 16,7 7-2-16,6 4 3 15,7 5 2-15,8 4-2 16,2 4-2-16,0 1 3 16,9 4-1-16,5 0-1 15,6 5 1-15,5 4-1 0,9 5 0 16,9 2 1-16,8 14-2 16,1 12 3-16,1 4-1 15,1 6 0-15,-5-1-1 16,-4 1-3-16,-13-7-3 15,-7-8 1-15,-6-7 4 0,-16-6 2 16,-3-8 5-16,-10 0 9 16,-14-13-1-16,-6-9-11 15,-6-6-1-15,-6-9 0 16,3-5-1-16,3 2-1 16,7 0 2-16,9 6 1 0,8 8-3 15,7 4 0-15,5 8 1 16,0 3-2-16,8 2-2 15,4 2 1-15,10 3 0 16,4 3 3-16,6 1-1 16,5 0 2-16,7 11-1 15,2 4-1-15,3 9 2 0,-1 4-1 16,-1 2 2-16,-6 5-3 16,-3-2 1-16,-4-2 1 15,-9-8 0-15,-3-7-2 16,-5-9-23-16,-4-7-18 15,-7-9-14-15,-6-16-37 0,-4-7-114 16</inkml:trace>
  <inkml:trace contextRef="#ctx0" brushRef="#br0" timeOffset="167480.31">4228 14802 379 0,'-14'-15'11'0,"1"4"19"0,4 5 10 15,6 2-5-15,1 3-11 16,2 1-5-16,0 4-17 15,7 13-10-15,11 4 11 16,8 5-5-16,0 5 4 16,4-3 0-16,4 0-2 0,0-4 0 15,-2-9 2-15,-2-5-4 16,-1-9 3-16,-4-1-3 16,-7-19-5-16,-8-10-4 15,-6-10 2-15,-4-7 5 16,-18-4-10-16,-5-4 13 15,-8 3 1-15,1 2 3 0,3 10-1 16,3 10 9-16,8 6 11 16,6 13-3-16,4 4 4 15,6 6-3-15,0 0-22 16,8 14-4-16,7 8 4 0,9 5 2 16,3 4 1-16,5 3 0 15,6-6-2-15,-1-5 1 16,2-6 0-16,-3-7-5 15,-9-6-3-15,-7-4-1 16,-8-8 5-16,-10-12 2 0,-2-8 10 16,-15-4-5-16,-9-9 0 15,-2-1-1-15,-3 2-1 16,2 2-1-16,4 4 1 16,3 9 0-16,7 10 4 15,5 2 0-15,6 9-2 16,2 4-7-16,0 0 0 0,9 12 1 15,5 5 0-15,6-1 5 16,3 1-1-16,8 0-1 16,-2-9 1-16,1-4-3 15,-3-4-3-15,-4-14-4 0,-8-9 5 16,-7-8 7-16,-8-6 0 16,0-4-2-16,-12-4 1 15,-11-1 0-15,-3-1-2 16,-4 1 0-16,-1 0 1 15,1 3-4-15,3 4 3 16,1 7-1-16,9 6 2 0,4 7 0 16,6 10 2-16,3 3 3 15,4 6-3-15,4 0-11 16,11 11 4-16,4 5 4 16,8 7-1-16,3 4 1 15,3 4 0-15,2 3 1 16,2-4-1-16,1 2 1 0,-4 0-1 15,1-4 0-15,-1 1 0 16,-3-4 0-16,-4-2 0 16,0-3-4-16,-5-2-2 15,-6-4 6-15,-2-5-1 0,-3-2 2 16,-4-3 0-16,-4-1-1 16,-3-3 1-16,0 0 2 15,0 0-1-15,-7 0 2 16,-5-2-5-16,-6-6 4 15,-2-5-3-15,-5-3 1 0,2-2 0 16,-1 0 0-16,2 1-2 16,7-3 2-16,0 0-1 15,3-1-1-15,1 1 1 16,3-3-1-16,3-2 2 16,2 0 0-16,3 0-2 15,0-2 1-15,7 4-1 16,7-2 0-16,8 7-2 0,3 6 2 15,3 10 0-15,3 2 1 16,-1 18-3-16,-2 9-1 16,-3 6 0-16,-5 9 3 15,-4 4 2-15,-3 0 2 0,-5 4-4 16,1-5 4-16,-4-8-2 16,1-10-18-16,-2-12-44 15,-2-15-64-15,0-18-124 16</inkml:trace>
  <inkml:trace contextRef="#ctx0" brushRef="#br0" timeOffset="168120.87">5056 13798 357 0,'-10'-10'6'15,"-4"-3"4"-15,2 6 19 16,-2 2 7-16,1 5 4 15,1 0-12-15,2 12-4 16,3 4-11-16,7 11-7 16,0 5-4-16,6 2 0 0,8 2 1 15,2-1-6-15,4-3 3 16,0-5 2-16,-1-7-4 16,0-7-5-16,-5-8-14 15,-1-5 6-15,-4-9 10 16,-4-11 5-16,-5-8 2 15,0-6-3-15,-5-4-9 0,-9-3-3 16,-1 4 9-16,-3 1 4 16,2 9 1-16,5 8 14 15,2 6 10-15,7 6-3 16,2 5-2-16,0 2-17 16,2 4-1-16,11 6-2 15,2 3-1-15,6 3 0 0,2 2 2 16,1-5-1-16,2-1-1 15,-1-3-3-15,0-4-2 16,-1-5 1-16,-7 0 4 16,0-1 1-16,-8-10 0 0,-4-5 4 15,-5-6-1-15,-4-3 2 16,-9-5 1-16,-8-6-3 16,0-3-2-16,-2 0 1 15,-2 0 0-15,3 6 0 16,3 3 0-16,6 10 3 0,4 0 0 15,4 12 5-15,3 7 0 16,2 1-4-16,0 0-12 16,7 6 0-16,5 10 4 15,1 2 2-15,5 1 1 16,2 5 1-16,2-6-1 16,0-2-3-16,3-2-7 15,1-7-15-15,1-5-16 0,-6-2-28 16,-6-2-99-16</inkml:trace>
  <inkml:trace contextRef="#ctx0" brushRef="#br0" timeOffset="168277.1">4895 13330 502 0,'-19'-1'-1'0,"4"-2"26"0,6 1 1 16,4 2-13-16,5 0-13 15,0 10-4-15,5 0-49 16,-2-2-78-16</inkml:trace>
  <inkml:trace contextRef="#ctx0" brushRef="#br0" timeOffset="170230.12">5367 11728 386 0,'0'-14'-25'0,"0"4"25"16,3 7-5-16,7 1 9 0,0-1-1 15,-3 3-3-15,0 0 0 16,-3 0 0-16,0 0-2 16,-4 0 0-16,0 0 3 15,2 0 8-15,-2 0 3 16,0 0 3-16,0 0 3 0,0 0-2 16,0-2 1-16,0-3-4 15,-4-2-2-15,-2-1-2 16,3 1 2-16,-1 0 2 15,-1 1-4-15,3 3-1 16,-1 1 0-16,3 0 4 0,0 1-6 16,-2 1-3-16,2 0-3 15,0 0 1-15,0 0-1 16,-2 0 5-16,0 0 1 16,1 0 1-16,1 0-1 15,-2 0 0-15,0 0-1 16,2 0 1-16,0 0-4 0,2 5-7 15,8 11 2-15,6 8 0 16,8 7 2-16,4 11 0 16,6 4 1-16,5 5 0 15,0 3 1-15,-1-1-1 0,-3-5 1 16,-2-6-3-16,-8-9-17 16,-7-6-14-16,-6-10-4 15,-10-11-15-15,-2-6-81 16</inkml:trace>
  <inkml:trace contextRef="#ctx0" brushRef="#br0" timeOffset="170509.53">5465 12685 558 0,'0'0'-18'0,"3"-10"33"15,0-6-8-15,8-8 3 0,3-10-1 0,6-5-5 16,5-7-2-16,4-4-1 16,0 0-1-16,-1-2-4 15,-2 6-73-15,-5 1-15 16,-8-1-17-16,-10 1-46 15</inkml:trace>
  <inkml:trace contextRef="#ctx0" brushRef="#br0" timeOffset="170728.23">5051 11970 420 0,'-11'8'30'15,"8"-8"-15"-15,3-5-21 16,10-8 7-16,8-7 19 16,3-5-4-16,5-5-2 0,1-8-4 15,2-1 0-15,3-4-1 16,0-3-6-16,4-2-2 16,-2-2-27-16,-2-2-120 15</inkml:trace>
  <inkml:trace contextRef="#ctx0" brushRef="#br0" timeOffset="171165.69">5755 11732 421 0,'0'12'23'0,"3"0"6"16,-3-7-16-16,2 1-10 15,5 5-3-15,4 1 0 16,5 8 2-16,4 6 0 16,4 2 0-16,2 2-2 0,1 2 0 15,2 0 1-15,-2-4-1 16,-9-4-11-16,-4-6-4 16,-4-8-3-16,-5-7 13 15,-5-3 9-15,-6-8 21 16,-8-14-8-16,-3-7-7 15,-2-13-8-15,-3-5 7 0,2-6-1 16,3-1-4-16,6 3-4 16,2 1 3-16,5 9 3 15,2 11 5-15,2 8 2 16,4 12-7-16,5 6-3 0,5 4-2 16,5 9-5-16,5 7 6 15,3 7 1-15,5 2-2 16,4 2 4-16,1-2-4 15,-1-2-1-15,1-8-24 16,-6-12-21-16,-6-6-70 0,-9-23-72 16</inkml:trace>
  <inkml:trace contextRef="#ctx0" brushRef="#br0" timeOffset="171918.97">6089 11048 478 0,'-8'-16'9'16,"1"7"36"-16,5 7-21 16,2 2-19-16,7 11-14 15,10 8 0-15,8 10 8 0,6 9 3 16,1 1 0-16,4 3-1 16,-2 0-1-16,-2-3-9 15,-5-10-20-15,-5-5 8 16,-8-9 4-16,-9-10 6 15,-5-5 4-15,-7-11 16 0,-10-8-4 16,-9-5-4-16,-2 0 0 16,-1 2 0-16,-2 4 10 15,4 8 16-15,4 8 0 16,2 2-16-16,2 14-9 16,1 14-3-16,6 10-3 0,1 8 2 15,5 4 2-15,6 2-1 16,0-4 1-16,10-6 0 15,4-11-1-15,2-9 1 16,4-10-2-16,0-9 0 16,0-3 5-16,-1-15-1 15,3-8 0-15,-4-6-4 0,-6-4-10 16,-3-5 4-16,-7 2 7 16,-2-2 2-16,0 5 2 15,-2 2-3-15,-5 7 16 16,2 7 0-16,3 5-1 15,0 5 2-15,2 5-1 0,0 2-13 16,7 5-11-16,7 10 4 16,5 4 0-16,6 4 8 15,5 3-4-15,4-5 1 16,0 0 2-16,-3-10-3 16,-2-8-2-16,-4-3-8 0,-7-8 4 15,-5-18 7-15,-8-7 1 16,-5-8 0-16,0-6-10 15,-7-6-11-15,-10-3-9 16,-2 3 0-16,-4 1-3 16,-1 11 12-16,4 7 19 0,3 9 26 15,3 13 28-15,7 4-13 16,2 8-15-16,5 0-14 16,0 13-17-16,5 10 1 15,12 4 2-15,2 5 2 16,6 2 0-16,4 2 2 0,2-6-2 15,-1-5 0-15,1-7-3 16,-1-4-21-16,-1-5-21 16,-5-9-23-16,-5-2-69 15</inkml:trace>
  <inkml:trace contextRef="#ctx0" brushRef="#br0" timeOffset="172293.93">6819 10855 482 0,'-16'-11'1'16,"2"3"11"-16,5 4-3 15,2 4-6-15,2 0-8 16,1 18-4-16,2 3-2 0,1 8 0 15,1 3 7-15,0 2-4 16,1-6-19-16,6-4-1 16,4-10-32-16,-2-10-30 15,-2-4 5-15,-3-18 90 0,-4-9 2 16,0-6 0-16,0 0 31 16,-2 2 59-16,-6 5-35 15,3 7-22-15,0 7 6 16,1 7-6-16,4 5-14 15,0 7-29-15,4 15 3 16,9 6-1-16,4 8-35 16,3 0-72-16,0-1-140 0</inkml:trace>
  <inkml:trace contextRef="#ctx0" brushRef="#br0" timeOffset="172700.19">6218 12805 373 0,'0'3'3'0,"0"3"12"16,2 5-13-16,12 9 2 0,2 4 15 15,6 12 6-15,1 5-6 16,2 3-8-16,-1 3-8 16,1-2 1-16,-6-6-3 15,-1-5 0-15,-4-6-15 0,-6-10-46 16,-8-11-92-16</inkml:trace>
  <inkml:trace contextRef="#ctx0" brushRef="#br0" timeOffset="173184.53">6045 12900 502 0,'-29'-27'10'0,"5"2"10"15,8 0-1-15,7-2-4 16,4-2-12-16,5 1-4 16,0-4 3-16,12-6-3 15,8-1 1-15,6 0 0 0,7 0-2 16,1 4 1-16,5 7-8 15,-3 8 8-15,-2 17-3 16,-7 3-19-16,-5 16 3 16,-10 16 6-16,-7 8 10 0,-5 6 4 15,0 4 0-15,0-2 1 16,-5-2 4-16,2-7 4 16,3-6 0-16,0-10-1 15,3-11-6-15,10-8-6 16,5-4 3-16,9-5 2 15,3-10-1-15,8-3 7 0,2 2-7 16,-2 2-20-16,-1 2-15 16,-1 6 14-16,-2 3 14 15,-7 3 7-15,0 1 0 16,-7 10 1-16,-3 2 6 16,-3 3 4-16,-7 4 4 15,-4-1 1-15,-3 2 1 0,0 7 13 16,-9 0-13-16,-4 6-6 15,-4 3-7-15,0-3-1 16,2 0-2-16,-2-7-1 16,10-9-14-16,7-11-21 0,0-7-50 15,5-24-130-15</inkml:trace>
  <inkml:trace contextRef="#ctx0" brushRef="#br0" timeOffset="174384.73">6715 12477 535 0,'-15'-18'3'16,"-4"6"2"-16,4 4 2 15,5 6-2-15,1 2-3 16,4 10-8-16,3 12-8 16,2 11-3-16,0 6 16 0,2 5-2 15,8 3 4-15,4-2 0 16,0-6-2-16,-1-11-1 15,1-8-3-15,-4-11-1 16,0-9-6-16,0-6 2 16,-3-17 16-16,2-10-4 0,-4-7 0 0,1-4-1 15,-1-1 1-15,1 4-2 0,1 7 1 16,-2 4 8-16,3 10 5 16,0 6 4-16,1 6-9 15,3 8-7-15,-2 0-7 16,4 6 2-16,1 5 4 0,-3 3 2 15,5-1 0 1,-5-3-2-16,-1-5-4 0,0-3-14 16,-3-2-1-16,-3-12 15 15,-3-6 3-15,-2-7 0 16,0-2 0-16,-3 0 1 16,-6 4-1-16,2 6 2 0,2 2 14 15,-1 8 20-15,2 5-4 16,4 2-14-16,0 4-20 15,12 8-4-15,3 3 7 16,7-1 0-16,9 0-2 16,3-5 1-16,0-7-3 0,0-2-15 15,-2-13-9-15,-8-12 12 16,-6-7 12-16,-8-7 4 16,-4-5 1-16,-6-5 3 15,-6 1-5-15,-6 2 3 16,-8 1-1-16,2 9 2 15,-3 8-3-15,1 8 8 0,3 8 12 16,1 10-1-16,6 2-14 16,0 14-7-16,9 11-3 15,1 11 3-15,1 7 1 16,19 5 0-16,4 2 1 0,10 0-3 16,7 3 0-16,6-1 0 15,1 0-8-15,-1-2-4 16,-6-2-3-16,-5-2 9 15,-11-6 7-15,-6-7-1 16,-11-8-3-16,-2-5 9 16,-5-8 23-16,-1-10 5 0,0-2 15 15,0-16 4-15,0-16-33 16,0-18-20-16,0-11 2 16,0-14 2-16,6-7-23 15,-1 0-6-15,-1 6-4 16,0 8 13-16,-1 13 15 0,-3 15 6 15,0 12-3-15,0 12 1 16,0 8 1-16,-7 4-3 16,3 4 2-16,0 0-3 15,1 0-4-15,1 0-10 16,0 4 7-16,2-2 7 0,0-2 3 16,0 2-1-16,0-2-1 15,0 0 5-15,-1 0-4 16,-3 0 3-16,1-2-2 15,-3-4 2-15,-3-3-1 16,-2-1 1-16,1 1-3 16,-2-1 3-16,4 3-2 0,-1 2-2 15,4 1 7-15,0 2-3 16,5 2-2-16,0 0-4 16,7 7-6-16,6 2 9 15,8 0-2-15,4-2-1 0,1-7-21 16,-1 0-14-16,1-12-1 15,-6-9-3-15,-8-10-8 16,-5-6 26-16,-5-4 27 16,-1-6 8-16,-1 6 24 15,0 2 10-15,0 4-7 16,5 2-5-16,3 6-8 0,6 2-1 16,5 2-7-16,4 2-10 15,4-1-6-15,6 1-5 16,-3 2-60-16,-4-1-74 15</inkml:trace>
  <inkml:trace contextRef="#ctx0" brushRef="#br0" timeOffset="176576.32">5153 14598 341 0,'0'-6'-1'0,"0"-3"6"16,-7 2 11-16,2-4-5 0,-1 4-2 16,-2-1 0-16,2 0-3 15,-1-1-1-15,1 4-3 16,1 2 0-16,2 1 3 15,1 0-2-15,-1 2 6 16,3 0-8-16,0 0-3 16,0 0-3-16,0 4 4 0,0 4 2 15,3 5 2-15,0 1-3 16,1 2 1-16,-1 2 0 16,3 3 2-16,1 1-5 15,4 1 4-15,-1-1-4 16,9 3 2-16,0-2-1 15,4 2 0-15,4-3 0 0,4 3 2 16,1-3-1-16,4-1 1 16,-2-1 0-16,2-2-1 15,2-4 0-15,-2 2 0 16,0-5 0-16,3-2 0 16,-2 0 1-16,9-4-2 0,0-5 3 15,5 0 3-15,-1 0-3 16,2-2 1-16,2-6 0 15,0-2-2-15,-4 2 0 16,2-1 0-16,-3 0-1 0,-3 2 1 16,1-4-2-16,-7 0 1 15,-1-1 2-15,-1-3-2 16,1-6 4-16,2-1 2 16,-1-6 1-16,0-2-1 15,-1-2-5-15,-1-5 1 16,-3 2 0-16,2-4-1 0,-5 2 1 15,-6-1-1-15,1 1-1 16,-5-2 4-16,0 2-1 16,-6-3 2-16,0-1 2 15,-2-2-1-15,1 2-3 16,-3-6 0-16,2-1-4 16,-2-2 2-16,-2-5-1 0,3 0-1 15,-4-1 2-15,-2 3-1 16,0 5 1-16,-3 3-1 15,-4 12 1-15,0-2 1 16,0 9-1-16,-6-1 4 0,1 5 3 16,-2 3 0-16,2-4-1 15,1 5-2-15,1-2-3 16,1 2-1-16,2-3-2 16,-3 4 2-16,3 5-1 15,0-4 1-15,-1 8-1 16,-1 1 1-16,-2-1 0 0,1 3 0 15,-1 0 0-15,1 1 0 16,1 3 4-16,0-1-1 16,-1 2-3-16,3 0-1 15,0 0-1-15,0 0-59 16,0 0-32-16,0 0-106 0</inkml:trace>
  <inkml:trace contextRef="#ctx0" brushRef="#br0" timeOffset="177076.29">6629 13380 309 0,'3'0'-11'15,"-3"0"13"-15,2 0 1 0,4 0-2 16,5-6 5-16,1-3 17 16,5-4-13-16,3 0 1 15,2-5-10-15,7 1 1 16,2 0-2-16,-1 2 1 15,8 3 0-15,-2 2-2 0,4 4 4 16,-3 4-1-16,1 2 3 16,2 0-4-16,-3 12 0 15,-1 6-1-15,-2 2-1 16,-3 3 4-16,-3 2 2 16,-4 4 0-16,-7 2 4 15,0 2 6-15,-7 5-7 0,-3 2 0 16,-4 7-1-16,-3 1-2 15,-3 5 1-15,-11 4-1 16,-4 0-2-16,-5 2-1 16,-5 0 1-16,-5 0-1 15,-1-2-2-15,-2-7-29 0,-5-16-141 16</inkml:trace>
  <inkml:trace contextRef="#ctx0" brushRef="#br0" timeOffset="178060.58">5198 15898 178 0,'4'2'5'0,"-3"2"-11"16,5-1 6-16,1 1 0 16,1-1 1-16,2 2 1 15,-3-1 3-15,6-2 3 16,-2-1 5-16,2-1 17 0,6 0-19 15,3 0-1-15,0-4-3 16,4-7-2-16,2-4-2 16,5-1 0-16,1-2 1 15,4 0-1-15,3-4 7 16,2 0-4-16,4 2-6 0,1 2 1 16,1-1-1-16,-2-1 2 15,1-1-1-15,1-4 0 16,6-9 1-16,2-5 10 15,6-10 3-15,4-7-4 16,5-5-8-16,3-4-2 16,-1 1 0-16,4 0 0 0,-3 0-1 15,-4-1-1-15,-1 1 2 16,-4 2-2-16,1-4 3 16,-2 0 6-16,1-3 3 15,1-1 0-15,1-1 0 16,1-4-8-16,0 2 2 0,3 1-5 15,-2 7 2-15,-1-2-5 16,-5 8 4-16,1 1 1 16,-2-2-4-16,-2 2 6 15,0-1-2-15,0 0 1 0,-2-5 3 16,0 0-2-16,3 1-4 16,-1-3 2-16,0 2-1 15,-3 0 1-15,0 3-1 16,-4 2 2-16,0 7-1 15,-11 6-2-15,-4 9 2 16,-6 5-2-16,-12 8 1 16,-4 10 0-16,-11 5-2 0,-4 7-7 15,-2 2-52-15,-18 4-87 16</inkml:trace>
  <inkml:trace contextRef="#ctx0" brushRef="#br0" timeOffset="179156.81">5401 17105 151 0,'13'-25'25'15,"-1"0"-18"-15,1 3 11 16,1-3 2-16,3 0 0 16,0 0 13-16,5-2-20 0,0 0 3 15,2-2-5-15,3 1-4 16,2-4-1-16,1 0-3 15,4-2-2-15,0 2 0 16,3-2 0-16,1-5 0 16,-1-1 0-16,2-1 3 15,7-3-4-15,0-3-3 16,3-1 7-16,3-4-5 0,0-3 3 16,3 0-2-16,1-2-2 15,-2-2 1-15,1-3 3 16,3 3-4-16,-1-2 3 15,-1 1 1-15,-2-1 1 16,1 0-2-16,-1 1 4 0,1 2 4 16,-3 1 3-16,1 0-3 15,-1 2-5-15,-1-1 4 16,-3 6-4-16,-1 2-2 16,-2 2 1-16,-2 3 2 15,-3 2 1-15,0 0 0 0,1 0 0 16,0 1 1-16,0-2-2 15,2-1-4-15,-2 2 2 16,2-3-3-16,2 1-1 16,-4 3 2-16,3-1-1 15,-6 4 2-15,1-1-3 0,-5 1 1 16,2 5 0-16,0-4 0 16,2 3 0-16,3-1 2 15,-2-2-3-15,6-1 2 16,-2-1-1-16,1-1 0 15,-2 4 0-15,-1-3 0 16,0 2 0-16,-6 2 0 0,-1 2 0 16,0 0 1-16,-1 4-1 15,-1-5-1-15,-1 1 2 16,-1-2-2-16,2 0 2 16,1-1 0-16,1-3-1 0,0 1-1 15,-1 3 1-15,1 0-1 16,-2 2 0-16,-3 3 1 15,-6 6 1-15,-3 2 0 16,0 1-1-16,-8 8 0 16,-2-1 1-16,0 2-2 15,-3 4 2-15,-2 0-1 0,0 0 1 16,-1 3 3-16,-2 1 1 16,2-1-4-16,-4 3 1 15,0 1-2-15,0 0-5 16,0 0 5-16,0 0-3 15,0 8 4-15,0 6-18 0,0 4-43 16,-13 0-96-16</inkml:trace>
  <inkml:trace contextRef="#ctx0" brushRef="#br0" timeOffset="181452.33">6240 14512 293 0,'-24'7'5'16,"1"-3"6"-16,3-2 1 15,2-2-3-15,0 0-5 0,2 0-2 16,-2-4-3-16,2-2 4 15,0 1 3-15,0 3-5 16,1 2-1-16,1 0-2 0,3 0 7 16,2 0 2-16,2 4 3 15,2-2 4-15,5 2-5 16,0-1-3-16,0 1-1 16,0-3 4-16,0 3-5 15,0 2 3-15,3-2 0 16,3 4 3-16,-1-1-1 0,5 2-3 15,5-2 5-15,9-2-9 16,6-1-1-16,11-4-2 16,10 0 2-16,8-4 1 15,4 1 2-15,7 3-2 16,-7 0-1-16,-6 14-15 16,-9 4 9-16,-8 3 5 0,-14 3-2 15,-6-4 1-15,-9 4 7 16,-5-2 9-16,-2 4 12 15,-4 2 2-15,0 4-3 16,-4 2-10-16,-6-1-4 0,-2 0 2 16,0 2-5-16,-3-3-7 15,3-6 0-15,-5-12-43 16,2-14-200-16</inkml:trace>
  <inkml:trace contextRef="#ctx0" brushRef="#br0" timeOffset="193431.48">3478 16685 37 0,'0'0'8'0,"0"0"3"16,0 0-1-16,2 0-3 15,-2 0 12-15,0-2 29 16,0 0-11-16,0 0-22 0,-4-3-3 16,-1 0-9-16,0-7-45 15</inkml:trace>
  <inkml:trace contextRef="#ctx0" brushRef="#br0" timeOffset="194431.43">3347 16456 358 0,'-10'-2'-22'0,"0"2"27"16,3-2-4-16,2 1 0 15,-2-1 0-15,4 2 1 0,0-2 0 16,1 2 0-16,2-2 1 16,-2 2 0-16,2 0 0 15,0 0-3-15,0 0 4 16,-2 0 12-16,2 0 6 15,-1 0 2-15,-1 0-4 16,0 0-2-16,-1-1 2 0,1-1 0 16,-2 2-8-16,3-2-4 15,-2 2-1-15,1 0-4 16,2-2-3-16,0 2 0 16,0 0 0-16,-2 0-2 15,2 0 0-15,-1 0 1 0,1 0 1 16,0 0 1-16,0 2 2 15,0 0-3-15,0 1 0 16,0 1 0-16,0 1-1 16,1-1 2-16,3 0-2 0,4 4 3 15,1 3 0-15,6 3-2 16,5 10 2-16,7 4 0 16,4 8 0-16,10 10 6 15,1 10 4-15,6 4-10 16,2 12 1-16,3-3-2 15,-2 6 2-15,3-9-3 0,0-3 0 16,-4-12-27-16,-8-12-31 16,-15-17-101-16</inkml:trace>
  <inkml:trace contextRef="#ctx0" brushRef="#br0" timeOffset="194978.25">3753 16367 117 0,'-9'0'96'0,"1"0"-59"16,-1 0 10-16,2 0-13 15,0 0 12-15,1 0-26 16,3 0-5-16,-1 2 12 16,4 4-6-16,2 7-19 0,11 7-1 15,5 9-2-15,7 6 11 16,7 6 0-16,4 2-9 15,0-2-1-15,2-2 1 16,0-5-1-16,-4-7-2 16,-6-7 1-16,-2-12-1 0,-11-4-3 15,-5-4 3-15,-6-10 13 16,-4-15 15-16,-7-4 1 16,-7-5-8-16,-6-7-7 15,-4 0-5-15,-1 2-5 16,-6-1 0-16,1 8 0 0,-3 6-3 15,1 6 4-15,-2 6 0 16,3 6-7-16,4 5 6 16,6 3-5-16,2 0 3 15,9 2-25-15,8 4 6 16,2 6-51-16,9-7-81 16,9 0-139-16</inkml:trace>
  <inkml:trace contextRef="#ctx0" brushRef="#br0" timeOffset="195248.01">4268 16387 506 0,'-8'0'5'0,"1"0"10"0,2 0 1 16,3 0-7-16,2 0-7 15,0 0-3-15,-1 0-43 16,-6 0-99-16</inkml:trace>
  <inkml:trace contextRef="#ctx0" brushRef="#br0" timeOffset="195544.85">4099 15969 576 0,'-9'-14'-48'16,"1"0"49"-16,3 1-7 0,5 7 8 16,0 2 1-16,5 4-5 15,5 0-3-15,7 8 2 16,5 14 2-16,4 5 2 16,4 6 4-16,2 7 2 15,2 3 2-15,0 3-2 0,-1-2-3 16,1 3-2-16,-4-6-1 15,1 0 1-15,-1-6-2 16,-3-2-21-16,0-10-41 16,-8-9-61-16,-9-10-49 15</inkml:trace>
  <inkml:trace contextRef="#ctx0" brushRef="#br0" timeOffset="195857.38">4401 15772 476 0,'-9'-15'17'0,"-2"8"13"16,4 6 0-16,0 1-15 0,0 0-11 15,-1 10-6-15,1 3 1 16,3 2 0-16,4 5 2 16,0-2-3-16,9 0-1 15,10-6-11-15,0-1 5 16,4-5 0-16,8-5 5 15,-4-1 2-15,2 0 4 0,-2 0-2 16,0 0 1-16,-8 0 0 16,-1 3-2-16,-1 8 1 15,-8 3 0-15,-2 3 2 0,-6 2-1 16,-1 5 1-16,0-2 2 16,-7-3-21-16,-9-7-55 15,-3-12-87-15</inkml:trace>
  <inkml:trace contextRef="#ctx0" brushRef="#br0" timeOffset="196013.59">4357 15625 463 0,'-2'-14'122'16,"2"-6"-121"-16,0-5 11 15,8-2-12-15,8-3 2 16,2-4-1-16,3 0 0 0,5-2 0 15,-5 1-54-15,-1-2-106 16</inkml:trace>
  <inkml:trace contextRef="#ctx0" brushRef="#br0" timeOffset="196904.16">5180 16685 269 0,'-16'1'-2'0,"3"8"5"0,3-9 9 15,4 0 1-15,5 0-7 16,-1 0-5-16,2-3 4 15,0 1-5-15,0 0 6 16,0 2-1-16,2 0-2 16,5 0 6-16,3 0 0 0,5 0 0 15,4 0 1-15,6 0-2 16,6 2-2-16,5-2-3 16,6 0-1-16,2 0-1 15,5-2 2-15,4-7-3 16,5-5-2-16,1-4 5 15,4-5-3-15,0-7 0 0,1-5 0 16,2-2 3-16,2-4-3 16,-4-7-1-16,1-5 2 15,-2-8-6-15,3-2 5 16,-3-6 4-16,5-8-2 0,1-2-1 16,2-2 3-16,-1-3-3 15,3-2 3-15,0 0-3 16,-2 1-1-16,0-1 2 15,-1 4 3-15,-4 2-4 16,-1 0 1-16,-4 5 7 16,-4 0 0-16,-3 7-2 0,0 0 2 15,-7 2-4-15,-3 1-2 16,2-2 1-16,-5-2-4 16,0-4 4-16,0-4 2 15,0 0-3-15,1 6 1 0,-4 10-1 16,-4 8-3-16,-9 8 0 15,-2 15-11-15,-12 10-43 16,-7 10-69-16,-4 2-85 16</inkml:trace>
  <inkml:trace contextRef="#ctx0" brushRef="#br0" timeOffset="197294.78">7535 14293 393 0,'-2'0'-7'0,"0"0"2"0,2-6-8 16,5-5 14-16,7-1-2 15,9-4 4-15,-1 0-3 16,7-3 1-16,6-1-2 16,5 0 12-16,7 0-4 15,4 3 0-15,-2 2-1 16,6 10-1-16,-7 5-6 0,-4 3 0 16,-8 17-2-16,-10 10 3 15,-12 12-1-15,-11 8 13 16,-2 7 7-16,-19 5 0 15,-9 4-2-15,-5-2-1 16,-2-8-10-16,4-10-1 0,1-18-14 16,8-26-70-16</inkml:trace>
  <inkml:trace contextRef="#ctx0" brushRef="#br0" timeOffset="198013.44">8339 12344 508 0,'-10'-15'-1'0,"3"-2"-1"15,6 5 4-15,1-1-3 16,0 6-2-16,0 4 3 16,0 1-2-16,5 2-10 0,3 2 7 15,2 7 3-15,2 5 2 16,3 2 4-16,3 4 2 15,3 1-2-15,5 4 4 16,1 2-4-16,9 3 1 16,-1 2-1-16,3 4-1 0,4 1-1 15,-1 3-1-15,1 1 2 16,2-2-1-16,-3 2-1 16,1 2-1-16,-5-4 0 15,1 1 1-15,-2-12-1 16,-4-8-34-16,-10-17-75 15,-12-12-211-15</inkml:trace>
  <inkml:trace contextRef="#ctx0" brushRef="#br0" timeOffset="198640.45">8697 11876 488 0,'-20'0'-6'15,"-2"0"4"-15,2 0 0 0,7 9 0 16,3 0 2-16,2 5-2 16,3-2 1-16,5 4 0 15,0 1 1-15,13-2-2 16,6 0 2-16,8-5-6 16,7 0 0-16,8-5 6 0,4-5 4 15,5 0-2-15,2 2 3 16,3 2-3-16,-2-2 1 15,-3 7 2-15,-5 4-1 16,-2 3 3-16,-10 3-1 16,-6 5 5-16,-7 1-1 0,-6 0-5 15,-8 3 1-15,-7-1 5 16,0 1 1-16,-14 4 2 16,-11 3-10-16,-6 0-1 15,-6-3-2-15,-7-2 0 16,-2-8-1-16,-3-11-8 0,-3-11-21 15,2-10-40-15,-2-18-125 16</inkml:trace>
  <inkml:trace contextRef="#ctx0" brushRef="#br0" timeOffset="198848.26">8500 12041 549 0,'-5'-21'-2'0,"0"-6"4"16,5-1 4-16,0-9 0 15,9-6-4-15,6-6 2 16,7-4-2-16,0-4 0 16,1 0-2-16,0 5 1 0,-3 6-2 15,-1 6 1-15,-7 8-21 16,0 4-17-16,-2 8-10 16,-5 6-23-16,5-1-55 15,2 3-112-15</inkml:trace>
  <inkml:trace contextRef="#ctx0" brushRef="#br0" timeOffset="199645.09">9328 11782 493 0,'-5'0'10'0,"3"0"12"16,2 1-25-16,4 2-7 0,8 7 13 16,8 4-1-16,4 8-2 15,0 6 1-15,1 3 0 16,-1 7-9-16,-4 1-6 15,-4-3 5-15,-6-2 1 0,-4-7 4 16,-4-6 2-16,-2-7 2 16,0-6 0-16,-10-8 7 15,-2-8 12-15,-2-13-6 16,-4-8-8-16,-1-3-7 16,0-7 5-16,1 1-3 0,4 3 1 15,4 5-3-15,5 0 3 16,2 6 9-16,3 3 3 15,0 2-8-15,10 1-2 16,5 1-1-16,2 6-3 16,9 4 2-16,-1 4-3 0,4 3 1 15,-4 0-1-15,4 7 3 16,-7 2-2-16,0 0-1 16,-5 0-8-16,-3-5-4 15,-4-4 9-15,-7 0 4 16,-1-11-4-16,-2-9 10 0,-2-3 0 15,-6-8 0-15,1 3-2 16,-2-1-3-16,3 8 5 16,2 5 8-16,2 5-2 15,2 4-3-15,0 5-6 16,9 2-5-16,7 0 0 16,4 6 3-16,5 1 0 15,4 0 0-15,1-1 0 0,-3-5-21 16,0-1-2-16,-6-7 8 15,-2-13-15-15,-7-6 40 16,-7-8-6-16,-1-7 1 16,-3-1 9-16,-1-2 0 0,0 7 4 15,-1 3 0-15,-3 7 0 16,1 7 6-16,1 9-5 16,2 1-11-16,0 2-5 15,0 3-3-15,9 2-4 16,2 3-38-16,-6-2-38 0,-3 0-133 15</inkml:trace>
  <inkml:trace contextRef="#ctx0" brushRef="#br0" timeOffset="199785.69">9576 11223 616 0,'-2'-11'3'16,"0"-2"-2"-16,2 3-9 15,4-3 4-15,14 3-29 16,1-1-17-16,0-3-35 0,0-2-170 16</inkml:trace>
  <inkml:trace contextRef="#ctx0" brushRef="#br0" timeOffset="200254.42">9373 13122 449 0,'11'-14'-1'16,"3"-12"1"-16,10-6 5 15,6-11-1-15,4-7-9 16,4-4 6-16,5-6-4 16,3-5-1-16,3-6 2 15,4-4-3-15,5-2 3 0,0-3-1 16,3-4 6-16,2-3-11 15,-1 1 13-15,1 1 9 16,2 0 0-16,-6 5 8 16,0-2 7-16,-3 6 3 15,-2 1-6-15,-6 5-3 0,-2 6-13 16,-7 7-2-16,-7 7-6 16,-5 7 1-16,-8 7-4 15,-11 6-5-15,-8 5-28 16,-10 7-32-16,-21 6-63 15</inkml:trace>
  <inkml:trace contextRef="#ctx0" brushRef="#br0" timeOffset="201191.85">7676 11797 256 0,'0'2'72'0,"0"-2"-67"0,0 0 3 15,0 0-1-15,2 0 8 16,-2 2-4-16,1 1 0 16,3 3-3-16,0 3 4 15,3 1 2-15,2 1-4 16,0 2 3-16,5-1-2 0,0-1-7 15,5-2 1-15,1-3-2 16,1 2-3-16,1-6 1 16,-1-2-2-16,2 0 2 15,1-16 10-15,-3-9 13 16,1-11-5-16,1-9 0 16,0-8-9-16,3-11-1 0,1-6-6 15,0-5-1-15,0 0-2 16,1-2 1-16,1 6-2 15,1 0 3-15,-1 6-3 16,-6 8 0-16,3 5 2 0,-6 10-10 16,-6 4-21-16,-6 8-22 15,-4 7-60-15,-4 5-135 16</inkml:trace>
  <inkml:trace contextRef="#ctx0" brushRef="#br0" timeOffset="201644.93">7665 11471 301 0,'7'12'9'16,"-1"1"-10"-16,3 5 2 15,2 3 0-15,3 3 2 16,0-4-2-16,4 0 2 16,-2 0 5-16,6-7-4 15,-1-4 29-15,-1-6-15 16,6-3 3-16,-3-5 4 16,2-17 0-16,2-10 6 0,3-12-12 15,4-17-13-15,8-14-4 16,6-16-1-16,4-11-6 15,6-9-62-15,-4-1-84 16</inkml:trace>
  <inkml:trace contextRef="#ctx0" brushRef="#br0" timeOffset="209184.25">4791 15004 370 0,'0'-16'-103'0,"0"2"124"16,0 3-18-16,0 0 3 0,-5 6 0 16,2 2 18-16,-1-1-8 15,1-2-13-15,-2 3 6 16,1-1 15-16,3 3-14 16,-1-1-8-16,2 0-3 15,0 0 3-15,0 2-2 0,0 0-2 16,2 0 0-16,3 4-4 15,3 1-2-15,-1 6 21 16,5 0-2-16,0 3-3 16,6 0 0-16,3 5-2 15,4 3 0-15,4 3-2 0,7 4-1 16,3 3-2-16,0 1 3 16,0 7-5-16,3-1 3 15,-1 4-1-15,0-2-1 16,3 0 1-16,-2 2-1 15,3-2 0-15,2 2 2 0,-3-2-1 16,7-2 1-16,5 0 0 16,-2 3 1-16,5-1-1 15,2 1 0-15,2-1-1 16,-5 0 0-16,-2 2-1 16,-2-4 2-16,-5-1-1 15,-6-3-2-15,-4-5 1 0,-5 0 1 16,-7-2 1-16,-1-7-2 15,-8 0 1-15,-1-2 0 16,0 0-1-16,-5-4-12 16,-3-1-101-16</inkml:trace>
  <inkml:trace contextRef="#ctx0" brushRef="#br0" timeOffset="209887.32">5999 16437 439 0,'12'0'-30'16,"-3"-7"33"-16,6-1 1 16,7-1-1-16,0 4-3 15,2 3 1-15,3 2-2 16,-2 0 2-16,2 11 5 16,2-1 6-16,0 1-4 0,3 0-2 15,2-2 0-15,4-5-2 16,-1-3-3-16,-3-1-1 15,-7-1 1-15,-5-12-3 16,-8-3 3-16,-11-9-2 16,-3-9 26-16,-12-10 0 0,-10-13-2 15,-10-8-16-15,0-6-2 16,-4 0-1-16,2 1-3 16,5 10 2-16,4 11 1 15,6 13 2-15,6 14 1 16,4 9-3-16,7 11-8 15,2 2-33-15,0 9-95 0,0 5-95 16</inkml:trace>
  <inkml:trace contextRef="#ctx0" brushRef="#br0" timeOffset="210527.9">7229 16098 106 0,'-11'-17'163'0,"-3"2"-161"16,-1 1-2-16,1 3 2 15,0 0-3-15,-2 3 4 16,-1-2 17-16,0 6 19 15,0 4 11-15,1 0-4 0,0 10-17 16,-2 13-20-16,3 9-3 16,5 13-3-16,3 9 1 15,5 4-1-15,2 2 0 16,12-3 2-16,10-7 2 16,14-9-3-16,3-14-4 15,8-11 0-15,3-10-1 16,2-6 1-16,4-6 0 0,-3-10 4 15,-4 0 4-15,-5 1-3 16,-5 8-2-16,-5 4 3 16,-5 3-4-16,-7 0 0 15,-5 10 6-15,-2 8-2 0,-3 4 1 16,-5 5 5-16,0 3-8 16,-2 2 2-16,-4 0-3 15,-1 2-3-15,-1-2 0 16,-12-1-1-16,-1-8-29 15,-10-13-9-15,-8-10-23 16,-7-16-135-16</inkml:trace>
  <inkml:trace contextRef="#ctx0" brushRef="#br0" timeOffset="210762.28">7175 16255 378 0,'-10'-3'65'0,"-2"-4"-64"15,4 2-7-15,2-4 1 16,5 0 1-16,1-8-10 16,0-4 9-16,0-7 5 15,0-6 1-15,1-13 0 0,8-10 7 16,4-7 1-16,3-8 7 16,4-1-8-16,3 0 2 15,2 7-8-15,0 7-3 16,0 14-5-16,3 15-29 15,-8 12-40-15,2 15-97 0</inkml:trace>
  <inkml:trace contextRef="#ctx0" brushRef="#br0" timeOffset="211121.6">7986 15536 401 0,'-19'-29'15'16,"1"4"-12"-16,6 8-3 16,7 4 4-16,5 6 4 15,0 5-3-15,10 2-4 16,6 0 3-16,5 14 7 0,10 13 2 15,5 9-6-15,4 10 3 16,3 8-4-16,3 7 1 16,3 2-1-16,-2-2-4 15,-4-7 0-15,-4-4 0 16,1-9-2-16,-9-11 1 16,-4-9-1-16,-3-10 0 15,-7-7-23-15,-10-4-24 0,-7-14-93 16,-9-10-132-16</inkml:trace>
  <inkml:trace contextRef="#ctx0" brushRef="#br0" timeOffset="211468.79">8078 15381 327 0,'-10'-23'1'16,"1"-6"1"-16,5-7 1 15,4 1 4-15,0-8-8 16,9 2 4-16,5-4 0 0,8 5 21 16,5 3 6-16,3 4-10 15,8 9-5-15,7 6 0 16,2 15-5-16,0 3-6 16,1 12-4-16,1 18 0 15,-3 13-1-15,-4 11 3 16,-5 10 4-16,-6 8 3 15,-12 6-3-15,-6-1 0 0,-11 0 6 16,-2-8 7-16,-9-7 1 16,-11-4-1-16,0-10-11 15,-1-7-2-15,3-9-5 16,2-9 0-16,1-14-10 16,1-9-54-16,-6-30-68 0</inkml:trace>
  <inkml:trace contextRef="#ctx0" brushRef="#br0" timeOffset="211859.39">8748 14592 354 0,'12'-26'171'15,"-4"4"-174"-15,-8 6-11 16,0 0 8-16,0 5 7 0,0 4 0 15,-3 4-1-15,-7 3-1 16,-2 0-1-16,-7 14 2 16,0 9 4-16,-3 13-5 15,1 10 1-15,2 10 2 16,4 11 0-16,8 2 1 0,5 3 3 16,2 1-1-16,9-5 1 15,11 0-1-15,7-8-5 16,2-2 2-16,5-12-3 15,0-7 4-15,1-16-7 16,3-12 1-16,-1-11 3 0,5-14-2 16,-2-17 6-16,-1-11 1 15,1-12-3-15,-4-7 0 16,-4-5 0-16,-3 0-9 16,-6 0-24-16,-5 2-35 15,-10 5-23-15,-6 6-32 0,-2 6-70 16</inkml:trace>
  <inkml:trace contextRef="#ctx0" brushRef="#br0" timeOffset="212109.34">8879 14234 507 0,'0'2'5'16,"0"-1"-14"-16,0 3 1 15,8 8 12-15,-1 6-2 16,3 4-6-16,3 6 4 16,3 4-17-16,1 1-31 0,-2-11-91 15,0-9-152-15</inkml:trace>
  <inkml:trace contextRef="#ctx0" brushRef="#br0" timeOffset="212828.04">9461 14614 409 0,'3'-20'-17'15,"-3"-9"12"-15,2-6-9 16,-2-12 20-16,0-11 2 15,-9-9 4-15,-8-15-2 0,-3-8-5 16,-7-10 3-16,-2-2-6 16,-2 0-4-16,-1 4-8 15,0 14-1-15,-2 17 4 16,3 18 9-16,3 17 11 16,-1 14 10-16,5 18 7 0,3 11-12 15,-2 20-6-15,6 15-9 16,7 12-1-16,6 15-2 15,4 8 2-15,9 0-2 16,14-9-2-16,10-9 0 16,4-15-1-16,7-14-23 15,2-14-3-15,6-15 2 0,4-5 13 16,-1-4 8-16,3-12 8 16,-4 2 2-16,-5 5 12 15,-5 4 3-15,-8 5-2 16,-5 2-3-16,-10 14 3 0,-7 9-1 15,-6 7-2-15,-4 9 6 16,-4 9 2-16,-7 9-7 16,-5 5-7-16,-3 6-4 15,-4-2-1-15,-1 0-3 16,1-8-10-16,-1-8-71 16,-7-6-141-16</inkml:trace>
  <inkml:trace contextRef="#ctx0" brushRef="#br0" timeOffset="213531.13">8229 17054 276 0,'7'-13'-6'16,"-1"-1"8"-16,3 0-2 16,3-8-2-16,1 1 5 15,1-4 8-15,1-2 6 0,1-5 10 16,4 0 2-16,1-9-5 15,6-2-6-15,1-3-7 16,5-6 0-16,7-1-5 16,1-3-4-16,1-1 1 15,6-4-1-15,-2 0-3 16,3-6 4-16,0-2-3 0,-1-4 3 16,0-4 1-16,2-3 5 15,3 1-1-15,1-3-2 16,1-2 0-16,2-2-1 15,4-4-1-15,2-3-2 16,4-6 0-16,-2 2-1 0,1 0 0 16,-3 1-1-16,-4 8 3 15,-5 5-4-15,-4 5 2 16,-6 10-1-16,-5 10-1 16,-7 7 2-16,-5 10-1 15,-8 7 1-15,0 7-4 0,-6 9-2 16,-4 6 2-16,-6 6 0 15,-3 6-17-15,-2 0-63 16,-20 14-110-16</inkml:trace>
  <inkml:trace contextRef="#ctx0" brushRef="#br0" timeOffset="214216.25">8463 17358 415 0,'10'-18'4'16,"1"-5"-2"-16,4 1-3 16,0-9 5-16,7-1-1 15,2-3-1-15,1-1-2 16,2-5 0-16,2-2 0 15,3-5 1-15,2-2-1 16,2-4 0-16,0-3 0 0,1 0-1 16,-1-3 1-16,2 3-3 15,3-2 1-15,0-2 2 16,1 4 1-16,-1-6-1 16,4 3 4-16,0-6 3 15,4-2 5-15,-1-5 6 16,4-4 3-16,4-2-2 0,-1-1-9 15,4-3-1-15,-1 1-5 16,3-2-2-16,-4 2-1 16,-1 3-2-16,0 6 0 15,-8 4 1-15,-1 4-2 16,-2 10-1-16,-6 3-1 0,-4 8 5 16,-1-1-1-16,-5 9 1 15,-2 3-1-15,-3 2 0 16,-4 4 5-16,-4 6 3 15,-3 5 1-15,-3 3-2 16,-3 4 2-16,0 4-2 16,-6 2 0-16,1 3 3 0,-2-2-6 15,0 2-3-15,4 0-2 16,1 0-20-16,-2 5-26 16,-3-1-42-16,-5-4-258 15</inkml:trace>
  <inkml:trace contextRef="#ctx0" brushRef="#br0" timeOffset="-206126.16">30368 2469 137 0,'2'0'229'16,"-2"0"-223"-16,0 0 6 15,0 0 5 1,0 0-13-16,0 0 6 15,0 0 5-15,0 0 1 0,0 0-4 16,0 0-7-16,0 0-6 16,3 0 1-16,-3 1-2 15,2 6 1-15,0 2 2 16,-2 3 2-16,0 3-2 16,0 4 5-16,0 6 12 15,0 9 3-15,0 6 1 0,0 7-7 16,-2 9 0-16,-1 6-6 15,1 6-7-15,0 7 1 16,2 2-2-16,0-4 1 16,0 0-1-16,0-10-1 0,2-10 1 15,0-10 0 1,-2-7 0-16,0-8-1 0,0-2 1 16,1-7 0-16,1-3 1 15,3-1-55-15,-2-7-70 16,-3-4-173-16</inkml:trace>
  <inkml:trace contextRef="#ctx0" brushRef="#br0" timeOffset="-205766.78">30519 2570 364 0,'12'-16'-31'0,"1"1"28"0,3 2-28 15,4 0-86-15,2 1-4 16</inkml:trace>
  <inkml:trace contextRef="#ctx0" brushRef="#br0" timeOffset="-205423.09">30921 2378 369 0,'-2'0'9'16,"-1"0"24"-16,1-1 4 16,2 1-4-16,0 0-19 15,0 10-13-15,0 5-2 16,2 11 3-16,3 12 1 0,2 6-3 16,0 12 3-16,-1 10 1 15,3 6 0-15,1 1 0 16,4 3 2-16,1 1-2 15,2-6-1-15,0-4-3 16,0-10 1-16,-2-7 1 16,-3-9-1-16,-2-13 0 0,-3-5 1 15,-7-6-2-15,0-5-30 16,-10-7-37-16,-14-1-110 16</inkml:trace>
  <inkml:trace contextRef="#ctx0" brushRef="#br0" timeOffset="-205141.86">30407 3506 348 0,'-5'10'152'15,"5"-10"-133"-15,15-10-21 16,6-3 11-16,9-7 5 15,11-5 3-15,5-2-2 16,11-3-9-16,4 0 0 16,9-1 0-16,8 0-1 0,2 5-4 15,0 1 0-15,-7 0-2 16,-9 0-7-16,-13 0-58 16,-12-3-29-16,-15-10-20 15,-16-1-57-15</inkml:trace>
  <inkml:trace contextRef="#ctx0" brushRef="#br0" timeOffset="-204891.88">30429 2451 384 0,'-9'0'4'15,"4"-2"16"-15,4 1-3 16,1-2-16-16,1 3-18 0,13-3 22 16,10-1 4-16,8-7 16 15,11-3-10-15,14-1-8 16,11-6-1-16,8 4-4 16,6-3 0-16,3 2-53 15,-4-2-125-15</inkml:trace>
  <inkml:trace contextRef="#ctx0" brushRef="#br0" timeOffset="-204376.29">32526 3243 525 0,'0'0'-17'0,"12"8"4"15,-10 8 5-15,-2 2 7 16,0 9 2-16,0 7-2 15,0 9 1-15,5 11 1 0,0 4-2 16,5 14 1-16,0 6 1 16,4 6 1-16,0 1 4 15,1 0-1-15,-1-5-2 16,4-2 0-16,0-7-2 16,2-3 1-16,0-2 2 15,-6-10-6-15,-5-9-95 0,-9-11-275 16</inkml:trace>
  <inkml:trace contextRef="#ctx0" brushRef="#br0" timeOffset="-204141.93">32417 4896 196 0,'14'0'17'0,"1"-7"13"15,3-3 19-15,9-3 7 16,1-3-15-16,12-2-4 16,3 0-18-16,7 1-11 15,1-1-3-15,-5-2-16 0,-9 2-189 16</inkml:trace>
  <inkml:trace contextRef="#ctx0" brushRef="#br0" timeOffset="-203076.49">32492 3221 178 0,'-3'9'77'0,"-2"-4"-79"16,-2 4-5-16,-1 2 7 16,1 1-1-16,2-1 1 0,1-2 1 15,1-2-1-15,3-2 0 16,0-1 2-16,0-2 6 15,-2 0 5-15,2 0 6 16,-6 1 21-16,-1 1 5 0,-5 1-7 16,-8 2-19-16,-8 2-6 15,-4 2-4-15,-7 2-4 16,-6 2-2-16,-5 0-3 16,-1 3 2-16,3-3-2 15,3 0 0-15,2-3 0 0,7-1 1 16,8-4-1-16,6-3 1 15,5-1-1-15,7-3 2 16,5 0 0-16,3 0 10 16,0 0-6-16,2 2-4 15,-2 1-4-15,2 3 1 16,-1 3 2-16,-1 9-1 16,0 2 1-16,0 8 0 0,2 8 1 15,0 8-1-15,0 10 1 16,6 10 0-16,-1 4-2 15,-3 10 2-15,-1 3-2 16,1 2 2-16,-2-1 0 0,0-7-1 16,0-3 1-16,-2-7 0 15,1-4 3-15,-3 0 1 16,1-6 0-16,1-3-1 0,-2 0-4 16,2-4 1-16,0-4-2 15,2-2 3-15,0-5-3 16,0-5 0-16,2-3 2 15,4-4-3-15,1-6 2 16,1-3-1-16,1-5 0 0,8-2 0 16,1-4-1-16,7-3 1 15,7-2 2-15,8-4-1 16,6-8 9-16,7-7-10 16,8-1 7-16,1-4-6 15,1 1 0-15,-3 3-1 16,-8 3 1-16,-11 4-1 0,-11 4 0 15,-8 4 0-15,-8 1-1 16,-7 1-18-16,-2 1-45 16,-5-2-80-16</inkml:trace>
  <inkml:trace contextRef="#ctx0" brushRef="#br0" timeOffset="-202279.67">30465 6396 340 0,'0'-23'2'0,"0"6"32"0,0-1 8 15,10 0-21-15,5 1-8 16,4 2-2-16,-2 0-8 16,3 4-1-16,-1 5-2 15,0 6 1-15,-1 1-2 16,-6 20 3-16,0 11 1 16,-2 14 5-16,-1 10 0 0,-1 9 3 15,0 2 2-15,-1-1 5 16,0 2-12-16,4-7-3 15,2-4-2-15,-1-6 0 16,-1-4 0-16,2-6 0 16,-3-8 0-16,0-6 0 0,-2-9-1 15,-2-7-16-15,0-11-21 16,0-6-3-16,-4-21-27 16,-2-15-98-16</inkml:trace>
  <inkml:trace contextRef="#ctx0" brushRef="#br0" timeOffset="-201837.41">30494 6335 386 0,'-4'-12'7'0,"4"-1"20"0,0-2-21 16,20-5-2-16,9-2-1 15,12-6 3-15,13-6 1 16,12-2-2-16,9-3-3 0,12-2 3 16,4 2-1-16,1 3-1 15,-6 2-1-15,-7 6-1 16,-8 5-1-16,-14 8 0 16,-12 4-1-16,-15 10 1 15,-8 1 1-15,-6 3 1 16,-7 11 1-16,-2 4 0 0,-1 9 1 15,-1 9-2-15,2 7 2 16,2 6-1-16,4 9 3 16,0 4 1-16,9 5 7 15,-2-4 7-15,6 7-12 0,-4-6 0 16,4 1-6-16,1-7 0 16,-4-3-2-16,-1-3 0 0,-3-4 0 15,0-7 0-15,-7-1-1 16,1-7 1-16,-1-4 1 15,-7-2-8-15,-5-8-60 16,0-10-42-16</inkml:trace>
  <inkml:trace contextRef="#ctx0" brushRef="#br0" timeOffset="-201540.57">30817 7088 386 0,'0'0'84'0,"0"-2"-86"16,6-6 3-16,8-3 0 0,6-2 1 15,7 0 0-15,7-2 0 16,7-3 2-16,9-2 3 15,13-5 3-15,5-3 0 16,8-4 9-16,3 1-11 16,3-3-5-16,-3-1-1 15,-12 3-2-15,-6 0-39 0,-16-1-51 16,-18-5-69-16</inkml:trace>
  <inkml:trace contextRef="#ctx0" brushRef="#br0" timeOffset="-200931.25">29284 5260 389 0,'-7'-14'13'16,"-3"-1"-7"-16,3 5 12 15,2 0-2-15,1 9 4 16,4 1 3-16,0 7-24 16,0 14 1-16,0 11 2 15,0 6-2-15,6 10 0 0,-1 6 1 16,4 6-1-16,4 5 0 16,1 2 1-16,1 3 0 15,2-2 0-15,0-4 0 16,3-7 3-16,-5-5-4 0,2-8 1 15,-1-6 2-15,-3-12-2 16,-1-6 0-16,-3-9-2 16,-3-9 3-16,1-8-23 15,-7-19-31-15,0-14-53 16</inkml:trace>
  <inkml:trace contextRef="#ctx0" brushRef="#br0" timeOffset="-200509.39">29209 5453 442 0,'-17'-10'-3'16,"-1"3"15"-16,6-1 4 15,5 2-4-15,5-3-4 16,2 2 6-16,0-4-7 16,7-3-7-16,8 0 2 15,13-5-1-15,4-5-1 0,10 2 0 16,6 1 0-16,6 0 0 15,9 5 0-15,-2 3-1 16,0 6 2-16,-5 7-2 16,-5 0-1-16,-9 14-1 15,-12 8 1-15,-10 3 1 0,-4 5 0 16,-5 4 1-16,-3 5 0 16,-1 4 1-16,-4 5 1 15,0 5-1-15,3 5 1 16,-3 1-1-16,1-3 0 15,-3 0 1-15,-1-4-1 16,0-6 2-16,0-3 3 0,-8-4 7 16,-4-1 3-16,-7-2 10 15,0-5-4-15,-8 4-6 16,-4-5-3-16,-3-3-6 16,-1-4-4-16,1-9-1 0,4-12-5 15,1-9-62-15,5-29-110 16</inkml:trace>
  <inkml:trace contextRef="#ctx0" brushRef="#br0" timeOffset="-199915.67">29052 3737 374 0,'-6'0'17'0,"1"0"6"16,3-2 15-16,1 2-18 16,1 0-15-16,0 0-10 15,0 2 6-15,0 9-3 16,3 7 3-16,1 6-1 0,-1 14-1 16,1 6 2-16,-4 13-1 15,1 7 4-15,-1 6 6 16,2 4-1-16,1-2-5 15,0 0 0-15,4-5-1 16,4-6-2-16,-3-9 0 16,4-10 0-16,-4-9 0 0,-1-14-26 15,-3-13-9-15,-4-8-40 16,-5-20-36-16</inkml:trace>
  <inkml:trace contextRef="#ctx0" brushRef="#br0" timeOffset="-199556.34">28883 4000 414 0,'-15'-21'-4'0,"0"0"41"16,8-3-15-16,2-4-17 0,5-1-2 16,7 1-4-16,8-3 4 15,5 3-3-15,4 0 0 16,6 3 1-16,3 0-2 15,1 3 1-15,7 3 0 16,1 1 0-16,7 3-3 0,2 8 4 16,0 7-2-16,-4 0-1 15,-7 20 2-15,-8 9-1 16,-8 7 0-16,-11 10 1 16,-6 9 5-16,-7 5 0 15,-2 5-7-15,-10 0 17 16,-1 2-5-16,-2-2-6 0,1-2-2 15,-5-4 0-15,6-6-1 16,-4 1 2-16,3-9-2 16,-3-5 0-16,2-7-29 15,-5-14-55-15</inkml:trace>
  <inkml:trace contextRef="#ctx0" brushRef="#br0" timeOffset="-199384.48">29217 4498 408 0,'14'-3'10'0,"10"-23"-17"16,6-11 9-16,11-13 1 0,7-16-1 15,1-11-107 1</inkml:trace>
  <inkml:trace contextRef="#ctx0" brushRef="#br0" timeOffset="-198834.72">29749 3501 386 0,'0'0'5'0,"-2"0"0"16,-3 0 5-16,3 0 2 15,-1 0-5-15,0 0 7 16,1-2-3-16,2 1-1 16,0-1-5-16,0-5-7 15,0-2-1-15,5-4 2 0,3-6 5 16,3-3-1-16,5-5-1 15,2-3 0-15,9-4 2 16,2-2 4-16,8-1 2 16,7-2-1-16,4 0-5 0,4 0 0 15,4-5-2-15,3 4-1 16,4-1 0-16,-2 3 0 16,2 2-1-16,-2 4 0 15,-5 2 0-15,-7 6-2 16,-5 7 4-16,-12 6-3 15,-7 4-1-15,-10 7-2 16,-10 2 1-16,-5 9-45 0,-11 1-40 16</inkml:trace>
  <inkml:trace contextRef="#ctx0" brushRef="#br0" timeOffset="-198287.9">31237 2910 369 0,'-23'3'6'0,"3"-3"-1"15,7 0 8-15,4 0 3 16,4 0 1-16,2 0 3 16,3 0 1-16,0 0-15 15,3 0-6-15,11 0 0 0,6-3 6 16,6 3 3-16,4 0 2 15,9 0-8-15,10 0 1 16,5 6-1-16,9 5-1 16,9 5 1-16,4 2-1 0,6 9 0 15,-1 3-2-15,-5 7 1 16,-6 3-2-16,-9 2 2 16,-10 3-3-16,-12-2 1 15,-7-2 2-15,-6 0 0 16,-4-5-1-16,-2-1 2 0,-5-2 0 15,5-5 2-15,-6 2-2 16,3-5-1-16,-3-2 1 16,-3 1 0-16,0 2-1 15,-6-2-12-15,-5-10-121 16,0-6-226-16</inkml:trace>
  <inkml:trace contextRef="#ctx0" brushRef="#br0" timeOffset="-197678.57">32430 5076 436 0,'0'-12'7'0,"0"1"23"16,0 7-4-16,0 3-10 15,0 1-8-15,0 0-3 16,0 0-5-16,0 1-2 16,0 12 1-16,3 6 1 15,1 8 3-15,-1 7-3 0,0 10 1 16,0 8 1-16,-1 6-1 15,-2 4-1-15,0 2 3 16,0 2-2-16,-5 2 0 16,-5-2 1-16,-6 2-1 15,-5-1 1-15,-8 1-1 16,-5 0-1-16,-7 0 1 16,-5-4 1-16,-4-1 1 0,-2-5-2 15,-2-2 2-15,2-8 0 16,-7-5 7-16,5-9-3 15,0-2-3-15,5-6-3 0,7-4 1 16,4-4-1-16,11-2-2 16,5-4-32-16,8-1-19 15,1-8-69-15</inkml:trace>
  <inkml:trace contextRef="#ctx0" brushRef="#br0" timeOffset="-197037.99">29696 6128 330 0,'-10'-8'-3'0,"-1"1"30"16,5-1-18-16,3 5-7 16,-1-1-1-16,3 4 4 15,1 0 2-15,0 0-6 16,0 5-3-16,7 10 4 16,4 3 0-16,1 5 2 15,10 2-2-15,-1 4 0 0,8-1 1 16,3 1 2-16,6 1 3 15,5 0-3-15,4 2-2 16,1-2 0-16,6 1-4 16,2-2 5-16,3-6-3 15,3-1-1-15,-1-4-1 0,0-8 0 16,-8-10-46-16,-6-10-123 16</inkml:trace>
  <inkml:trace contextRef="#ctx0" brushRef="#br0" timeOffset="-196284.57">29900 3623 127 0,'0'-18'177'0,"0"-3"-167"15,0 1 11-15,0 4-5 16,0-2-6-16,0 5 5 16,0 1 7-16,-2 3 1 0,-3 6-3 15,-5-1-8-15,0 4 6 16,-1 0-10-16,-5 5-5 16,0 7-3-16,-1 5 1 15,-1 1 0-15,0-1 1 0,0 3-3 16,1 0 3-16,-3-1-1 15,-2-1-1-15,3 2 1 16,-7 3 1-16,3 2 0 16,1 3 0-16,1 4 2 15,1 6-2-15,0 4 1 16,6 5-2-16,0 8 0 0,1 4 2 16,2 7-2-16,5 1 0 15,-2 2 0-15,4 0 0 16,2-3 0-16,1-5 0 15,1-4-1-15,0-5 1 16,0-4-1-16,0-5 1 0,0-8-1 16,5-6 0-16,5-4-4 15,-4-6-25-15,3-6-28 16,-4-6-84-16,-3-5-120 0</inkml:trace>
  <inkml:trace contextRef="#ctx0" brushRef="#br0" timeOffset="-195862.72">29292 4464 385 0,'0'-1'12'0,"0"1"4"16,0 0-9-16,-1 0-5 16,-5 1-2-16,-1 10 2 15,0 5-1-15,-2 7-1 16,4 10 0-16,-1 6 5 15,5 10 1-15,1 13 2 16,0 1 4-16,0 9-4 0,5-1-1 16,2 0-4-16,2-8 1 15,2-2-2-15,3-6-1 16,3-6-1-16,2-7 1 16,6 0-1-16,2-2 1 0,4-3 0 15,4-3-6-15,4-5-25 16,0-8-30-16,-5-15-155 15</inkml:trace>
  <inkml:trace contextRef="#ctx0" brushRef="#br0" timeOffset="-194722.16">29695 3424 315 0,'-4'6'39'16,"1"-5"-36"-16,3-1-6 15,0 0-10-15,0 0 5 16,8 0 5-16,9 0 3 15,2 0 1-15,12 0 4 16,7 0 9-16,10 0 0 0,6 4-9 16,0 5-4-16,-6 5 1 15,-6 2 0-15,-11 6-4 16,-16 3 1-16,-11 2 1 16,-4 1 0-16,-14 6 13 15,-10 2 15-15,-3-2-14 16,-2 2-8-16,4-3-2 0,8-6-4 15,8-18-63-15,9-9-294 16</inkml:trace>
  <inkml:trace contextRef="#ctx0" brushRef="#br0" timeOffset="-194063.77">31031 2798 142 0,'-13'0'12'15,"1"0"24"-15,-1 0 5 16,2 0-5-16,1 0 12 15,2-2 0-15,4 1-29 16,3-1-2-16,1-2-2 16,5 3-9-16,18-3-6 15,11 2 0-15,15-2 1 0,11 3 7 16,3 1-1-16,-2 0-2 16,-4 11-1-16,-12 5-1 15,-17 1-3-15,-11 7 0 16,-13 2-1-16,-6 4 3 0,-18 2 9 15,-11 3 5-15,-3 4-6 16,-3 2-5-16,1-4-1 16,7-1-4-16,12-9-14 15,12-14-97-15</inkml:trace>
  <inkml:trace contextRef="#ctx0" brushRef="#br0" timeOffset="-193516.91">31931 3549 264 0,'0'-21'0'0,"0"-2"7"16,0 3 8-16,1 4 6 0,1 2-8 15,-2 5 18-15,0 2 17 16,0 5-6-16,0 2-16 16,0 0-20-16,0 11-9 15,4 5 4-15,4 1 1 0,9 5-2 16,0-2 0-16,12-9-1 15,2-8 2-15,3-3 0 16,6-13 3-16,-3-13 14 16,4-6-9-16,1-4-5 15,-6 0 0-15,-7 6-2 0,-8 5-1 16,-6 7 1-16,-9 9-2 16,-6 4 0-16,0 5-65 15,-8 0-216-15</inkml:trace>
  <inkml:trace contextRef="#ctx0" brushRef="#br0" timeOffset="-192938.83">31724 6166 401 0,'-5'-16'4'15,"-2"0"1"-15,0 3 1 16,7 3 7-16,-1 4 10 16,-1 6 3-16,0 0-5 0,0 20-18 15,1 8 0-15,-3 10-1 16,1 12 3-16,-1 5-2 16,3 2-1-16,1-1 1 15,0-5-1-15,13-9-1 16,9-9 1-16,9-11 1 0,12-15-2 15,7-7 3-15,6-12 4 16,2-13-5-16,1-8 0 16,-6-2-4-16,-7-3 1 15,-18 2-61-15,-15 3-61 16</inkml:trace>
  <inkml:trace contextRef="#ctx0" brushRef="#br0" timeOffset="-192470.13">30188 6328 227 0,'17'-8'11'0,"-1"0"51"16,4-1-14-16,0 4-25 0,2 2-16 16,4 3-4-16,-1 0-2 15,-1 14 3-15,-2 5 2 16,-3 9 1-16,-3 5 1 16,-7 5-1-16,-7-1 4 15,-2 1 6-15,0-1 6 16,-6-4 1-16,0-2-8 0,-4 1-8 15,5-2-5-15,-2 2-1 16,-5-8-29-16,-5-12-152 16</inkml:trace>
  <inkml:trace contextRef="#ctx0" brushRef="#br0" timeOffset="-183445.68">10660 12450 319 0,'6'0'16'0,"0"-3"-16"15,-3-5 4-15,2 1 3 0,2-3 4 16,-1 2 1-16,-3 1 4 16,1 2 4-16,0 1-10 15,1 3-1-15,2 1-1 16,5 0 3-16,5 0 2 0,5 7-2 16,7 5 6-16,5 6-11 15,5 2-1-15,2 3-3 16,1 4-2-16,0 3 0 15,-2 2 3-15,0 0-7 16,-6-3 5-16,0-3-1 16,2 1 3-16,-2-4-2 15,1 1 0-15,3-5 0 0,-1-1 0 16,-7-5-1-16,-1-5-1 16,-12 0 1-16,0-5 0 15,-10-3 3-15,-4 0-1 16,-3 0 0-16,-1-11 22 15,-11-8 15-15,-5-6-32 0,-1-9-5 16,-5-11 0-16,-1-6-3 16,3-6 3-16,0-4-3 15,1 0-17-15,1 4-5 16,4 5 9-16,-2 9 8 0,5 6 9 16,-3 10-1-16,4 4 8 15,3 5 9-15,0 7-7 16,4-1-1-16,3 3-4 15,1 4-4-15,0 3-3 16,11 2-5-16,5 0 0 16,5 12 1-16,10 6 1 0,1 6 2 15,6 4 2-15,3 6-1 16,2 1 2-16,4 1-1 16,-2 0-2-16,3-6 3 15,-1 0-2-15,-2-2 0 16,0-6 1-16,-9-6-2 0,-4-5 2 15,-7-7-1-15,-7-4-2 16,-7-11 6-16,-7-11 4 16,-4-8 15-16,-2-10-2 15,-9-5-8-15,-7-3-5 0,-6-6-1 16,-1 2-5-16,-4 2 0 16,-1 6-2-16,-1 1 1 15,4 5 1-15,-1 8 1 16,5 3-2-16,1 5 0 15,5 4 0-15,0 2-1 16,7 0-16-16,0 7-18 0,1 0-14 16,1 1-46-16,1 5-165 15</inkml:trace>
  <inkml:trace contextRef="#ctx0" brushRef="#br0" timeOffset="-182759.99">11775 11744 528 0,'4'-3'-3'16,"2"-3"-6"-16,1 6 8 15,5 0 0-15,-1 7-1 16,3 9-1-16,1 8 0 15,-1 2-1-15,3 4 4 0,-3 8-1 16,6 2 0-16,-3 8 2 16,5 3-1-16,2 0 0 15,3 6 1-15,3-1-1 16,2 1 0-16,-1 0 0 16,1-3 0-16,1-3 0 15,-8-6 1-15,-4-9-1 0,-5-11 1 16,-7-10-1-1,-7-9 16-15,-2-6 44 0,-2-13-8 16,-5-8-40-16,-6-11-11 16,-1-8 1-16,-1-4-1 15,-2-8-5-15,0-3-11 0,2-2 1 16,-2 1 5-16,1-1 6 16,0 0 2-16,0 6 3 15,1-3-7-15,-2 4-6 16,0 2 3-16,5 2 7 15,-1 3 2-15,4 4-1 16,6 3 0-16,3 4-1 16,0 2-2-16,0 7 2 0,10 5 1 15,3 4-2-15,3 3 4 16,2 9-3-16,6 2 0 16,-2 3 1-16,7 17 0 15,3 5 1-15,2 7 1 0,5 9-1 16,0 4 0-16,2-1 0 15,-2 5-1-15,-4-6 1 16,-2-1-1-16,-5-4 1 16,-3-4-1-16,-5-4 0 15,0-4 1-15,-6-2 1 16,-1-4-3-16,-1-3 2 0,-3-3-1 16,-1-1-1-16,-3-2-45 15,-5-4-46-15,-3-4-143 16</inkml:trace>
  <inkml:trace contextRef="#ctx0" brushRef="#br0" timeOffset="-182509.99">12063 12393 426 0,'0'0'109'16,"4"-13"-116"-16,3-8 4 16,9-6 4-16,0-8-1 15,4-10 4-15,1-2-1 0,2-6-3 16,1-1 2-16,-2 0-2 16,-1 1 0-16,-3 3-45 15,-7 2-103-15</inkml:trace>
  <inkml:trace contextRef="#ctx0" brushRef="#br0" timeOffset="-181791.3">12264 11453 434 0,'11'19'6'0,"3"8"-5"16,6 5-1-16,7 8 0 16,4 3 4-16,3 5 1 0,2-2 2 15,1-1-2-15,-1-1-1 16,-2-5 3-16,-2-1-3 16,-3-8-4-16,-4-1 3 15,-1-6-4-15,-7-6 2 16,-4-4 0-16,-6-6 0 15,-7-7 0-15,0 0 0 0,-8-10 10 16,-11-9-13-16,-2-10-29 16,-9-5 6-16,1-3 8 15,-1-3 6-15,-1 1 13 16,2 3-3-16,4 4 18 16,1 4 9-16,4 4-12 15,3 3-5-15,0 5-4 0,5 0 0 16,0 5 4-16,2 1-2 15,3-2-2-15,2 4-2 16,2-3-3-16,1 0 0 16,2 3-2-16,0-2 0 15,0 1 0-15,7 4 4 0,7 3-2 16,6 2 0-16,3 0-1 16,10 7 1-16,4 10 3 15,6 6-1-15,4 4 1 16,2 6-1-16,4 1-2 15,6 2 2-15,-3 0-1 0,0-8-1 16,-2-2 1-16,-6-9-2 16,-7-8-2-16,-8-9-5 15,-7 0 3-15,-11-18 6 16,-8-7 3-16,-7-7 21 16,-3-9 13-16,-16-4-19 15,-3-5-7-15,-7-3-5 0,0 0 0 16,-1-3-3-16,-1 4 1 15,2 0-2-15,1 8-2 16,-1 3 0-16,0 5 0 16,2 6-2-16,0 5-3 0,-2 5-20 15,5 8-27-15,-3 3-58 16,0 2-289-16</inkml:trace>
  <inkml:trace contextRef="#ctx0" brushRef="#br0" timeOffset="-181133.3">11289 13418 430 0,'-11'0'8'0,"1"0"-4"15,1-3-1-15,4-3 4 16,4-2-1-16,-1 1-8 16,2-1 5-16,0 2-2 15,0 2-1-15,0-1-2 16,2 2-1-16,6-6-1 16,0 2 4-16,3-3-3 0,4-2 4 15,2 1-2-15,5-4 4 16,1-5 3-16,4-2 3 15,6-3-1-15,6-6 0 16,2-3 0-16,10-5-3 0,3-5 1 16,5-3-3-16,6-8-2 15,6-4 1-15,7-4 1 16,0 1-3-16,9-4 1 16,4-4-1-16,1 1 1 0,3-2-1 15,-5-1 0-15,3-1-1 16,-3 2 3-16,-2-2-4 15,-1 3 3-15,-4 2-3 16,-2 3 4-16,0 0 1 16,-7 5 17-16,-8 6-10 15,-5 8-7-15,-12 7 4 0,-10 9-3 16,-10 8-1-16,-12 9-3 16,-9 11-1-16,-8 2-45 15,-16 18-56-15,-18 6-24 16</inkml:trace>
  <inkml:trace contextRef="#ctx0" brushRef="#br0" timeOffset="-180539.58">11569 13429 424 0,'7'-11'1'0,"4"-5"-16"15,2 0 23-15,4-1-6 16,2-1-7-16,3 1 10 16,0 2-5-16,0 2 0 15,0-1 0-15,2 0-1 16,3 1 1-16,-1-2 0 0,6-5 0 16,2 0 0-16,3-7-1 15,5-3 1-15,4-8-2 16,5 0 1-16,3-7-4 15,2-2 4-15,1-1 1 16,5-2-2-16,4 0 2 16,-1-2 1-16,1 0 5 0,5-3 9 15,-1 0 0-15,4-1 1 16,1-2-4-16,1 1-4 16,-2 2-1-16,-3 2-2 15,0 6-2-15,-8 4-2 16,-6 5 0-16,-4 4-1 0,-6 7 2 15,-9 5-2-15,-6 4 0 16,-3 3 0-16,-5 6-3 16,-1 4 3-16,-2 5-1 15,-3 0-7-15,4 0-28 0,-3 0-23 16,0 0-128-16</inkml:trace>
  <inkml:trace contextRef="#ctx0" brushRef="#br0" timeOffset="-173015.99">30666 4436 412 0,'4'-18'18'0,"-4"-2"-14"16,2 4 6-16,-2 0 3 15,0 4 2-15,0-1-7 0,0 6-4 16,0 2 0-16,0 1 3 15,0 4 0-15,3 0-10 16,4 14 0-16,1 6 2 16,1 10-2-16,-1 4 1 15,-4 9 1-15,1 2 4 0,-5 3-2 16,2 2 1-16,2-4-2 16,2-3 1-16,2-6-1 15,1-8 0-15,8-8-1 16,4-12-2-16,5-9 4 15,9-10 5-15,5-21 5 16,6-8 0-16,1-9-3 0,5-8-1 16,-4 1-4-16,1 3-3 15,-10 5 1-15,-1 7-2 16,-4 11 0-16,-2 6-8 16,-5 7-15-16,-5 9-40 15,-11 3-73-15,-10 4-130 0</inkml:trace>
  <inkml:trace contextRef="#ctx0" brushRef="#br0" timeOffset="-172401.44">30675 5103 363 0,'0'3'1'0,"-2"3"-11"0,2 2-1 16,0 0 11-16,0 3 1 16,0 2-1-16,2-1 9 15,3 2 7-15,2 2 0 16,0 0 5-16,-1 3-9 15,3 0-6-15,0-2-1 0,1-1-4 16,0-1 1-16,0-5-1 16,4-5-1-16,1-5-2 15,7-3 12-15,7-11 14 16,7-13-8-16,7-5-8 16,5-7-5-16,8-8-2 15,5 1 1-15,-2-4-2 0,-3 4-7 16,-1 6-4-16,-8 5 5 15,-6 8 1-15,-7 7 5 16,-5 8 2-16,-2 5 0 16,-7 3 0-16,-2 4-3 15,-5 0-3-15,-6 4-22 0,-5 9 0 16,-2 2-7-16,-6 0-3 16,-6-10-89-16</inkml:trace>
  <inkml:trace contextRef="#ctx0" brushRef="#br0" timeOffset="-170885.83">4301 14848 205 0,'-15'4'-3'16,"4"-4"14"-16,6-4-9 15,5-7-36-15,0-10-139 16</inkml:trace>
  <inkml:trace contextRef="#ctx0" brushRef="#br0" timeOffset="-146454.28">9416 17379 403 0,'-25'-21'3'15,"1"0"-3"-15,5 1-3 16,-1 0 7-16,2-5 1 16,-3 3 4-16,-1-1-1 15,-3 1-4-15,1 3 2 0,5 5-4 16,-1 3 1-16,4 2-2 16,3 4 11-16,5 3 8 15,1 2-8-15,2 0 4 16,3 0-6-16,-1 0 3 0,3 0-9 15,0 2-8-15,3 9 1 16,9 3 3-16,3 7 1 16,11 11 3-16,1 9 3 15,9 9-2-15,1 4 4 16,7 10-2-16,0 3-4 0,2 5 0 16,-2-1-2-16,0 1 0 15,-7-8-1-15,-5-9-2 16,-8-10-6-16,-10-17 3 15,-5-10 7-15,-9-14 1 16,-4-4 11-16,-15-22 14 16,-8-12-25-16,-7-12-2 0,-10-13-3 15,-2-11-13-15,-8-9 3 16,0-3 0-16,-2 2-11 16,6 1 6-16,3 8 16 15,8 10 0-15,8 9 2 0,8 12 2 16,11 7-3-16,2 4 12 15,8 6-7-15,2 0-3 16,0 3-1-16,12 6-2 16,5 1 0-16,7 10-1 15,6 3 2-15,8 12 0 16,7 15 3-16,3 16 0 0,8 7-2 16,1 7 1-16,1 5 0 15,-2-1-3-15,-5-6 4 16,-4-7-3-16,-9-6-14 15,-4-16-10-15,-9-10-2 16,-8-14-4-16,-12-8-77 0,-5-17-75 16</inkml:trace>
  <inkml:trace contextRef="#ctx0" brushRef="#br0" timeOffset="-145469.96">9308 17626 444 0,'-9'23'-1'0,"1"-6"1"16,4-7-1-16,0-5 0 15,4-1-1-15,0-4-4 0,0 0-1 16,0-9 8-16,0-11 15 16,0-8-12-16,0-12 5 15,0-10-7-15,0-8-1 16,0-5-9-16,1 0-31 15,2 4 28-15,1 9 19 16,-3 14-3-16,3 13 24 0,1 16-10 16,4 7-9-16,2 8 6 15,1 13 10-15,7 3-10 16,3 2-10-16,7-2-2 16,3 2-3-16,2-9 0 15,1-8-1-15,-8-7-4 0,-4-2-6 16,-5-20 2-16,-9-12 11 15,-7-7 2-15,-2-11-2 16,0 0-3-16,-4 0-6 16,-3 3-3-16,4 10 8 15,-2 9 1-15,2 12 3 16,3 7 11-16,0 9-3 0,3 1-13 16,7 13 7-16,4 6 5 15,6 2-7-15,4-2-1 16,3-3-2-16,-1-6 0 15,-1-7-9-15,-1-6-7 16,-6-18 5-16,-6-10 11 0,-5-10 1 16,-5-4 1-16,-2-6-1 15,0 2 0-15,-10 1 0 16,-1 8 0-16,-4 11 6 16,3 6 13-16,-1 10 6 0,6 6 9 15,2 6-14-15,3 0-12 16,2 13-11-16,4 2 5 15,12 5-2-15,7 2-2 16,7-1 0-16,4-3-12 16,3-7-19-16,-3-8-11 15,-5-3 3-15,-10-19 10 16,-8-12 17-16,-9-4 16 0,-2-8 5 16,-13-6 4-16,-4 1-3 15,-7 4 6-15,2 5-3 16,3 7-1-16,4 8 5 15,5 8 15-15,5 7-6 0,5 9-13 16,0 0-13-16,13 14-9 16,8 8 11-16,9 10 0 15,11 11 2-15,10 7-3 16,6 11-17-16,6 8-1 16,3 6-2-16,-5 5-10 0,-3-1 32 15,-10 0-1-15,-11-8-1 16,-8-11-1-16,-9-10 2 15,-11-11 12-15,-5-12 10 16,-4-9 5-16,-2-8-7 16,-12-10 1-16,-6-5-7 0,-7-23-14 15,-6-17-2-15,-6-19 4 16,-2-19-3-16,-1-12 0 16,3-7-7-16,5 2 1 15,12 11-11-15,8 12 14 16,6 22 5-16,7 18-2 15,1 12-23-15,0 12-24 0,0 8-21 16,4-1-121-16</inkml:trace>
  <inkml:trace contextRef="#ctx0" brushRef="#br0" timeOffset="-144783.26">10427 16642 376 0,'2'5'22'0,"-2"-3"1"0,0-2-10 0,0-2 12 15,-2-14 2-15,-7-8-10 0,-7-11-6 16,-4-10 8-16,-5-13-4 16,-6-12-8-16,-3-5-1 15,-2-1-1-15,-1 3-4 16,-1 3-1-16,0 9 1 0,2 13-1 16,6 11 0-16,3 10 1 15,2 9-1-15,9 5 6 16,-1 8 9-16,8 3-5 15,1 2-6-15,4 10-6 16,4 9-1-16,0 8-1 16,11 6 4-16,5 9 0 0,2 2 0 15,3-1-1-15,-2-7 1 16,-2-9-2-16,-2-10 0 16,-4-7 4-16,-6-7-8 15,-2-3 7-15,1 0 6 0,-4-4 3 16,1-5-4-16,-1 1-3 15,0-1-2-15,0-1 2 16,0 3-3-16,-3 4 2 16,1-1-1-16,0 1-1 15,-1 3 0-15,3 0 0 0,0 0 0 16,0 0-1-16,0 0-3 16,0 0 3-16,0 0 2 15,0 0 0-15,0 0-1 16,0 0-1-16,0 0-1 15,0 0 1-15,0 0 0 16,0 0 2-16,-2 0 0 16,2 0-6-16,0 0-16 0,0 0-18 15,0 0-20-15,0 3-19 16,5 2-86-16</inkml:trace>
  <inkml:trace contextRef="#ctx0" brushRef="#br0" timeOffset="-143027.46">10019 16210 219 0,'0'-4'74'16,"0"0"-43"-16,0 3 3 15,0 1-4-15,0 0 1 16,0 0-1-16,0 0 4 15,0-1-13-15,0-1-7 16,0-6-6-16,0-4-8 0,6-6-1 16,1-8-1-16,5-7 5 15,2-8-1-15,1-3-2 16,-3 1 0-16,3 0-9 16,-6 7-14-16,-4 6 15 15,1 10 8-15,-4 6 3 0,-2 6 1 16,0 4 15-16,0 2 1 15,0 2-7-15,5 0-17 16,6 10-3-16,5 8 7 16,7 6 0-16,4 6 2 15,4 6 0-15,1 5-2 16,2-2 1-16,-4-2 0 0,-3-4 1 16,2-7-1-16,-5-8 0 15,-4-9-2-15,1-9 1 16,-5 0 0-16,0-18-1 15,-3-7 8-15,-2-11-3 16,-4-8-3-16,-7-4-2 0,0-9 3 16,-4-1-2-16,-6 1 1 15,-4 7 0-15,-3 8 2 16,5 8 12-16,-1 13 19 16,4 8-10-16,0 6 23 0,2 3-26 15,1 4-16-15,-1 0 5 16,0 8-14-16,2 8-3 15,2 7-34-15,3 4 42 16,0 3-4-16,10 2-1 16,8-4-20-16,2-3 21 15,3-8-6-15,1-7-1 16,-2-6-6-16,4-4 0 0,-3-11 6 16,-1-10 8-16,-1-8 3 15,-4-9 0-15,-9-1 1 16,-4-5 0-16,-4-3-2 15,-2 3 2-15,-10 5 0 0,-3 7 0 16,-1 6 8-16,3 8 5 16,5 10 5-16,1 4-1 15,1 4-10-15,5 9-9 16,1 7-1-16,1 7 2 16,10 2 0-16,4 0-1 0,9 2-3 15,1-4-15-15,2-5-7 16,-1-9-13-16,-1-5 8 15,-4-4-4-15,-6-15 8 16,-8-13 31-16,-7-14 12 16,0-6 15-16,-15-10-13 15,-4-1-13-15,-3 0-3 0,-3 9 3 16,2 8 2-16,1 12 9 16,4 13 0-16,4 8 5 15,2 7 4-15,7 2-11 16,5 7-18-16,0 11 6 15,17 7-5-15,8 3 1 0,7 8 1 16,8 0-3-16,2 3-1 16,4 0-1-16,-2 1-2 15,3 1 5-15,-6 5 2 16,-5 0 2-16,-5 10-2 16,-8 1-6-16,-11 2 0 0,-5-2-4 15,-7-4 10-15,0-10 1 16,-2-9 1-16,-6-13 1 15,-3-11 3-15,-1-10 0 16,-3-22 1-16,0-16 3 16,-5-17 0-16,-2-16-4 15,4-16-5-15,4-8-17 0,3 0-12 16,9 3 21-16,2 6 7 16,7 12 2-16,12 12 0 15,0 16-1-15,-3 13 2 16,4 11-2-16,-4 15-1 15,-2 7-4-15,1 14-2 0,1 12-1 16,4 12 2-16,0 6 6 16,1 3 0-16,1-2 1 15,-1-3-5-15,-3-8-9 16,-3-10-48-16,-7-14 5 0,-4-10-59 16,-4-20-201-16</inkml:trace>
  <inkml:trace contextRef="#ctx0" brushRef="#br0" timeOffset="-142886.84">10828 14870 556 0,'-12'0'21'16,"7"0"12"-16,2 0-20 16,3 0-12-16,-2 4-25 15,0-1-85-15,2-1-168 16</inkml:trace>
  <inkml:trace contextRef="#ctx0" brushRef="#br0" timeOffset="-142561.88">11049 14807 617 0,'5'0'-9'16,"0"7"-44"-16,5 11 31 15,7 6 11-15,3 8 4 0,3 4 0 16,0 3 6-16,6-4-1 16,0-4-2-16,-2-12-10 15,-2-9 1-15,-2-10 3 16,-3-7 6-16,-10-18 20 16,-3-9 11-16,-7-7 14 15,-8-4-17-15,-11 1-14 16,-7 4-3-16,-2 7 2 0,0 9 7 15,1 10 5 1,4 10-9-16,4 4-9 16,6 8-9-16,4 7-37 0,4 2-45 15,5-2-72-15</inkml:trace>
  <inkml:trace contextRef="#ctx0" brushRef="#br0" timeOffset="-142218.17">11200 14605 219 0,'0'-18'398'15,"3"6"-395"-15,11 2-4 0,8 5 1 16,8 5-2-16,4 0 2 16,0 16 0-16,-1 4-8 15,-6 4-40-15,-5 1-1 16,-9-4 20-16,-7-1 25 15,-6-11 6-15,0-9 24 0,-7 0 41 16,-5-19-36-16,2-7-13 16,3-12 6-16,2-3-15 15,3-2-5-15,2 8-4 16,0 4 3-16,0 10 7 16,7 10 2-16,6 11-7 0,3 0-4 15,4 18 2-15,7 9 2 16,2 6 0-16,5 7-3 15,3 6 2-15,1 8-14 16,-1-4-49-16,-5 3-86 16</inkml:trace>
  <inkml:trace contextRef="#ctx0" brushRef="#br0" timeOffset="-141733.78">10811 16306 605 0,'-5'0'9'16,"2"0"-4"-16,3-1-7 16,0 1 0-16,8 0 2 15,9 12 0-15,4 8 1 16,4 6 4-16,4 13 8 0,1 11 2 15,3 10-2-15,-5 5-1 16,1 5-4-16,-3 2-4 16,-1-1 3-16,-4-5-3 15,2-7 4-15,-1-4-2 16,-3-8-3-16,1-6-2 0,-1-9 1 16,-5-4-2-16,-2-6 1 15,1-7-1-15,-6-3-13 16,-4-7-41-16,-3-5-69 15,0 0-61-15</inkml:trace>
  <inkml:trace contextRef="#ctx0" brushRef="#br0" timeOffset="-141062">10698 17300 325 0,'-7'-9'-6'0,"0"-2"5"16,2 4 6-16,-1 0 15 15,-1 2 15-15,1-2-8 16,3 1-2-16,-1 1-7 15,3 2-4-15,-1-1-7 16,2-2 0-16,0 5-3 16,0-1 1-16,5 2 2 0,6 0 9 15,5 0-6-15,8 9 3 16,5 3 4-16,5 2 2 16,8 8-3-16,5-1-5 15,0 1-2-15,3 3-3 0,2-2-5 16,-2 0 0-16,4-5 2 15,-6 2-5-15,5-7 3 16,-3-1 0-16,-3-6-1 16,-2-3 0-16,-9-3-1 15,-4 0 1-15,-8-1 0 16,-7-9 0-16,-4-1 0 0,-6-5 8 16,-3-4 6-16,-4-5 2 15,0-8-4-15,-9-9-5 16,-10-11-4-16,-2-9 0 15,-5-8-2-15,-2-10-1 16,1-6 1-16,0-5-1 0,4 6 1 16,5 2-2-16,4 10 1 15,5 14 0-15,4 11-1 16,-2 13 1-16,4 10 0 16,1 8 0-16,0 9 0 15,1 2 1-15,1 2-1 0,-2 4-1 16,2 0-2-16,0 0 1 15,0 0-12-15,3 0-3 16,3 4 3-16,2-1-8 16,0 1-9-16,-1-4-11 15,-7 0-66-15,0-21-303 16</inkml:trace>
  <inkml:trace contextRef="#ctx0" brushRef="#br0" timeOffset="-140062.07">11434 15969 406 0,'0'-7'-1'0,"0"4"28"15,0 3-6-15,0 0-11 16,10 3-10-16,4 13-4 16,4 11 10-16,6 11 5 15,9 8-4-15,2 9-1 16,0 6-3-16,3-1-2 0,-4-3 1 16,-4-4-1-16,-2-9 2 15,-8-11-3-15,-10-13 0 16,-5-8 1-16,-5-12-1 15,-3 0 21-15,-16-19-4 16,-5-4-14-16,-6-7-2 0,-4-2-1 16,-1 1 0-16,4 4-1 15,5 11 3-15,4 7 1 16,5 9 7-16,7 5-3 16,3 21-8-16,4 8 1 15,3 9 0-15,0 6 0 0,0 4 1 16,10-1-2-16,8-2 0 15,5-5 1-15,2-9-3 16,4-9-6-16,0-13-24 16,0-14-10-16,0-2 2 15,-2-21 3-15,-5-11-91 16</inkml:trace>
  <inkml:trace contextRef="#ctx0" brushRef="#br0" timeOffset="-139749.59">11738 16300 471 0,'-12'-17'8'0,"0"7"26"16,3 4-4-16,6 4-12 16,3 2-6-16,0 4-14 15,0 14-1-15,5 3 1 16,7 5 3-16,3 3 1 16,4 0-2-16,0-4-5 0,1-8-13 15,2-7-3-15,-1-9 0 16,-1-1 7-16,0-18 11 15,-1-10 3-15,-4-9 8 16,-5-5 5-16,-3-3-5 16,-5-2 4-16,-2 3 10 15,-9 6-1-15,-11 10 4 0,-1 6 2 16,-4 10-7-16,0 11-14 16,1 1-6-16,5 17 1 15,1 6-2-15,9 4-39 16,5 1-38-16,4-6-57 15</inkml:trace>
  <inkml:trace contextRef="#ctx0" brushRef="#br0" timeOffset="-139280.87">11892 16078 624 0,'2'-2'-18'0,"0"1"15"15,6 1-10-15,4 12 5 16,2 7-8-16,2 5 0 16,0 1 0-16,1-4-9 0,-2-3 1 15,0-10-17-15,-3-5-2 16,0-6 22-16,-2-16 31 16,-5-8 1-16,-1-7-8 15,-2-5 0-15,-2 2 3 16,0-1 8-16,0 10 4 15,-4 7 1-15,1 6 1 0,-1 8 11 16,4 7-6-16,0 4-28 16,0 10 6-16,7 3-3 15,4 0 0-15,2-4-1 16,3-3 1-16,0-6-3 16,2-4-10-16,-6-11 4 0,-3-11 10 15,-1-7 4-15,-8-7 0 16,0-4 0-16,0 3 9 15,-11 3 3-15,2 6 7 16,-1 8 7-16,0 5 2 16,5 8 2-16,1 6-13 0,2 1-17 15,2 1-11-15,0 11 3 16,6 1-21-16,7 4-27 16,2-7-47-16,4-6-80 15</inkml:trace>
  <inkml:trace contextRef="#ctx0" brushRef="#br0" timeOffset="-138968.38">12323 15600 564 0,'2'0'17'0,"1"4"-12"0,4 3-12 16,1 5 8-16,3 1 1 15,-1 3-2-15,2-4-25 16,-4-3-26-16,-1-3 13 15,-3-6 12-15,0-6 22 16,-2-13 49-16,3-8-28 0,0-5-8 16,4-2-6-16,2 4 2 15,-4 6 10-15,2 12 11 16,0 12 11-16,0 10-21 16,-3 17-4-16,2 7 11 15,5 7-4-15,1-1-13 16,1-3-4-16,6-9-2 0,3-8-28 15,3-11-23-15,0-9-37 16,-2-4-14-16,-1-17-136 16</inkml:trace>
  <inkml:trace contextRef="#ctx0" brushRef="#br0" timeOffset="-113235.59">18372 7028 343 0,'-5'-22'-69'0,"2"-1"72"16,-1-2 6-16,4 3 3 16,0 1 0-16,0 2 5 15,0-1-12-15,0 0 1 16,2 2-3-16,0 2-2 0,-2 2 0 15,0 5 2-15,0 4-5 16,0 3 6-16,0 2-4 16,0 2-1-16,-4 10-1 15,-1 6 4-15,-2 5-3 16,2 2-4-16,0 4 5 16,4-1 0-16,1-3 0 0,4 0 0 15,10-1-1-15,11-7-9 16,6-1 6-16,8-3 1 15,12-2-1-15,5-3 8 16,8 0-7-16,6 1 3 16,3 1-1-16,3 1 7 0,-3 1-5 15,5 6 0-15,-3-2 0 16,1 0-2-16,-3-1 2 16,8-5 1-16,1-2 0 15,5-1 2-15,4-4 3 16,10-1-3-16,2 0-5 0,0 0 3 15,5-1-5-15,2 5 7 16,-2-1-3-16,-4 2-1 16,-1 0 0-16,2 1 1 15,-8-2-1-15,-2-2 2 16,-3-4-4-16,3 0 4 0,-2-4-1 16,0-6-2-16,4-2 2 15,0-5-2-15,3 3 2 16,-5 0-5-16,2 1 3 15,-4 1 3-15,-3-1 0 16,-2 2 0-16,-4 3-3 0,0 0-3 16,-3 0 4-16,-6 0-1 15,3 0 1-15,-5-2 0 16,1 2-1-16,-2-3 4 16,1 2-1-16,-5 0-2 15,5-2 1-15,-9 4-2 0,-1-1 1 16,-4-2 1-16,-7 5-9 15,-3 0 12-15,-10 0-3 16,-3-1 1-16,-7 4-1 16,-4 0-1-16,-3 0 1 15,-8 2 0-15,-5 0-2 16,-4 0 2-16,-1 0-1 0,-2 0 1 16,-2 0 3-16,0 0 0 15,0 0 0-15,0 0-5 16,1 2-14-16,-1 6-22 15,0-8-37-15</inkml:trace>
  <inkml:trace contextRef="#ctx0" brushRef="#br0" timeOffset="-96274.99">23121 8670 321 0,'-5'2'-8'0,"0"-2"8"16,5 0-8-16,0 0-20 15,7 0 10-15,-1-3 18 16,5 1-3-16,0-2 4 16,0 1-2-16,-3 1 3 15,-1 2 1-15,-2 0-3 16,-3 3 3-16,-1 5 18 0,1 0 8 16,0 3-11-16,0 2-5 15,1-3-7-15,6 3 3 16,0 0-6-16,7-1 0 15,2-5-3-15,3 2 0 16,3-2 2-16,5-5-2 0,-1-2 2 16,3 0-1-16,3-9 14 15,2-3-7-15,7-8-1 16,9-5-2-16,4-6-2 16,8-4 0-16,10-6 1 15,8-2 3-15,3-4-4 0,0 5 3 16,3-1-4-16,-3 4 0 15,-9 5-4-15,-6 7 1 16,-16 4 1-16,-15 7-1 16,-10 5 2-16,-12 4 0 15,-10 2 1-15,-6-1 20 16,1 2 10-16,5-4-27 0,6-12-27 16,-1-21-209-16</inkml:trace>
  <inkml:trace contextRef="#ctx0" brushRef="#br0" timeOffset="-92638.85">27362 12973 143 0,'-11'-33'6'0,"-1"1"-3"16,1-1-3-16,2 1 0 15,2-4-10-15,0 2 0 16,-1 2-4-16,-1 2-5 16,1 3 37-16,-4 4 8 15,2 3 1-15,0 6-6 0,-2 4 9 16,2 4 21-16,1 2-24 16,2 4-11-16,1 0-11 15,2 0-2-15,3 0-3 16,-1 5 0-16,2 8-3 15,0-3 3-15,0 8-1 0,0 4 1 16,0 3 1-16,-2 5-1 16,-1 4 1-16,-1 0-1 15,4 1 2-15,0-3-4 16,0 1 2-16,9-8-3 16,6-4 0-16,4-5-1 0,4-3 3 15,5-6 4-15,2-2-1 16,2-3 0-16,2-2-6 15,0 0 7-15,0-10 5 16,7-7-4-16,-2-4-2 16,7-8-1-16,1-4-2 15,7-9 2-15,1-4 1 0,6-2-4 16,0-4-1-16,2 2 9 16,6-2-7-16,-6 2-8 15,-10 0-86-15</inkml:trace>
  <inkml:trace contextRef="#ctx0" brushRef="#br0" timeOffset="-91560.81">27795 15313 357 0,'-6'-5'2'0,"3"-4"2"16,1 3-2-16,2 4 5 15,0 2-9-15,0 2 2 16,0 11-1-16,0 6 0 0,2 8 1 16,-2 9 1-16,0 5 0 15,0 7 0-15,-4 6 2 16,-1 2 3-16,0 6 0 16,-2 3-2-16,-1 5-2 15,1 1 3-15,2 2 1 16,0 4-6-16,-1-6 3 0,2-3-2 15,4-7-1-15,0-10 1 16,0-7-2-16,0-13 1 16,0-10-1-16,6-8-32 15,-6-13-69-15,0-3-126 0</inkml:trace>
  <inkml:trace contextRef="#ctx0" brushRef="#br0" timeOffset="-90947.27">26929 16269 342 0,'-5'-4'4'0,"3"1"-2"16,-1-1 8-16,3 2 0 16,0 2-7-16,0 0-2 15,5 0 4-15,6 0 8 0,3 2-1 16,6 7-2-16,3 4-3 16,4 2-2-16,7 2-2 0,3 4-1 15,4 2-1-15,-2 5-1 16,5 1 1-16,0 3 0 15,5 4 0-15,-1 2-1 16,-1 2 1-16,-1 0-1 16,1-1 0-16,-2 2 0 0,-2-3 2 15,0-4-2-15,-4-4 0 16,0-5 1-16,-3-7-2 16,-2-9-1-16,-4-9-6 15,1-2 5-15,-6-16 13 16,-2-9 3-16,-2-3-2 0,-4-4-4 15,-1-3-3 1,-8-3 0-16,0 2 4 0,-2-2 1 16,-3 0-3-16,-1-3-2 15,1-3-2-15,-1 2-2 16,3-6 2-16,3 0-2 0,-1-4 0 16,2 2-2-16,1 2-3 15,2 5-5-15,-4 4 11 16,1 11-5-16,-3 8 1 15,-2 8-1-15,-4 6-4 16,0 8-18-16,0 3-55 16,-4 12-53-16</inkml:trace>
  <inkml:trace contextRef="#ctx0" brushRef="#br0" timeOffset="-89040.9">14200 16034 223 0,'-6'0'-8'15,"1"0"15"-15,4-3-11 16,1-2 3-16,0 1 7 16,0-2-13-16,0 1 11 0,3-1 2 15,-1-1 2-15,-1 0 4 16,3-1 16-16,-2-2-11 15,5-4-5-15,2-8-4 16,10-6 1-16,15-15 1 16,19-14 4-16,22-20-4 15,26-18-8-15,18-17-3 0,8-16-39 16,-1-8-179-16</inkml:trace>
  <inkml:trace contextRef="#ctx0" brushRef="#br0" timeOffset="-88353.44">17319 16629 363 0,'-9'-5'-24'0,"2"-2"38"15,5 1 1-15,2 2-8 16,14-2-5-16,6-1-4 16,7-1 5-16,6 1-2 15,4 3-1-15,-3 4 0 0,2 6 0 16,-2 14-2-16,-2 10 2 15,-3 8 1-15,-4 8 0 16,-3 6-1-16,2-1 0 16,-5-1 1-16,1-7-1 15,0-7 0-15,3-13 1 16,9-14-1-16,6-15-1 0,10-32-4 16,15-29 10-16,11-29-3 15,12-29 3-15,17-27-4 16,6-17-4-16,2-1-41 15,-3 3-22-15,-7 10-65 16</inkml:trace>
  <inkml:trace contextRef="#ctx0" brushRef="#br0" timeOffset="-45014.02">10959 10689 214 0,'0'-10'-6'16,"0"3"14"-16,0-4 3 0,0 2 5 15,0 3-9-15,0-4 4 16,5 2 3-16,4 0-15 16,-1 1 5-16,-1 1-1 15,3 3 1-15,-3 1 0 16,3 2-1-16,-2 0 2 16,1 0-1-16,2 0-3 0,2 2-2 15,0 1 2-15,2 5 0 16,5-5 0-16,1-1 0 15,10-2-2-15,3 0 1 16,4 0 3-16,7-2 2 16,4-3-2-16,2-4-2 0,0 2 0 15,1 0 2-15,-2 1-3 16,-1 0 3-16,-1 2-1 16,-1-2 3-16,-5 1 4 15,2 0-2-15,1 1 3 0,0 0-2 16,3 1-2-16,4-2-3 15,4-1 0-15,2 0-3 16,-2 1 1-16,2 0-1 16,1 2 0-16,-3 1 0 15,-5 0 1-15,0 2 0 16,-4 0-1-16,1 0 0 0,1 0 1 16,0 0 0-16,2 0 3 15,4 0-2-15,6 0 0 16,-2 0-2-16,2 2 1 15,-2 0 0-15,2 1 0 16,-3 1-2-16,-7 2 3 16,0 2-3-16,0 1 1 0,-7-1 1 15,2 4-3-15,-2 0 4 16,3 1-2-16,1-1 0 16,-1 2 0-16,1-3 1 15,1 3-1-15,-1-3 0 0,-1 3 2 16,-1-2-2-16,0 1-2 15,-2-2 4-15,3-1-2 16,0 0 0-16,1-2 0 16,0 1 1-16,1-1 1 15,2-2 1-15,-1 0 7 16,2-1-9-16,-1-1 0 0,-3 0 1 16,2 1 0-16,-2-2 0 15,1 1-1-15,0 1-1 16,-1-2 0-16,1 2 0 15,2-4 1-15,0 3 0 16,-1-3-1-16,0 1-1 0,4-2 1 16,-1 0 1-16,1 0-2 15,1 0 1-15,2 0 0 16,-1 0-3-16,0 0 4 16,3 0 1-16,-3-3-3 0,5 1 2 15,-4-1-1-15,0 1-1 16,-1-2 2-16,5 0-3 15,-5 1 2-15,0-1 1 16,2 1-6-16,-7-1 8 16,3-1-3-16,0 1 0 15,-1-1 2-15,5 1-3 16,-1-3 1-16,1 0 2 0,0 0-3 16,-1 1 2-16,-1-2-1 15,-3 0 0-15,1-1 0 16,0 1 2-16,-1-3-2 15,-3 1 2-15,0 2-1 16,-5-3-1-16,0 3 3 0,-4-1-3 16,-5-1 1-16,-2 2 0 15,-2-3 1-15,0 0 7 16,1 1-1-16,-3-2-3 16,1 1-2-16,-4-2-3 0,-4 2 1 15,-3-2 1-15,-7 3-2 16,-3 1 1-16,-4-3 2 15,-2 3 8-15,-3-2 1 16,-1-1 1-16,0-1-7 16,0 1-2-16,-1-1 0 0,-3-1-2 15,2-1-1-15,-2 0 1 16,1-3-1-16,1 2-1 16,-2-4 3-16,1 0-2 15,-2 1 2-15,-1-3 2 16,1 5 1-16,-1-3 2 15,-3 0-1-15,2 1-4 16,-1 1 0-16,0 0-2 0,1 2 0 16,0 0-1-16,0 1 0 15,-3 0-1-15,1 2-3 16,3-3-7-16,-3 4 1 16,-3-1-7-16,5 0-18 0,-1-1-41 15,-5-4-117-15</inkml:trace>
  <inkml:trace contextRef="#ctx0" brushRef="#br0" timeOffset="-44248.41">10582 9730 273 0,'0'-18'-35'0,"-5"-2"51"16,4 8 20-16,1 3-1 15,-2 1-1-15,0 5-15 16,2 1-8-16,0 1-4 0,-2-1 4 16,2 2 1-16,0 0-1 15,2 0-12-15,6 3-1 16,4 10 5-16,-3 5-3 16,1 8-3-16,-5 14-1 15,-3 6-3-15,-2 8 5 16,0 6 7-16,0 1-2 0,1 3-2 15,5-1-1-15,2-1 0 16,5-1 0-16,-2-2 1 16,-1-1 0-16,0 1 1 15,-5-1-2-15,-3-3 2 0,-2-2-2 16,0-1 0-16,-11-4 0 16,-2-5 0-16,1-7-2 15,1-3-9-15,2-9-33 16,0-12-66-16,2-12-26 15</inkml:trace>
  <inkml:trace contextRef="#ctx0" brushRef="#br0" timeOffset="-43195.5">10732 9682 321 0,'13'0'15'15,"4"0"-18"-15,7 0 1 16,8 0 6-16,8 1-3 15,5 1 1-15,4 0-7 0,2 0 2 16,5-2-1-16,3 0 11 16,4 0-8-16,2 0 3 15,6-4-2-15,3-1 1 16,5 1-2-16,2 0-9 16,0 3 16-16,-1-1-10 0,3 0 6 15,0 2-4-15,-1 0-5 16,1 0 12-16,2 0-6 15,3 5 11-15,4 1-9 16,-1-1 0-16,2 1-1 16,4-3 3-16,2 1-2 0,-1-2 6 15,3 0-2-15,0-1-2 16,-6-1-2-16,-3 4 0 16,-2-1 0-16,-7 2-2 15,4 3 3-15,-6-3 1 16,3 1 1-16,2-1 2 15,-2 0-3-15,1-2 0 0,0 2-3 16,-2-4 2-16,0 1-2 16,2 0 3-16,-5-2-3 15,3 0 0-15,-2 0 2 16,-2 0-2-16,-3 0 0 16,0-4 0-16,-1 3 1 0,-2-4-1 15,0 2 0-15,-4 1 1 16,1-1-1-16,-2 1-1 15,-2-1 2-15,0-1-2 16,2 1 1-16,-2-1 2 16,0 0-2-16,-1-1 0 0,1 0 0 15,0-1 0-15,-3 3 0 16,2-3 0-16,-1 3 0 16,-6-3 0-16,0 3 0 15,-4-2 0-15,2 1 0 16,-4 0 1-16,-6 0 0 15,3 1-1-15,-5-2 1 0,-3 1-1 16,1 1-1-16,-4 1 2 16,-1-2-2-16,5 2 2 15,-1-1-1-15,0-1 1 16,1 3-1-16,-3-1 1 0,-1 2-3 16,-2 0 4-16,-6 0-2 15,2 0 0-15,-3 0-1 16,-2 0 2-16,2 0-1 15,0 0 2-15,0 0 0 16,-1 0-2-16,0 0 1 16,-1 2-1-16,-5-1 1 0,-2 1-2 15,-3 0 2-15,-3 0 0 16,-4 1 1-16,2-1 1 0,-5 2 0 16,0-1 0-16,0 4-1 15,-1-2 0-15,2 3 8 16,-1-1-5-16,6 2-5 0,0 2 2 15,1 1-1-15,6 4 0 16,3 2 0-16,-5-5-6 16,-5-13-112-16</inkml:trace>
  <inkml:trace contextRef="#ctx0" brushRef="#br0" timeOffset="-28622.53">18199 18251 125 0,'5'0'15'0,"-3"0"-11"15,-2-2-2-15,2 2 3 16,-2 0 0-16,1 0 11 16,-1 0 2-16,0 0-5 15,2 0-1-15,1 0 14 16,4 0-18-16,-2 2 0 0,2 3-5 16,0-2-1-16,1 5 0 15,0 1-2-15,1-1 0 16,0 3 0-16,-1 0 4 15,2 4-4-15,-1-5 5 16,2 2 3-16,-2 1-2 16,0-4-2-16,2 0 0 0,0-4-2 15,1-5 0-15,4 0 0 16,2-11-1-16,7-16 3 16,11-13 3-16,7-19-6 15,9-16-3-15,13-15-18 16,2-9 3-16,-5-5-37 0,-10 0-26 15</inkml:trace>
  <inkml:trace contextRef="#ctx0" brushRef="#br0" timeOffset="-27638.22">15038 15677 190 0,'5'2'38'15,"-2"0"-35"-15,4 1-13 16,2 0 6-16,1-1 3 15,3 0-4-15,1-2-3 0,3 2 11 16,0-2-3-16,3-6 2 16,2-2 0-16,-1-3 3 15,4-7-3-15,2-5 2 16,6-7-2-16,10-13 2 16,9-16 0-16,14-16-6 0,12-22-10 15,10-13-60-15</inkml:trace>
  <inkml:trace contextRef="#ctx0" brushRef="#br0" timeOffset="-21985.89">15640 13805 169 0,'5'10'5'0,"1"-3"-4"0,0 0 1 16,4 2-1-16,4 1-1 15,-1 1 2-15,3 0-1 16,0 3 1-16,2-1 0 15,2 6 1-15,-1-1 2 0,1 0 5 16,-1 5 3-16,0 0-1 16,3-1 0-16,-1-1 5 15,3-3-4-15,2-2-7 16,5-9-4-16,4-7-1 16,2-13 5-16,1-19 9 0,2-12-1 15,1-13-8-15,0-13-1 16,-4-6-3-16,2-1 1 15,-2 0-3-15,-5 2 5 16,1 7 14-16,-3 4-1 16,2 4-8-16,-4 6-1 15,-2 4-4-15,-3 6 6 0,1 2 0 16,-8 9 0-16,0 5-4 16,-7 4 0-16,0 10 0 15,-3 1-2-15,-5 6-2 16,5 4-1-16,1 3-5 15,-1 0-41-15,2 0-31 0,-4 0-60 16</inkml:trace>
  <inkml:trace contextRef="#ctx0" brushRef="#br0" timeOffset="-21015.56">17529 15873 224 0,'11'9'-9'0,"-2"2"11"15,3 0-1-15,1-1-1 16,3 2 1-16,-1 3 0 16,-1 3-1-16,1 1 1 0,0 4 1 15,2 6 9-15,-2 7 11 16,4 0 3-16,-2 8-8 16,2 0-4-16,-2 4-3 15,3-5-1-15,2-5 1 16,0-5-4-16,-1-7-3 0,4-12-4 15,-1-9 1-15,-1-5 3 16,-2-3-1-16,3-13 11 16,-4-6-5-16,1-4-2 15,-3-2-1-15,4-5 0 16,-3-2 1-16,3-5-4 0,1-3 2 16,4-6-2-16,4-5 5 15,3-5 1-15,3-4 0 16,4 1-2-16,3 2-2 15,0 0-2-15,0 7-2 16,-5 5 1-16,-5 5 0 0,-3 7-2 16,-6 6 2-16,-7 7 1 15,-2 7-3-15,-5 7-2 16,-3 4-7-16,0 5-17 16,-1 0-24-16,-5 0-45 15,0-4-93-15</inkml:trace>
  <inkml:trace contextRef="#ctx0" brushRef="#br0" timeOffset="-5796.24">11361 10750 221 0,'-7'0'7'0,"-1"0"-1"15,5 0 14-15,1 0 2 16,2-1-15-16,0-1-4 16,0-2-3-16,0 4 5 15,0-2 2-15,0 2-6 16,0 0-7-16,-2 0-4 16,2 5 15-16,0 3-4 0,0-1 0 15,0 4 0-15,0-1 0 16,0 1 0-16,0 0 3 15,4-1-4-15,1 0 2 16,1 0 2-16,3 0-1 16,-2 3 1-16,0-4-2 0,0 0 1 15,4-2-3-15,-1-2 2 16,2-1 5-16,2-4 4 16,6 0 9-16,-1-4-9 15,3-8 2-15,5-5 4 16,5-4-11-16,-1-4-3 15,3-3 0-15,1-2 2 16,1-6-2-16,-1 2 0 0,1-1-2 16,0 1 0-16,1-2-2 15,5 7 0-15,-1-1-24 16,-3 0-70-16,-4-6-182 16</inkml:trace>
  <inkml:trace contextRef="#ctx0" brushRef="#br0" timeOffset="5828.4">17703 10700 6 0,'0'-4'271'0,"0"-5"-266"15,-5 2 11-15,-3 2 6 16,1-2-9-16,0 1 11 16,2 1-5-16,0 2-6 0,3 1-6 15,-1 0-1-15,3 1-7 16,0 1-4-16,5-2 1 15,7 2 4-15,8-1 1 16,3-3 0-16,9-1-5 16,10-2 10-16,9-1 1 0,10-7 4 31,8 1-4-31,3-1 1 16,3 2-5-16,1 0-2 0,-5 4 2 15,-10 2-1-15,-5 3-1 16,-7 4-1-16,-13 0 1 15,-6 0-1-15,-6 0-1 16,-7 0 2-16,-2 0 1 16,-3 0-2-16,-1 3-12 15,-1-2-16-15,-7-1-53 0,-3 0-37 16,0-4-46-16</inkml:trace>
  <inkml:trace contextRef="#ctx0" brushRef="#br0" timeOffset="6203.37">18209 10418 370 0,'-7'-3'14'16,"4"-1"7"-16,3 1-18 16,3 3-12-16,8-2 7 0,9 0 7 15,5 0-3-15,9 0-3 16,4 1 4-16,7 1 2 15,0 0 7-15,5 0-2 16,0 0-3-16,-1 7-4 16,0 2-1-16,-5 1-1 0,-3 3-1 15,-5 3 2-15,-6 4-3 16,-4-1 2-16,-8 6-1 16,-8 4 0-16,-4 2 1 15,-6 2 0-15,-4 3 1 16,-11-3-1-16,-9 3-1 15,-3-2 5-15,-4-2-1 0,-3 0 1 16,-1-5 4-16,-1 0 0 16,0-1-5-16,-1-4 0 15,7-1 0-15,7-3-5 16,3-7-11-16,10-8-65 0,8-3-126 16</inkml:trace>
  <inkml:trace contextRef="#ctx0" brushRef="#br0" timeOffset="6968.98">20158 10265 407 0,'0'0'7'0,"-2"0"-5"16,2 0-5-16,0 9 2 16,2 5 1-16,7 6 2 15,1 8 5-15,5 10 2 16,-2 10 4-16,1 10-1 0,0 12-1 15,-2 9 1-15,0 6-6 16,-3 8-4-16,-2-2-1 16,4-3 1-16,-1-6-1 15,6-6-1-15,1-13 0 0,3-15 1 16,1-16-6-16,0-20-36 16,1-13-60-16,-4-33-90 15</inkml:trace>
  <inkml:trace contextRef="#ctx0" brushRef="#br0" timeOffset="7593.9">20041 10329 254 0,'-14'-5'158'16,"5"-1"-147"-16,2 1-1 16,3 5-7-16,4 0-5 0,0 5-1 15,4 6-9-15,10 0-1 16,6 4 3-16,9-3 10 16,10-1-2-16,13-4 1 15,9-2-1-15,16-5 4 16,11-2 1-16,11-12-1 15,6-9 1-15,2-8-2 0,6-6 1 16,-6 0 2-16,0-4-3 16,-8-1 8-16,-4 5 2 15,-11 3 3-15,-7 3 3 16,-10 5-3-16,-7 1 0 16,-6 7-6-16,-6 2-3 15,-7 5-3-15,-2 2 1 16,1 6-3-16,-2 3 1 0,-1 0 0 15,0 7 0-15,0 9 0 16,1 3-2-16,-6 9 1 16,0 7-2-16,-3 6-1 0,-2 7 3 15,-3 8-4-15,2 1 12 16,-1 5 6-16,0 4-7 16,-1 2-4-16,-1 0-1 15,0 0 0-15,1-3-1 16,-2 0 4-16,-2-3 0 15,1-7-1-15,-6-7 2 0,4-1-1 16,-6-8-2-16,-3-5-2 16,1-7 2-16,-4-3-2 15,0-4 2-15,-3-2-3 16,-4-3-34-16,-10-10-53 0,-11-5-83 16</inkml:trace>
  <inkml:trace contextRef="#ctx0" brushRef="#br0" timeOffset="8062.62">20201 11592 217 0,'0'0'107'0,"0"0"-74"0,7 0-27 15,11-9 5-15,9 0 6 16,7-5-4-16,13-5 1 15,7-7-7-15,12-4-3 16,10-6-1-16,4-3-1 0,7-6 2 16,9-1-1-16,5 0 3 15,7-1 2-15,4-3-5 16,4 2 1-16,-1 1 0 16,2 2 4-16,-2 2 4 15,-4 1-3-15,-7 5 1 16,-5 5 4-16,-7 4-2 0,-11 4-8 15,-8 1 0-15,-14 5 1 16,-11 3-3-16,-9-1 0 16,-10 1-1-16,-3-2-3 15,-10-4-57-15,-9-8-134 16</inkml:trace>
  <inkml:trace contextRef="#ctx0" brushRef="#br0" timeOffset="8484.45">20961 10982 464 0,'0'0'-2'15,"9"0"0"-15,14-7-8 16,15-4 12-16,14-7 1 0,13-3 4 16,15-6 5-16,8-7-4 15,9-5 0-15,11-6 4 16,1-6-4-16,4-2 2 15,-3 1-2-15,-4 0-2 16,-8 4 8-16,-9 3-3 0,-16 8-1 16,-14 5-3-16,-13 7 1 15,-16 3 2-15,-8 6-5 16,-10 5-5-16,-7 4 3 16,-3 2-1-16,0 1-6 15,1-3-62-15,7-3-52 0</inkml:trace>
  <inkml:trace contextRef="#ctx0" brushRef="#br0" timeOffset="8847.9">23211 10010 486 0,'7'0'-3'16,"0"0"6"-16,1 2-6 15,6 15 0-15,-2 10 1 16,3 11 2-16,-1 12 0 0,2 7 1 15,-4 7-1-15,2 6 0 16,-2 3 1-16,-4-2-2 16,1-4 2-16,1-8-1 15,-3-6 0-15,3-7 0 16,3-14-3-16,-1-14-37 16,2-18-34-16,-4-8-128 0</inkml:trace>
  <inkml:trace contextRef="#ctx0" brushRef="#br0" timeOffset="9660.32">23056 10510 349 0,'0'3'143'16,"0"-3"-122"-16,18 0-37 0,9-9 16 15,12-3 15-15,12-5-5 16,10-4-4-16,9-4-3 16,4-2-3-16,1-5 1 15,1 0-1-15,-10-1-23 16,-10-5-26-16,-10 2-6 16,-14-1 32-16,-12 1 25 0,-14 1 2 15,-6 1 18-15,-9 5 12 16,-11 2 0-16,-2 7 4 15,3 6 3-15,-1 7-22 16,3 7 1-16,5 5-9 16,2 21-13-16,2 11-2 0,4 14 3 15,2 12 1-15,2 9 1 16,8 2-3-16,8 2 0 16,2-5 0-16,5-13-18 15,4-11-21-15,0-19 2 0,2-20 6 16,0-9 8-16,3-27 27 15,-1-15 12-15,-1-13-1 16,-1-6-8-16,-4 2 1 16,-9 1-1-16,-1 11 9 15,-8 8 24-15,0 12-5 16,-6 12-5-16,1 10-12 0,0 6-7 16,1 8-15-16,0 19 1 15,-1 8 5-15,3 10 1 16,4 5-2-16,4 5-25 15,1-7-15-15,4-5 1 16,-2-13 5-16,2-10 5 16,-4-14 17-16,-1-6 8 0,-2-24 31 15,-3-8 20-15,2-15-2 16,-1-3-23-16,1-3-11 16,0-1 0-16,4 9 3 15,-2 3 0-15,-1 12-5 0,-4 12-1 16,0 9-1-16,-2 9-6 15,-3 7-6-15,2 18 1 16,2 15 5-16,-1 10 2 16,2 9 0-16,0 8 0 15,4 3-1-15,0 3-2 0,3-6 1 16,-1-2-1-16,1-7 1 16,1-1 0-16,-3-8 1 15,-5-8-1-15,4-11 1 16,-7-4 0-16,-1-9-13 15,-3-10-29-15,0-7 6 16,-5-14 0-16,-12-15-111 16</inkml:trace>
  <inkml:trace contextRef="#ctx0" brushRef="#br0" timeOffset="9941.58">24246 10169 358 0,'8'-29'39'16,"8"2"-11"-16,9 0-19 16,11-1-1-16,7 3-4 15,6 5 7-15,1 8 5 0,-2 6 0 16,-4 6-10-16,-12 11-6 16,-13 12-2-16,-11 8-2 15,-8 5 1-15,-15 3 4 16,-15 4 3-16,-11 0 6 15,-3-3 7-15,-4-2 0 16,5-4 0-16,7-6-6 0,9-4-8 16,13-5-2-16,14-8-30 15,0-11-77-15,15-4-152 16</inkml:trace>
  <inkml:trace contextRef="#ctx0" brushRef="#br0" timeOffset="10332.14">24706 10317 424 0,'7'3'61'16,"3"-3"-67"-16,0-3 4 0,7-6 2 15,0-3 5-15,2-5-4 16,-2-7 2-16,1-3-1 16,-4-7-1-16,-1 0-4 15,-7-2-12-15,-6 6 2 16,0 3 8-16,-6 9 7 0,-7 6 2 16,-1 6 18-16,2 6 4 15,-1 6-2-15,1 17-13 16,0 11-12-16,5 5 5 15,1 9-2-15,2 4 2 16,4-4 0-16,12-3 0 16,10-10-2-16,9-8-2 0,10-11 0 15,7-12 3-15,5-4-59 16,0-25-102-16</inkml:trace>
  <inkml:trace contextRef="#ctx0" brushRef="#br0" timeOffset="11624.74">25346 9832 522 0,'0'-2'9'0,"1"2"-11"15,6 10-7-15,6 13 10 16,0 9 0-16,3 8-2 15,2 1 3-15,0 7 0 16,-1-1-9-16,0 1-7 0,-3-4 2 16,-3-2 4-16,-2-1 7 15,-2-4 0-15,-4-3 1 16,-1-8 1-16,-2-1-1 16,0-3 0-16,0-4 2 15,0-6 5-15,0 1 4 16,-2-3 3-16,2-1-3 0,0-1-5 15,0-3-2-15,0 2-1 16,0-5 0-16,0-1-2 16,0-1 0-16,0 0 0 15,0 0 5-15,0-12 2 16,-5-2-5-16,-3-6-3 0,-3-1-6 16,-4-4 1-16,0 0-2 15,-7 2 4-15,-4 5-5 16,-2 6-7-16,-3 3-8 15,4 5 10-15,-2 4 9 16,2 5 2-16,1 11 6 0,4 4-2 16,2 8 1-16,6 4-4 15,5 6 6-15,7 3 1 16,2-3 1-16,10 1-3 16,5-8-3-16,7-4-2 15,3-6-4-15,4-12 4 16,2-9 1-16,-1-5-21 0,-1-16 2 15,-3-8-4-15,-2-3 14 16,-6-5 15-16,-6-1-2 16,-7 3 8-16,-1 5 5 15,-1 5 15-15,-3 1 4 0,0 12-14 16,0 3-4-16,0 5-1 16,0 4-11-16,0 0-10 15,3 11-4-15,2 5 5 16,2 6 3-16,4 3-4 15,4 0-12-15,-2 0 3 0,8-2 5 16,2-6 1 0,2-2 3-16,3-8 4 0,1-5 1 15,3-2-1-15,-3-7 1 16,2-10 0-16,-6-4 1 16,-3-6 11-16,-7-3 2 15,-1-4 1-15,-11 1 3 0,-3-4-5 16,0 5-5-16,-7 2-5 15,-8 7 1-15,-2 7-3 16,-3 5-4-16,0 6-2 16,-3 5-12-16,3 4 1 15,0 9 3-15,6 4 1 0,1 1 1 16,9-1-4-16,4-4-9 16,0-6-6-16,19-7 1 15,-4-2 13-15,5-16-1 16,2-3 6-16,-3-5 10 15,0 0 3-15,-4 3 22 0,-7 5 7 16,-2 4 8-16,-3 7-2 16,-1 3-19-16,0 2-9 15,-1 2-9-15,6 0-5 16,1 9 0-16,6 9 3 16,1 0 0-16,4 7 1 15,3 4 1-15,0-4 0 0,-1-2 1 16,-1-3-2-16,-4-8-4 15,-3-3-2-15,-5-4 3 16,2-5 2-16,-8 0 3 16,-1-14 2-16,-1-4 0 15,0-5 3-15,0-4 3 16,0-2-3-16,0 3 4 16,0 2 2-16,0 7-1 15,0 4-8-15,0 3-4 0,0 6 2 16,0 4-4-16,0 0-1 15,0 9-5-15,0 9 6 16,9 7 1-16,3 7 1 16,7 3 0-16,4 2-1 15,4-5-9-15,2-6-8 0,-1-8 3 16,1-9 0-16,-4-9 2 16,-3-7-7-16,-2-16 6 15,-8-9-27-15,-1-11-16 16,-6-5-20-16,-5-2-90 15</inkml:trace>
  <inkml:trace contextRef="#ctx0" brushRef="#br0" timeOffset="11765.39">26089 9895 227 0,'-32'-10'32'16,"6"3"23"-16,7 0 5 0,6 5-24 16,6 0-9-16,4 2-12 15,3 0-14-15,0 0-6 16,0 4-10-16,5-1-26 15,2-3-69-15</inkml:trace>
  <inkml:trace contextRef="#ctx0" brushRef="#br0" timeOffset="12187.19">26014 10029 481 0,'14'6'4'0,"4"-2"-5"16,3 3 2-16,8 3-2 0,0 3 1 15,1 3 0-15,-1 4 0 16,0 1 0-16,1 0 0 15,1 1 0-15,-1-3 0 16,-3-2 0-16,2-7 0 16,-5-4 1-16,-5-6-1 0,-2-6 0 15,-7-13 10-15,-3-8 17 16,-7-11 4-16,0-1-7 16,0-7-6-16,-9 3-5 15,1-2 0-15,1 6 3 16,-1 3 4-16,2 8-5 0,5 6-10 15,-1 4-3-15,2 8-3 16,-2 0 0-16,1 9-3 16,1 1-33-16,0 0-62 15,0-4-115-15</inkml:trace>
  <inkml:trace contextRef="#ctx0" brushRef="#br0" timeOffset="12609.06">26615 9767 213 0,'0'0'384'0,"0"0"-377"16,0 0-8-16,0 0-3 15,7-4 1-15,8-2-1 16,8-6 2-16,8-5-13 0,5-3-17 15,5-3-1-15,-2-4 6 16,-1 1-16-16,-9 2 5 16,-11 3-22-16,-10 3 56 15,-8 6 25-15,-3 3 26 0,-15 5 2 16,-3 4-9-16,-5 4 7 16,-1 11-19-16,5 7-10 15,1 6-6-15,8 7-6 16,1 2 1-16,7 4-5 15,5 2 1-15,0-2-2 16,7-4-1-16,9-2 0 0,10-10-2 16,6-8-1-16,11-9 7 15,6-8-1-15,6 0-1 16,4-15-5-16,7-7-23 16,0 0-23-16,-10-4-22 15,-3 0-28-15,-10 0-66 0,-15 4-42 16</inkml:trace>
  <inkml:trace contextRef="#ctx0" brushRef="#br0" timeOffset="14345.01">24430 11155 386 0,'0'3'18'0,"5"1"-30"16,3-4 5-16,-1 0 6 15,5 0 2-15,3 0 1 16,-3 0 4-16,3 0-3 0,2-2-3 16,-2 0-2-16,2-1 2 15,4-1 3-15,-4 1 7 16,5-6-7-16,1 3-1 15,1-2 0-15,5-1-1 16,5-6 6-16,3-3 4 0,6-1-3 16,6-8-5-16,5 2 1 15,5-5 3-15,8 2 3 16,-1-3 1-16,4 1-3 16,2-1-3-16,1 1 1 15,4-2-2-15,-1-2-1 16,5 0-3-16,-1-1 1 0,7-5 0 15,-1 5 0-15,2-5-1 16,-1 4 2-16,3-2-3 16,2 4 4-16,-2-2-3 15,0 6 4-15,3-3 6 0,-3 5 3 16,-2-1-6-16,-3 4-5 16,-7-1-2-16,2 5 2 15,-9-1-1-15,-3 3-2 16,1-1 1-16,-3 2 1 15,-1 0-1-15,-2 0 0 16,-2 2 1-16,-4 0-1 0,-5 0 1 16,-2 2 0-16,-9 1-3 15,-2 1 3-15,-12 1-3 16,-8 2 4-16,-4 0-1 16,-8 0-1-16,-2-3 8 0,-5-1-3 15,0-1 1-15,0-2 2 16,0-2-1-16,-5-3-3 15,1 1-1-15,-1-3-1 16,-1-1-2-16,1 3 0 16,-2-2 0-16,-2 2 2 15,-2-1-2-15,-1 1 0 0,-5 3 0 16,-4 0 3-16,1 2-2 16,-4 0 0-16,2 0-1 15,-5 2 2-15,1 1-2 16,1 5-1-16,-2-5-1 15,0 4 3-15,0 2-4 0,1 1 2 16,-1 1-2-16,-4 2-6 16,1-1-1-16,-3 2 2 15,-3-1 4-15,0 0 4 16,0 2 0-16,-1-1 1 16,-1-1-1-16,-2-1 1 15,1 2-1-15,-2 2 0 0,-5-1 0 16,-2 1 1-16,-2 0-2 15,-4 0 1-15,-3 1 2 16,-4 5-1-16,-3 0-2 16,0 3 2-16,-3 1-1 15,-1-2 0-15,0 2 1 0,4 2-2 16,-9-3 1-16,5 0 0 16,-1 0 0-16,-3 0 1 15,-2 1 0-15,1 1-2 16,-5-2 0-16,3 2 3 15,-3-2-3-15,1 1 1 0,2 1 0 16,-4 0 0-16,3-1 1 16,1 1-1-16,-1 0 0 15,3 0-1-15,0-4 1 16,0 3 0-16,5-1 1 0,-2 0-1 16,4 0 0-16,-5 2 0 15,3-4 1-15,0 2 1 16,0-2-5-16,-4 0 2 15,2-2 1-15,4 1-2 16,0-2 2-16,1-1 0 16,2 1 0-16,2-1 0 0,2-1 1 15,-1 2-2-15,1-3 2 16,1 3-1-16,3-1 0 16,-3 3-1-16,5-1 1 15,-1-1 0-15,0 3 0 16,1-2-3-16,4 3-5 0,-2-1-2 15,5-1 7-15,0 2 2 16,7 1 1-16,2-4 0 16,1 2 0-16,-1 0 0 15,5 1 1-15,1-3-1 16,1 0 0-16,3 2 0 0,2-3 0 16,5 1 1-16,5 1 4 15,2 2-2-15,2 3 0 16,1 2-5-16,5 5 0 15,-2 1 1-15,4 6 1 16,-1 2 0-16,3 4-1 16,-1 1 2-16,2 1-1 0,0-1-1 15,0-5 1-15,3-4-28 16,15-8-34-16,5-15 7 16,8-17-143-16</inkml:trace>
  <inkml:trace contextRef="#ctx0" brushRef="#br0" timeOffset="16516.72">20009 10894 377 0,'-2'-10'16'15,"1"1"3"-15,1 3-22 16,0 3 0-16,5 1 3 0,0 0 3 16,0 2-2-16,2 0 0 15,1 0-2-15,-3 0 3 16,2 0-3-16,0 0 1 15,0 4 0-15,3-1 0 16,-7 1 0-16,4-2 1 0,-3-1-1 16,-1 2 0-16,-3-3 0 15,0 0 2-15,0 1 10 16,0 1 7-16,-3 0-5 16,-8 0-5-16,3-1-6 15,-5 3 0-15,-3 1 3 16,-2-1-3-16,2 1-2 0,-9 2 0 15,-2 2-1-15,-2 2-1 16,-9 1 1-16,-4 6 1 16,-2 0-1-16,-9 5 1 15,-1 2-2-15,-1 4 0 0,-4 0 0 16,2 1 2-16,2 2-1 16,3-2 1-16,6 4-1 15,-1 5 1-15,1 1-1 16,-2 4 2-16,0 2-1 15,-4 4-4-15,-4 2 4 16,-5 6 0-16,0-2-1 0,-2 3 0 16,-3 2-1-16,3-2 1 15,2-3 0-15,5-5 0 16,5-1 0-16,0 0 1 16,4-1-1-16,-3 4 0 15,-2 5 1-15,-4 1-2 0,5 1 2 16,-2 1-2-16,1-2 0 15,4-4 1-15,3-5 1 16,4-3-1-16,7-6 0 16,3-5 1-16,6-6 0 0,5-5 0 15,6-6-1-15,5-4 1 16,1-4 2-16,5-1-3 16,1-3 2-16,2 0 0 15,0 1-2-15,0 2-2 16,0-1 4-16,0 6-21 15,0 1-34-15,0-4-75 16</inkml:trace>
  <inkml:trace contextRef="#ctx0" brushRef="#br0" timeOffset="16922.95">17729 12587 403 0,'-2'6'45'0,"0"-5"-42"15,-1 3-6-15,3 3-11 0,0 5 7 16,5 6 6-16,0 6 2 16,2 8-1-16,-2 7-1 15,1 6 0-15,0 8 2 16,-1 1 2-16,0 1 0 16,2-3 4-16,2-8-3 15,4-10 2-15,1-12-3 0,6-11-3 16,5-11-3-16,8-11 6 15,6-20 12-15,6-8-12 16,0-5-2-16,-3-3-3 16,-3 6-57-16,-13 2-48 0,-9 8-64 15</inkml:trace>
  <inkml:trace contextRef="#ctx0" brushRef="#br0" timeOffset="17391.67">18367 12485 528 0,'0'-6'2'15,"-14"-4"-14"-15,-1 7 2 16,0 1 3-16,-4 2-11 15,-1 7 9-15,-8 13 7 16,0 6 1-16,-1 5 0 0,2 5 3 16,7-1-2-16,8-1-1 15,12-3 2-15,1-8-4 16,25-2-3-16,8-6-6 16,10-5 9-16,3-5 4 15,-1-1 0-15,0-2-1 0,-10 1 1 16,-8 3 0-16,-8 1-2 15,-6 4 1-15,-5 3-1 16,-7 6-1-16,1 3 4 16,-3 4 1-16,0 5 1 15,-3 1-1-15,-4 5-1 16,-4-2-2-16,1 0 1 16,-3-8-2-16,1 1 2 0,-3-8 1 15,4-7-3-15,-1-5-4 16,1-7-15-16,2-8-48 15,2-20-60-15</inkml:trace>
  <inkml:trace contextRef="#ctx0" brushRef="#br0" timeOffset="17626.02">18591 12464 397 0,'8'0'84'0,"-2"2"-87"16,2 9-4-16,7 6 6 15,4 10 0-15,3 2 2 16,3 5 0-16,1 1 0 0,4 1 3 16,-1 0 0-16,2-6-3 15,-3-1 1-15,-1-12-12 16,-9-9-79-16,-8-8-151 15</inkml:trace>
  <inkml:trace contextRef="#ctx0" brushRef="#br0" timeOffset="18081.71">18684 12707 538 0,'0'0'27'16,"-2"0"-20"-16,2 0-13 15,7-7 2-15,9-6 6 16,9-5-1-16,4-7 1 0,7-7-17 16,-1-3-18-16,4-5-8 15,-5-3-12-15,-7 3 2 16,-6 2 7-16,-8 6 13 16,-6 9 11-16,-7 6 71 15,0 9 11-15,0 6-7 16,-7 2-24-16,0 2-9 15,3 10-14-15,0 8-5 0,4 6-4 16,0 9 2-16,8 5 4 16,4 5-2-16,2-2-2 15,4-4-2-15,-1-7 1 0,2-5-1 16,1-11-18-16,-1-7 7 16,-4-9 1-16,-3-3 0 15,-2-17 9-15,-5-9 6 16,-5-5-2-16,0-6 1 15,-3 0 14-15,-12-1 1 0,-1 9 0 16,0 3 4-16,0 6-4 16,1 11-8-16,7 7-6 15,1 5-4-15,-3 1-44 16,1 10-65-16,-1 3-134 16</inkml:trace>
  <inkml:trace contextRef="#ctx0" brushRef="#br0" timeOffset="19289.46">19275 12607 407 0,'-6'-6'0'0,"-2"-8"-2"15,1-2-7-15,2-7 2 0,0-4 2 16,-4-7 6-16,0-3 2 16,-2-1 2-16,-4 5-1 15,1 2-2-15,-4 8 0 16,1 9-1-16,-3 5 1 16,4 1-1-16,-1 8-1 15,7 0 1-15,5 0 1 0,0 0-1 16,5 0-1-16,3 0-5 15,9 3-1-15,10-3 0 16,2 0 8-16,7-3 0 16,-1-5-1-16,4-1 1 0,-8 0 2 15,-5 2-3-15,1 3-1 16,-9 4-1-16,0 0 2 16,-6 9 3-16,-2 5 9 15,0 4 5-15,-1 2-7 16,1-1-4-16,1 1-5 15,-3-2 1-15,4-6-3 0,-1-5 0 16,-1-3 0-16,3-4 2 16,-1-9 1-16,1-8 0 15,-1-7-1-15,5-6 2 16,-5-4-3-16,-4-2 0 16,-3 3 0-16,0 2 0 15,0 7 1-15,-3 5 15 0,-4 7 1 16,-1 5-2-16,3 5 0 15,1 2-13-15,2 7-9 16,2 10-1-16,0 5 5 0,2 3 2 16,7 2-1-16,6-1 2 15,-1 0-1-15,6-6 0 16,0-5 1-16,1-6-2 16,1-5 2-16,3-4-1 15,-2 0 2-15,2-14-1 16,0-6 1-16,0-7-4 15,1-3-11-15,-4-4-10 0,-7-4-5 16,0-2-8-16,-6-3 1 16,-6-1-41-16,-3-2-30 15,0-7 84-15,-12 0 26 16,-3-1 24-16,1 4 25 0,1 7 18 16,4 5-21-1,3 11 10-15,2 9-27 0,2 7-16 16,1 5-12-16,1 6-2 15,0 0-8-15,0 0 0 16,1 13 3-16,6 5 1 0,2 5 1 16,1 9 0-16,2 6 1 15,0 5-1-15,3-1 1 16,-1 3-2-16,1-4 1 16,-1 0 1-16,0-6-1 15,0 1 0-15,-2-7 1 16,-2-6-1-16,-1-1 1 0,-6-9-1 15,1-3 1-15,-2-5 0 16,-2-3 1-16,0-2 3 16,-2 0 8-16,-5-10 4 15,-2 0-14-15,-1-2-1 16,-2 2 0-16,0-2-1 0,-3 8-1 16,1 4-3-16,-2 0-14 15,-4 9 9-15,1 11 2 16,2 5 4-16,1 4-3 15,1 3 4-15,7 1 0 16,2-1 1-16,5-3-1 0,1-4 2 16,0-4-3-16,0-8 4 15,8-6-4-15,6-7 3 16,1 0 5-16,4-10-1 16,1-7 3-16,6-2-4 15,1-5-3-15,-5 3 0 16,-2-2 2-16,-1 0-2 15,-5 7-1-15,-1-4 0 0,-3 4-14 0,-3-4-21 16,0-3-51-16,-2-4-215 16</inkml:trace>
  <inkml:trace contextRef="#ctx0" brushRef="#br0" timeOffset="19445.7">19992 12065 561 0,'6'17'13'0,"-6"-17"-109"16</inkml:trace>
  <inkml:trace contextRef="#ctx0" brushRef="#br0" timeOffset="34367.78">15072 10841 162 0,'0'-15'10'0,"-7"0"-3"15,0 1 2-15,0-1 34 0,-1 7-2 16,1 0 1-16,4 4-22 16,3 4-1-16,0 0-13 15,0 0-9-15,7 12 0 16,8 3 3-16,-1 4 0 16,4 7 0-16,2 4-2 0,-1 2 1 15,-2 4 2-15,2 1-1 16,3 1 0-16,1-4 0 15,1-4-2-15,8-3-3 16,1-7 5-16,6-7-2 16,3-5 0-16,6-4 1 15,0-4 6-15,0-12-7 0,5-7 6 16,-2-10-4-16,3-5 4 16,4-7-5-16,3-9-6 15,5-6 8-15,4-7 9 16,11-4-6-16,0-3-1 15,0 2 5-15,1 4 5 0,-2 7-8 16,-7 5-5-16,-5 8 1 16,-7 8-1-16,-8 4 0 15,-11 7 2-15,-6 4-4 16,-7 4 2-16,-6 5-8 16,-2 1-18-16,-8 3-37 15,-6-1-43-15</inkml:trace>
  <inkml:trace contextRef="#ctx0" brushRef="#br0" timeOffset="35012.03">15411 10955 146 0,'15'14'-2'0,"-1"-3"4"16,3 2-2-16,0-1 2 15,0-1-1-15,3-2 2 16,-1-4 3-16,3-1 3 15,3-4 4-15,2 0-3 16,2-4 4-16,3-7-5 16,4 3 22-16,0-7-30 0,5 3 9 15,-1-4-4-15,1-3-3 16,2-1 2-16,4-7-4 16,4-4 3-16,3-6-1 15,6-4 8-15,3-9-6 16,1-4 0-16,3-1-2 0,0 0 1 15,-3 1 0-15,1 3-3 16,-4 5 5-16,-4 3 2 16,-5 5 3-16,-3 4 3 15,-10 6 0-15,-7 4-6 16,-5 9-5-16,-8 2 4 0,-7 8-8 16,-1 3-2-16,-4 2 1 15,4 0 3-15,2 0-23 16,-6-5-73-16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21T08:08:49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24487 13574 371 0,'-5'2'-7'0,"1"-2"6"15,1 0 9-15,1 0-1 16,2 0 0-16,-1 0-3 16,1 0 3-16,0 0 2 15,0 0-1-15,0 0 8 0,0 0-5 16,0 0-1-16,0 0-2 15,0 1-4-15,0 2-2 16,0 3 0-16,1 1 1 16,6 1-2-16,5-1-1 0,3 1 1 15,6 1 1-15,6-4 2 16,9-2-7-16,8-2 20 16,8-1-8-16,13-1 4 15,6-9-6-15,12-2-2 16,7-1-2-16,3-2-1 15,2 0 1-15,6 1-1 0,1-2 4 16,4 4 4-16,3 1 0 16,6 0-4-16,2 4-3 15,5-2 0-15,4 1 0 16,0 4-1-16,4-1-1 16,-1-1-1-16,0-3 1 15,0 3-1-15,-2-4 2 0,-3 0-4 16,0 2 3-16,-2-3-1 15,-7 1 0-15,-7 1 1 16,-8 0 0-16,-14-2-2 16,-13 4 2-16,-15-2-1 0,-11 4 7 15,-13-4 3-15,-14 6 2 16,-6-2 0-16,-8 4 8 16,-6-2 2-16,0 3-12 15,0 0-10-15,0 0-1 16,0 0-17-16,-6 0-23 15,-11 9-14-15,-5 2-19 0,-12-3-55 16</inkml:trace>
  <inkml:trace contextRef="#ctx0" brushRef="#br0" timeOffset="718.68">24568 13720 376 0,'-16'-11'-31'0,"0"4"52"15,3 2 11-15,2 1 6 16,6 4-14-16,0 0-15 16,-1 0-5-16,4 7 0 15,0 2-2-15,2 5 3 16,0 4 4-16,0 4 0 0,0 3 1 15,2 5-2-15,4 7 0 16,-2 5-3-16,1 8 1 16,-3 3 3-16,1 6-1 15,-3 5-3-15,0 4-2 16,0 4 0-16,0 1-1 0,0 5 0 16,0 2 0-16,0 6 0 15,2-2 2-15,-2 3-1 16,3-1-2-16,-3-1 0 15,0-1 1-15,0-4 0 16,0-3 4-16,0-2-5 0,-3-7 2 16,-1-6 1-16,1-5 3 15,0-7-1-15,1-3-2 16,0-8-2-16,2-5 0 16,0-6-1-16,0-2-1 15,0-7-6-15,0-12-51 16,2-7-84-16</inkml:trace>
  <inkml:trace contextRef="#ctx0" brushRef="#br0" timeOffset="1397.12">27672 13461 346 0,'-5'5'12'0,"3"3"-17"15,2-2 0 1,0 2 11-16,-1 4 3 0,-1 0 14 0,0 6 1 0,0 6 5 16,2 5-2-16,0 4 0 15,0 5-2-15,0 3 1 16,2 5-3-16,5 4-9 16,1 7-7-16,-3 6-1 15,0 3-4-15,-5 4 0 0,0 1 0 16,0 2-1-16,-1 2 0 15,-5 2 0-15,1 1-1 16,4 2 0-16,-2 1 2 16,3 2-2-16,0-4 3 15,0 1-2-15,3-6 0 0,-2 0 1 16,-1-8 2-16,0-2-3 16,0-5 1-16,-6-5 0 15,-6-4-3-15,1-9 4 16,-2-4-1-16,6-7-2 15,2-3-2-15,5-5-9 16,0-6-17-16,5-5-38 0,-1-10-66 16</inkml:trace>
  <inkml:trace contextRef="#ctx0" brushRef="#br0" timeOffset="2287.68">24297 15836 205 0,'2'0'45'16,"-2"0"-17"-16,5 0-5 0,2 0-3 15,4 0-2-15,3 0 8 16,3 1-12-16,2 1-4 16,5-2 2-16,1 2 1 15,0 0 0-15,6-2 1 16,1 0-3-16,4 0-6 16,10-4 1-16,6-5-1 0,11-2-1 15,8-1-2-15,9-2 0 16,13-2-2-16,4 0 2 15,8-2-2-15,4 0-1 16,6 0 2-16,2-2 0 0,3 5-1 16,-1-3 2-16,2 0 5 15,1 2 2-15,1 1 2 16,-6-1-7-16,-2 0 0 16,-2 2-3-16,-9 0-1 15,-6 1 1-15,-4 1 0 0,-6-1 6 16,-5 3 1-16,-6-1 2 15,2 2-5-15,-6 0-3 16,-5 2 0-16,-2 0 0 16,-5 3-1-16,-10 3-2 15,-5-3 2-15,-7 0 0 16,-9 2 4-16,-4 1 4 16,-1-1-1-16,-9-2-1 0,-3 4 3 15,-3-1-3-15,-1-1-3 16,-2 0-1-16,-4 2-2 15,0 0 0-15,-3 0 1 16,0-2-3-16,0-7-38 0,0-7-73 16,-3-9-335-16</inkml:trace>
  <inkml:trace contextRef="#ctx0" brushRef="#br0" timeOffset="3086.06">28751 13438 429 0,'-3'0'-16'0,"3"0"15"15,0-2 0-15,4-1 2 0,5 0 5 16,-4 2 2-16,2 1-2 16,-1 0-2-16,1 0-1 15,-1 0 0-15,4 0-1 16,8 1 0-16,8 2-2 16,10-2 1-16,13-1 2 0,17 0 6 15,14-1-2-15,17-6 0 16,13-4 3-16,8 0 2 15,11-1 0-15,1-1-5 16,-1 2-2-16,4-6-2 16,-7 0 3-16,3 1-1 15,-5-1 2-15,1-4-1 0,-2 5-3 16,-3-2 0-16,-3 1 3 16,-1 2 1-16,-6 2 5 15,-5-1-2-15,-9 3-7 16,-8-1 1-16,-11 1-2 15,-12-2-3-15,-9 1 2 0,-7-1 1 16,-8 3 4-16,-6-3 0 16,-2 4-2-16,-8 0-3 31,-3 2-1-31,-3 2 0 16,-9 1-21-16,-4 3-36 0,-6-3-53 15,-18 1-139-15</inkml:trace>
  <inkml:trace contextRef="#ctx0" brushRef="#br0" timeOffset="3960.98">28610 13750 481 0,'2'0'5'0,"0"-3"1"0,-1 3-5 15,3 0-1-15,-1 0 2 16,-1 6-2-16,4 7 1 16,-2 7 2-16,-2 3 3 15,1 8 1-15,2 8-3 16,4 4 1-16,1 8-3 0,-2 1 3 15,4 7-3-15,-2 2-1 16,-1 3-1-16,-2 3 1 16,-6 3 0-16,-1 5-1 15,0 2 0-15,-3 1 0 16,-7 3 1-16,-2-5 0 0,-2 1 0 16,2-1 2-16,1-3 4 15,-1-1 6-15,3-5-7 16,3-2 1-16,2-2 1 15,4-5 2-15,0-6-3 16,5-2-1-16,7-5-3 16,-2-4-2-16,7-6 0 0,-2-6 0 15,7-4-1-15,2-5 0 16,5-4-1-16,1-6 2 16,9-3-1-16,2-3 5 15,10-4-2-15,8 0 2 16,8-6-4-16,8-6 0 0,9-2 2 15,10-2-3-15,9-4 0 16,14 1 2-16,7-1-2 16,12 0 1-16,8 1 1 15,9-1-3-15,1 2 0 0,4 0 2 16,3 1 0-16,2 1-2 16,0-2 1-16,-1 0 1 15,0 4 0-15,-1-3-2 16,-1 3 2-16,-9 1-1 15,-7 3 1-15,-17-1-1 16,-12 2 2-16,-21 2-2 16,-21-2 4-16,-17 4 1 0,-21-4-3 15,-9-2 1-15,-12 1-1 16,-1-1 0-16,-3-3-10 16,1-6-39-16,-3-4-75 15,-1-6-180-15</inkml:trace>
  <inkml:trace contextRef="#ctx0" brushRef="#br0" timeOffset="4601.58">31496 12989 165 0,'0'-6'280'15,"5"1"-283"-15,8 4-9 16,3 1 21-16,8 0-6 16,-2 1-2-16,7 4-1 15,2 1 1-15,-1-1 0 0,6 2 0 16,2 4 4-16,3 2 3 16,0 6-2-16,0 4 0 15,1 6 2-15,3 7-3 16,-3 4 1-16,-1 6 1 15,0 1-5-15,-5 6 1 0,-2 1-2 16,-8 8 0-16,-5 6 0 16,-5 2 0-16,-7 8 2 15,-7 5 2-15,-2 4 0 16,0 2-4-16,-9 0 2 16,2 2-1-16,-3 0-2 15,7 4 3-15,3-1-3 0,0-1 0 16,0 2 1-16,0-2-1 15,2-7 1-15,-1-7-1 16,-1-4 0-16,0-6 1 16,2-8-1-16,0-5 4 0,4-5 9 15,-1-4 10-15,4-6-7 16,1-4-2-16,5-1-4 16,1-3-7-16,0 2 0 15,5-3-2-15,-2-4-23 16,-3-6-41-16,-2-19-166 0</inkml:trace>
  <inkml:trace contextRef="#ctx0" brushRef="#br0" timeOffset="5669.89">25171 14651 281 0,'12'-9'2'16,"-6"0"8"-16,-2 2 0 0,-1-3 17 16,-1 1 6-16,-2-2-3 15,0 1 2-15,0-3-13 16,-2-3 14-16,-3-4-20 15,-5 1 3-15,-7-6-4 0,-3-2-8 16,-6 0 8-16,-6 6 3 16,-7 1 3-16,0 11-9 15,-2 9 1-15,3 0-4 16,5 16-4-16,7 9-4 16,4 3-1-16,9 8 0 15,8 2 2-15,5 5-10 0,0-4-4 16,18 1-12-16,6-11-12 15,8 0 12-15,4-9 0 16,5-8 17-16,6-5 10 16,-2-1 3-16,-2-1 2 15,-7-1 0-15,-2 6 2 16,-12 3-5-16,-7 2-3 0,-9 1 9 16,-6 4-1-16,0 2-3 15,-11-1 1-15,-9 2-5 16,-7-2 6-16,-3 0-1 15,-8-3-3-15,1-3 2 0,-4-4 5 16,2-9-4-16,3-2-1 16,6-10-12-16,11-13-57 15,9-11-206-15</inkml:trace>
  <inkml:trace contextRef="#ctx0" brushRef="#br0" timeOffset="5997.97">25229 14736 312 0,'5'3'2'0,"1"5"1"16,5-7-1-16,-1-1-5 16,5 0 10-16,1-3-12 15,-2-10 25-15,2-3-31 16,-5-5-15-16,-4-2-3 0,-5 1 33 15,-2-2 19-15,-2 3 31 16,-9 5-11-16,-3 5-7 16,2 8-8-16,-1 3-11 15,2 7-5-15,3 12-5 16,1 8-4-16,7 5 0 0,0 5 3 16,2 5-4-16,13-4-2 15,1 0 2-15,6-6-3 16,-1-3-2-16,1-8-32 15,-1-8-42-15,-1-13-181 16</inkml:trace>
  <inkml:trace contextRef="#ctx0" brushRef="#br0" timeOffset="6357.34">25362 14569 495 0,'-2'-4'7'0,"2"1"-4"16,6 3-6-16,13 0 6 15,4 0-2-15,10 3 1 16,-1 10 0-16,-1 5-3 16,-4 5-1-16,-4 6 0 0,-9 1-3 15,-4 2-2-15,-9 0 5 16,-1-5 1-16,-4-2-2 15,-6-5 4-15,-3-8 2 16,-1-9 18-16,1-3 7 16,0-5 5-16,6-15-3 0,0-4-16 15,2-9-9-15,3 0-3 16,2-3 3-16,0 8-7 16,2-2 0-16,5 8 4 15,2 4-1-15,4 3-20 16,4 3-49-16,2-1-55 0,4 3-171 15</inkml:trace>
  <inkml:trace contextRef="#ctx0" brushRef="#br0" timeOffset="6685.44">25688 14582 392 0,'0'5'140'15,"2"2"-171"-15,5 3 32 0,6 1-1 16,-1 4 2 0,3 3-2-16,-2-1-1 0,1 4 2 15,0 1 0-15,0-4 0 16,-1-2-1-16,1-3 0 16,-2-8 1-16,2-5-6 15,-1 0 12-15,1-16 25 0,-2-8 5 16,3-6 3-16,-3-3-10 15,-1-8-8-15,0 3-3 16,-4 0-10-16,-2 6-6 16,-5 4-1-16,0 5-3 15,0 3-3-15,0 8-32 0,-4 3-26 16,1 3-38-16,1 1-173 16</inkml:trace>
  <inkml:trace contextRef="#ctx0" brushRef="#br0" timeOffset="7044.78">26003 14542 264 0,'6'8'338'0,"1"-3"-346"16,1-3 6-16,5-2 2 16,0 0-5-16,1 0-39 0,0-6-25 15,-1-8 18-15,0-2 30 16,-5-5 25-16,-2-4 16 15,-1 1 21-15,-5 1 2 16,0 5-7-16,0 4-7 16,0 5-4-16,0 8-9 0,-2 1-9 15,-1 10-9 1,-3 13 0-16,3 6 1 0,0 5 2 16,1 3-1-16,2-3-7 15,0-1-13-15,7-7 3 16,5-8 9-16,8-8 3 15,4-10-2-15,0 0-28 0,3-8-4 16,-2-10-23-16,1-6 18 16,-3 3 14-16,-4-6-44 15,-4 0-52-15</inkml:trace>
  <inkml:trace contextRef="#ctx0" brushRef="#br0" timeOffset="7341.64">26303 14339 392 0,'-2'0'49'16,"2"0"-23"-16,0 0-26 16,7 4 6-16,6 4 0 0,6 9 2 15,10 1-2-15,0 6 1 16,1 3 3-16,-1 2-7 16,-5 1-1-16,-9-1 1 15,-7-6-5-15,-8-2 1 16,0-7 1-16,-8-7 3 15,0-7 12-15,2-4 17 0,5-16 19 16,1-7-28-16,1-9-15 16,10-5-7-16,2-2 2 15,-3 0-2-15,3 8-1 16,-4 5 0-16,-4 6 0 0,-1 10-11 16,-2 7-27-16,-1 4-15 15,3 3-44-15,3 0-229 16</inkml:trace>
  <inkml:trace contextRef="#ctx0" brushRef="#br0" timeOffset="8044.75">26949 14216 469 0,'0'-2'15'0,"0"-1"9"15,0 3-4-15,0 0-11 16,0 0-4-16,-2 10-4 0,1 10 0 15,-1 10 1-15,-5 10-1 16,1 6 2-16,-3 2-2 16,0 4-1-16,1-4 1 15,0-5 0-15,1-8-2 16,2-10 2-16,1-5 1 0,2-11-2 16,1-9 1-16,1-5 20 15,0-19 23-15,0-9-35 16,3-12-7-16,6-10-2 15,4-6 0-15,1-5 1 16,0 2 3-16,1 3-4 0,-1 7 0 16,-1 8 1-16,-6 14-1 15,0 10 6-15,-4 8 12 16,-1 9 0-16,2 5-8 16,0 5-15-16,3 15-1 15,3 5 3-15,7 9 5 16,2 7-2-16,6 3-1 0,-1 3 3 15,3 0-3-15,-2-3-19 16,0-5-13-16,-7-7-17 16,-5-7-19-16,-6-7-52 15,-7-7-97-15</inkml:trace>
  <inkml:trace contextRef="#ctx0" brushRef="#br0" timeOffset="8200.94">26823 14455 574 0,'-5'0'14'16,"5"0"-5"-16,5-5-5 15,16-6 1-15,9-3-1 16,9-6-1-16,14-3-3 16,2-8-58-16,7-4-76 0</inkml:trace>
  <inkml:trace contextRef="#ctx0" brushRef="#br0" timeOffset="8841.53">29260 14214 292 0,'0'-14'148'0,"0"0"-143"15,-10 3 18-15,-5 5-2 16,-4 5 5-16,-3 1-13 16,-5 3-7-16,0 12-2 15,0 6-2-15,1 6-1 16,9 3-3-16,7 4-21 0,2 0-16 16,8-3-9-16,8-5 11 15,9-1 13-15,12-6 0 16,5-1 28-16,1 0 24 15,4 0 2-15,-7-2 3 16,-9 2-5-16,-5-2-16 16,-9 2 8-16,-9 0-9 15,-7-1 2-15,-13 1 10 0,-3 2-5 16,-9-4-9-16,-5 0-6 16,0-4-1-16,-1-2-12 15,4-6-25-15,4-4-49 16,8-11-80-16</inkml:trace>
  <inkml:trace contextRef="#ctx0" brushRef="#br0" timeOffset="9158.48">29357 14410 431 0,'3'6'130'0,"5"-3"-148"16,5 1 20-16,3-1-1 15,3 3-7-15,1-5-16 16,-1-1 0-16,2-1 8 16,-3-10-8-16,-4-3 1 0,-4-2 24 15,-3-2 2-15,-6 0 18 16,-1 6 3-16,0 1 12 0,-1 5-7 16,-3 6-2-16,-2 6-16 15,1 12-13-15,3 7 0 16,2 5 4-16,3 4-4 15,11 0 2-15,3-6-3 0,5-1-2 16,3-11-39-16,0-9-40 16,0-5-93-16</inkml:trace>
  <inkml:trace contextRef="#ctx0" brushRef="#br0" timeOffset="9470.95">29702 14246 567 0,'0'0'22'0,"0"0"-24"16,1 5 7-16,11 10-3 15,2 5-4-15,6 8 4 0,-5 1-4 16,0 6 4-16,-4 1-7 16,-6 0-38-16,-5-3 7 15,-9-2 19-15,-8-8 11 16,-3-3 5-16,0-11 2 15,4-4-1-15,5-5 14 0,5-6 20 16,6-11-5-16,0-5-25 16,12-6-3-16,3-6 0 15,5 0-2-15,0 0 5 16,0 6-14-16,2 3-23 0,-3 3 6 16,1 8-9-16,-4 3-39 15,0 4-98-15</inkml:trace>
  <inkml:trace contextRef="#ctx0" brushRef="#br0" timeOffset="9783.43">29927 14351 77 0,'0'4'487'15,"0"-1"-486"-15,7 5-2 16,5 2 4-16,1 5-1 0,1 4-1 15,1 1-1-15,-3 1 0 16,1-1 0-16,-4 0-15 16,-2-8 9-16,0-3 7 15,-2-3-1-15,1-6 14 16,1-3 20-16,0-11 13 0,2-7-16 16,4-6-10-16,-1-3-8 15,1-2-5-15,-2-2-5 16,-1 3-2-16,-2 5 0 15,-1 4-2-15,-5 8-18 16,-1 5-24-16,1 4-20 16,0 5-68-16,3 0-141 0</inkml:trace>
  <inkml:trace contextRef="#ctx0" brushRef="#br0" timeOffset="10064.66">30302 14432 522 0,'10'0'36'0,"5"-2"-21"16,1-7-4-16,6-2-9 16,-2-3-5-16,2 0-28 15,-3-5-32-15,-4-1 34 16,-5-2 31-16,-5 1 17 0,-3 1 34 16,-2 4-4-16,-4 3-17 15,-6 8-8-15,-7 3-11 16,-1 2-7-16,1 11-2 15,-2 7-2-15,4 7 0 16,5 5-3-16,8 0 2 16,2 3-2-16,8-3-1 0,11-5-25 15,7-5-39-15,1-10-71 16,5-6-168-16</inkml:trace>
  <inkml:trace contextRef="#ctx0" brushRef="#br0" timeOffset="10361.51">30555 14236 545 0,'-2'-2'16'0,"2"0"4"16,0 2-17-16,5 0-3 0,8 5 1 16,3 9-3-16,8 4 2 15,-4 4 4-15,2 6 3 16,-9-1-6-16,-6 3-1 15,-7-6-1-15,-8 1-3 16,-12-6 4-16,-4-6 2 16,5-4 1-16,1-7-1 0,7-2 3 15,8-15 16-15,3-8-1 16,8-6-10-16,10-3-8 16,5-5-2-16,1 1 0 15,3 4-31-15,-2 5-11 16,1 8-34-16,-2 1-38 0,1 5-94 15</inkml:trace>
  <inkml:trace contextRef="#ctx0" brushRef="#br0" timeOffset="10580.24">31101 14179 365 0,'0'0'212'15,"2"-2"-191"-15,-2 2-7 16,1 7-16-16,-1 9 4 0,2 7 0 16,-2 5-2-16,0 7 1 15,2 0-1-15,-2 2-33 16,3-4-26-16,-1-3 0 16,-2-7-44-16,4-7-109 15</inkml:trace>
  <inkml:trace contextRef="#ctx0" brushRef="#br0" timeOffset="10955.22">31108 14268 425 0,'-4'-34'31'0,"1"0"26"15,3 3-29-15,0 3-10 16,0 3-3-16,5 2-8 16,6 1-1-16,3 6 1 15,0 4-7-15,6 6 1 16,2 6 3-16,-3 0 1 15,0 13-1-15,-5 3-2 0,-5 5-2 16,-9 1 1-16,0 1 0 16,-6 2 0-16,-3-3 0 15,3-3 2-15,2-1-2 16,4-2-2-16,12-4-5 16,10 1-15-16,9-2-13 15,3 1-4-15,1-1 27 0,-1 1 12 16,-7 1 1-16,-6-1 9 15,-9 3 17-15,-12-3-1 16,0 4-1-16,-18 0-1 16,-10 2-3-16,-6 2-11 0,-8-2-8 15,-3-1-1-15,-2-1 0 16,-1 1-2-16,1-7-1 16,6-5-26-16,7-5-72 15</inkml:trace>
  <inkml:trace contextRef="#ctx0" brushRef="#br0" timeOffset="12377">25475 17170 414 0,'-4'0'4'0,"-1"0"-1"15,2-9 2-15,-1-4 8 0,1-5 5 16,-4-8 5-16,2-8-2 16,2-7-4-16,-1-9-5 15,-1-11 1-15,2-5-9 16,-4-7-4-16,0 1-6 15,0 1-7-15,-5 10-2 0,3 10 14 16,-5 11 2-16,-3 16 0 16,0 11 14-16,2 8 4 15,1 5-11-15,-1 0 1 16,3 12-5-16,1 9-6 16,3 1 1-16,5 5 0 15,1 0-19-15,2-1 4 0,2-6-6 16,11-4-6-16,5-9 4 15,5-7-4-15,4-3 27 16,5-15 8-16,8-6-3 16,-1-2 0-16,1-1-6 0,-6 4 6 15,-3 1-3-15,-8 7 0 16,-9 4 0-16,-3 5 4 16,-5 6 8-16,-3 0 1 15,2 13-2-15,-1 3 3 16,1 5-2-16,0 3-5 15,3 2-2-15,3 4-2 16,-1 1-1-16,3-2-2 0,3-1 0 16,2-3 0-16,0-7 0 15,2-4 0-15,2-7-1 16,0-5 1-16,2-2 10 16,1 0 3-16,-1 0-9 15,-1-5-2-15,-4 1-4 0,-5 1-4 16,-6-3-18-16,-1-1-36 15,-2-5-100-15</inkml:trace>
  <inkml:trace contextRef="#ctx0" brushRef="#br0" timeOffset="12705.13">25814 15975 467 0,'-7'-2'5'16,"4"1"0"-16,3 1 2 15,0 0 1-15,0 1-7 16,0 12-2-16,3 7 10 16,6 11 6-16,1 12 6 0,3 11-8 15,4 12 5-15,0 7-4 16,4 3 2-16,-1 9-8 15,2 1-4-15,2-2-3 16,-2 4 1-16,-1-1-2 0,0-3 2 16,1-2-1-16,-3-7 0 15,1-11-1-15,-1-10 1 16,0-15-1-16,-1-14-24 16,-4-15-49-16,-4-13-103 15</inkml:trace>
  <inkml:trace contextRef="#ctx0" brushRef="#br0" timeOffset="13349.04">26106 16064 21 0,'-7'9'491'16,"6"-2"-490"-16,1 6-9 15,0 4 9-15,0 10 1 16,6 3 7-16,2 11 8 16,1 3 8-16,3 5-3 15,-4 1-4-15,3 0-10 0,-3-2-3 16,0-3-4-16,-1-6 1 15,0-3-1-15,-2-8-1 16,-1-5 1-16,-1-7 0 16,0-5-1-16,-1-7 2 15,-2-4-1-15,0-4 3 0,0-14 1 16,0-9-2-16,0-8-3 16,3-7-2-16,4-4 1 15,4 5 0-15,2 4 2 0,-1 10-1 16,1 5 0-1,-1 10 0-15,1 5 0 0,-2 7-3 16,3 1 0-16,3 14 1 16,2 6 2-16,2 4 0 15,5 4 0-15,-4 1 1 0,5 0-1 16,-3-2 0-16,0-6 1 16,3-5-1-16,-4-9-1 15,3-8 0-15,-4-7-1 16,2-12 6-16,-4-13 1 15,-5-6 5-15,-1-10-5 16,-9-4 1-16,-5-5 1 0,0 2-4 16,-7 5-1-16,-6 5-1 15,4 14 3-15,-1 6 2 16,0 8 1-16,3 7-8 16,2 1-11-16,0 0-41 0,1-2-53 15,4-5-208 1</inkml:trace>
  <inkml:trace contextRef="#ctx0" brushRef="#br0" timeOffset="14255.24">29450 16935 415 0,'4'0'10'0,"-3"0"-8"16,-1-2 4-16,0 2 13 0,0-2 12 15,0 0 0-15,0-4 0 16,0-2-15-16,0-10-11 15,0-6 0-15,-1-9-1 16,-4-12-1-16,-1-9-2 16,-1-6-1-16,0-8-1 0,-2 4-6 15,-3 3 0-15,-3 11 6 16,-3 9 1-16,-4 13 2 16,-1 11 5-16,0 10 6 15,1 7-2-15,4 2-9 16,4 13 0-16,5 3-3 15,5 3 0-15,4 2-1 0,3-2 0 16,12 1-11-16,9-6-10 16,3-4 5-16,5-8-3 15,6-4 9-15,1-7 4 16,-3-13 9-16,1-3 4 0,-5 1-2 16,-8 1 2-16,-7 5 12 15,-7 6-4-15,-5 4-3 16,-5 6 3-16,0 0-1 15,-1 10-5-15,-8 11 2 16,2 5 2-16,2 3 0 16,5 5-4-16,0 1-2 0,10-1-4 15,12-2 0-15,7-3-2 16,3-8 1-16,6-9 0 16,3-6-4-16,2-6 9 15,5-7-4-15,1-9-4 0,-1-4-21 16,-1-3-16-16,-4 1-68 15,-11-4-225-15</inkml:trace>
  <inkml:trace contextRef="#ctx0" brushRef="#br0" timeOffset="14583.33">29991 16039 403 0,'-25'-37'-23'15,"1"10"24"-15,5 6 10 16,-1 6 7-16,5 8 4 0,3 5 3 16,5 2 1-16,2 2 4 15,3 12-21-15,2 8-2 16,0 6 1-16,7 10 1 16,2 11 2-16,4 8 1 15,1 11 1-15,-2 4 1 0,5 4-5 16,-3 6 0-16,-1 2 4 15,1 0-3-15,0-2 2 16,-1-2-6-16,0-5-1 16,1-1-2-16,1-8-1 15,-1-9-2-15,-1-7 1 16,4-11-3-16,1-10-25 0,3-15-29 16,1-14-47-16,2-25-115 15</inkml:trace>
  <inkml:trace contextRef="#ctx0" brushRef="#br0" timeOffset="15243.07">30212 16250 485 0,'-10'-10'-19'0,"0"1"20"0,3 4 1 16,3 5 2-16,3 0-1 15,1 12-2-15,0 13 2 16,3 9 5-16,8 13 16 16,5 8 1-16,0 8-6 15,2 0-9-15,1 0-7 16,-4-4-1-16,0-7-1 0,-3-11 0 16,-1-11 0-16,-2-9 0 15,-2-10-1-15,0-7 1 16,0-4 2-16,1-15 12 15,3-9 0-15,-1-12-16 16,5-10 5-16,-1-10-2 0,-1-1-2 16,-1 0 1-16,-1 7-2 15,-3 7 1-15,-3 9 0 16,0 13 2-16,-3 6 5 16,1 8 6-16,-1 7-5 0,1 0-12 15,5 10 1-15,1 7 0 16,3 8 4-16,5 5-1 15,5 5 1-15,-3 2 0 16,4 1-9-16,3-5-6 16,-4-4 12-16,2-6 0 15,1-7 1 1,0-7 1-16,-3-9 2 16,1 0-3-16,-1-7 8 15,-4-9 6-15,-2-9 5 0,-3-7 5 16,-1-4-1-16,-7-5-3 15,-1-4-6-15,-2 1-1 16,-2-1-5-16,0 2 0 16,-4 3 2-16,-3 4-3 15,-5 4-5-15,-1 3 0 16,-1 5 0-16,-1 2-2 0,3 5 2 16,-1 4-3-16,2 2-7 15,4 5-23-15,4 3-16 16,3-1-21-16,0 4-75 15,3-3-266-15</inkml:trace>
  <inkml:trace contextRef="#ctx0" brushRef="#br0" timeOffset="17823.67">25997 12464 466 0,'-1'-12'-3'0,"-1"3"13"15,0 0 0-15,2 4-13 16,0 1 3-16,0 2-3 16,0 2-8-16,0 0 7 0,0 0-1 15,0 0 3-15,0 0 0 16,0 0 4-16,0 4 2 16,0 1 0-16,0 0 0 15,0-1 0-15,0-1-1 16,0 3 3-16,0-1 1 0,0 2 9 15,0 4 3-15,2 3 0 16,-2 6 4-16,2 3-5 16,-1 8-4-16,-1 4-6 15,6 4-2-15,-5 4-2 16,4 2-2-16,0 3 0 16,-2 2-1-16,1-2 0 0,-2 4 0 15,-1-2 0-15,1-2 0 16,0-2 3-16,-2-1-1 15,0 0-1-15,0-4 2 16,0 0-1-16,0-4-1 0,0-3 2 16,-2-6-5-16,-1-3 3 15,3-6-1-15,-2-5-2 16,-2-7-16-16,3-7-24 16,-5-4-26-16,0-22-96 15</inkml:trace>
  <inkml:trace contextRef="#ctx0" brushRef="#br0" timeOffset="19296.32">26035 12612 245 0,'6'-9'6'0,"-4"0"16"15,-1 0 10-15,1 1 2 16,-2-2-3-16,0 2-10 0,0 1-9 16,0-1-4-16,0 1 1 15,0 0-3-15,0-2-3 16,-2 2-2-16,-1 0 0 15,-1-4 1-15,-2 2-1 0,-1 1 2 16,4-2-1-16,-4 0 1 16,2 3-2-16,-1-1 0 15,0 1 1-15,5 2-1 16,-3 0 2-16,2 1 2 16,1 0-2-16,-1 2-1 15,0 1 1-15,0 1 0 0,2 0 7 16,0 0 0-16,0-2-3 15,0 2-4-15,0 0-3 16,0 0-1-16,6-2 1 16,4 1 0-16,5-3 0 15,1-1 2-15,5-3 1 0,5 1-1 16,1-1 0-16,3-1-2 16,4 1 1-16,-1-2 0 15,4 2-1-15,2-2 0 16,5-1 1-16,-1 2 0 0,-2-1 0 15,6-3-3-15,1 2 2 16,1 1 2-16,5-3-2 16,-3 3 0-16,3-5 0 15,2 3-1-15,0 1 1 16,0-1 2-16,1-1-3 16,2 2 1-16,2-1 0 0,2 1 2 15,2 1 0-15,-2-3 0 16,3 2 1-16,-3 0-3 15,2 0 1-15,-1 2-1 16,1-3 0-16,-1 4 0 16,-3-1 0-16,2 0 1 0,3 2-1 15,-4-1 1 1,0-1-1-16,4 4 2 0,0-2 3 16,-3 0 0-16,3 0-1 15,1 1-4-15,-3 0 1 16,2 0 0-16,2-3-1 0,1 4 0 15,-1-2 1-15,-1 0 0 16,1 0-1-16,-4 3 0 16,-1 0 0-16,-4 0 1 15,3-2-1-15,-3 2-1 16,-2-2 6-16,3 1 1 16,3-2-3-16,-1 0 0 0,5-2 0 15,-1 0-1-15,1 1 1 16,0-5-3-16,-3 1 0 15,-1 1 2-15,-2-2-1 16,-3 1-3-16,-3 1 5 16,-1 0-4-16,-6 5 2 0,-1-2 0 15,-5 1-1-15,-8 5 0 16,-4 1 1-16,-6 1-2 16,-3 0 2-16,-5 0-1 15,-2 3-1-15,1 4 2 16,-3 4 0-16,1 1 2 0,-2 5-1 15,1 1-2-15,-1 1 0 16,0 2 2-16,1 4-2 16,-1 0 0-16,1 4 1 15,0 5 0-15,-2 3-1 16,-1 5 0-16,0 4 0 0,2 4 0 16,-4-1 0-16,2 4 1 15,2 3 1-15,-2-1-2 0,5 4 3 16,1-4-2-16,0 1-1 15,0-1 1-15,1-3 3 16,-1-1-4-16,-1 1 6 16,2-4 6-16,-4 4 3 15,3-2 1-15,-1-2-4 16,1 2-4-16,-4-4-5 0,1 1-1 16,-1-6 0-16,-4-2-1 15,-2-3 0-15,2-4 0 16,-2-3-1-16,-2-3 1 15,-1-4-1-15,0-1 1 16,-1-5-1-16,1-3-2 0,-2-3-21 16,0-9-35-16,0-1-62 15,-9-12-297-15</inkml:trace>
  <inkml:trace contextRef="#ctx0" brushRef="#br0" timeOffset="20530.62">27660 11576 377 0,'0'-5'2'0,"0"-4"0"15,0 1 4-15,0 1-1 16,2 2 4-16,0-2 2 15,-1 0-2-15,-1 0-1 16,2 3-4-16,-2-1 0 0,0 2 4 16,0-1 6-16,0-2 3 15,0 4-3-15,0-1-2 16,-2 1-5-16,1 2-3 0,1 0-4 16,0 0-1-16,0 13-2 15,1 3 0-15,9 10 1 16,2 6 2-16,-1 8-1 15,3 5 1-15,-3 5-1 16,0 0 0-16,-4 1 1 16,-1-2 0-16,-5-5 0 15,1-3 0-15,0-4 0 0,-1-5 2 16,3-3-2-16,1-4 0 16,0-4 2-16,0-3-1 15,-2-4-1-15,3-4 0 16,-6-5 1-16,0-5 2 15,0 0 6-15,-2-15 28 0,-7 0-29 16,-4-10 2-16,1-2-5 16,-5-6 0-16,3 1-3 15,-1-1-3-15,3-1 2 16,3-1 0-16,0 2-2 0,5-1 1 16,4 2-1-16,0 4-2 15,0-1 4-15,0 4 0 16,4 6-2-16,0 0 3 15,1 7-3-15,-3 1 1 16,0 4 2-16,0 2-2 0,-1 3 1 16,3 0-3-16,-1 2-1 15,4 0 0-15,3 13-1 16,-1 5 0-16,1 7 3 16,0 7-2-16,-1 3 2 15,-4 6 3-15,-2 2-4 16,-1 2 2-16,1-2 1 15,-3-1-1-15,2 2 1 0,1-8 0 16,4-1 0-16,-2-12-37 16,5-20-69-16,2-6-258 15</inkml:trace>
  <inkml:trace contextRef="#ctx0" brushRef="#br0" timeOffset="21436.19">28269 11599 254 0,'-3'2'-1'0,"1"-2"-26"16,2 0-71-16</inkml:trace>
  <inkml:trace contextRef="#ctx0" brushRef="#br0" timeOffset="22201.78">27562 12404 477 0,'0'1'6'0,"-2"-1"-3"16,0 0 0-16,2 0-4 15,0 0-2-15,0 0 3 16,0 6 1-16,0 0 0 0,2 9 0 16,-2 3 2-16,0 7 5 15,0 5 0-15,-4 6-2 16,-3 3 0-16,-2 2-2 15,2 2-2-15,2-4 1 16,1 2-3-16,2-7 0 0,1-2 1 16,-1-3-1-16,2-10 1 15,0 1-1-15,0-8 0 16,0-2 1-16,9-3-1 16,4-4-1-16,8-1 3 15,2-2 0-15,8 0 1 16,1-9 3-16,5-1-6 0,-3-3 2 15,-3-2 0-15,-2 5-3 16,-9 0 3-16,-6 2 2 16,-6-1 13-16,-1 4-3 15,-6-1 1-15,-1 3-5 16,2-3-4-16,-2 3-6 0,5-4-38 16,-3-2-66-16,2 0-107 15</inkml:trace>
  <inkml:trace contextRef="#ctx0" brushRef="#br0" timeOffset="22482.99">27836 12782 207 0,'-3'7'7'0,"1"-2"-1"16,0-1 1-16,2-2 1 15,-3-2 26-15,3 0 39 16,-3-2-51-16,-2-7-17 16,2 0 2-16,-4-4 21 15,0 4-3-15,-3-1 4 16,3 3 1-16,-2 1 8 0,2 3-18 16,-1 3-10-16,1 0-8 15,1 0-9-15,2 0-73 16,-1 0-73-16</inkml:trace>
  <inkml:trace contextRef="#ctx0" brushRef="#br0" timeOffset="22826.74">28098 12579 508 0,'0'0'12'0,"0"0"15"16,0 0-12-16,0 0-14 16,0 0-6-16,0 0 2 15,0 5-1-15,2 5 4 16,2 5-1-16,-2 3 1 15,-2 5 0-15,2 5-1 0,-2 3-1 16,0 3 3-16,0 1-1 16,0 1 0-16,0 0 0 15,0-3 0-15,0-1 0 16,0-1-30-16,0-4-20 16,0-8-34-16,0-11-81 0</inkml:trace>
  <inkml:trace contextRef="#ctx0" brushRef="#br0" timeOffset="23514.16">28125 12554 159 0,'-7'0'347'0,"2"0"-340"16,3-2 5-16,0-6-9 16,2-1-3-16,0-1-5 15,0-4 5-15,0-1 2 16,7-2-2-16,2 0-5 0,3-2 7 16,1-1-5-16,8 2 6 15,-1 0-6-15,4 3 4 16,8 0-1-16,1 5-1 15,-1 6 2-15,0 4-2 16,-1 5-1-16,-6 13-1 16,-5 5 0-16,-4 7 2 0,-7 5 0 15,-7 0 3-15,-2-1 2 16,-2 0 1-16,-13 0 4 16,2-6 0-16,-9 1 4 15,-2-4 4-15,1-4-6 16,-2 1-6-16,3-5-2 0,1-2-1 15,7-3-1-15,2-3 1 16,5-3-2-16,2-3 0 16,5-1-14-16,0-2-11 15,7 0 12-15,6 0 7 16,1-5 5-16,6-3-1 0,-1 1 2 16,7 2-1-16,-3 0 2 15,4 3-2-15,0 2 2 16,0 0-2-16,-4 2 1 15,1 6-2-15,-4 3 2 16,-6 2 0-16,-5 3 0 16,-2 0-2-16,-7 3 4 0,0 1 5 15,-3 4-1-15,-16-1 1 16,-1-2 11-16,-10 2-3 16,-4 2 0-16,-2-4-2 15,-3-3-4-15,-2-1-4 16,2-3 0-16,5-7-4 0,0-6 0 15,9-1-2-15,4-8-45 16,6-17-92-16</inkml:trace>
  <inkml:trace contextRef="#ctx0" brushRef="#br0" timeOffset="26094.01">30855 8360 373 0,'10'-29'-14'16,"3"5"13"-16,1 2 6 16,-3 6-2-16,2 4 5 15,-4 6-2-15,-1 6 0 16,0 0-6-16,-2 11-4 0,-1 10 9 16,0 11 11-16,2 7 5 15,3 10-2-15,-2 7-3 16,1 11-2-16,2 8 3 15,2 7-4-15,-5 7-3 16,5 4 0-16,0 3-2 0,-2 3-5 16,5-10 0-16,-1 1 0 15,2-4-2-15,1-8 0 16,-2-10 2-16,2-13-2 16,0-18 1-16,-2-15-15 15,-2-22-48-15,-8-19-63 0</inkml:trace>
  <inkml:trace contextRef="#ctx0" brushRef="#br0" timeOffset="26812.72">31031 8246 304 0,'-8'3'40'0,"1"-1"-38"16,2-2 0-16,0 3 0 0,1 1-2 15,1-4 7-15,0 4-1 16,1-1 4-16,1 1-8 15,-1-1 1-15,2 2 1 16,0 3 2-16,0-3 3 16,0 2-1-16,0 3-1 0,8-3 0 15,11 0-2-15,8-4 9 16,11-1 4-16,9-2 0 16,9-5-4-16,8-13-7 15,11-3-6-15,8-7 4 16,9-4-2-16,4-4-2 15,6-4 0-15,7-2-1 0,-11 0-1 16,-6 4 2-16,-7-1-3 16,-16 6 1-16,-11 5-17 15,-14 6 15-15,-11 3 0 16,-12 10 5-16,-7 1-2 0,-6 5 2 16,-1 0 7-16,-2 3-5 15,1 3-5-15,2 8-1 16,0 8 1-16,3 8 0 15,-4 11 0-15,-1 12 1 16,-4 11 0-16,-2 12 2 16,0 11 1-16,-2 7 3 0,-6 1-1 15,3 5 1-15,1 3-3 16,3-3 1-16,1 0-3 16,3 2 2-16,6-3 8 15,4 1-1-15,2-3 1 16,-1-1-3-16,0-3 5 15,-3-4-8-15,-1-4-1 0,-1-6-1 16,-2-6-3-16,-4-8 2 16,-3-6 0-16,0-8-4 15,-12-7-40-15,-5-10-39 16,-8-15-129-16</inkml:trace>
  <inkml:trace contextRef="#ctx0" brushRef="#br0" timeOffset="27515.79">31091 8631 399 0,'-12'-14'-1'0,"5"1"17"0,0 5 2 16,7 2-10-16,0 4-5 15,0 2 2-15,0 2-6 16,2 18-3-16,7 7 1 16,1 8 2-16,1 15 2 15,-2 5 1-15,-2 10-1 16,-3 4 0-16,-4 6 1 0,0 3-1 15,-9 3 0-15,-3 1 2 16,-5 2 1-16,-2-2 8 16,-3-4 0-16,2-1-3 15,-2-4 8-15,7 0-8 0,-4-4-2 16,7-2-2-16,3-7 2 16,3-3-5-16,1-9 1 15,5-6-3-15,0-12 1 16,0-7 0-16,5-10-1 15,7-5-2-15,1-4-1 0,8-4 2 16,4-7 5-16,9-7-2 16,12-11 6-16,8-7-8 15,9-8 2-15,11-8-2 16,13-7-1-16,11-6-1 16,8-1-1-16,7-2 5 15,8 5-2-15,-13 9-1 16,-9 5 2-16,-14 11-17 0,-22 8-43 15,-18 8 9-15,-19 4 23 16,-13 1-50-16,-13 4-73 16</inkml:trace>
  <inkml:trace contextRef="#ctx0" brushRef="#br0" timeOffset="28203.25">31424 8911 250 0,'-7'-5'14'0,"2"-2"43"15,-1 1 13-15,5 3-32 16,-5 3-16-16,0 0-9 16,-3 0-3-16,-3 16-6 15,-4 10-3-15,-3 10 1 16,-3 9 8-16,-2 9 7 15,2 1 0-15,8-2-3 0,4-3 4 16,5-9-7-16,5-6-6 16,7-10-4-16,10-5-3 15,10-5 3-15,4-8-1 16,8-7-5-16,5 0-12 16,-2-15-42-16,-3-4-76 0</inkml:trace>
  <inkml:trace contextRef="#ctx0" brushRef="#br0" timeOffset="28734.46">31659 9372 377 0,'4'12'3'16,"-4"-6"-2"-16,5-2 4 15,0-4 3-15,1 0 6 0,1-8 23 16,0-12-6-16,-2-10-17 15,-1-6-7-15,-2-12-4 16,-2-5-2-16,0-6-1 16,-7 1-2-16,-7 3-7 15,-5 7 7-15,-2 9 1 16,0 10 3-16,-3 11 11 16,6 12 5-16,0 6-8 0,5 3-8 15,1 14-2-15,9 13-1 16,3 7 0-16,0 7 1 15,1 6-1-15,13 2 0 16,8-4-1-16,3-3 1 0,3-12-3 16,0-11 3-16,3-11-3 15,-2-11 1-15,-4-4 4 16,-4-17-2-16,-1-8 3 16,-6-6-2-16,-9-5 3 15,0 1-3-15,-5 3-2 16,0 3 3-16,-7 6 1 0,0 11 4 15,4 9 9-15,-1 7 4 16,1 3-14-16,3 17-10 16,0 8 1-16,0 6 2 15,9 2 5-15,6 1-3 16,0 1 0-16,7-8-1 0,2-5 3 16,-2-5-2-16,0-8-7 15,-2-6-32-15,-8-6-34 16,-6-15-157-16</inkml:trace>
  <inkml:trace contextRef="#ctx0" brushRef="#br0" timeOffset="28875.08">31822 8918 449 0,'-5'6'33'0,"3"-5"-32"0,2 5-5 16,0-3-13-16,0 0-73 15,0-3-143-15</inkml:trace>
  <inkml:trace contextRef="#ctx0" brushRef="#br0" timeOffset="29506.99">31997 9160 321 0,'2'3'85'0,"-2"11"-83"0,0-9-1 16,0-5 0-16,0 0-10 15,0-14 9 1,0-5-5-16,0-5 8 16,0-2 4-16,0 1-3 15,0 1 1-15,-4 8 6 16,1 4 7-16,-3 8 2 0,0 4-6 15,5 11-13-15,-1 9-2 16,2 5 1-16,0 3 1 16,2 1-1-16,9-4-1 15,3-7-1-15,2-6-6 16,-2-9-13-16,0-3 13 0,-6-8 9 16,3-9-1-16,-8-2 7 15,1-2 3-15,-2-1-2 16,-2 2 0-16,0 5-1 15,0 0-3-15,-4 6 0 16,2 4 1-16,0 3-3 16,1 2-5-16,1 0 1 0,0 3 1 15,1 5 1-15,7-3 0 16,1 0-2-16,3-2-5 16,0-3-5-16,0-4 6 15,-4-10 6-15,-1-6 1 16,-2-3 3-16,-3-4 6 0,-2 0-2 15,0-3-4-15,-4 3-3 16,-6 0 0-16,2 4-2 16,-1 5 0-16,-1 4 0 15,3 7 2-15,4 5 9 0,-1 2-3 16,4 13-9-16,0 8 0 16,9 8 2-16,8 4 2 15,4 3-1-15,4 0 0 16,4 1 0-16,3-1 0 15,-1-6 0-15,-6-6-6 16,-8-9-63-16,-7-8-97 16</inkml:trace>
  <inkml:trace contextRef="#ctx0" brushRef="#br0" timeOffset="29663.27">32124 9056 455 0,'0'0'10'15,"9"-6"1"-15,9-5-4 16,13-6 6-16,10-3 2 16,8-3-8-16,0-2-2 15,7-2-3-15,-3 0-21 0,-6-3-138 16</inkml:trace>
  <inkml:trace contextRef="#ctx0" brushRef="#br0" timeOffset="32136.69">31023 9261 107 0,'8'0'28'15,"-1"0"17"-15,2-1-10 0,-1 1-4 16,4 0-10-16,-3 0-7 16,-2 0-2-16,1 0-2 15,-5 0 4-15,-1 0 7 16,-1 1 10-16,-1 1-14 16,0-1-5-16,0 1 10 0,0 0-6 15,-3-1-3-15,0 2 1 16,-4-3-1-16,4 3-2 15,-2-3-1-15,-4 3-2 16,-1-3-1-16,2 1-2 16,-5-1-1-16,-2 2 3 15,0-2-4-15,-2 1 0 0,2 3-3 16,-4-4 1-16,4 3 0 16,-4 1 1-16,-1-1-3 15,1 2 2-15,-3 1 0 16,-5 3-2-16,-5 4 2 0,-6 2-1 15,-4 2 0-15,-7 2 0 16,-4-1 0-16,-1 2 1 16,-2 0 0-16,-4-1 0 15,1-1-1-15,1 0-1 16,-1-3 2-16,3 3-1 16,2-1 0-16,-1-2 1 0,1 3-1 15,0-1 0-15,0 0-1 16,1-1 3-16,-1 2-1 15,-1 1 1-15,3 0-1 16,-1 2 2-16,-1-2 1 16,1 3-4-16,4-1 3 0,-2-3 0 15,0 6-2-15,0-1 2 16,-3-2-4-16,0 2 3 16,0 0-2-16,1-1 1 15,2-2 0-15,5-1 2 16,2-1 0-16,1-2 3 0,1 2 3 15,3-4-4-15,3 2-1 16,1 0 2-16,-1-1-2 16,4 0-1-16,1 4-2 15,-4-1 0-15,6 1-2 16,2 0 3-16,-2 1-2 16,2 0 0-16,1 2 0 0,1-2 2 15,3 0-2-15,1 0-1 16,3 2 2-16,-1 1-1 15,0 2-1-15,1 0 3 16,1 1-2-16,-2-1 1 16,2 4-1-16,2-1 1 0,5-1-1 15,-2 3 1-15,4 1-3 16,2 0 1-16,-1 4 0 16,4-3 0-16,-2 0 2 15,2-4-1-15,1 2 0 16,1-3 0-16,-3-2 0 0,4 0 0 15,-2-2 0-15,2-1 0 16,-1 1 0-16,1-1 0 16,0-2 1-16,0 0-1 15,0 2 0-15,0-2-1 16,0-1 1-16,0-1-1 0,0 2 1 16,0-1 1-16,0 1-1 15,0-1-1-15,0 3 2 16,1-2-1-16,-1 1 0 15,0 0 0-15,0 0 0 16,0 1 1-16,0-2-1 0,0-2 0 16,0-2 0-16,0-2 0 15,0 4 0-15,0-2-1 16,2 5 1-16,-2 0 0 0,0 4 1 16,0 2-1-16,0-4 0 15,0 1 0-15,0-6 0 16,0-6-2-16,0-3-46 15,0-9-13-15,4-9-37 0,-4-14-101 16</inkml:trace>
  <inkml:trace contextRef="#ctx0" brushRef="#br0" timeOffset="32792.89">28014 11460 200 0,'-6'-1'51'0,"-1"-3"-2"16,4 2 2-16,1 0-23 16,0 2-10-16,2 0-10 0,0 0-7 15,0 0-2-15,5 4 1 16,4 5 0-16,3 5 2 15,-2 2 0-15,3 4 0 16,1 3 2-16,3 0 0 0,0 0 1 16,3 0-3-16,-1 3-1 15,3-5 1-15,-2 0 6 16,-1-1-4-16,-2-4-3 16,0 0 2-16,-2-6-2 15,2 1-1-15,-5-2 0 16,0-1 1-16,1-1 1 15,-2-4-2-15,-1-3 1 0,3 0 0 16,-2 0 4-16,0-7 5 16,1-7 1-16,2-3-4 15,3-5-2-15,1-1 2 16,3-4-2-16,1-4-3 0,2 1-1 16,-4 3-1-16,-1 2 2 15,-5 5-2-15,-3 3 1 16,-4 6 0-16,-3 4 0 15,-3 2 2-15,-1 1 3 16,0 4 2-16,0 0-3 16,0-2-2-16,2 2-3 0,2 0-5 15,-1 0-54-15,0-4-41 16</inkml:trace>
  <inkml:trace contextRef="#ctx0" brushRef="#br0" timeOffset="34507.42">23191 15281 180 0,'0'-13'195'16,"-7"1"-192"-16,-5-3 3 0,5 3 0 15,0-1 1-15,-1 5-3 16,3-1-1-16,-2 1 4 16,4 3 4-16,-1 3 5 15,3 2-9-15,1 0-7 16,0 5-1-16,0 7 0 0,0 3 1 15,5 5 1-15,2 3-2 16,1 2 2-16,0 2-1 16,3 3 0-16,2 1 0 15,1 2 0-15,-3 1 0 16,3 0 0-16,5-2 1 16,-4-3-2-16,5-2 1 15,0-6 0-15,5-4 0 0,0-9 1 16,4-6 0-16,2-2 1 15,6-16 1-15,2-11 5 16,8-10-3-16,6-10 0 0,-2-4-4 16,3-5 1-16,0 1-3 15,-4 5 1-15,-8 6 3 16,-8 4 0-16,-5 8-1 16,-9 5-1-16,-4 11 5 15,-6 3-1-15,-2 4-1 16,-3 6-4-16,-3 1-3 0,0 2 2 15,1 0-18-15,-1 7-17 16,-2 4-34-16,0-2-109 16</inkml:trace>
  <inkml:trace contextRef="#ctx0" brushRef="#br0" timeOffset="35007.4">23342 16262 387 0,'5'-17'-47'0,"-3"-3"49"16,1 0-5-16,4 3 4 15,3 2 3-15,-3 4-1 16,1 4-1-16,2 7-3 0,-1 0 1 16,1 0 1-16,3 8 9 15,0 9-6-15,1 1 3 16,2 3-1-16,1 2-4 15,-2-2 1-15,2-1-2 0,-1-6 1 16,2-1 3-16,-4-10 5 16,4-3 10-16,3-3 8 15,3-17-4-15,4-8-2 16,7-12-11-16,5-10-5 16,2-6-5-16,3-4 0 15,-1 0-1-15,0 5-2 0,-2 7-5 16,-8 9-16-16,0 10-15 15,-7 6-11-15,-8 3-41 16,-9-1-155-16</inkml:trace>
  <inkml:trace contextRef="#ctx0" brushRef="#br0" timeOffset="35866.7">32150 14291 117 0,'-14'-15'280'0,"2"-2"-272"0,-2-1 5 16,1 2-4-16,4 2 0 15,1 3 0-15,0 2-4 16,4 4 7-16,1 1-5 15,3 2 5-15,0 2-6 0,0 2-10 16,5 12 6-16,5 6-1 16,0 5-3-16,2 7 4 15,3 4-3-15,-3 1 3 16,3 0-1-16,-1-2-2 16,5-5 1-16,1-5 0 15,6-9-2-15,4-7-6 16,4-9 9-16,8-11 9 0,3-14-5 15,5-12 1-15,3-8-1 16,2-7-5-16,4-3 3 16,2 0-2-16,0-2 0 15,4 3 3-15,-4 6 2 16,2 3 3-16,-6 8-9 0,-11 8 1 16,-9 8-1-16,-8 7 0 15,-15 6-12-15,-11 6 4 16,-3 2-15-16,-12 6-16 15,-10 5-14-15,0 5-66 0,-5-2-79 16</inkml:trace>
  <inkml:trace contextRef="#ctx0" brushRef="#br0" timeOffset="36416.18">32431 14786 381 0,'-5'0'-18'0,"2"0"28"0,3-6-6 15,0 2 0-15,0-2-3 16,1 2 2-16,5 3 1 16,-1 1-1-16,-2 0 1 15,-1 0-4-15,-2 12 0 0,0 3 0 16,0 5 7-16,0 0-1 16,0 2-3-16,0 3-1 15,0-3 7-15,8-1-3 16,1 1 3-16,3-7-5 15,3 0-2-15,-3-8 1 16,3-2 5-16,0-3 3 0,6-2 7 16,4-5 2-16,5-12-5 15,8-5-5-15,6-10-4 16,7-8-5-16,5-3-1 16,7-4 1-16,5-2 0 15,1 3-1-15,-4 9 1 16,-6 2 0-16,-13 12-1 0,-12 9 0 15,-17 7 0-15,-7 1 1 16,-7 6-1-16,-3 0-5 16,0 0-15-16,0 0-9 0,0 0 1 15,-3 0-30-15,-10 0-108 16</inkml:trace>
  <inkml:trace contextRef="#ctx0" brushRef="#br0" timeOffset="41775.3">31712 9887 261 0,'0'0'4'0,"-4"0"3"16,4 0 7-16,-3 0 1 15,2 0-2-15,-5 0 4 0,1 2 1 16,-2 12-12-16,-8 4-6 16,-4 3-11-16,-6-7-140 15</inkml:trace>
  <inkml:trace contextRef="#ctx0" brushRef="#br0" timeOffset="45684.03">25475 15486 298 0,'0'2'4'15,"-4"-2"-2"-15,3 0-3 16,1 0 2-16,0 0-3 15,0 0-2-15,0 0 9 16,0 0-2-16,0 0-3 16,5 0-1-16,0 3-2 0,1 8 2 15,1 0-1-15,2-1 7 16,-2-1 1-16,2 0-2 16,-2-5 3-16,6-4 4 15,0 0 8-15,1-11-1 16,2-7-6-16,3-7 1 15,7-9-5-15,-3 2 10 0,8-5-7 16,-6-1-5-16,6 6-3 16,-1 2-3-16,2 3 0 15,1 4-4-15,-1 1-26 16,-1-1-18-16,-11-2-94 0</inkml:trace>
  <inkml:trace contextRef="#ctx0" brushRef="#br0" timeOffset="46293.41">29326 15363 88 0,'0'2'66'15,"0"-2"-77"-15,0 1-56 16</inkml:trace>
  <inkml:trace contextRef="#ctx0" brushRef="#br0" timeOffset="46665.45">29326 15363 159 0,'-35'-16'31'0,"33"14"10"15,0 2 2-15,0-2-1 16,2 0-19-16,0-1-1 16,0-1-14-16,0-1-7 15,2-3 1-15,3 3 1 0,2 0-1 16,1 0-1-16,-1 1 0 15,-2 2-1-15,1 1 1 16,-1 1 3-16,3-2-3 16,-5 2 0-16,3-2 0 15,0 2 0-15,0 0-1 16,2-2 0-16,-3 2 0 0,2-2 1 16,-2 0-1-16,-2 2 0 15,3 0-4-15,-5 0-12 16,2 0 1-16,-3 0 0 15,0 0 4-15,0 0-1 0,0 6 2 16,-4-1 1-16,0-1-11 16,-1-2-15-16,-2-2-23 15,-2 0-87-15</inkml:trace>
  <inkml:trace contextRef="#ctx0" brushRef="#br0" timeOffset="57317.23">26618 14922 372 0,'-12'2'-51'0,"-6"-2"7"16,-5 0-115-16</inkml:trace>
  <inkml:trace contextRef="#ctx0" brushRef="#br0" timeOffset="58880.01">27465 12489 190 0,'-4'-12'3'0,"-5"-1"0"16,0 1 4-16,0 1 1 0,2-1 3 15,-1 0 8-15,1 4 9 16,2 1-2-16,2-1-3 16,1 3 4-16,0 3 2 15,0 1-15-15,2 1-6 0,0 0-3 16,0 0 0-16,-1 0-1 15,-1 0-2-15,-2 3 0 16,-2 6 0-16,1 0 2 16,0 3-3-16,-2 6 2 15,-3 0 0-15,-2 4 0 0,0 5-2 16,-3 3 6-16,-1 2-1 16,-5 3-3-16,-3-1 1 15,0 6 3-15,0-3-5 16,-1 4 0-16,1-1 0 15,2 2 1-15,3 1 0 16,-4 4 1-16,-3 5 0 0,-4 6-2 16,-4 7 0-16,-6 4 0 15,-3 1 2-15,0-1 3 16,-1-5 0-16,2-3-1 16,2-3-2-16,3-4 4 0,-1 2-2 15,2-1 0-15,2 0-3 16,-2 0 0-16,0 2 1 15,2 0 4-15,-1 0-1 16,3-3-3-16,0-4 1 16,3-5-1-16,1-8 3 15,3-5-1-15,5-7-2 0,1-5 1 16,4-4-3-16,2-3 1 16,4-5-1-16,-2 3-1 15,4-2-1-15,-1 2 0 16,5-1-11-16,-2 3-29 15,-2-4-45-15,-4-8-164 16</inkml:trace>
  <inkml:trace contextRef="#ctx0" brushRef="#br0" timeOffset="59539.61">26170 13818 10 0,'0'0'386'15,"0"0"-375"-15,0 0 2 16,0 0-12-16,0 0-4 15,2 5 1-15,1 8 4 0,6 3-1 16,-6 7-1-16,4 5 0 16,-6 12 2-16,1 4 2 15,-2 5 0-15,0 2 0 16,0 1-1-16,-6 2 0 16,-1-3 1-16,2-1 1 0,0 2-1 15,-1-4-1-15,5-1 0 16,-3-6 1-16,1-5 0 15,3-10 0-15,0-5-1 16,0-8 0-16,0-8-1 16,0-2-1-16,5-3 6 15,4 0 3-15,3-10 4 0,8-2-4 16,5-6 1-16,7-2-8 16,9-3 0-16,5 0-2 15,7-4-2-15,5 0 2 16,4 1-2-16,3 2 2 15,-4 3 0-15,-5 5-2 0,-7 7-8 16,-10 5-10-16,-12 4-8 16,-13 10-11-16,-14 4-28 15,-2-11-144-15</inkml:trace>
  <inkml:trace contextRef="#ctx0" brushRef="#br0" timeOffset="62336.59">28368 12287 319 0,'0'0'4'0,"0"0"7"15,0 0-6-15,3 0 3 16,2 0-2-16,5-1-4 0,-1-1 7 16,1 2-2-16,7 0 0 15,0 0 3-15,3 0 0 16,2 0 3-16,2 2-4 16,-3 5 2-16,2 4-4 15,2-3-3-15,1 5 0 16,-2 1-1-16,7 2 0 15,-1 1 1-15,5 0-2 0,-1 1 4 16,4 0-2-16,3 1 0 16,-1-1 5-16,1 2-2 15,-2-2 1-15,0-1 1 0,0 3-1 16,2-3 0-16,0 2 4 16,4-1-2-16,5 0-3 15,4 1 0-15,3 4-2 16,5 1-4-16,0 2 1 15,3 5 1-15,-2 1-2 16,-4 2-1-16,-3 1 0 0,-8-1 1 16,-3 0-1-16,-7-2 0 15,-3-1 2 1,1-1 0-16,-1-3 7 16,-1 2 2-16,2 3-6 15,3 0-2-15,3 4-1 16,1 3-1-16,0 1 0 15,2 2 0-15,-2-4 0 16,4 0-1-16,1-5 0 0,-1-1 1 16,-4-4 0-16,0-3 0 15,0-6 2-15,-5 1 0 16,-1-2-1-16,0-4 1 16,-3 1-2-16,0 0-1 15,-2-1 4-15,0 7-4 0,-3-4 0 16,0 3 1-16,0 0-2 15,-1 1 5-15,-3 2-3 16,2-2 2-16,-2 3 0 16,1-5-2-16,-5 3 3 0,-3-8-1 15,-2-1-3-15,-5-6 1 16,-6 0 0-16,0-4-1 16,-5 1-3-16,0-4-47 15,-12-7-102-15</inkml:trace>
  <inkml:trace contextRef="#ctx0" brushRef="#br0" timeOffset="63289.63">30341 14023 224 0,'2'-16'3'16,"-1"0"21"-16,1 2-6 15,0-2 0-15,0 5 6 16,2 4-1-16,-4 0 0 0,0 3-10 15,0 1 16-15,0 3-15 16,2 0-8-16,1 0-2 16,6 0-2-16,3 1 12 15,5 6-2-15,3 3-1 16,4-2-4-16,3 7 0 16,4-1 1-16,1 2 0 0,2-2-1 15,1 4-4-15,1-3-1 16,1-1-1-16,1 0 3 15,-1-3 3-15,5-1 3 16,-2-1-4-16,-1-1-1 0,1-2-4 16,-2 2 0-16,-10-3 0 15,-1-1-1-15,-4-1 1 16,-5-3 1-16,-6 2-2 16,-2 0 2-16,-3-2-2 15,-3 0 5-15,-3 0 9 16,1 0 1-16,-2 0 0 0,0 0-4 15,0 0 1-15,0 0-2 16,0 0-1-16,0 0-4 16,0 0-1-16,0 0 0 15,0-2-1-15,0-5 1 16,0-4-3-16,-3-7 2 16,-3-7-2-16,1-7-1 0,0-9 0 15,2-9 0-15,3-10-1 16,0-7 2-16,5-4-2 15,3 0-1-15,5 5-2 0,-4 5 4 16,-2 15 2-16,-3 14-2 16,-1 15 0-16,-1 12-1 15,-2 5-72-15,-2-3-130 16</inkml:trace>
  <inkml:trace contextRef="#ctx0" brushRef="#br0" timeOffset="67088.41">31958 13900 183 0,'-7'-12'7'0,"-5"-4"-1"0,7-4-4 16,3-3 2-16,1-4-1 15,1 0-3-15,0-1-2 16,0 1 3-16,0 2 5 16,3 2-6-16,-1 1-1 0,-2 5-24 15,0 0-44-15</inkml:trace>
  <inkml:trace contextRef="#ctx0" brushRef="#br0" timeOffset="70025.71">26556 15809 200 0,'0'0'160'15,"0"2"-128"-15,0-2-21 16,5 1-5-16,3-1-2 15,-1 0-7-15,0 0 5 16,0 0-1-16,-1 0-1 0,-4 0-1 16,1 0 2-16,-3 0 0 15,0 0-1-15,2 0 2 16,-2 0 3-16,2 0 3 16,-1 0-3-16,3 7 7 15,-1 0 8-15,1 8 0 16,1 1-3-16,1 7-6 0,-2 4-3 15,-1 3-2-15,2 8-4 16,0-2 1-16,2 4-4 16,3 2 4-16,1 2-3 15,-1-1 2-15,3 2 2 16,3-1 2-16,-1-3-1 16,-1 0 2-16,0 0 0 0,2-3-3 15,2-5-2-15,0 3 1 16,2-1 3-16,4 1 0 15,3-2 1-15,3 0 0 16,6 0-3-16,3-5-4 0,3-1 1 16,3-3 1-16,1 0 0 15,-1-2 0-15,1 0-1 16,0-1 0-16,2-1 0 16,2-1 2-16,-1 1 1 15,4 1-2-15,1-1 2 0,4 0-4 16,-2-4 2-16,1-2-2 15,1-3 1-15,1-7-2 16,0 0 2-16,-2-5 0 16,4 0 0-16,-1 0-1 15,-3-7 1-15,1-4 0 16,-2 0 0-16,-2-1-1 0,-4-2-1 16,0-2 2-16,-2-4-1 15,5-1 1-15,-1-4-1 16,-1 0 2-16,0-4-3 15,1-3 2-15,0 2 1 16,-3-4-3-16,-5 1 1 0,-2 0 0 16,-8-3 3-16,-3 2-5 15,-6 0 2-15,-6 2 0 16,-1 1 0-16,1 1 2 16,-2 2-2-16,1-1 0 15,2-1 0-15,0 0 1 0,-5 0-1 16,4 1 0-16,-4-2 1 15,-3 5 1-15,0 4-1 16,-4-2 1-16,1 4 1 16,-1 0-1-16,-1 6 1 15,1 0-4-15,-1-3 4 16,0 6-3-16,-2 0 0 0,3-2 0 16,-4 1-5-16,-3 1-10 15,3-1 2-15,-2-5 0 16,-2 3-3-16,0-2-4 15,0 1-10-15,0 3-22 0,1-2-23 16,3 2-11-16,-1-1-39 16,3 5-38-16</inkml:trace>
  <inkml:trace contextRef="#ctx0" brushRef="#br0" timeOffset="70400.67">29224 15823 313 0,'-8'-7'114'0,"1"-2"-108"16,2-4 19-16,4 8-3 16,1-2-18-16,0 2-1 15,0 0-1-15,0-1-3 0,0 1 4 16,0-1-3-16,0 3-2 16,-4 0 2-16,2-2 0 15,1 4 3-15,1-1 0 16,0 0-1-16,0 2 1 0,3 0-13 15,7 0 11-15,5 0 3 16,4 2-4-16,5 7 2 16,0 3-3-16,3 6 6 15,-2 6-3-15,-1 1 2 16,-10 5-2-16,-4 5-1 0,-10 1-1 16,-4 3 0-16,-13 0 1 15,-10 4-1-15,-5-1 3 16,-8 2 0-16,-1 0 2 15,-2 1 1-15,-3-1-4 16,4-1-3-16,-4-9-32 16,4-14-164-16</inkml:trace>
  <inkml:trace contextRef="#ctx0" brushRef="#br0" timeOffset="70931.89">26667 15857 386 0,'-20'-14'3'0,"3"-3"5"16,0 3 3-16,5-2 6 16,1 4 0-16,-2 0-6 15,3 2-1-15,-3 2-3 16,-3 3-1-16,-2 0-3 0,-4 5-4 16,-4 0 0-16,-5 6 1 15,1 10 4-15,-5 5-3 16,-3 6 2-16,1 7 0 15,-2 7-2-15,5 7 2 16,1 11 2-16,8 9 1 0,5 8 0 16,13 9 0-16,7 2-8 15,12 6 2-15,19-3-20 16,9-6-79-16</inkml:trace>
  <inkml:trace contextRef="#ctx0" brushRef="#br0" timeOffset="72838">27784 18566 324 0,'0'7'7'15,"0"-4"-5"-15,0-2-5 16,0-1 0-16,0 0 4 0,0 0 11 16,0 0 25-16,0 0 5 15,0-7-3-15,0-4-12 16,-2-4-10-16,-5-9-11 16,-6-8-3-16,-2-7-1 15,-9-11-1-15,-3-8 0 16,-5-6 3-16,-4-2 0 15,2 4-5-15,0 6 0 0,-4 12 1 16,8 15 2-16,-1 14-2 16,4 13 14-16,0 5-9 15,5 18-8-15,3 10 3 16,4 4-1-16,7 7 2 16,6 0-1-16,2 0-2 0,5-5 2 15,11-3-2-15,4-9-5 16,7-9-8-16,2-9-1 15,3-7 5-15,2-11 5 16,2-15 0-16,-2-4 1 0,4-8 6 16,-4 4 3-16,-5 4-2 15,-5 3 1-15,-7 11-1 16,-3 7 0-16,-1 9 0 16,-3 5 1-16,2 15 2 15,0 7 3-15,2 5-6 0,3 5 2 16,-2 6-1-16,0 0-3 15,2-4 1-15,2-3 0 16,-1-6-1-16,3-8 1 16,1-10 0-16,0-9-1 15,-1-3 0-15,-1-13 0 16,-2-13 2-16,-7-10 4 16,-3-4 3-16,-6-10-1 0,-2-2-1 15,0 2-5-15,-10 5-1 16,-1 6 0-16,-2 12 8 15,4 9 4-15,4 11 2 16,0 7-2-16,3 6-11 0,2 13-4 16,0 8 0-16,11 5 3 15,4 8 0-15,7-3-3 16,3-2 2-16,8-2-4 16,-1-10-4-16,0-7-2 15,0-13-2-15,-3-3 6 0,-5-13 5 16,-7-15 1-16,-7-12 7 15,-10-9-5-15,0-6 0 16,-12-6 1-16,-5 3-2 16,-5 4 0-16,2 8 0 15,1 9 0-15,2 14 7 16,3 9 7-16,3 11-7 0,6 3-4 16,3 21-4-16,2 11-1 15,12 15 1-15,5 13-1 16,12 14 1-16,6 6 0 15,7 2 0-15,5 0 0 0,-2-2 3 16,-1-5-4-16,-1-8 2 16,-6-7-1-16,-5-10 0 15,-8-10 1-15,-2-7-1 16,-7-13-3-16,-4-10-35 16,-10-10-38-16,-1-14-48 15,-7-18-247-15</inkml:trace>
  <inkml:trace contextRef="#ctx0" brushRef="#br0" timeOffset="73137.62">28267 18143 86 0,'-5'-10'337'0,"0"-1"-329"0,2 4 20 15,3-2-5-15,5 4-10 16,9-3-4-16,-1 5-1 16,8 3-1-16,0 2-5 15,1 14-2-15,-4 3-1 16,-2 10 2-16,-4 3-1 0,-5 4 2 16,-5 5 3-16,-2 0 2 15,0-2-2-15,-10-1-2 16,-2-6-2-16,-7-7-1 15,3-9-31-15,2-11-32 16,0-5-62-16</inkml:trace>
  <inkml:trace contextRef="#ctx0" brushRef="#br0" timeOffset="73621.96">28563 18408 426 0,'10'3'4'15,"-3"-1"2"-15,-2-2 0 16,-2-2 3-16,3-12 19 16,-4-11-1-16,-2-9-10 0,0-12-10 15,-6-13-4-15,-4-7-3 16,-10-13 0-16,-1 2-11 16,-3 4-4-16,2 11 9 15,3 12 7-15,3 18 12 16,3 14 10-16,5 18 14 15,7 4-18-15,1 22-18 0,0 8 0 16,6 11 0-16,6 1 0 16,5 3-1-16,9-7-1 15,-1-3 0-15,4-12-3 16,0-7-11-16,-1-11-1 16,1-9 4-16,-5-7 3 15,-5-15-2-15,-4-10 1 0,-5-4 2 16,-5-3 13-16,-3 3 1 15,-2 6 0-15,0 8 4 16,0 9 18-16,0 3-6 16,0 10-6-16,0 0-13 0,5 15-7 15,2 8 4-15,5 7 1 16,3 8 2-16,0 1 0 16,5-1-3-16,1-6 1 15,5-6-3-15,-1-10 1 16,-3-10-61-16,-8-6-35 0,-7-18-197 15</inkml:trace>
  <inkml:trace contextRef="#ctx0" brushRef="#br0" timeOffset="73762.58">28629 17705 535 0,'-12'3'13'0,"-2"5"4"16,12-1-12-16,2 1-7 15,0 3-25-15,2-2-30 16,9-2-36-16,7-5-148 0</inkml:trace>
  <inkml:trace contextRef="#ctx0" brushRef="#br0" timeOffset="74356.3">29131 17810 424 0,'-20'-5'15'16,"-4"-4"-13"-16,-2 1 6 15,1 3 12-15,-2 5 6 16,2 0 10-16,1 11-6 16,5 12-7-16,4 9-12 0,6 6-9 15,6 1 0-15,3 0-1 16,3-1 1-16,13-8-3 15,6-10 0-15,1-10-2 16,8-6 2-16,-2-4-5 0,1-16 0 16,-1-13-2-16,-4-8-18 15,-7-10-3-15,-7 1 14 16,-9 3 13-16,-2 5 3 16,-6 10 6-16,-8 6 26 15,2 12 0-15,-2 8-1 16,6 2-15-16,1 11-11 0,1 7-5 15,6 7-1-15,0 2 0 16,8-1 0-16,9 1 0 16,7-7-1-16,8-10-2 15,4-8 0-15,-1-4-11 0,4-19-4 16,-9-11-2 0,-4-9 7-16,-9-9 1 0,-10-3 12 15,-7-7 3-15,-2 2-1 16,-12 1 2-16,-2 7-2 15,0 7 0-15,-1 11 5 16,2 12 13-16,2 10-3 0,4 8-3 16,-2 2-5-16,10 14-4 15,1 8-6-15,0 7 1 16,14 8 2-16,6-4 0 16,9 6-1-16,5-9 0 15,3-1-1-15,4-4-1 0,1-7-33 16,-5-8-51-16,-8-6-115 15</inkml:trace>
  <inkml:trace contextRef="#ctx0" brushRef="#br0" timeOffset="74668.78">29397 17720 411 0,'0'6'150'16,"0"-6"-153"-16,0-7-11 15,5-11 18-15,11-9-4 0,2-3 0 16,0-9 2-16,2-2-10 16,-8 1-49-16,-1 6 18 15,-7 3 39-15,-4 9 4 16,-4 8 28-16,-7 8 6 16,1 6 6-16,1 7-19 15,0 11-7-15,5 6-10 16,4 6-2-16,0-2 0 0,6 3-1 15,8-5-5-15,6-6 1 16,3-5-2-16,7-11-2 16,1-4 2-16,4-3-31 15,-3-16-33-15,-2-9-84 0</inkml:trace>
  <inkml:trace contextRef="#ctx0" brushRef="#br0" timeOffset="75012.5">29655 17117 514 0,'-8'-9'20'0,"1"6"20"0,7 6-20 16,0 11-17-16,7 7-2 15,7 9 2-15,4 5-3 16,6 4 1-16,5-2 1 16,8 1-2-16,-1-2 0 0,1-7-3 15,-1-7-26-15,-4-8-5 16,-8-7-4-16,-9-7 16 15,-7-10 21-15,-8-6 8 16,-5-2-2-16,-12-1 8 16,-3 7 3-16,1 9 5 15,-6 3 1-15,3 7-11 0,-2 14 5 16,7 8 3-16,4 4-6 16,4 1-4-16,6 1 1 15,3-4-2-15,7-6-4 16,8-5-4-16,5-9 1 15,6-10-2-15,3-1 4 0,5-8-10 16,-7-17-46-16,-4-5-130 16</inkml:trace>
  <inkml:trace contextRef="#ctx0" brushRef="#br0" timeOffset="77827.56">26576 15926 360 0,'3'-14'1'16,"1"0"-3"-16,-1 0 2 16,2 2-3-16,0-1-11 15,-5 4-11-15,0-2-7 16,-2 4-13-16,-8 1 21 0,3 3 25 15,1 2 28-15,0 1 27 16,2 0 6-16,2 0-19 16,2 0-19-16,0 0-2 15,0 4-6-15,0 6 0 0,0-2-2 16,-2 5-4-16,1 2-2 16,-1 4-2-16,-2 4 0 15,3 2 0-15,1 8 4 16,0 3 6-16,0 6-6 15,0 1 1-15,7 2-4 16,-4 1-2-16,2 0-3 0,0-3-1 16,-3-6 0-16,-1-3 0 15,-1-6-1-15,0-5 2 16,0-5-3-16,0-4 1 16,-1-4 1-16,-1-5-1 15,0-2 1-15,2 1-1 16,0-4-1-16,0 0 1 0,0-4-2 15,0-8 5-15,0-6-5 16,-3-5 2-16,0-6 1 16,-1-6-1-16,-1-1 2 15,0-6 1-15,-2 2-3 0,0-1-1 16,-3 2 1-16,3 3 1 16,0 4-2-16,4 1 3 15,0 5-2-15,3 7 0 16,-3-3 0-16,3 6 0 15,0 2-2-15,0 2 1 0,3 2 1 16,2 2-2-16,2 0-3 16,3 3 5-16,7 0-1 15,0 3 1-15,7 2 1 16,4 0-1-16,3 7 0 16,3 6 3-16,2 5 2 15,4 1-2-15,-3 2-2 16,3 4 1-16,2 0-2 0,-5 2 1 15,1 0-2-15,-3-2 3 16,-4-3-1-16,-4 2-1 16,-5-5 2-16,-3-3-1 0,-4-4 0 15,-5 2-1-15,1-6 0 16,4-2 0-16,3-6-9 16,-1-10-59-16,5-17-164 15</inkml:trace>
  <inkml:trace contextRef="#ctx0" brushRef="#br0" timeOffset="78889.97">28994 15766 358 0,'0'3'76'0,"0"-3"-55"0,0 0-14 16,4 0-2-16,3 3-1 16,4 0-4-16,-2 2 1 15,-2 1 3-15,0 4-2 16,-5 5 1-16,-2 0 2 0,0 7 8 16,0 3-4-16,-7 3-1 15,-4 3-2-15,-1 5 1 16,-2 1-4-16,-3 4 1 15,-5 4-2-15,0 1-1 16,-4 1 0-16,-1 2-1 0,4-4 2 16,-1-8 3-16,7-3 4 15,4-8 0-15,4-7-6 16,5-11-1-16,3-2 0 16,1-6-1-16,0-6 0 15,3-15 4-15,8-11-4 16,2-9-5-16,-3-7-14 0,5-7 4 15,-3 1 10-15,5 3 1 16,-5-1 2-16,4 4 0 16,2 2 0-16,2 3 7 15,3 1-1-15,0 7 1 16,3 1 1-16,-3 3-4 0,4 6-5 16,-1 4 4-16,3 5-4 15,0 2 2-15,-4 7 0 16,1 5-1-16,-3 2 0 15,1 0 0-15,-2 10 1 16,0 8 1-16,2 4 3 0,3 5 2 16,-5 5 2-16,4 5 3 15,1 5-1-15,0 2 0 16,-2 2-7-16,1 3 2 16,0 2 1-16,1-3-1 15,-6-2 1-15,3-1 6 16,-7-6-8-16,2-4-2 0,-5-9 0 15,-3-5-2-15,0-3-22 16,-10-11-48-16,-1-7-84 16</inkml:trace>
  <inkml:trace contextRef="#ctx0" brushRef="#br0" timeOffset="92653.23">32299 13583 264 0,'-4'0'-20'16,"-5"0"26"-16,5 0-6 15,1 5-7-15,1 0-17 16,2 0-1-16,0-1-2 0,0-4-8 16,0 0-46-16</inkml:trace>
  <inkml:trace contextRef="#ctx0" brushRef="#br0" timeOffset="108440.79">7141 6238 418 0,'0'-54'-4'0,"0"-7"4"15,5 3-2-15,17-3-13 0,9-4-54 16,1-1-61-16</inkml:trace>
  <inkml:trace contextRef="#ctx0" brushRef="#br0" timeOffset="108784.56">7184 5968 187 0,'5'-11'11'0,"1"0"4"16,1-3-8-16,5 2 0 16,1-3-6-16,0 3 0 15,-1 3 1-15,1 2-1 0,-3 5 2 16,2 2-4-16,-5 0-1 16,0 2 19-16,0 7-13 15,-4 4 1-15,3 3 8 16,-4 1 3-16,3 8 0 15,6 6-3-15,9 8-8 0,23 5 4 16,26 1-8-16,38-11 4 16,17-34-8-16,20-45-317 15</inkml:trace>
  <inkml:trace contextRef="#ctx0" brushRef="#br0" timeOffset="110052.48">31094 10887 235 0,'-3'-19'-13'0,"3"1"4"0,0 2-1 15,1 6 16-15,6 2 9 16,2 6-8-16,0 2 0 15,-1 0-4-15,-5 10-2 0,-3 2 7 16,0 2-4-16,-5-2-1 16,-7-3-2-16,2-1-2 15,0-7-25-15,-5-1-24 16</inkml:trace>
  <inkml:trace contextRef="#ctx0" brushRef="#br0" timeOffset="110943.03">31035 10904 411 0,'-2'-36'-4'0,"-6"2"7"15,4 4 11-15,3 2-4 16,1 7 1-16,0 7 0 16,0 5 0-16,0 7 4 15,0 2-2-15,3 16-15 16,5 12 4-16,-1 14 5 0,2 17 4 16,-1 15-1-16,2 16 1 15,-1 17 2-15,1 9 2 16,2 7-8-16,0 6-4 15,3-6-2-15,-1-11 1 16,1-15-1-16,-3-19 0 16,-2-20 0-16,-3-24 0 15,-2-12-1-15,-4-19-3 0,-1-3-7 16,-8-27 16-16,-6-21 0 16,-6-21-4-16,-2-20-3 15,-2-20 1-15,1-11-1 0,4-2 0 16,7 0-4-16,3 13-4 15,2 14 5-15,7 19 4 16,0 14 0-16,0 13 8 16,4 10 4-16,5 9 1 15,1 9 0-15,8 10-3 16,4 11-7-16,4 12-6 0,3 27 1 16,2 18 3-16,1 22 2 15,-3 21 0-15,0 16 2 16,-4 5-2-16,-2 1-1 15,1-12-1-15,-5-13-1 16,-1-22 0-16,-2-25 1 16,-6-20-6-16,-5-20-15 0,-5-10-13 15,0-26-12-15,-17-10-70 16</inkml:trace>
  <inkml:trace contextRef="#ctx0" brushRef="#br0" timeOffset="111134.46">31140 11732 468 0,'17'0'1'31,"-2"-3"1"-31,6-16 12 0,4-8 17 16,4-9-2-16,-5-10-3 15,7-4-21-15,-3-9-8 16,1-3 6-16,-2 1-26 0,-5 2-78 15,-5 9-4-15,-3 4-22 16,-7 8 12-16</inkml:trace>
  <inkml:trace contextRef="#ctx0" brushRef="#br0" timeOffset="111525.03">31661 11019 349 0,'0'-5'19'0,"-3"-6"-10"16,-10-3 13-16,0-4 8 15,-2-2-4-15,-2 3-5 0,0 1-1 16,-5 9-4-16,-2 7 10 15,-1 10-5-15,-1 27-11 16,2 16-3-16,2 14-2 16,7 13 3-16,8 8-1 15,7-1-1-15,12-1-1 16,10-6-4-16,14-8-1 16,6-17-1-16,1-14 0 0,2-12-2 15,-4-21 0-15,-2-8 2 16,-5-17-3-16,-1-19 3 15,-3-14 6-15,-4-12-5 16,-6-13-31-16,-5-4-52 0,-7 3-18 16,-8 0-157-16</inkml:trace>
  <inkml:trace contextRef="#ctx0" brushRef="#br0" timeOffset="111743.77">31848 10861 548 0,'8'26'-7'0,"0"19"5"16,6 12 3-16,-1 7 0 16,1 6 1-16,-2 1 0 15,5-5-1-15,0-11-2 16,2-8-13-16,-4-12-32 15,-14-27-58-15,6 18-162 16</inkml:trace>
  <inkml:trace contextRef="#ctx0" brushRef="#br0" timeOffset="112040.63">31765 11355 398 0,'0'0'53'0,"0"0"-45"0,0-6-12 16,8-2 11-16,11-10 3 15,4-6 11-15,6-6-5 16,5-9-7-16,5-8-5 16,-2-5-1-16,-5-3-3 15,-5 0-5-15,-7 2 4 16,-5 6 3-16,-10 10 0 0,-2 11 31 16,-1 11 8-16,-2 9 0 15,2 6-17-15,-1 15-22 16,5 13-2-16,-1 11 2 15,6 10 1-15,1 6 2 16,3 5-3-16,3-4-2 0,4-4 2 16,-1-12-3-16,-3-11-44 15,-3-14-73-15,-12-15-66 16</inkml:trace>
  <inkml:trace contextRef="#ctx0" brushRef="#br0" timeOffset="112181.24">32056 10672 504 0,'-10'-5'8'16,"-3"5"26"-16,4 5-19 0,2 12-15 15,3 5-66-15,-3-1-35 16</inkml:trace>
  <inkml:trace contextRef="#ctx0" brushRef="#br0" timeOffset="112478.09">32356 10868 505 0,'0'21'-63'16,"0"11"54"-16,2 5 10 0,10 6 1 15,7-1-1-15,1-2 0 16,9-4 0-16,-2-9 0 15,2-13-1-15,-5-8 7 16,1-6 13-16,-8-20 14 16,2-14 14-16,-9-12-5 0,-1-12-7 15,-1-9-4-15,-6-3-14 16,-2-1-5-16,0 5-8 16,0 12-1-16,-14 14-6 15,-1 17 1-15,-5 14-34 16,-6 9-47-16,2 16-88 15</inkml:trace>
  <inkml:trace contextRef="#ctx0" brushRef="#br0" timeOffset="112790.61">32791 10791 628 0,'8'3'-5'16,"3"-3"9"-16,2 0-2 15,-2-7 0-15,2-5-2 16,-5-6-9-16,-1-9-1 16,-5-6 12-16,-2-12 0 0,0-2 1 15,0 3 0-15,0 3 9 16,-5 11 7-16,-2 12 3 16,-5 13 7-16,-1 6-14 15,-4 23-16-15,5 12 1 0,3 8 3 16,6 8-3-1,3-1 1-15,13-1-2 0,15-3 0 16,6-12-17-16,7-10-22 16,0-7-34-16,-3-10-77 15,-9-4-257-15</inkml:trace>
  <inkml:trace contextRef="#ctx0" brushRef="#br0" timeOffset="113821.75">32178 12785 467 0,'-1'8'38'16,"-3"-5"-25"-16,2-3-5 15,2 0-5-15,0-14 15 16,0-10 19-16,4-9-13 15,-1-17-8-15,-1-13-7 0,-2-14-2 16,0-11-1-16,-9-12-5 16,-7-3-2-16,-3 11 5 15,0 12-8-15,-4 18 7 16,-4 20-1-16,-2 25 1 16,-2 17 5-16,3 10-4 15,0 17-4-15,8 7 0 16,5 5 2-16,11 2-3 0,4-2 1 15,17-3-5-15,12-8-5 16,6-8 3-16,6-13 0 16,3-7 3-16,-1-9 1 15,-6-16 0-15,-1-9 3 0,-4-5 2 16,-5-1 2-16,-7 7 2 16,-7 9 1-16,-4 7-5 15,-3 10 0-15,-5 7 0 16,1 18-1-16,-2 8 0 15,5 9 0-15,2 7 0 0,3 3 0 16,4-3-1-16,6-6 0 16,-1-5 2-16,3-12-4 15,1-8 0-15,3-11 1 16,-5-5-1-16,-1-22 2 16,-2-10 1-16,-9-12 0 15,-2-2 5-15,-6-7-5 0,-1 1 1 16,0 5 0-16,-3 12-3 15,-4 10 2-15,0 10 0 16,1 13 0-16,1 7 7 16,3 15-9-16,2 16 0 15,3 11 1-15,14 8 0 0,5 0-1 16,7 1 1-16,10-6-1 16,2-12-1-16,0-11 1 15,-1-17 0-15,-9-7-1 16,-7-30 3-16,-8-14 3 15,-12-21 8-15,-4-13-5 0,-12-9-2 16,-10-9-1-16,-3 2-3 16,-2 7-2-16,-2 14 2 15,4 18 2-15,4 17-4 16,4 21 15-16,3 19-2 16,4 19-9-16,5 28-5 15,5 21 0-15,5 19 1 0,12 22 2 16,12 14-1-16,7 8 2 15,9-4-1-15,-1 2-1 16,2-8 0-16,0-5 0 16,-5-11 1-16,-3-6-1 0,-5-12-1 15,-6-14-18-15,-8-16-22 16,-9-18-20-16,-7-23-77 16,-3-16-244-16</inkml:trace>
  <inkml:trace contextRef="#ctx0" brushRef="#br0" timeOffset="114102.97">32920 11944 516 0,'0'-34'-9'0,"0"0"11"15,2 4-2-15,12 5 0 16,6 5 3-16,5 9 5 15,4 9-2-15,3 4-1 16,2 19 0-16,-7 11 7 16,-5 13 1-16,-12 7-1 0,-8 6 2 15,-4 5-4-15,-16 1-3 16,-6-7-2-16,-3-7-2 16,-2-9-1-16,4-10-21 15,3-13-44-15,4-15-46 16,9-3-94-16</inkml:trace>
  <inkml:trace contextRef="#ctx0" brushRef="#br0" timeOffset="114540.45">33120 12257 310 0,'24'8'71'0,"-4"0"-43"16,-1-4-7-16,0-1 9 0,-4-3 2 16,-7 0-5-16,-4-18 6 15,-4-12 9-15,0-11-18 16,-9-12-15-16,-6-13-1 15,0-13 0-15,-6 0-1 16,3-6-2-16,4 7-5 0,2 10 1 16,-1 17 0-16,6 13-1 15,3 16 11-15,3 17 5 16,1 7-13-16,0 21-7 16,0 14 6-16,7 12-2 15,9 9 2-15,2 3-1 16,7 3-1-16,7-10-3 0,-1-9-4 15,1-17-2-15,-3-16 2 16,-2-12 5-16,-8-7-1 16,-1-22 6-16,-9-11-1 15,-1-5 0-15,-3-2 1 16,-3 1-3-16,-2 11 1 0,0 12 0 16,0 9-2-16,0 14 1 15,2 3-3-15,1 21 0 16,6 7 3-16,4 5 0 15,6 5 1-15,3-2-1 16,2-3-1-16,3-6 0 0,-5-6-22 16,-5-12-20-16,-7-9-24 15,-10-5-56-15,0-23-222 16</inkml:trace>
  <inkml:trace contextRef="#ctx0" brushRef="#br0" timeOffset="114665.45">33376 11596 405 0,'-11'-14'90'0,"7"14"-66"16,-1 0-15-16,5 7-9 16,0 8-54-16,0 5-44 15,0 2-99-15</inkml:trace>
  <inkml:trace contextRef="#ctx0" brushRef="#br0" timeOffset="115009.16">33685 11687 514 0,'-10'-11'5'15,"-9"4"2"-15,3 3 19 16,0 4-15-16,1 0-8 16,3 11 1-16,5 4-5 0,3 0 1 15,4 3 1-15,0-1-2 16,11-9 1-16,6-4-2 15,7-4 0-15,1 0 2 16,0-12 1-16,-4-7-1 16,-6 0 1-16,-3 1 1 15,-7 4-1-15,-5 3 2 16,0 5 26-16,-5 6 12 0,-2 0-12 16,1 2-18-16,2 11-5 15,2 0-4-15,2 4-3 16,0-2 0-16,2 0-1 15,8-2-10-15,2-1-3 0,-2-6-25 16,-1-5-69-16,-4-1-207 16</inkml:trace>
  <inkml:trace contextRef="#ctx0" brushRef="#br0" timeOffset="127108.91">8112 10700 117 0,'18'2'74'0,"1"1"-56"15,-2-1 13-15,3 2 13 16,2-3-11-16,-5 3-11 16,4-2-6-16,-2 0-6 15,3 0 7-15,3 0 6 0,4-2-3 16,5 0-2-16,7 0-2 15,6 0-4-15,9 0-3 16,5 0-4-16,5 0-1 16,4 0-2-16,3 0 3 0,5 0 3 15,3 0-2-15,3 0-1 16,4 0 1-16,7 0 2 16,5-2 3-16,3-4-2 15,1-2-1-15,8-1-1 16,-2-1-5-16,2 1 2 15,0 3-3-15,-5-1 2 0,1 1-1 16,-4 0-1-16,0 5 0 16,-1-1-1-16,-1 2 1 15,0 0-1-15,-1 0 0 16,-1 0 1-16,2-2-2 16,1-1 2-16,-2-2-1 0,1-5 1 15,-2 2-1-15,3 1 1 16,-6-3 1-16,-5 3 3 15,-3 0-2-15,1 2 0 16,-4 1-2-16,2 0 0 16,2 3 1-16,1 0-3 0,-3 1 0 15,-3 0 3-15,-2 0-3 16,-3 0 2-16,0 0-2 16,0 0 1-16,-3 0 1 15,2-3 1-15,0 2-4 16,1-1 3-16,-5 0 0 15,-2-1-1-15,0 3 0 0,-7 0-1 16,-2 0 2-16,-3 0-1 16,1 0 1-16,-1 0 0 15,-2 0-2-15,0 3 1 16,1 1 0-16,-6 0 0 16,1-3 0-16,-7 0 0 0,-7-1 1 15,-1 0-1-15,-13 0 1 16,-5 0 8-16,-4 0 1 15,-6 0 0-15,-3 2-5 16,-1 0 0-16,-1 0-3 0,-2 0-1 16,-2 0-1-16,3 0 1 15,-5-1-1 1,-1 2 2-16,2-3-1 16,-2 0-2-16,0 0 2 0,0 1-1 15,0 4-3-15,-7 10-14 0,-5-4-51 16,-1-11-86-16</inkml:trace>
  <inkml:trace contextRef="#ctx0" brushRef="#br0" timeOffset="132363.69">12767 15431 281 0,'-1'3'97'16,"-4"-3"-69"-16,5 0-5 15,-2 0-3-15,2 0 4 0,0 0-2 16,2 2-11-16,11 0-3 15,8-1 0-15,14-1 4 16,15 0 0-16,16-1 3 16,20-12-4-16,13-5-8 15,14-1 1-15,1-3-3 16,-2-1-4-16,-5 1 2 0,-9 5 0 16,-13 2-3-16,-13-1 4 15,-11 4-3-15,-14 0-57 16,-18-3-30-16,-12-1-137 15</inkml:trace>
  <inkml:trace contextRef="#ctx0" brushRef="#br0" timeOffset="132941.76">12708 15475 354 0,'-8'-2'22'15,"5"-1"-6"-15,-3-2 11 16,6 3 3-16,-1 0-9 16,-1 2 11-16,2 0 4 15,-2 0-5-15,2 0-5 0,0-2-6 16,0 2-7-16,-2 0-8 15,2 0-5-15,0 9 0 16,-1 4 0-16,-1 5-1 16,0 6 3-16,2 8-7 15,-2 12 7-15,1 6 3 16,1 12 3-16,-2 9-1 0,-1 8-1 16,1 8-3-16,-1 8-2 15,-2 2 1-15,0 1-3 16,-2-3 3-16,-1-3-2 0,-1-7 0 15,4-9 1-15,0-6 0 16,-1-4-1-16,3-5 0 16,3-9 1-16,0-10-2 15,12-8-5-15,10-16-49 16,5-18-45-16,5-14-75 16</inkml:trace>
  <inkml:trace contextRef="#ctx0" brushRef="#br0" timeOffset="133613.57">13539 15427 387 0,'0'2'6'0,"-1"-2"6"16,-1 0-6-16,2 0-2 15,0 0-6-15,0 0-2 16,3 0 10-16,8-2 6 16,7-2 9-16,5-4-1 15,12-3-4-15,16-5-4 0,10-4-3 16,12-3-3-16,12-2-2 16,8 0-2-16,6 1-2 15,1 2 3-15,-4 0 0 16,-2 6 2-16,-6-2-2 0,-11 4 2 15,-8 0 5-15,-11 3 1 16,-9 2 0-16,-10 2-3 16,-8 3-5-16,-6 1 0 15,-7 3-3-15,-4 0 1 16,-5 0-1-16,-1 8-1 16,-1 9 1-16,-4 3 0 0,1 8 0 15,1 6 0-15,-5 7 1 16,2 11 1-16,-2 8-1 15,0 4 7-15,0 10-1 16,0 2 1-16,5 8-2 16,3 2 1-16,2 0-2 0,2 4 0 15,7 0-1-15,-1-1-2 16,1-6 4-16,5-4-6 16,-6-8 1-16,0-7 1 15,-5-12-2-15,-3-7-3 0,-6-13-44 16,-4-9-62-16,-9-16-82 15</inkml:trace>
  <inkml:trace contextRef="#ctx0" brushRef="#br0" timeOffset="134113.53">12695 16940 353 0,'-14'0'-2'0,"4"0"6"16,3-2 11-16,7-7 11 16,0 2-25-16,7-2 8 15,6 0-3-15,0-2 7 16,5 4 0-16,-1 0-4 0,3 3-3 16,2 2 1-16,7-1 2 15,9-6-1-15,16-1 5 16,17-8 5-16,22-13 9 15,19-4-6-15,19-12-10 16,18-6-5-16,7-7-7 16,6 2 0-16,-4-1-3 0,-7 2-8 15,-7-1 7-15,-17 7 3 16,-12 7 3-16,-18 2-1 16,-15 9 2-16,-17 8-2 0,-15 7-1 15,-12 4-42-15,-10 0-37 16,1 2-54-16,-2-8-93 15</inkml:trace>
  <inkml:trace contextRef="#ctx0" brushRef="#br0" timeOffset="134769.75">16862 14976 391 0,'0'-28'2'16,"-3"2"-4"-16,3 1 7 16,0-2 5-16,3 4-1 15,2 3 13-15,-4 5-1 16,3 1-5-16,1 8 5 16,0 3-10-16,1 3-7 0,5 6-2 15,1 13 2-15,1 4 8 16,1 6 1-16,3 9 5 15,-5 6-8-15,2 9-3 16,1 4-1-16,-1 9-4 16,2 9 0-16,0 7 1 15,1 7 2-15,-5 0 0 0,3 4 3 16,-7-2 1-16,5-5-1 16,-2-3-1-16,-2-6-2 15,4-4-1-15,-6-9-1 16,1-3-2-16,3-11-1 0,-3-9-7 15,2-13-23-15,-1-12-21 16,-1-16-49-16,-1-16-67 16</inkml:trace>
  <inkml:trace contextRef="#ctx0" brushRef="#br0" timeOffset="135504.04">16931 14840 373 0,'-3'2'2'0,"-12"1"-1"15,10 3-2-15,3 3-1 16,2-3 3-16,0 5 3 16,0 0 2-16,7-1 3 15,6 2 10-15,4-2-5 16,12-4 1-16,7-3-3 0,11-3 0 16,11 0 2-16,11-9-2 15,10-7-2-15,11-7-4 16,13-4-3-16,-1-5-2 15,6-1 0-15,1-8-1 16,-2 1 1-16,0-2-1 0,-5 2 1 16,3 0 0-16,-5 0 0 15,-5 2 2-15,2 3 6 16,-9 1-5-16,-2 5 1 16,-11 2-2-16,-7 8 0 15,-12 1 0-15,-12 8-1 16,-10 2 0-16,-9 5-2 0,-4 3 0 15,-6 0-2-15,-3 3 0 16,1 8 1-16,-1 5 0 16,2 5 0-16,-4 8 0 15,2 5 1-15,0 9 1 16,-7 5 1-16,0 5 3 0,-1 12 1 16,-1 1 4-16,0 6-3 15,3 2 2-15,3 4-1 16,4 3-1-16,1 1-3 15,2 1-2-15,2 4 0 16,2 1-1-16,-4-2 0 0,0-6 3 16,-1-5-1-16,-1-2 3 15,-5-7 3-15,-2-7-4 16,-3-2 0-16,-3-3 0 16,-1-8-2-16,0-5-1 15,-5-7-1-15,-3-4-2 0,-9-10-34 16,-3-11-58-16,-6-9-38 15</inkml:trace>
  <inkml:trace contextRef="#ctx0" brushRef="#br0" timeOffset="136180.4">17074 16384 314 0,'10'-6'0'16,"-3"-2"1"-16,-4 0 1 16,4 1 6-16,1-1 9 15,-4 3 4-15,-1 0-2 0,-1 2 0 16,1 0 12-16,-1 2-7 15,2-3-4-15,-1 0-9 16,7 1-3-16,-2-4-2 16,10-4-1-16,7-3-1 15,9-6-3-15,13-7 1 0,14-5 0 16,13-7 4-16,16-4 1 16,8-3-5-16,12-3-1 15,7 4 1-15,7-2-2 16,3 4 1-16,2 2 1 15,-1 2 7-15,1 3 1 16,-4 2-4-16,-1 2-1 0,-7 2 2 16,-2 0-1-16,-9-1-3 31,-5 1-3-31,-13 1 0 16,-11 2 1-16,-11 5-1 0,-13 0 2 15,-12 6 5-15,-11 4 4 16,-10 4 0-16,-8 3-2 15,-2 3-1-15,-6 2-3 16,-4 0-4-16,0 0 0 16,0 0-2-16,0 0-1 0,0 0-22 15,-12 0-15-15,-5 0-34 16,-10 0-109-16</inkml:trace>
  <inkml:trace contextRef="#ctx0" brushRef="#br0" timeOffset="137117.83">13580 13709 438 0,'6'-11'3'0,"-1"1"-6"16,-2 1 4-16,7 2 1 0,-3 5-2 16,2 2 1-16,-3 0-2 15,4 14-2-15,1 2 2 16,-1 7 3-16,1 7 7 16,2 5 0-16,2 0-2 15,-3 8 1-15,1 4 0 0,-3 1 0 16,2 5 3-16,2 4-2 15,-6 4-2-15,1 8 1 16,-2 6 3-16,1 4-5 16,-3 2 1-16,2 4 1 15,2-2-2-15,2-5-6 16,0-6 4-16,-1-10-3 0,1-2-1 16,0-12 1-16,-4-3 0 15,1-10 0-15,-3-3-1 16,-3-9 0-16,-1-3 1 15,-1-13-14-15,0-7-51 16,-1-16-66-16</inkml:trace>
  <inkml:trace contextRef="#ctx0" brushRef="#br0" timeOffset="138107.68">13519 13765 54 0,'-16'0'403'16,"3"0"-401"-16,5 0-1 15,3 0 1-15,5 0-4 16,0 0-2-16,0 0-4 15,3 3 1-15,6-3 8 0,5 2 3 16,4-2 6-16,7 0-1 16,2 0-2-16,7-5 0 15,11-5-1-15,7-5-1 16,8-5-2-16,6-3-1 16,10-6 0-16,6-1-2 0,8-4-1 15,5-2 2-15,5 1 1 16,3 2-2-16,2-1 1 15,0 2-1-15,1 0 0 16,-4 1 0-16,3-4 0 16,-5 2 0-16,2-5 1 15,1 1-1-15,2-2 1 0,-3 0-1 16,0 1 0-16,-2 0 0 16,-5 3 0-16,-7 3 1 15,-5 2-1-15,-6 1 0 16,-6 4 0-16,-5 2 0 15,-5 5 0-15,-1-2 0 0,-1 4 1 16,-1 2 0-16,0-1 1 16,1 1-2-16,0 2 0 15,1-2 1-15,-3 1-1 16,1-1 1-16,-3-3-1 16,-3 3-1-16,-5 0 1 0,-2 0-1 15,-4 3 1-15,-6 0-1 16,-3 1 1-16,-8 1 2 15,0 2-2-15,-2 1 0 16,-1 1 1-16,0 0 2 0,5-1 0 16,-1 2-2-1,4 1 1-15,-2 0-2 0,0 3 0 16,-5 0 0-16,0 0 0 16,0 0 1-16,-4 1-1 15,0 4 0-15,0 5 1 16,1-2 1-16,2 3 1 15,-1 4 0-15,2 1-3 0,0 1 3 16,0 8 0-16,-3 4 2 16,1 8 2-16,-4 6 2 15,2 7 1-15,-1 5 3 16,0 6-5-16,-2 7 2 0,2 3-1 16,0 2-5-16,2 4 0 15,-2-1-1-15,-2 3-3 16,2-1 2-16,-1-1 0 15,-1 3 1-15,0 2 3 16,2-1-2-16,-1 1 3 0,0-5 0 16,1-6-2-16,-3-3-2 15,-2-4 2-15,1-7-3 16,-1-5 0-16,-3-4-1 0,1-7 0 16,-2-1 1-16,-3-5-2 15,-5-3-3-15,0-3-42 16,-15-6-108-16,-12-13-145 15</inkml:trace>
  <inkml:trace contextRef="#ctx0" brushRef="#br0" timeOffset="138873.26">14337 12601 441 0,'3'0'5'16,"-3"0"-3"-16,2 0-6 15,0 0 4-15,1 0-3 0,1 0 3 16,-1 0-2-16,2 2 0 16,1 6 2-16,0 4-4 15,1 6-6-15,-4 7 7 16,2 9 2-16,-3 7 5 16,0 7 6-16,0 9-4 0,-2 2 0 15,5 0-1-15,5 2 2 16,2-6-6-16,4-7 3 15,3-7-3-15,7-7-2 16,3-13 2-16,3-6-1 0,4-12-1 16,4-3 7-16,-1-7-2 15,4-10 0-15,2-5-1 16,-4 0-2-16,-3 3 0 16,-4 1-1-16,-7 5-1 15,-7 4-8-15,-6 8-4 16,-8 1-11-16,-6 0-16 0,-2 4-40 15,-11 0-46-15</inkml:trace>
  <inkml:trace contextRef="#ctx0" brushRef="#br0" timeOffset="139170.12">14853 12634 528 0,'0'-2'-6'0,"2"0"6"16,4 2-11-16,4 2 13 16,3 14-2-16,2 7-1 15,0 9 0-15,2 9 0 0,-2 9 1 16,-1 4 1-16,3 3 0 15,0 2 1-15,-2-2-1 16,2-1-1-16,-1-7 0 16,0-6-20-16,-5-18-72 15,-2-13-149-15</inkml:trace>
  <inkml:trace contextRef="#ctx0" brushRef="#br0" timeOffset="139670.08">14916 12723 387 0,'-19'-9'112'0,"-1"-2"-109"16,4 1 1-16,3-3 3 16,4 4 0-16,1-3-7 15,5-4 0-15,3 0-5 0,4-6-2 16,12 1-1-16,4-2-6 15,9-1 8-15,1 3 5 16,4 3 2-16,2 7 1 16,-4 8-4-16,-3 3 1 15,-9 12 1-15,-8 13-6 0,-10 6 2 16,-5 8 3-16,-17 2 3 16,-9 5 1-16,-2 1 1 15,-4-3-3-15,6-1 1 16,6-7 2-16,5-7-3 0,11-8-1 15,7-7 1-15,2-7-13 16,17-5-22-16,4-2-12 16,4 0 9-16,6 0-6 15,1-4 32-15,0 2 8 16,0 1 17-16,-2 1 19 16,-3 0-5-16,-1 9-7 0,-2 0-3 15,-6 3-3-15,-3 4-3 16,-5 1-1-16,-9 0 2 15,-3 1 0-15,-9 3-1 16,-16 4 0-16,-11 2-3 16,-11 6-6-16,-7-7-24 15,-5-10-136-15</inkml:trace>
  <inkml:trace contextRef="#ctx0" brushRef="#br0" timeOffset="140466.9">19935 12086 23 0,'-9'-14'221'0,"7"-4"-179"15,2 5-3-15,0 0-18 16,0-1 4-16,2 0-11 16,3 4-2-16,1 3 9 15,2 0-5-15,-3 4 6 16,2 3-5-16,1 3-8 0,4 12-4 15,-2 12 3-15,2 7 3 16,2 12 3-16,-2 8-2 16,-1 5-6-16,0 7-1 15,1 1-2-15,-1 1-1 16,1 0-1-16,2-4-1 0,-2-5-1 16,0-5-22-16,-2-11-59 15,-5-11-40-15</inkml:trace>
  <inkml:trace contextRef="#ctx0" brushRef="#br0" timeOffset="140998.11">19931 12000 150 0,'-8'-7'320'0,"1"0"-316"16,3-1 2-16,3 2-5 16,1 2-3-16,0 1-1 15,5-1 3-15,3-1-5 16,5 0 13-16,5-3-14 0,6 1 7 16,8-3 1-16,5-2-1 15,4-1 1-15,10-5-2 16,1-1-5-16,6-2 9 15,-5 2-3-15,-1 3 0 0,-3 2 0 16,-6 3-1-16,-2 6 0 16,-7 5 1-16,0 0 2 15,-3 0 4-15,4 4 0 16,-5 6-4-16,1 2 1 16,-1 3-3-16,-5 2 0 15,0 7-1-15,-2 1 0 0,-2 4 2 16,-4 6 2-16,3 6 1 15,-4 4 1-15,0 6 2 16,0 6 1-16,-3 4 2 16,1 1 0-16,-4 4 3 15,-3 4-7-15,-4-5-2 16,1 2-1-16,-1-1 1 0,1-4-1 16,1-3-1-16,3-5 3 15,2-2-5-15,-1-10 1 16,4-4-3-16,-1-15-38 0,-3-13-65 15,-3-10-206-15</inkml:trace>
  <inkml:trace contextRef="#ctx0" brushRef="#br0" timeOffset="141734.3">19794 12083 414 0,'-6'15'10'0,"4"1"-9"16,-2 3 1-16,2 8 1 15,2 4 5-15,-1 7-1 16,1 3-2-16,0 7 7 0,0 6-2 16,1 6-1-16,3 2 2 15,0 6-6-15,0 4 0 16,-1 3-2-16,1-1-2 16,-4 0 0-16,2-3-1 15,-1-1 1-15,-1-10 1 0,4-3-1 16,-2-7-1-16,-1-7-1 15,4-5 3-15,5-8-3 16,-1-5-1-16,3-8-1 16,5-6 1-16,3-4 3 15,1-3 0-15,4-4 3 0,4 0 0 16,0-4 3-16,3-6 3 16,4-2-6-16,6-2-2 15,4-7 0-15,10 0 0 16,5-2-1-16,7-4 0 15,7-2-1-15,4-3 1 0,1 3-1 16,-6-2 0-16,0 2-1 16,-9 6 2-16,-10 0-2 15,-9 5 1-15,-14 4 0 16,-7 3 1-16,-11 4 0 16,-5 2 0-16,-5 5 3 15,-2-4 11-15,-2 4-9 0,0-9-5 16,0-7-77-16</inkml:trace>
  <inkml:trace contextRef="#ctx0" brushRef="#br0" timeOffset="142687.35">20025 12675 484 0,'-7'0'5'0,"0"0"-1"15,2 0-2-15,-2 2 2 16,2 5-3-16,2 5 0 16,-4 4 1-16,2 9-2 0,-1 5 0 15,-2 8-1-15,5 3 2 16,-1 3 1-16,3 3-1 15,1-4 1-15,0-4-2 16,7-5 0-16,6-5-1 0,2-8-1 16,7-6-2-16,2-9 3 15,0-6 1-15,2-5 0 16,1-14-7-16,-7-7-10 16,-6-8 7-16,-1-5 12 15,-10-2 0-15,-1 0 1 0,-2 5 8 16,0 4 9-16,0 11 1 15,0 5 3-15,-2 9 0 16,2 7-10-16,0 1-14 16,0 16-12-16,2 6 15 15,5 6 0-15,2 2-3 16,4 1 2-16,1-1-1 0,2-8-3 16,2-7-14-16,2-9 3 15,-5-7 3-15,0 0 7 16,-1-19 5-16,-2-8 0 15,-5-9 1-15,-4-1 1 0,-3-4-2 16,0 1 0-16,0 6-2 16,-2 9 3-16,-1 6 2 15,-1 7 5-15,3 4 1 16,1 6-1-16,0 2-7 16,0 10-10-16,5 4 5 15,4 5 0-15,4 3 2 16,2 1 2-16,2 0-2 0,0-6-5 15,9-7-2-15,-3-7 3 16,1-3 2-16,-2 0 4 16,-1-12-12-16,-8-6-20 15,-5-5-7-15,-4-4-54 16,-4-1-99-16</inkml:trace>
  <inkml:trace contextRef="#ctx0" brushRef="#br0" timeOffset="142827.96">20310 12507 458 0,'0'7'35'15,"0"2"-40"-15,6 5 7 16,5 3-1-16,3 0 0 16,4-1-1-16,-3-3-80 0,-3-8-200 15</inkml:trace>
  <inkml:trace contextRef="#ctx0" brushRef="#br0" timeOffset="143312.3">20483 12882 436 0,'8'-13'-23'0,"2"-3"-2"15,-1-5-29-15,1-4 19 16,-5 0 13-16,2 1 20 16,-7 3 19-16,0 5 40 0,0 2 5 15,0 7-26-15,0 3 0 16,0 4-8-16,0 0-16 15,0 7-13-15,0 6 2 16,0 4-2-16,7 0 2 16,5 0-1-16,1-4-2 15,1-6 0-15,4-7-12 0,0 0-2 16,-2-16 9-16,-2-7-5 16,-2-9 9-16,-2-2 5 15,-1-4 0-15,-1 5 0 16,-3 2 1-16,0 8 12 0,-3 7 14 15,1 7 4-15,2 6 6 16,2 3-20-16,1 1-10 16,3 10-2-16,1 3-7 15,3 2 2-15,-1 4-1 16,1-6-34-16,-3 0-42 0,-7-5-55 16</inkml:trace>
  <inkml:trace contextRef="#ctx0" brushRef="#br0" timeOffset="143484.21">20595 12675 518 0,'0'7'53'0,"3"-5"-54"16,11 1-5-16,9-3 4 15,10 0-3-15,2 0-35 0,6-9-41 16,-4-10-193-16</inkml:trace>
  <inkml:trace contextRef="#ctx0" brushRef="#br0" timeOffset="144640.34">12917 15996 421 0,'0'-23'6'0,"0"4"-3"16,-7-1 8-16,-3 5 5 15,-2 3 4-15,-3 1 0 16,-4 6 2-16,2 5-2 15,-1 3-14-15,0 15-11 0,0 7 1 16,7 10 1-16,2 4 0 16,7 5-4-16,2 1 1 15,8-2-2-15,11-5-1 16,6-6-10-16,6-8 1 16,3-10 1-16,3-5 9 0,4-6 4 15,-4-1 3-15,2-2 2 16,-5 5 1-16,0 5 4 15,-5 4 1-15,-3 2-5 16,-5 4 2-16,-7 5 1 16,-1 0 0-16,-7 1 1 0,-5 2-3 15,-1 1 2-15,0-2-3 16,-12 0-1-16,-6-4 5 16,-6-4-4-16,-3 1 1 15,-3-9 3-15,-1-4 2 16,1-7 0-16,3 0-2 15,7-16-9-15,4-8-48 0,5-4-142 16</inkml:trace>
  <inkml:trace contextRef="#ctx0" brushRef="#br0" timeOffset="145299.18">13312 16333 528 0,'0'0'7'16,"0"0"-14"-16,2 0-19 16,6 0-6-16,-1-3-9 15,-2-7-17-15,1 3-43 16,-5-1 8-16,-1 3 30 0,0 2 51 15,-1 3 130-15,-10 0-21 16,4 9-35-16,-4 4-29 16,4 2-15-16,3 2-14 15,3-6-6-15,1-8-107 16</inkml:trace>
  <inkml:trace contextRef="#ctx0" brushRef="#br0" timeOffset="145971.01">13823 15664 586 0,'0'-3'6'15,"0"1"-2"-15,0 2-5 16,0 0-2-16,2 3-10 16,-1 14 2-16,5 6 9 15,2 9 0-15,2 9-6 0,-1 9 7 16,3 5-2-16,-1 4 2 16,-2 0 1-16,-2-2 0 15,-4-6-6-15,-1-2-2 16,-2-12 5-16,0-6 2 15,-5-12 2-15,-2-5-1 16,-4-10 5-16,-2-4 17 0,1-9-9 16,-5-11-4-16,-2-11-6 15,-1-9-1-15,2-7 4 16,-1-4-6-16,0-5 1 16,4 1 0-16,2 2 0 15,4 1-1-15,4 6 0 0,0 5-1 16,5 7 2-16,0 3-1 15,0 7 0-15,1 1 1 16,6 3 0-16,4 2-1 16,2 4 0-16,2 5 2 0,4 7-2 15,0 2-1-15,3 5-2 16,0 15 1-16,-1 5 2 16,0 3 1-16,1 4 0 15,0 5 1-15,-1 0-1 16,-3 0-1-16,2 1 2 15,-1-1-2-15,0 2 0 16,-4-3 0-16,0 0 0 0,-1-4 0 16,-2-3 1-16,-4-5-2 15,3 0 2-15,-3-6-1 16,-1-6 1-16,0-4-1 16,0-3-8-16,-4-5-50 15,-3-9-55-15,-2-9-131 0</inkml:trace>
  <inkml:trace contextRef="#ctx0" brushRef="#br0" timeOffset="146158.51">13787 16096 534 0,'5'0'27'16,"6"-5"-32"-16,7-11-4 15,13-8 7-15,4-5 2 0,13-10-15 16,5-1-25-16,-1-7-49 16,-1-3-155-16</inkml:trace>
  <inkml:trace contextRef="#ctx0" brushRef="#br0" timeOffset="146970.95">17333 15400 558 0,'11'-27'5'16,"-2"1"-3"-16,4-5-2 16,4 3 1-16,-5-4 0 15,0-3-1-15,-7 3-2 16,-5 2-5-16,0 4 5 16,-11 4 1-16,-7 6-11 0,-6 9 7 15,0 5 4-15,1 2-1 16,1 11 0-16,8 5 0 15,7 5 1-15,7 3 0 16,3 2 0-16,16 1-1 0,12-2-1 16,6-2-8-16,9-1-2 15,3-4 0-15,2-4 5 16,2 2-2-16,-3-4 11 16,-5 5 1-16,-8-2-1 15,-8 5 5-15,-9 2 0 0,-6 1-1 16,-6 2 2-16,-6 1 3 15,-2 3-3-15,0-2 3 16,-13-2-1-16,-3 2-5 16,-6-4 0-16,-3-6 0 15,-4 0 4-15,-3-5 4 16,1-5-5-16,1-3-5 16,2-4-1-16,9 0-27 0,4-16-54 15,9-9-167-15</inkml:trace>
  <inkml:trace contextRef="#ctx0" brushRef="#br0" timeOffset="147127.18">17777 15457 447 0,'0'8'204'16,"0"-3"-216"-16,0-5-40 15,-4 0-56-15,1 0-101 16</inkml:trace>
  <inkml:trace contextRef="#ctx0" brushRef="#br0" timeOffset="147549.06">18224 14920 643 0,'0'-1'2'0,"0"1"-2"16,4 0-7-16,6 10 1 15,3 9 1-15,1 7 6 0,5 8-2 16,0 6-15-16,-3 7 2 16,-2 3-9-16,1 6 10 15,-3-5-2-15,-5-1 4 16,-1-2-1-16,-4-5 10 0,0-5 2 15,-2-6 1-15,3-4-3 16,-1-6 0-16,2-6-33 16,-1-13-34-16,2-3-60 15,-1-7-107-15</inkml:trace>
  <inkml:trace contextRef="#ctx0" brushRef="#br0" timeOffset="148142.73">18375 14940 418 0,'-18'-11'4'0,"-2"2"0"15,6 2 19-15,2 2 0 16,0-2-4-16,2 0 0 16,5-1 0-16,-2-4-7 15,4 0-5-15,1-5-4 16,2-1-5-16,0 1 5 0,5-3-11 15,8 0-2-15,3 4 11 16,6-1 0-16,7 4-1 16,1 5 1-16,3 6 1 15,-3 2-1-15,-1 5-2 16,-6 13-3-16,-9 7 3 16,-7 5-2-16,-7 7 2 0,0 4 3 15,-12 4 0-15,-8-1-1 16,-4 1 3-16,-2 2 1 15,1-7-2-15,1-2 1 16,7-8 0-16,2-6-3 16,3-8 1-16,7-6-2 0,5-4 1 15,0-3-2-15,2-3-4 16,8 0 5-16,8 0-1 16,1 0 0-16,5-7 2 15,1 2 2-15,-1 0-5 16,-3 3 4-16,-1 2-4 0,-4 0 0 15,-2 2 3-15,0 5-2 16,-4 3-2-16,-3 1 4 16,-4 1-2-16,-3 5 2 15,0 0 1-15,-6 3 2 16,-9 3 2-16,-3 4-3 16,-7 1 2-16,-4 4 0 0,-5 2-1 15,-5 2-3-15,0-2 2 16,-3 0-3-16,6-5 1 15,4-6-15-15,3-9-34 16,4-11-59-16</inkml:trace>
  <inkml:trace contextRef="#ctx0" brushRef="#br0" timeOffset="149361.52">17675 15564 347 0,'3'-3'21'0,"0"-3"-19"15,4 1-6-15,3-2 6 0,-3 0-11 16,2 2 9-16,2-3-1 16,0 1 1-16,-1-4-4 15,0 5-12-15,0-4-19 16,-3 3-6-16,0 0 14 15,-1 2 20-15,-2 0 8 0,-3 1 39 16,1 2 7-16,-2 0-17 16,0 2 0-16,0 0-13 15,0 0-1-15,2 0-1 16,-2 0-3-16,2 0-6 16,1 2 3-16,1 2 4 0,-1-1-7 15,1 1-4-15,2-2 0 16,-3-2 0-16,1 0 1 15,1 0-3-15,-3-9 2 16,-2-2 2-16,0-2-1 16,0 1 2-16,-2 0 8 0,-5 2 15 15,-1 5 0-15,1 4 2 16,-2 1-8-16,2 5-9 16,0 9-9-16,5 0-3 15,2-3-1-15,0-11-30 16,2-28-133-16</inkml:trace>
  <inkml:trace contextRef="#ctx0" brushRef="#br0" timeOffset="151003.6">19590 12893 332 0,'7'0'-6'0,"-1"0"29"16,1 0 10-16,6 0-10 16,0-4-6-16,-3 0-14 0,2-1-1 15,2 2 0-15,-6-1-2 16,-3 0 0-16,-1 2 1 16,-4 0 0-16,0 2 20 15,0-3 8-15,0-1-7 16,-2-1-3-16,-3 0-2 0,0-2 2 15,-6-1-10-15,3-2-2 16,0-1-1-16,-5-1-3 16,2-3-3-16,-1-1 1 15,-5 0 1-15,3 0-2 0,-4 0 2 16,-3 0 4-16,-2-2-4 16,-3 4 2-16,-3-4 2 15,-1 0-1-15,-1-3 4 16,-3-1-5-16,0-1 0 15,2-4-3-15,-5 0 0 0,-2-3 0 16,3 2-1-16,-5 1 1 16,2-1 0-16,-6 1-1 15,-1 2-2-15,0 0 4 16,-2 3-4-16,-1-1 4 16,-5 0 0-16,5 0-3 15,-4-1 2-15,1 2 0 0,2-3-1 16,-4 0 0-16,2 0-1 15,-4-2 2-15,3 3-1 16,-5 1 1-16,-3 0-4 16,2-1 6-16,-2 6-2 0,-2 0-1 15,0 0 1-15,4 0-1 16,1 4 1-16,-1-3 0 16,5 4-2-16,2-4 1 15,-2 2 0-15,-4 1 0 16,6-3 0-16,-6 1 1 15,4 2-2-15,0 0 2 16,1-3-1-16,3 5 0 0,2-1 2 16,3-2-2-16,1 0 0 15,2 1 0-15,2 1-2 16,0-1 4-16,-1 0-4 16,4 2 4-16,-3-1-2 15,0 3 1-15,5-2-4 0,-1 4 5 16,4 1-4-16,-1 1 1 15,5 1 2-15,1 1-2 16,-2 1 1-16,2-1-1 0,1 3 0 16,-1-1 1-16,0 2-2 15,1-3 1-15,-1 3 1 16,-2 0-1-16,2 0-1 16,-2 0 2-16,2 0 0 15,0 3 0-15,4 2 1 16,0 0-2-16,1 2 0 0,0 2-7 15,0 0 10-15,-3 3-4 16,-3 3-2-16,0-1 1 16,-3 4 3-16,-3 0-1 15,0 2 1-15,-2-3 0 16,1 5 0-16,1-4 1 16,2 1-1-16,3-1 0 0,5 2 0 15,0-1 0-15,3-1-1 16,0 2 1-16,2-1 0 15,-1 3-1-15,3 3 1 16,-2 2 0-16,-1-1-1 0,3 5 1 16,0 0 0-16,2 1 1 15,0 3-1-15,1-2-1 16,2-1 0-16,4 0 2 16,1 1-2-16,3 1 1 15,-1-1-1-15,3 3 1 16,-2 0 1-16,0 1-1 0,1 1 0 15,-2-1 0-15,1 1 1 16,-1-3-1-16,0 1 0 16,2-4 0-16,1 0-1 15,1-1 1-15,1-3 1 16,-2 1-1-16,2-4 1 16,0 1-2-16,-2 0 3 0,2-5 0 15,-3-4-2-15,-1 3 1 16,-1-7 0-16,-2-1-4 15,-1-3-45-15,-2-5-65 16,-1-4-74-16</inkml:trace>
  <inkml:trace contextRef="#ctx0" brushRef="#br0" timeOffset="151597.31">15350 12896 311 0,'0'-6'33'0,"3"3"-14"16,-1-2-11-16,1 1-1 16,1-1 2-16,-1 1 0 15,1 0 8-15,-3 4-8 0,3 0 2 16,-1 0 3-16,1 0-5 15,2 8-2-15,1 6 9 16,0 2 0-16,0 2-2 16,1 3-7-16,2 4-2 15,-3 0 2-15,2 0-4 16,1 0 0-16,0 0-2 0,-3-2 0 16,4-3-1-16,-4-4 1 15,0-3 0-15,0-6 0 16,3-3-1-16,0-4 8 15,1 0 4-15,7-8-2 0,1-6 2 16,1-4-1-16,4-5-2 16,3 0-3-16,0-4-1 15,5 0 3-15,-1 0 0 16,1 1-5-16,1 2-1 16,-5 1-2-16,-2 6-10 15,-9-3-55-15,-8 0-86 0</inkml:trace>
  <inkml:trace contextRef="#ctx0" brushRef="#br0" timeOffset="154192.77">9810 16529 465 0,'2'-7'12'0,"-1"-3"17"16,1-1-3-16,1 0-6 15,-1 2-6-15,0 0-3 16,-2 2-4-16,0 4-3 15,0-3 2-15,-7 1-5 0,-8-2 1 16,-2 0 1-16,-7-3 0 16,-6 0-3-16,-4 3 0 15,-2 2-4-15,-1 2 1 16,3 3 4-16,0 6-2 0,5 10 0 16,7 4 0-16,0 5 5 15,5 7-5-15,9 4 1 16,4 1-2-16,4-2-1 15,9 1 0-15,11-2 1 16,9-6 2-16,6-6-1 16,10-8-2-16,5-6 3 0,6-7-2 15,5-1 1-15,0-1-2 16,-3-3 0-16,1 2 3 16,-9 2-1-16,-3 12-1 15,-1 10 1-15,-5 6-1 16,-4 8 1-16,-1 6 7 0,-6 6 0 15,-1 4-2-15,-7 3 0 16,-8-2-2-16,-5 1-2 16,-8-4 6-16,-1-2-6 15,-7-7 3-15,-13-8 3 16,-4-4 0-16,-10-8 1 0,-5-8 0 16,-5-11-1-16,-3-2-2 15,2-20-4-15,4-4-3 16,3-5-14-16,9-2 3 15,8 6 6-15,6 4 5 16,9 5 3-16,0 6 5 16,6 4-5-16,0 4-5 0,6 0 3 15,4 2 0-15,7 0-28 16,-4-3-58-16,2-8-156 16</inkml:trace>
  <inkml:trace contextRef="#ctx0" brushRef="#br0" timeOffset="154599">10292 16879 511 0,'19'-14'2'15,"-6"0"1"-15,6-8-2 16,0-1 1-16,-1 2-1 0,-3-5-1 16,-1 2 1-16,-3-2-14 15,-5 2-6-15,-6-4 1 16,0 2 12-16,-13 4 7 16,-8 1-7-16,-3 7-2 15,-5-1 8-15,1 12 14 16,0 1 19-16,3 2 4 0,10 5-2 15,1 15-17-15,9 2-10 16,5 8-10-16,7 4 3 16,11 8-2-16,8 2 1 15,4-2 1-15,4-2 3 0,2-5-4 16,2-8 2-16,-3-7-2 16,4-10-4-16,-7-6-42 15,-1-4-20-15,-9-21-43 16</inkml:trace>
  <inkml:trace contextRef="#ctx0" brushRef="#br0" timeOffset="154989.62">10299 16588 564 0,'0'0'3'0,"12"0"-15"16,7-2 16-16,8-5-5 16,8-2 5-16,6-2-1 0,3 6-3 15,3 3-2-15,-2 2 2 16,0 5-4-16,-4 12-7 16,-7 3 0-16,-7 3 2 15,-3 4-4-15,-7 1 12 16,-4-5 1-16,-6-7 1 15,-3-3 4-15,-4-4 14 0,0-9 16 16,-5 0 4-16,-10-8-9 16,-4-10-20-16,-3-6-9 15,-5-8 1-15,3-2-2 16,3-2-1-16,6 2-8 16,5 2-9-16,6 4-8 15,3 4-23-15,1 5-52 0,0 2-86 16</inkml:trace>
  <inkml:trace contextRef="#ctx0" brushRef="#br0" timeOffset="155348.94">10570 16395 559 0,'0'2'7'0,"2"2"-23"15,11 3 18-15,5 4-2 16,7 1 3-16,4 4-5 16,3 0 2-16,2 2-1 15,2-2 5-15,1 0-7 16,-2 0 5-16,1-5-5 16,-5-2 3-16,-4-2-5 15,-6-4 2-15,-3-3-6 0,-8 0 7 16,-3-7 4-16,-6-11 24 15,-1-3-4-15,-1-8 2 16,-11-4-7-16,-3-8-5 16,-2 0-5-16,-3-6-1 0,2 6-2 15,4 2-2-15,0 5 0 16,1 6-2-16,4 6 0 16,-2 8-7-16,3 3-25 15,0 6-30-15,-1 2-112 16</inkml:trace>
  <inkml:trace contextRef="#ctx0" brushRef="#br0" timeOffset="155723.92">10993 16351 360 0,'18'5'239'16,"-4"-5"-243"-16,-5-9 15 15,6-5-6-15,-1-7-1 16,0-3-3-16,-3-6 1 0,-4-5-19 16,-7-4-7-16,0-1 0 15,-11-2 2-15,-10 2 2 16,-5 4 16-16,-4 8 0 16,1 8 3-16,1 6 5 15,1 11 24-15,3 3 1 16,8 7-3-16,5 11-12 0,6 4-9 15,5 9-2-15,4 6-1 16,11 3-1-16,9-1-1 16,5 0-1-16,3-7 1 15,2-3 0-15,4-9 0 16,-2-8-4-16,0-9-21 16,-6-3-17-16,-3-14-36 0,-9-10-154 15</inkml:trace>
  <inkml:trace contextRef="#ctx0" brushRef="#br0" timeOffset="156067.65">11076 15926 146 0,'0'-3'422'0,"0"-1"-424"15,12 1 4-15,10 1 5 16,5 2 0-16,8 0 0 0,6 0 8 15,7 8-8-15,-2 7 1 16,-1 9-3-16,-7 8-6 16,-6 5-5-16,-10 9-17 15,-12 3 14-15,-8-1-10 16,-2-6 19-16,-9-7-1 16,-7-12 3-16,-6-12 5 0,-1-11 22 15,0-8-1-15,-3-17-4 16,3-7-4-16,2-6 1 15,3-3-11-15,4 1-1 16,6 0 2-16,6 2-7 0,2 2-3 16,0 4 1-16,0 1-1 15,8 2-32-15,-3 1-54 16,-1-1-66-16</inkml:trace>
  <inkml:trace contextRef="#ctx0" brushRef="#br0" timeOffset="156676.97">11602 15115 586 0,'12'0'17'16,"1"5"-28"-16,6 11 11 15,8 11 3-15,5 11-4 0,4 10 1 16,4 11-6-16,0 6-20 16,-1 7-2-16,0-2 16 15,-5-4 11-15,-3-2 1 16,-6-7-2-16,-3-5 2 16,-4-6 2-16,-4-9-1 0,-5-8-1 15,-1-11 6-15,-5-8 7 16,-3-6 5-16,0-6 20 15,-13-16 15-15,-6-10-37 16,-6-10-14-16,-4-12-2 16,-5-10 1-16,3-6 1 15,-1-2-4-15,1-1 2 16,3 1 1-16,2 7-8 0,3 4 2 16,2 7 2-16,3 5 3 15,1 4-2-15,5 3-1 16,3 5 2-16,4-3 2 0,2 5-1 15,3 1-2-15,0 5 3 16,10 4-1-16,4 5-2 16,6 6 1-16,3 6-5 15,8 4 6-15,1 7 0 16,4 11 3-16,1 8-2 16,3 6-1-16,0 6 0 15,-1 2 2-15,0-3-1 0,-6-2 0 16,-1 0-1-16,-3-10 0 15,-6-6 1-15,-3-3-1 16,-4-6-12-16,-7-2-16 16,-3-4-42-16,-6-4-39 0,-10 0-206 15</inkml:trace>
  <inkml:trace contextRef="#ctx0" brushRef="#br0" timeOffset="156880.08">11848 15505 528 0,'1'-6'54'16,"8"-18"-57"-16,3-10 7 0,8-8 0 16,7-12-2-16,6-10-3 15,6-6 5-15,1-3-2 16,1 1-7-16,-5 3-19 15,-7 5-100-15,-4 7-218 16</inkml:trace>
  <inkml:trace contextRef="#ctx0" brushRef="#br0" timeOffset="157942.53">10611 18126 567 0,'-12'12'62'16,"9"-3"-60"-16,3 5-3 0,12 8-8 16,13 6 6-16,8 12 2 15,5 6 2-15,1 6-1 16,2 0-1-16,-3 0 2 15,0-4-1-15,-7-5 0 16,-5-8 1-16,-4-8 0 0,-7-7-1 16,-5-8-1-16,-7-5-5 15,-3-7-4-15,0-1 12 16,-12-17 4-16,-4-4-4 16,-6-6-3-16,-4-8 3 15,-3-3 1-15,-5-3-4 0,3-1 3 16,1-1 1-16,1 6-3 15,4 1 0-15,3 1-8 16,6 2 0-16,1 4 9 16,7 2-1-16,1-1-1 15,3 2 2-15,1 2-1 0,3 2 2 16,3 3-2-16,8 8-1 16,9 3-2-16,2 7 2 15,11 2 1-15,1 11 2 16,8 11-2-16,-3 4 0 15,-2 8 4-15,1 2-3 16,-8-4 0-16,-3-2 0 0,-3-7 0 16,-6-3-1-16,-6-9 1 15,-3-6-1-15,-3-3-2 16,-2-2 0-16,-4-7 2 16,0-11 12-16,-4-5-6 15,-5-8-4-15,-2-6 0 0,-4-8-1 16,5-5-2-16,-2 2 0 15,2-4-7-15,7 4-4 16,-1 6 2-16,4 2 6 16,0 8 3-16,5 7 2 0,7 2 2 15,0 8 2-15,5 3 0 16,7 6-1-16,3 5 2 16,7 1-4-16,1 14-2 15,4 13 1-15,0 9 0 16,2 8 0-16,1 8-1 15,-4 3 2-15,-2 1-1 16,-6-4 1-16,-1-4-2 0,-4-11 2 16,-3-6-2-16,-3-15 0 15,-2-15-18-15,-5-5-49 16,-1-19-89-16,-5-14-83 16</inkml:trace>
  <inkml:trace contextRef="#ctx0" brushRef="#br0" timeOffset="158624.06">11510 17623 532 0,'-23'-25'4'16,"-1"0"2"-16,5 1-2 0,-3 7 0 16,4 2 2-16,5 9 6 15,3 6 0-15,4 0-8 16,1 12-3-16,5 14 0 15,0 9-2-15,11 7 2 0,3 8 0 16,6 4-1-16,-3-1 2 16,4-3-1-16,-1-5-2 15,-5-12 2-15,2-9-2 16,-7-8 0-16,1-14-1 0,-2-2-4 16,-2-18 9-16,-1-9 2 15,-3-7-6-15,-1-7-5 16,-2-2-7-16,0 1-8 15,-2 6 19-15,-3 5 6 16,0 8-1-16,1 9 4 16,0 7 8-16,2 3 9 0,2 4-11 15,0 0-9-15,4 5-5 16,7 3 1-16,3 1-2 16,4-4 2-16,-4-3-1 15,3-2-4-15,-5-6-7 16,1-13 4-16,-6-7 7 0,-5-11 4 15,-2-5-1-15,0-6-2 16,-7-2 2-16,-8 3-2 16,-1 4 2-16,-4 10-2 15,1 8 1-15,-1 11 6 16,1 8 2-16,4 6-3 0,2 11-3 16,2 12-3-16,6 7 0 15,5 7 0-15,0 5 0 16,7 1 1-16,11-5-1 15,5-2-3-15,4-4-1 16,4-6 1-16,1-5 3 0,0-2 0 16,-1 1 1-16,-4-2-2 15,0 3 2-15,-7 4 2 16,-6 2 2-16,-3 3 3 16,-4 1 1-16,-5-1 0 15,0-1-3-15,-2-4-5 16,0-7 0-16,0-11-23 0,-2-7-65 15,-11-22-66-15</inkml:trace>
  <inkml:trace contextRef="#ctx0" brushRef="#br0" timeOffset="158874.01">11446 17113 222 0,'0'-2'328'0,"0"-1"-343"16,10 0 0-16,8 3 15 0,7 3 0 16,3 7-2-16,6 8 4 15,5 4-1-15,-3 0 0 16,-1 6 5-16,-1 0-2 16,-3 3 2-16,-2 4-1 15,-2-1-5-15,-2 0 3 0,-2 1-2 16,2-4-2-16,-3-6-29 15,-5-10-29-15,-7-7-169 16</inkml:trace>
  <inkml:trace contextRef="#ctx0" brushRef="#br0" timeOffset="159530.22">11814 17252 434 0,'5'-15'78'0,"0"-4"-79"15,2-4 0-15,5-5 3 0,-2-5 0 16,2-6-2-16,-2-2-4 16,-3-2-21-16,-4-1 4 15,-3-1 9-15,-5 2-27 16,-8 5-3-16,-5 4 1 16,0 10 18-16,-1 8 31 15,1 5 52-15,3 9 4 0,3 2-35 16,5 13-2-16,5 8-15 15,2 9-4-15,5 8-3 16,11 4-4-16,6 5 3 16,5-2-3-16,0-2 1 15,5-6-1-15,-3-10-2 0,1-9 1 16,-1-11-2-16,-2-7 2 16,-2-9-1-16,0-16 2 15,-5-9 3-15,-3-7 1 16,-5-7-3-16,-5-2 1 15,-6-2 1-15,-1 2 11 0,-5 7 0 16,-7 9 9-16,-3 7-7 16,-2 10-1-16,-5 10 1 15,2 7-13-15,-1 0 1 16,1 1-2-16,3 10-1 16,5 1 0-16,2-1 0 15,5-2-2-15,5-2 0 0,0-5-3 16,8-2-11-16,4-2-3 15,7-9 3-15,3 1-2 16,2-6 6-16,3 5 8 16,0 4 2-16,0 7 2 0,0 0-2 15,-2 11 11-15,0 8 9 16,-2 6 0-16,1 2 2 16,3 3 1-16,0 1-2 15,4-3-10-15,-1-5-5 16,4 0-4-16,-2-4 0 0,1-5-2 15,-5 0-3-15,-1 2-33 16,-4 2-2-16,-5 5-2 16,-5 5-58-16,-4 3-56 15</inkml:trace>
  <inkml:trace contextRef="#ctx0" brushRef="#br0" timeOffset="172875.38">15308 13471 353 0,'-7'0'-15'16,"2"-5"15"-16,-2-2-7 16,4-1 11-16,-1 1 1 15,1-1-3-15,-1 1 0 16,-1 2-1-16,2 2 1 16,-5 1 7-16,1 2-2 0,-2 0 2 15,0 0-6-15,-2 7-2 16,-1 3 2-16,0 1 3 15,-5 3 1-15,2 1 5 16,-2 2-5-16,0 1 4 16,-2 4-1-16,-1 4-1 15,-2 1-6-15,-1 5 1 16,0 0 1-16,1 4 4 0,3 1-1 16,-1 1 1-16,1 1-3 15,2 2-2-15,-1 4-1 16,-4 3-2-16,1 4 1 15,-4 5-1-15,-8 2 3 0,3 3-3 16,-6 4 0-16,-1 0 1 16,-5 6 2-16,1-1 1 15,-5 4-1-15,2 1 1 16,-2 3-1-16,0-3 1 16,-1-2 0-16,3 1 0 0,-1-4 3 15,2-3 6-15,2-3-3 16,-1 0-3-16,6-2-1 15,0-5-1-15,6-4-3 16,1-4 3-16,2-7 1 16,6-6 1-16,1-6 0 15,1-5-2-15,7-6-2 0,4-4-1 16,0-4 0-16,2-4-1 16,3-2-1-16,3-2-1 15,0-2 1-15,0-2 0 16,5 0-22-16,5-9-28 0,-3-14-58 15,-6-11-161-15</inkml:trace>
  <inkml:trace contextRef="#ctx0" brushRef="#br0" timeOffset="173426.21">13886 15184 341 0,'0'15'14'0,"0"-1"-11"16,0 0-1-16,0 8 6 15,0 0-1-15,0 6 15 0,0 2-5 16,0 6-7-16,0-1-4 15,0 1 1-15,0 0-2 16,5-3 6-16,-2-2-5 16,3-1-3-16,3-5-2 15,-2-4 0-15,2-1 0 16,-2-3 0-16,3-5-1 0,-2-3 2 16,3-2 3-16,2-5 5 15,2 0 6-15,6-2 4 16,4 0-4-16,5-11-9 15,4-7-3-15,9-7-1 16,3-3 1-16,-2-7-1 0,3 0-21 16,-8-1-40-16,-6-3-31 15,-13 0-137-15</inkml:trace>
  <inkml:trace contextRef="#ctx0" brushRef="#br0" timeOffset="174598.01">15119 13412 167 0,'4'-3'0'0,"-4"0"10"15,3 3-7-15,-1-4-2 16,-2 4 3-16,2 0 9 15,1 0 27-15,2-1 5 16,-2 1-28-16,2-1-4 16,-1 1-3-16,-1-3 5 0,1 3-9 15,-3 0-2-15,1 0-1 16,-2 0 0-16,0 3 2 16,0 3 2-16,0 3 5 15,-5 2-2-15,-4 4 0 16,-2 2-3-16,-1 2-1 15,0 4 2-15,-7-1-3 0,1 6-3 16,-3-4 3-16,1 3-2 16,-4 1 5-16,2-1 1 15,-2 3 2-15,1 0-2 16,-1 2-4-16,-3 0-3 0,3 1-1 16,2-1 2-16,-5 2 4 15,5-2 1-15,1 2 0 16,-1-2-3-16,-2 0-2 15,5 0-1-15,-2 2 0 16,-1-4 0-16,3 1 0 16,-3-1-1-16,0 0 0 15,-2 4 1-15,0 0-1 0,-1 0 1 16,-2 4-2-16,1-5 0 16,1 1 0-16,4 0 2 15,-4 0 2-15,-1 0 0 16,3 0-3-16,-4 3 1 15,1-1-2-15,0 2 1 0,1-1 0 16,0 4 1-16,-1-3 6 16,3 6 2-16,2-2-3 15,-3 3-3-15,3 0-3 16,-3 1 0-16,5 2 0 0,-5 0 2 16,1 2-3-16,-4 0 1 15,-1 0 0-15,-4 0 0 16,3-1 0-16,-2-3-2 15,2 0 2-15,4-6 0 16,3-1-2-16,4-7 2 16,6-4 4-16,1-3-3 0,6-2 0 15,1-3 0-15,4-3-2 16,0-4 0-16,0-3-2 16,11-10-52-16,1-4-38 15,1-25-114-15</inkml:trace>
  <inkml:trace contextRef="#ctx0" brushRef="#br0" timeOffset="175181.04">14393 13700 312 0,'10'-39'45'16,"-3"8"-13"-16,-5 5 0 15,3 6-12-15,-3 8-4 16,-1 5-11-16,-1 1-3 16,0 6 0-16,0 0 0 0,-7 0 0 15,-9 13-3-15,-2 6-6 16,-3 10 5-16,-6 5 0 15,-2 7 0-15,-4 4 1 16,1 5-1-16,-4 5 2 16,-1 2 0-16,-1 2 0 15,-2 5 0-15,3 0 2 0,-2 4-4 16,-1 0 4-16,4 1-1 16,-2 6 0-16,6-1 0 15,-2 4 5-15,7-3 6 16,1 1-2-16,7-3-1 15,1-2-5-15,2 0-2 0,5-2 0 16,0-1-2-16,3-3 1 16,0 2-1-16,4-5 1 31,3-1 0-31,1-6-1 0,0-5 1 16,11-7-1-16,1-2 0 15,5-7 0-15,4-5 1 16,4-5 0-16,4-6 0 15,5-5 2-15,5-10-1 0,3-1 1 16,-1-6 2-16,3-10 0 16,2-7-4-16,-5-6-9 15,2-3-17-15,-5-8-35 16,-4-3-95-16</inkml:trace>
  <inkml:trace contextRef="#ctx0" brushRef="#br0" timeOffset="176165.32">15881 13390 325 0,'-22'10'-2'15,"-2"-1"10"-15,-1 3 2 16,3 5 7-16,-7 4-6 16,-2 6 1-16,-1 7 4 15,-5 5-8-15,3 6-1 0,-5 3-4 16,1 3 2 0,-7 9 1-16,-1 4-2 0,-1 4 0 15,-5 5-1-15,0 4 1 16,-6 5-3-16,2 2 1 15,-1 3 2-15,2 2 7 16,-1 0 1-16,-1 8 0 0,4 0 0 16,0-1-3-16,-3 2-3 15,4-1-3-15,3-2-1 16,1-4 1-16,3 0 0 16,4-4-2-16,1-1 0 15,5-9 1-15,2-6-2 16,5-3 0-16,1-11 1 15,3-7-1-15,4-7 2 0,2-8-2 16,5-4 0-16,3-12 0 16,3-5-5-16,3-8-16 15,4-6-37-15,0-13-146 16</inkml:trace>
  <inkml:trace contextRef="#ctx0" brushRef="#br0" timeOffset="176665.28">14261 15505 350 0,'-14'42'0'15,"-4"-5"21"-15,4 6-5 0,0 2 3 16,-1 1 2-16,2 5 1 16,-1 3-5-16,1-1-11 15,6-1 0-15,0-2 2 16,5-9 1-16,2-4-3 16,2-6-3-16,10-8-2 15,10-3 0-15,6-7-1 0,7-8-1 16,5-5 1-16,6-8 4 15,4-10-2-15,5-10-1 16,0-2 2-16,4-6-3 16,0-3 1-16,2-2 0 15,-3-3-23-15,-10-6-65 0</inkml:trace>
  <inkml:trace contextRef="#ctx0" brushRef="#br0" timeOffset="179232.32">13027 17464 342 0,'-12'-5'6'0,"1"0"1"16,2-1 15-16,2-1 5 15,2 3-16-15,-3-1-3 16,3 2-5-16,-1-2 1 0,1 1 4 15,3 4 2-15,1 0 4 16,1 0-8-16,0 3-6 16,3 10-1-16,9 3 2 15,1 5 5-15,5 5 3 0,5 7-5 16,1 2-2-16,7 4-1 16,-1 8-1-16,2 5 1 15,2 1 0-15,-1 4 0 16,-5 1 1-16,-4-9-2 15,-5-4 1-15,0-9 0 16,-7-9-2-16,-4-12 2 16,-3-4 3-16,-3-6-4 0,-2-5 5 15,0 0 17-15,-12 0-8 16,3-3-10-16,-3-2-5 16,-1 1-13-16,1 2-4 15,1 2 0-15,0-2-31 0,-3 0-129 16</inkml:trace>
  <inkml:trace contextRef="#ctx0" brushRef="#br0" timeOffset="180232.25">13080 17462 503 0,'-14'-3'-3'0,"1"-2"4"16,-2 5 1-16,2 0 0 16,1 1 3-16,-1 13-2 15,3 11 1-15,0 7 2 16,7 15 2-16,3 8-2 0,0 11 0 15,11 7 3-15,6 6 3 16,12-1-5-16,3-3 11 16,4-7-10-16,6-9-3 15,4-11-2-15,1-11-2 16,3-12 1-16,3-8 0 16,1-14-1-16,0-3-1 0,-6-18-7 15,-3-11-34-15,-13-8-41 16,-16-15-144-16</inkml:trace>
  <inkml:trace contextRef="#ctx0" brushRef="#br0" timeOffset="180665.41">13232 17580 483 0,'-6'7'3'0,"6"0"0"0,5 2-16 15,12 7 17-15,8 7-5 16,6 11 3-16,6 10 2 16,5 9 0-16,4 0-3 15,-5 1 1-15,-2-4-1 16,-5-10 1-16,-9-7-2 16,-6-16 0-1,-7-7 0-15,-5-10-3 16,-7-10 3-16,0-13 14 0,-7-13-9 15,-6-8-7-15,-1-10 8 16,-3-3-4-16,5 0-1 16,0 2 1-16,5 9-2 15,6 6 1-15,1 16 3 16,0 6 6-16,10 14-1 0,7 4-8 16,1 14 3-16,3 8 2 15,4 6 0-15,6 2-6 16,-2 6 4-16,3-5-4 15,2-3 1-15,2-3 0 16,-1-7-2-16,4-7-27 16,-3-10-29-16,-6-2-93 0,-4-23-181 15</inkml:trace>
  <inkml:trace contextRef="#ctx0" brushRef="#br0" timeOffset="182136.77">13967 17391 477 0,'-25'-27'8'15,"-4"7"6"-15,-2 6 13 16,4 1-10-16,4 10-3 16,5 3-5-16,3 8-5 15,5 12-4-15,6 13-1 0,4 8 1 16,0 5 0-16,14 4 0 16,5-1 0-16,1-7-1 15,6-8 0-15,-3-11-3 16,3-13-10-16,-4-10 2 15,-2-10-2-15,-1-20 9 16,-5-13 3-16,-7-8 2 16,-3-5-3-16,-4-1-3 0,-3 9 2 15,-7 7 5-15,-4 11 0 16,1 10 1-16,4 9 17 16,4 11-1-16,3 0-1 15,2 11-16-15,2 9-1 0,7 3 0 16,6 4 0-16,2 1 0 15,0-5 1-15,-4-5-2 16,2-5 2-16,-2-8-3 16,-5-4 4-16,-3-1-6 15,0-15 7-15,-5-7 1 16,0-3-3-16,0-1 1 0,0-3-2 16,-5 6 0-16,4 3 2 15,1 8 0-15,0 3-2 16,0 7 2-16,8 2-3 15,0 7 2-15,8 4 0 0,2 4 0 16,8 1-1 0,-4-5 1-16,2-1-1 0,-1-5 1 15,1-5-1-15,-7 0 0 16,-2-11 0-16,-4-7 1 16,0-7 1-16,-6 0 0 0,4-5-1 15,-5 0 1-15,1 2 3 16,-1 1-3-16,0 4-1 15,-3 6 0-15,1 5-1 16,0 4 1-16,-2 7 1 16,2 1-2-16,-1 0 1 15,6 1-4-15,0 9 4 0,6-3-1 16,0 0 0-16,1 0 0 16,-1-7 0-16,-3 2 0 15,0-6 0-15,-7-8 2 16,-3-6 0-16,0-3 0 15,-13-7-1-15,-6 3 1 0,-5 1-1 16,-3 2 3-16,0 8-1 16,0 7-1-16,6 5 1 15,3 2 1-15,6 4 2 16,7 8-3-16,5 4-3 16,5 4-2-16,14 1-1 0,8 0 3 15,9 1 0-15,7-2-1 16,7-2 1-16,6-3-3 15,-2 2-4-15,-5 1-3 16,-6 3-1-16,-9 0 9 16,-9 8 2-16,-13 3-2 15,-10-2 0-15,-2 6 4 0,-9-5 4 16,-5-5 6-16,-4-5-4 16,0-10-4-16,-2-7-1 15,2-8-1-15,1-17-2 16,0-16-6-16,0-11-2 15,4-14-1-15,4-6-10 0,7-6-15 16,2-3 3-16,2 1 22 16,8 2 9-16,2 12-1 15,-5 10 2-15,0 16 0 16,-4 10 1-16,-3 11 5 16,0 12 21-16,0 3-1 0,-3 10-21 15,-1 12-7-15,4 8 1 16,0 8 1-16,2 1-1 15,8 6 2-15,9-6 1 16,1-4-1-16,4-4 1 16,3-12-3-16,-3-11 0 15,-2-8-2-15,0-11 1 0,-7-20 6 16,-1-12-5-16,-4-6-5 16,-2-5 0-16,-2 8 2 15,-1 10 2-15,-3 11 1 16,-2 11 0-16,3 12 6 0,0 2 0 15,2 16-8-15,2 3 6 16,2 3-3-16,2 1 0 16,-1-3-2-16,1-2 3 15,4-11-2-15,-5-7-3 16,-3-6-8-16,1-15 7 0,-6-11 3 16,-2-4-5-16,0-9 4 15,-10 1 3-15,-4 1 0 16,-4 6 9-16,2 5-3 15,1 10 4-15,5 8 3 16,1 9 3-16,6 5-9 16,3 10-8-16,0 14-1 0,10 9 1 15,6 9 0-15,9 8 0 16,11 5-2-16,4 0 3 16,3-1-2-16,4-8 2 0,1-2-1 15,1-6 0-15,-8-4 1 16,-2-7-1-16,-5-2 0 15,-10-4-37-15,-16-3-64 16,-8-2-201-16</inkml:trace>
  <inkml:trace contextRef="#ctx0" brushRef="#br0" timeOffset="182792.97">14523 17885 561 0,'-4'-4'3'0,"-10"3"-2"15,9 1 0-15,3 0 0 16,2 0-1-16,0 8 1 16,4 12-2-16,13 12 1 15,10 9 2-15,5 8 7 0,9 2 7 16,3-1-6-16,0-2-6 16,-5-6-2-16,-7-9 0 15,-5-10-1-15,-11-7-2 16,-3-8 2-16,-13-6 0 15,-6-2 7-15,-13-4 8 16,-8-9-9-16,-9 1-4 16,-3 1-1-16,0 4-2 0,2 7 0 15,3 0 1-15,7 16 1 16,8 11-1-16,9 5-1 16,8 8 1-16,2 2-1 15,12 3-2-15,12-5 2 0,8-4 0 16,2-5 0-16,6-8-1 15,0-14-2-15,-1-9-6 16,-2-7-20-16,0-22-12 16,-6-12-14-16,-4-9-50 15,-8-7-154-15</inkml:trace>
  <inkml:trace contextRef="#ctx0" brushRef="#br0" timeOffset="183886.65">14900 17990 153 0,'-16'-20'416'15,"0"5"-405"-15,-1 5 18 16,7 3-9-16,3 6-4 0,4 1-7 16,0 8-7-16,3 16-3 15,0 6 1-15,13 9-1 16,9 2 2-16,2 2 0 16,7-4-2-16,1-7 1 15,0-12 0-15,3-12-2 0,-9-8-5 16,0-12 0-16,-6-14 2 15,-8-14-1-15,-4-6-11 16,-8-6 13-16,-5-5 4 16,-16 0 0-16,-7 4 1 15,-6 3 1-15,-5 9 0 0,5 9 2 16,0 12 5-16,2 11 6 16,3 9-1-16,2 5-7 15,6 13-4-15,3 9-6 16,7 5 8-16,8 8-6 15,3 0 0-15,12 5 0 16,8 2 1-16,9-5-1 0,2-6 0 16,3-9-5-16,0-8-5 15,-4-12 0-15,1-7-1 16,-8-19 7-16,-5-10-4 16,-5-14 2-16,-8-3 3 15,-5-4 3-15,0 4 2 0,-10-1 0 16,-4 6 0-16,2 7 2 15,-1 6 1-15,6 5 3 16,4 5-3-16,3 4-2 16,0 3-1-16,3 5-1 0,9 5 0 15,7 1-1-15,4 0 0 16,4 12 1-16,-2 8 1 16,2 3-1-16,-2 2 2 15,-1 1-1-15,-7 0 0 16,-2-7 0-16,-3-2-1 15,-4-7 1-15,-5-5 4 16,-3-3-1-16,0-2 6 0,-6-7 9 16,-6-9-15-16,-8-7-2 15,1-8-2-15,2-2 1 16,0-3-5-16,2-2 0 16,8 2-4-16,4 7 2 15,3 5 6-15,0 6 0 0,3 6 1 16,6 5-1-16,7 7-1 15,0 0 2-15,2 8-2 16,4 12 1-16,-1-2 2 16,1 4-2-16,1 0 0 15,-2 4 0-15,1-5 0 0,-5-5 0 16,0-3 0-16,-4-6-2 16,-1-5 1-16,-1-2 0 15,2-11 0-15,-1-2 0 16,1-6 2-16,-2-1-1 15,-1-2 0-15,-2 0 0 0,-4 0 1 16,-4-5-1-16,-2 1 0 16,-11-3 0-16,-5-3-2 15,-7 0-1-15,-2-2 2 16,0 2 1-16,0 4-1 16,3 6 1-16,7 6 1 15,0 8-1-15,7 8 4 0,6 0-1 16,4 15-4-16,0 10 1 15,13 9 1-15,5 6 1 16,9-2 2-16,5 2-3 16,2-10 1-16,0-6-1 0,0-14-2 15,-5-10 2-15,-4-4-1 16,-7-15 1-16,-5-10 2 16,-8-4-2-16,-5-4-5 15,0 4-2-15,0 0-5 16,-7 4-11-16,-4 5-10 15,4 10-26-15,0 7 12 0,3 7-21 16,1 13-107-16</inkml:trace>
  <inkml:trace contextRef="#ctx0" brushRef="#br0" timeOffset="185270.47">15446 18353 91 0,'-16'-22'279'16,"5"6"-268"-16,0 2 10 16,4 6 6-16,4 1 3 15,1 5 0-15,2 2-5 0,7 11-18 16,13 13-3-16,7 11 6 16,10 8 4-16,4 9-2 15,5 0-9-15,-2 1 0 16,-3-3-1-16,1-9-1 15,-10-7 0-15,-6-8 0 16,-7-5-1-16,-6-7 1 0,-6-7 0 16,-7-6-1-16,0-1 4 15,-7 0 12-15,-10 0-11 16,-6-10-2-16,-3-8 2 16,-5-7 0-16,-1-9-3 15,5-5-8-15,3 0 12 0,6-4-5 16,9 4-4-16,7 4 2 15,2 9 3-15,7 4-4 16,8 8 1-16,3 5 1 16,2 7-1-16,5 2 2 0,6 8-2 15,-1 11 2-15,4 5 0 16,0 2 0-16,2 5 0 16,-2-6 0-16,-3-3 2 15,-3-5-3-15,-4-9 1 16,-4-5-1-16,-6-3 0 15,-4-10 0-15,-3-8 1 0,-7-7 0 16,0-7 1-16,-14-5-2 16,-3-8 1-16,-8-3-6 15,-4-2-6-15,2 2-2 16,2 7 0-16,4 12 12 16,8 10 3-16,2 12 8 0,8 7 12 15,3 4-11-15,0 15-9 16,5 6-2-16,7 7 0 15,6 4 0-15,3 0 1 16,1-2-1-16,0-8 0 16,0-6 0-16,-1-8-1 0,-3-8 1 15,-2-4 0-15,-5-4-4 16,-1-14 2-16,-6-4 3 16,-4-8-7-16,0-3-1 15,-9-4-8-15,-6-1 8 16,-2 2 8-16,-1 6-1 15,2 5 2-15,3 10 2 0,2 8 2 16,4 7 6-16,1 0-4 16,3 7-6-16,3 4-2 15,0-2 0-15,0-2-1 16,3-3-7-16,5-2-13 16,1-6 0-16,-2-12-9 0,1-7-2 15,0-2 9-15,-1-2 7 16,0 0 14-16,0 4 3 15,3 3 0-15,-1 10 1 16,1 3 4-16,3 7-2 0,1 3 3 16,3 13 7-16,-2 7 1 15,2 4 2-15,0 5-5 16,5 2-3-16,-3-4-4 16,-4-1-2-16,4-6-2 15,-5-9 0-15,-1-4 0 16,-3-8-3-16,-1-2 1 15,-4-12 4-15,1-7-2 0,-4-10 1 16,-2-8-2-16,-3-6-15 16,-12-1-2-16,-9-6-1 15,-5 3 13-15,3 6 5 16,1 7 1-16,1 11 2 16,6 9 18-16,7 9 7 0,5 5-2 15,0 1-11-15,6 13-9 16,0 8-4-16,7 3-1 15,7 1 1-15,5 3 1 16,2-4-2-16,2-3 0 0,1-10-1 16,-1-6 0-16,2-6-1 15,-4 0 2-15,3-17-2 16,-1-6 0-16,-1-5-2 16,-3-3-11-16,2 1-4 15,-6 2-3-15,2 4 15 16,-3 8 7-16,-3 6-1 0,-4 4 0 15,-2 4 0-15,-5-1-24 16,-5-4-92-16</inkml:trace>
  <inkml:trace contextRef="#ctx0" brushRef="#br0" timeOffset="186895.39">14990 15566 293 0,'4'-4'127'0,"-1"-1"-126"16,-3 3-3-16,2 2 1 15,0-1-1-15,1 1-1 16,-1 0-1-16,3 0 2 15,1 1 1-15,5 10 9 0,1 4 7 16,8 6 5-16,2 8 11 16,3 4-5-16,1 5-3 15,3 9-7-15,3 4-4 16,0 8-5-16,5 5-3 16,-3 6-2-16,2 3 0 0,-2-1-1 15,-3-2 1-15,-6-9 0 16,-6-15-18-16,-8-12-32 15,-9-20-20-15,-2-14-109 16</inkml:trace>
  <inkml:trace contextRef="#ctx0" brushRef="#br0" timeOffset="188301.5">15099 15547 310 0,'-12'0'7'0,"-1"0"-3"16,1-4 10-16,-2 2-4 16,1 0 10-16,2 0 7 15,-2 1-5-15,6-3-4 0,0 3 1 16,4-5 0-16,1 1 0 15,2-6-13-15,5-3-6 16,11-4-4-16,9 0 3 16,11-2 2-16,8 4 3 15,2 8 0-15,1 6-1 16,-3 4-3-16,-10 21-2 0,-10 11 1 16,-14 12-2-16,-10 4 4 15,-7 5 3-15,-12-1-2 16,-1-6 3-16,0-7 2 15,3-5-1-15,2-8-2 0,1-8-3 16,2-9 1-16,-3-4 0 16,4-6 0-16,-4-1 1 15,3 0-2-15,1-1 0 16,4-3 0-16,0 1 0 16,5 3 4-16,2 0-6 0,4 11-4 15,11-1 3-15,4 6 0 16,10 2-1-16,8-2 3 15,10 2 2-15,9 0-3 16,3 0 1-16,2-6-12 16,-7-5-34-16,-7-6-87 15,-13-2-13-15,-14-18 26 16</inkml:trace>
  <inkml:trace contextRef="#ctx0" brushRef="#br0" timeOffset="188645.27">15080 15177 307 0,'-20'-30'10'0,"2"5"31"16,5 1-10-16,8 3-8 0,0 3 4 15,-1 10-4-15,6 2 8 16,0 6-11-16,8 7-26 15,7 18 4-15,7 9 4 16,7 9 4-16,5 14-3 16,7 5 0-16,8 12 4 15,8 4 3-15,8 8-2 0,5 7-1 16,4 5-3-16,3 7-3 16,-4-1-1-16,-4-3 0 15,-6-5-9-15,-7-12-2 16,-7-11 3-16,-5-18-1 0,-7-8-13 15,-8-17-28-15,-10-14-34 16,-9-12-99-16</inkml:trace>
  <inkml:trace contextRef="#ctx0" brushRef="#br0" timeOffset="189301.42">15474 15422 420 0,'-28'-18'21'15,"5"-2"-19"-15,3 1 2 0,8 1 9 16,6 4-5-16,2 1-3 16,2 6 18-16,2 3 11 15,0 4-16-15,6 0-18 0,5 9 1 16,6 7 2-16,7 6 6 15,-1 6-1-15,4 8-6 16,0 3-1-16,-1 7 0 16,3-1 0-16,-5 0 0 15,-1-4-1-15,-1-2 0 16,-3-9 1-16,0-4-4 0,-3-7 5 16,-3-7-2-16,-3-2 1 15,-2-9-1-15,-5-1 1 16,-1-7 1-16,-2-9 7 15,-2-9-2-15,-9-6-5 16,1-6 0-16,-1-4-2 16,0 2 0-16,2-1-1 0,4 5 2 15,3 6-1-15,2 8 0 16,0 12-1-16,7 5 0 16,5 4-6-16,3 11 3 15,3 12 3-15,2 6-1 0,3 1 4 16,4 8-2-16,-1-4 0 15,1-1 2-15,0-2-3 16,-3-6-1-16,-2-6-10 16,-5-9 6-16,-4-9 7 15,-4-1 0-15,-4-14 12 16,-5-9 13-16,0-8 5 0,-1-6-4 16,-10-6-5-16,-4-3-8 15,1-4-6-15,-1 0-2 16,-2 2-1-16,2 3-3 15,1 6 0-15,1 7-2 0,-1 5 0 16,6 4-1 0,-2 9-19-16,3 2-17 0,5 6-23 15,0 2-74-15</inkml:trace>
  <inkml:trace contextRef="#ctx0" brushRef="#br0" timeOffset="190113.86">15618 16917 106 0,'7'-8'197'0,"1"-3"-199"0,1-2 10 15,5-2 38-15,6-4-19 16,5-8 2-16,7-9 8 16,9-11-4-16,8-6-1 15,7-11-8-15,5-4-10 16,6-7 2-16,-1-1-9 15,-2 1-5-15,-3 7 0 0,-6 7 5 16,-13 10 2-16,-9 13 0 16,-10 13-7-16,-11 10 0 15,0 7-1-15,-11 4 0 16,1 2 1-16,0 2 2 16,1 0-3-16,-1 2-8 0,3 6-41 15,1-1-18-15,-6-1-32 16,0-4-243-16</inkml:trace>
  <inkml:trace contextRef="#ctx0" brushRef="#br0" timeOffset="201722.37">14227 16465 145 0,'-15'2'-3'0,"1"-2"5"15,5 0 0-15,1 0 13 16,5 0 7-16,-1-5 3 16,3 1 11-16,-1-2 6 15,2 3-16-15,0-1-8 0,0 3-1 16,0 1-1-16,0 0-9 16,0 0-9-16,0 0-3 15,0 5 6-15,0 2 0 16,0 2 6-16,2 1-1 15,3 2-3-15,3 0 0 0,2 2-2 16,1 2 0-16,4 0 4 16,2 2-2-16,1 2-3 15,4-2 2-15,1 0-2 16,2-2 0-16,4 0 0 0,0-2 0 16,5 2 0-16,-2-3 0 15,4-1 0-15,2 1 0 16,3-3 2-16,0 1-3 15,5-2 2-15,-2 3-1 16,1-3 1-16,2-2 1 16,0 2-2-16,1-2 0 0,-1 2 0 15,1 2 2-15,-1-2-3 16,1 2 2-16,-3-1 0 16,-2 1 1-16,1-2 0 15,-3 3 0-15,1-2 0 16,0 0 0-16,3 3-1 15,0-4 0-15,1 1 2 0,5-2-2 16,5 0-1-16,1-3 2 16,2-1-4-16,0 0 5 15,2-1-2-15,-2 1 0 16,-3-2-1-16,-2 3 0 0,-6 0 1 16,1 3 0-16,-6-3-1 15,-1 2 3-15,-3 0 3 0,0-1-5 16,2-1 0-16,0 0 3 15,1-3-1-15,11-2 2 16,1 0 0-16,5 0-4 16,2 0 2-16,0-2-3 0,2 1 1 15,-4-3-1-15,-4 4 2 16,1-2-2-16,-5 0-6 16,-3 1 3-16,-1-2 3 15,-6 0 0-15,2-2-1 16,0-1 2-16,3 0-2 15,0-2 1-15,3-1 0 0,-1-3 0 16,4-1 0-16,4 1 1 16,-3-4-1-16,3 3 2 15,-2-3-2-15,-3 3 0 16,-4 1 1-16,-1 0-1 16,-5-2 0-16,-5-1 0 0,1 1 1 15,2-1-1-15,-2-1-1 16,1 0 1-16,-1-3 0 15,3-1 0-15,-2 1 0 16,1-1 0-16,-3-4 0 0,-2 2 0 16,3 0 0-16,-7-1 0 15,-4 2 1-15,-2 3-2 16,-4 0 1-16,-3 4 1 16,-4 1-2-16,-4 2 1 15,-4 4 1-15,-1 3-2 16,0 1 0-16,-2 1-1 15,0 0 2-15,-1 2-1 0,-1-2 1 16,0 1 0-16,0-1 1 16,0-1-1-16,0-1 2 15,0 1-4-15,0-1 4 16,0 0-5-16,0-1 6 16,0 1-3-16,0-3-3 0,0 2 0 15,0-1-8-15,0-2 2 16,0-1 5-16,0 0 0 15,0 2 2-15,0-3 3 16,0 1-1-16,6-1 1 0,2 1-2 16,4-2-4-16,-2 0-3 15,4-1-12-15,-1 5-9 16,-2-2-8-16,-3 4-14 16,-1 1-3-16,-6 2 4 15,-1 2-81-15</inkml:trace>
  <inkml:trace contextRef="#ctx0" brushRef="#br0" timeOffset="202628.54">18319 16198 422 0,'-5'-11'-12'0,"2"2"31"16,-4 0-11-16,6 5-2 15,1 2-6-15,-2 2-2 16,2 0 1-16,-2 0 1 16,-1 9 2-16,-1 0 3 15,1 4-3-15,-2 6 1 16,-3 6 2-16,-1 6-2 0,-2 2-1 15,-2 5-2-15,-1 3 0 16,1 2 0-16,-2-4 0 16,-2 2 0-16,7-5 0 15,1-2 0-15,2-11 0 0,1-7 1 16,4-4-1-16,2-8-1 16,0-4 1-16,0 0 6 15,0-7 7-15,0-8-6 16,0-8-2-16,3-5 1 15,4-8-1-15,1-7-3 0,3-7-1 16,4-3 5-16,0-4-4 16,5-2-2-16,6 2 1 15,-4 2-1-15,4 7 1 16,-3 8-2-16,-1 8 1 16,-1 14 0-16,-4 10-1 15,-1 8-3-15,-4 5-1 0,-3 16 4 16,4 11 2-16,-6 6 2 15,2 9 1-15,-4 0 4 16,3 5 0-16,-3-4-2 16,2-5-1-16,-2-2 4 0,1-5-1 15,2-4-3-15,-2-5-1 16,3-2-2-16,2-2-1 16,5-7 0-16,0-2-2 15,6-5-10-15,3-3-6 16,2-5 4-16,2-1-27 15,-4-7-70-15,-6-9-153 16</inkml:trace>
  <inkml:trace contextRef="#ctx0" brushRef="#br0" timeOffset="204255.14">19390 16083 64 0,'-6'-31'312'0,"0"7"-306"15,1 7 33-15,5 6-5 16,0 4-13-16,0 3-12 15,4 4-3-15,4 0-1 16,5 9 4-16,8 15-2 0,5 10-2 16,9 16-3-16,6 11-1 15,1 14 1-15,4 5 4 16,0 13-5-16,-1 5 0 16,-2 2 0-16,-4 2-1 15,-5-2-26-15,-7-7-5 16,-10-16-4-16,-8-17 22 0,-8-21 12 15,-1-18 3-15,-15-18 11 16,-9-9 7-16,-5-19 1 16,-8-12-17-16,-3-13-7 15,-3-9-22-15,-2-11-1 16,-2-5 7-16,5-4 1 0,-6-1 3 16,9 5 2-16,3 4 15 15,4 5 10-15,7 7 6 16,7 4 3-16,4 6 0 15,8 5-12-15,5-1-6 0,1 7 4 16,3 0-1-16,13 1 3 16,9 3 7-16,9-1 3 15,13 8-6-15,6 1-4 16,10 14-3-16,3 10-3 16,-2 6-6-16,-9 24-2 15,-4 17-17-15,-21 15 1 0,-11 14 4 16,-18 2 2-16,-2 1 9 15,-19-4 7-15,-7-11 0 16,-2-12 13-16,-2-12 3 16,4-12-10-16,0-8-3 15,5-6-2-15,-2-6 1 0,2-6-1 16,5-1 1-16,2-12-3 16,6-2 1-16,4 1-1 15,3 0 1-15,2 7 1 16,2 3-3-16,7 4-1 15,1 2 1-15,5 13-1 0,2 4 2 16,5 2 1-16,3 4-1 16,4-1 0-16,4-1 1 15,2-5-1-15,3-8 0 16,0-8-2-16,-4-2-4 16,-3-14 5-16,-9-13 5 15,-2-5 1-15,-5-5 6 0,-6-8-1 16,-5-5-4-16,-3-2-4 15,-1 0-1-15,0 8-1 16,-1 8 1-16,-6 9 1 16,-3 14 2-16,-1 10 10 15,3 3-5-15,-2 16-4 0,7 9-4 16,3 7-2-16,0 6 0 16,13 3 1-16,4-3-1 15,8-1 1-15,8-7-1 16,-1-7 1-16,4-10-1 15,4-13-6-15,-1-8 6 0,0-24 2 16,2-16 3-16,-7-16-1 16,-7-12 4-16,-8-9-6 15,-6-4 0-15,-13-1-1 16,0 6 1-16,-17 9-1 0,-1 11-2 16,-1 16 5-16,-1 10-2 15,6 17 13-15,-1 10 1 16,6 10-12-16,4 1-4 15,5 18-2-15,0 15 1 16,4 15 1-16,11 18 1 16,5 14 0-16,7 13 0 0,7 7 1 15,2 0-2-15,0-6 1 16,2-6 1-16,-2-10-1 16,-2-12 1-16,-3-9-5 15,-6-10-3-15,-6-10-15 16,-4-12-4-16,-3-16 0 0,-5-9-15 15,-4-11-15-15,-3-17-50 16</inkml:trace>
  <inkml:trace contextRef="#ctx0" brushRef="#br0" timeOffset="204520.75">20488 16028 396 0,'-10'-23'124'0,"3"4"-124"15,0-3 2-15,7 2 4 16,3 1-6-16,9 1 2 0,7 4 4 16,5 3 3-16,3 9-3 15,2 4 0-15,0 23-1 16,-4 9-3-16,-7 11 0 16,-11 12 1-16,-7 2-2 15,-9 4 2-15,-10 0-1 16,-7-7 0-16,1-3 1 0,0-15-4 15,5-8 2-15,4-16-31 16,4-14-68-16,5-13-198 16</inkml:trace>
  <inkml:trace contextRef="#ctx0" brushRef="#br0" timeOffset="205020.7">20819 16322 513 0,'8'4'-5'16,"0"8"6"-16,3-12-3 16,1-19-1-16,1-16 11 15,-2-15-3-15,-6-12-3 16,-5-14-1-16,0-8-7 16,-4-2-1-16,-11 3 1 15,-2 1-4-15,-1 8 7 0,2 16 4 16,1 13 0-16,5 16 25 15,3 11 8-15,1 18-12 16,3 6-13-16,1 21-12 16,2 10 1-16,0 13 3 0,4 12 0 15,8 6-1-15,6 2 0 16,7-2 0-16,10-10-3 16,2-13-11-16,6-17-10 15,2-20-6-15,0-12-7 16,-3-26 23-16,-1-13-9 15,-7-10-9-15,-6-1 16 0,-9 0 6 16,-7 7 17-16,-7 7 9 16,-3 12 17-16,-2 6 6 15,0 10 0-15,-2 5 2 16,-1 5-1-16,1 2-27 16,2 9-11-16,0 5-3 15,5 9 1-15,9 0 0 0,4 6 0 16,6-1 1-16,1 0-1 15,1-4-19-15,-2-4-22 16,-4-2-35-16,-6-6-47 16</inkml:trace>
  <inkml:trace contextRef="#ctx0" brushRef="#br0" timeOffset="205161.33">21231 15511 506 0,'-3'5'5'16,"3"6"-9"-16,0-1-13 16,2 2-28-16,9-6-131 15</inkml:trace>
  <inkml:trace contextRef="#ctx0" brushRef="#br0" timeOffset="205411.31">21693 15383 465 0,'-21'0'69'16,"-3"0"-90"-16,4 12 19 16,1 15-3-16,1 10-4 15,4 11-4-15,1 4 13 16,6 5-3-16,5-1 9 0,2-9-4 15,7-4-2-15,10-9 3 16,5-8-37-16,5-14-51 16,4-12-56-16</inkml:trace>
  <inkml:trace contextRef="#ctx0" brushRef="#br0" timeOffset="205942.52">21925 15306 508 0,'-15'0'2'0,"-1"14"18"0,-2 13-15 16,4 7-1-16,-1 8 0 15,3 7-2-15,5-1-1 16,7 0 2-16,0-7-4 16,7-7-8-16,11-13-18 15,3-12-18-15,6-9 3 0,2-14 31 16,0-16-10-16,-2-13 22 15,-2-7 2-15,-6-5 1 16,-4 1 14-16,-6 0 6 16,-2 14-1-16,-4 6 10 15,-3 12-14-15,0 11 15 0,0 8-3 16,0 3-14 0,0 8-14-16,0 7-1 0,0 3 2 15,0 3-4-15,0 1 2 16,10-3-2-16,4-8-1 15,4-4 0-15,8-7-14 16,-4-11 2-16,4-15 11 0,-3-12 0 16,-4-10-4-16,-6-12 1 15,-6-7 1-15,-3-1 5 16,-4 3-1-16,-2 4 0 16,-5 13 2-16,-1 12 12 15,1 13 16-15,-1 16 2 0,1 7-18 16,1 14-12-16,1 16-3 15,2 13 1-15,1 13 2 16,2 8-2-16,4 7 3 16,8 2-2-16,6 2-5 15,5-7-20-15,-2-5-27 0,3-17-63 16,-2-14-161-16</inkml:trace>
  <inkml:trace contextRef="#ctx0" brushRef="#br0" timeOffset="206270.61">22344 15239 495 0,'-5'-3'4'0,"5"1"1"15,0 2-5-15,0-3-2 16,2-2-3-16,9-6 5 16,3-3-21-16,5-10-11 0,3-6 9 15,-3-4 16-15,1-5 12 16,-6-1 3-16,-3 1 11 15,-7 9 1-15,-4 5-2 16,0 9 14-16,-2 8 16 16,-11 8-25-16,-3 3-15 15,-1 15-1-15,0 6 1 0,2 10 0 16,6 5-4-16,8 4 2 16,1 0-3-16,17-2 0 15,12-5 0-15,9-10-3 16,7-8 2-16,7-10 0 15,7-8 1-15,4-10-8 0,2-14-30 16,-9-7-14-16,-7-10-58 16</inkml:trace>
  <inkml:trace contextRef="#ctx0" brushRef="#br0" timeOffset="207458.03">19965 14662 381 0,'0'0'17'0,"0"3"-14"16,-1-2-7-16,1 9 9 15,0 8-3-15,9 12 10 0,0 11 8 16,0 16-3-16,6 15 4 16,-5 13-6-16,6 10-8 15,0 7-1-15,6 8-5 16,-3 1 1-16,1-6-23 16,-6-14-65-16</inkml:trace>
  <inkml:trace contextRef="#ctx0" brushRef="#br0" timeOffset="208087.35">19814 14869 381 0,'-10'-27'1'0,"0"4"5"16,2 2-1-16,-3 3-2 15,3-2 0-15,1-1 3 0,0-2 18 16,6-3 4-16,1-2-22 16,11-1-7-16,10 0 8 15,11 0 0-15,10 5-3 16,4 6 4-16,8 13 4 16,2 5 0-16,-2 22-1 15,-9 14-1-15,-9 17-8 0,-15 12-3 16,-14 3-1-16,-7 4 7 15,-12-6 0-15,-11-7-2 16,-3-13-2-16,3-10 2 16,2-10-1-16,3-9 3 0,2-5-4 15,5-5 0-15,0-4-3 16,2 1-23-16,1-4 12 16,3 0 9-16,2 0-5 15,-1 0-7-15,1-7 3 16,-1 0 5-16,3-4 3 15,-1-1 2-15,2-8 1 0,0 1-5 16,2-6 4-16,6 1 11 16,11 3-9-16,-2 1-1 15,7 8 15-15,4 1 1 16,6 9 1-16,2 2 0 16,2 5 4-16,-2 13-7 15,-2 6-8-15,-3 4-4 0,-7 7 2 16,-2 2 1-16,0-4 0 15,-6-3-1-15,4-4-1 16,-4-8 1-16,3-10-3 16,5-4 3-16,1-4 0 0,4 0 3 31,2-9 1-31,1-1-2 16,2-5-9-16,-3-5-66 0,-4-3-210 15</inkml:trace>
  <inkml:trace contextRef="#ctx0" brushRef="#br0" timeOffset="208493.56">20554 14984 226 0,'-15'18'32'16,"6"-1"21"-16,1-5-7 16,8-1-23-16,0-8 0 15,8-3-3-15,8 0 9 16,5-11-3-16,10-8-1 16,0-4-15-16,1-8-5 0,-3-3-1 15,-4-1-3-15,-11-1 1 16,-9 4 1-16,-5 3-3 15,-3 8 10-15,-8 7 18 16,-6 8 9-16,2 6-15 0,-2 8-15 16,5 13-7-16,1 8-1 15,4 3 1-15,5 0 1 16,2 4-1-16,2-6-2 16,14-3 1-16,2-6-1 15,7-5-16-15,2-7-13 16,4-9-13-16,3 0-48 15,3-14-85-15,2-10 17 0</inkml:trace>
  <inkml:trace contextRef="#ctx0" brushRef="#br0" timeOffset="208821.66">20966 14876 165 0,'18'-39'134'0,"-5"0"-30"15,-10 3-23-15,-3 4-9 16,0 6-27-16,-10 4-16 0,-5 6-8 16,1 10-9-16,-6 3-8 15,-2 3-8-15,-3 15 9 16,-1 11-7-16,-3 13 0 15,5 4-2-15,2 4 2 16,10 2 1-16,7-5 1 0,5-5-7 16,5-10-13-16,9-9-8 15,8-13-3-15,0-7 2 16,0-11 22-16,2-14 15 16,-2-6-6-16,-3-7 2 15,-2 0 3-15,-5 3 6 16,-6 6 3-16,-1 7 5 0,-5 5 1 15,0 12-1-15,0 5-4 16,0 0-17-16,0 10-10 16,2 8 10-16,3 2 1 15,2 1 2-15,6 2-6 16,1-3-26-16,6-4-15 0,4-7-18 16,2-9-50-16,3 0-108 15</inkml:trace>
  <inkml:trace contextRef="#ctx0" brushRef="#br0" timeOffset="209243.52">21270 14236 418 0,'-12'-7'3'15,"5"7"17"-15,4 0-1 16,1 12-19-16,2 13-1 0,0 10 2 15,2 12 1-15,7 3 4 16,6 7 3-16,2 3-2 16,3-6-3-16,2-3-2 15,0-9-2-15,0-10 3 0,-2-10-3 16,-6-10-3-16,-2-12 3 16,-7-2 5-16,-5-16 5 15,-2-8-4-15,-13-2-1 16,-2-3-2-16,-5 2 3 15,-5 10 3-15,-4 8 3 0,-1 11-11 16,-2 11-2-16,-2 18 4 16,2 7-4-16,4 6 1 15,5 2 2-15,8-1-1 16,7-4 0-16,6-7 2 16,4-6-3-16,0-5 0 15,9-6 0-15,6-5 0 0,2-7 1 16,8-3-1-16,4-2-36 15,3-17-85-15,6-11-224 16</inkml:trace>
  <inkml:trace contextRef="#ctx0" brushRef="#br0" timeOffset="209493.5">21752 14211 549 0,'0'-18'6'15,"0"4"14"-15,0 4-7 0,-5 4-11 16,-2 6-5-16,-8 0-11 16,-1 21 10-16,-7 9 2 15,-1 15 3-15,3 10 2 16,3 6 2-16,6 1 4 16,10 1-5-16,2-8-1 0,18-6-5 15,12-14 2-15,9-14-28 16,12-11-9-16,3-10-11 15,5-5-57-15,-3-16-130 16</inkml:trace>
  <inkml:trace contextRef="#ctx0" brushRef="#br0" timeOffset="209821.64">22201 14255 463 0,'0'-12'14'0,"-3"6"40"16,-7 6-20-16,-4 6-25 15,-7 14-9-15,-5 10 0 0,-8 9 2 16,2 7-1-16,-2 6 0 16,7 1 1-16,10-3-2 15,5-1 0-15,10-12-1 16,2-6 0-16,14-15-1 0,9-10-9 16,8-6 7-16,6-15 7 15,1-14 1-15,-3-7 5 16,-1-3 12-16,-8-2 0 15,-8 0-1-15,-11 6-2 16,-7 6-2-16,-7 5-3 16,-15 12-13-16,-8 10-4 15,-8 2-4-15,-2 11-19 0,1 10-16 16,5 4-31-16,8-3-27 16,13-2-173-16</inkml:trace>
  <inkml:trace contextRef="#ctx0" brushRef="#br0" timeOffset="210087.21">22235 14236 474 0,'2'-35'133'0,"-2"9"-117"16,0 6 14-16,2 10-14 0,1 6-14 16,3 4-3-16,0 12-8 15,-1 15 8-15,2 11-3 16,5 13 3-16,-2 12-2 15,2 3-3-15,5 5 6 16,-2-1 1-16,4-2-1 16,2-5 1-16,0-1 0 0,1-7 0 15,0-2-1-15,-3-5 1 16,0-7-9-16,-4-5-28 16,-2-11-16-16,-2-11-17 15,-3-12-23-15,-1-6-51 16,-6-17-3-16</inkml:trace>
  <inkml:trace contextRef="#ctx0" brushRef="#br0" timeOffset="210352.81">22390 14441 357 0,'-12'-34'6'0,"-1"5"25"16,6 4 14-16,3 2-11 15,4 4-12-15,0-1-3 16,0-2-5-16,7 3-2 15,10 3 0-15,2 0-5 0,8 3-3 16,7 8 0-16,6 5 3 16,1 9-4-16,-3 18 0 15,-11 12-5-15,-13 14-1 16,-14 10 1-16,-11 4-2 16,-19 7 9-16,-4-2-5 15,0-10-2-15,1-8-14 0,11-17-35 16,10-25-42-16,12-16-154 15</inkml:trace>
  <inkml:trace contextRef="#ctx0" brushRef="#br0" timeOffset="210852.78">22707 14214 612 0,'2'16'2'0,"-2"2"-6"15,5 3 2-15,-2 6 4 0,4 2-14 16,3-4-28-16,4-6 7 16,1-5-4-16,4-6 11 15,1-8 11-15,1-4 15 16,0-14 13-16,-3-7 11 16,-2-3 1-16,2-4 1 0,-3 1 4 15,-1 4-9-15,-3 6-5 16,-2 5 5-16,-6 9-4 15,1 7-1-15,-3 2-10 16,-1 21-13-16,0 14 6 16,0 17 4-16,4 17 0 15,0 13 0-15,2 16-1 0,1 2 0 16,-1-3 0-16,-4-5-1 16,-2-4-1-16,-7-17-1 15,-13-12 2-15,-9-13 2 16,-5-14 7-16,-3-11 18 15,-1-16-6-15,3-7 4 16,2-12-4-16,6-19-8 0,5-8-12 16,12-11-5-16,8-7-1 15,6-7-4-15,21-3-9 16,14-2 9-16,17 4 2 16,16 1 3-16,11 8 3 0,15 4 2 15,8 9-7-15,7 4-51 16,6 2-16-16,-10-2-108 15</inkml:trace>
  <inkml:trace contextRef="#ctx0" brushRef="#br0" timeOffset="-214262.78">20858 13647 482 0,'0'-6'6'16,"0"1"3"-16,-5 2 1 15,1-1 1-15,-1 0-7 0,0-1-1 16,-5-2-2-16,0-2-2 16,-7 0 4-16,-2 0-2 15,-8 2-1-15,-9 5-1 16,-11 2-2-16,-6 16 4 15,-6 11 2-15,-1 9 0 16,3 3 7-16,9 0 1 16,18 2 3-16,11-7-6 0,13 0-8 15,6-5-2-15,18-4-4 16,9-2 4-16,7-4-25 16,9-5 3-16,6 1 12 15,5-6 3-15,-5 3 11 16,0-1-1-16,-6 5 0 0,-6 4-1 15,-11 3 0-15,-8 4 3 16,-7 0 0-16,-10 6 5 16,-1 1 12-16,-17 5 4 15,-12 1-6-15,-12 2-3 0,-6 1-3 16,-2-4 1-16,-1-4-4 16,5-12-4-16,8-9-3 15,8-12-1-15,11-6-27 16,9-24-68-16,7-17-180 15</inkml:trace>
  <inkml:trace contextRef="#ctx0" brushRef="#br0" timeOffset="-213981.55">20892 13466 496 0,'25'0'30'16,"-3"0"-37"-16,2 8 7 16,3 18-2-16,1 7 7 0,-1 11 7 15,-2 12 4-15,-3 2-5 16,0 3 0-16,-3 0-3 16,-1-4-2-16,-1-2 2 15,2-1-8-15,-5-6 0 16,1-2 1-16,0-6-23 15,0-3-30-15,-4-8-28 0,0-15-134 16</inkml:trace>
  <inkml:trace contextRef="#ctx0" brushRef="#br0" timeOffset="-213247.23">21542 13829 522 0,'3'-31'8'15,"-3"1"-1"-15,0-2 1 16,-3-1-3-16,-2 3-2 16,-6 2-1-16,-4 5-1 0,-2 5-5 15,-5 11 3-15,-3 7-2 16,-4 7 7-16,-2 18 1 16,5 5-5-16,-1 9-1 15,7 6 0-15,8 0 1 16,4 1-2-16,8-1 2 15,6-6-1-15,12-7 0 0,7-2-2 16,4-12 2-16,3-9-1 16,2-9-6-16,-2-7-12 15,2-18 9-15,-5-7 0 16,-2-9 4-16,-5-4 3 16,-5-1 6-16,-2 0 3 15,-8 4 13-15,-3 7 5 0,-2 8-2 16,-1 9 6-16,-1 8 1 15,0 10-2-15,0 1-24 16,2 19-11-16,4 6 12 16,1 9-4-16,0 5 2 0,4 3 2 15,0 2-4-15,1-4 2 16,0-5-17-16,1-8-7 16,-4-8-7-16,1-11 7 15,-5-9 13-15,-2-7 5 16,-1-16 14-16,0-8-3 0,1-5 1 15,-1-4 1-15,2-2 2 16,1 5 4-16,1 3-4 16,-1 10-2-16,-1 5 1 15,1 10-3-15,0 7-5 16,0 2-4-16,3 11-2 16,1 11 2-16,1 1 5 0,7 7 1 15,2-1-3-15,3-1-3 16,7-3-5-16,1-7 0 15,1-9-2-15,1-9 4 16,0 0 4-16,-3-20 5 0,-3-6 8 16,-9-6 11-16,-4-6 6 15,-2-3 3-15,-8-4 1 16,-3 2-9-16,0 4-3 16,0 5-10-16,-2 0-4 15,-3 11-4-15,3 4 1 16,1 6-6-16,-5 2-12 0,3 2-44 15,-1 1-47-15,-2 1-120 16</inkml:trace>
  <inkml:trace contextRef="#ctx0" brushRef="#br0" timeOffset="-212825.38">22297 13459 572 0,'12'17'15'0,"-3"-14"-18"16,-3-3 6-16,1 0-2 16,0 0-3-16,2-5-2 15,-4-4-10-15,2-6-17 16,-1-2 2-16,-3-4 12 16,-1 1 8-16,-2 0 9 15,-2 0 1-15,-8 7 0 16,-10 7-1-16,-3 6 11 0,-6 3 3 15,-3 19 13-15,0 8 5 16,-3 11 1-16,4 4-4 16,10 7-6-16,5-1-10 15,10 1-8-15,6-8-3 0,13-2-3 16,10-10 0-16,8-9 3 16,6-11-1-16,5-10 0 15,4-2 5-15,5-19 0 16,3-8-4-16,-1-8 2 15,3-3-2-15,-2-2-2 0,0-1-14 16,-2 4-7-16,-3 1-15 16,-7 5-20-16,-2 5-44 15,-6 1-271-15</inkml:trace>
  <inkml:trace contextRef="#ctx0" brushRef="#br0" timeOffset="-206598.55">13139 16173 254 0,'-6'-11'-41'16,"4"-7"11"-16,2-4-7 0,2-4-60 16</inkml:trace>
  <inkml:trace contextRef="#ctx0" brushRef="#br0" timeOffset="-205395.52">12335 14343 429 0,'-7'-6'-24'0,"-3"1"32"15,-2-1 9-15,4 5-1 16,6-3-2-16,0 2-8 16,2 2-2-16,0 0-3 15,15 0-2-15,6 9-3 0,10 6 9 16,7 8 2-16,5 5-3 16,6 4-1-16,-1 8-2 15,1-1-1-15,-2 0 2 16,4-3-2-16,3-4 1 15,-2-2 2-15,0-8-4 0,-1-3 3 16,-3-8 0-16,-5-10-5 16,-4-1-1-16,-5-12-4 15,-8-11 6-15,-4-4 3 16,-8-8 2-16,-8-1-2 16,-4-7 3-16,-2-1-3 15,-5-3 1-15,-11-1-1 0,-4 0-1 16,-2 0 0-16,2 1 4 15,-6 6-4-15,6 6 5 16,0 3 6-16,4 5 0 16,0 5 1-16,4 3-5 0,1 5-4 15,3 1-2-15,3 6-1 16,0 0 0-16,1 3 1 16,3 2-4-16,-1 2 1 15,-2 0 1-15,4 0-4 16,-3 0-2-16,-2 9 1 0,2 0 4 15,-1 6 2-15,1 1 1 16,0 7-1-16,-1 0 0 16,2 9 0-16,2 6-1 15,0 8 4-15,2 4 7 16,5 7 2-16,-2 2-2 16,0 3 0-16,3 4-5 0,-1-2 0 15,2 3 5-15,1-5-3 16,0 0 0-16,2 1-1 15,1 1-2-15,0-4-1 16,-5-1-1-16,0-2-1 0,-1 0-1 16,-3-3 2-16,-1-3-2 15,-1-4 2-15,0-6-2 16,-2-7 1-16,1-7-1 16,-1-10-10-16,2-4-19 15,2-9-4-15,-4-4-5 16,0-9-21-16,-16-20-113 15</inkml:trace>
  <inkml:trace contextRef="#ctx0" brushRef="#br0" timeOffset="-203065.79">18070 13963 320 0,'-10'-10'12'15,"0"2"3"-15,3-3 3 16,3 2-2-16,1 4-6 16,1 1-2-16,-1 3-1 0,3 1 2 15,0 0-4-15,0 8-4 16,0 10 1-16,8 0 1 16,3 7 0-16,4 2-2 15,2-1 3-15,3 0 0 16,4-2 1-16,2-2 0 0,6-2-1 15,0-3-1-15,3-4-2 16,3-4-1-16,-4-2 1 16,5-7-1-16,-5 0 1 15,3-7 3-15,-3-15-2 16,5-11 1-16,2-14 3 16,4-12 4-16,5-14-2 0,6-16-3 15,5-6-1-15,2 1-4 16,1 0 1-16,-3 9 0 15,-5 10 1-15,-9 13 0 16,-6 19 1-16,-8 10 0 16,-15 13-3-16,-6 9 0 0,-7 8 1 15,-3 3-26-15,-2 10-32 16,-2 3-31-16,-8 2-107 16</inkml:trace>
  <inkml:trace contextRef="#ctx0" brushRef="#br0" timeOffset="-202550.23">18163 13547 415 0,'-10'0'10'0,"2"0"-6"15,1 0 1-15,7 3-2 16,0-1-16-16,5 5 2 16,8 6 13-16,3 5 1 15,2 5-2-15,1 5 0 0,5 4 0 16,-2 6 0-16,0 1 1 15,0-1 0-15,0-1 1 16,0-1-1-16,2-6 3 16,0-6-3-16,3-9 1 15,0-6 1-15,0-9 1 16,3-3 8-16,1-18 5 0,3-12-6 16,4-11-2-16,4-14 1 15,5-9-4-15,4-8 0 16,2-2-3-16,3 0 2 15,3 5 3-15,-1 10 2 16,-4 6-7-16,-3 13-2 0,-9 10 0 16,-9 9-1-16,-10 12-3 15,-7 8 0-15,-6 4-2 16,0 4-5-16,2 3-24 16,1-6-24-16,-1-1-215 15</inkml:trace>
  <inkml:trace contextRef="#ctx0" brushRef="#br0" timeOffset="-185150.3">18355 17499 271 0,'0'2'40'15,"0"-2"-27"-15,0 0-9 0,0 2-1 16,0 0-4 0,0 2 1-16,0-1-2 0,0 1 2 15,3 3 0-15,1 0 2 16,1 1-2-16,1 2 0 15,-2 3 4-15,3 0 4 16,0 4 5-16,0 3-4 16,2-1 3-16,0 2-1 0,0 1-4 15,6-1-2-15,-3 1-1 16,3-5-2-16,0-1-1 16,4-5-2-16,3-4 1 15,4-7-2-15,4-2 4 0,10-15 6 16,3-14 1-16,8-10-4 15,2-11-3-15,3-8 2 16,3-6 0-16,-3 0-4 16,-2 1 1-16,-4 7 0 15,-1 4-1-15,-12 11 2 16,-3 10 0-16,-7 8-2 0,-8 9 2 16,-7 3-3-16,-7 6 1 15,-3 4-1-15,-2 3 6 16,0 0 5-16,0 0 3 15,-4 0-11-15,-1 0-1 16,0 0 1-16,1 0-2 0,3 0 0 16,-1 0 0-16,2 0-2 15,0 0-2-15,0 3-2 16,2 4 1-16,6 2 1 16,6-2-33-16,-1-7-45 15,-8-19-254-15</inkml:trace>
  <inkml:trace contextRef="#ctx0" brushRef="#br0" timeOffset="-174275.2">28948 11410 232 0,'-5'-3'13'16,"-1"-13"-3"-16,6-4-16 15,0 2 5-15,0-4-2 16,6 3 9-16,2 1-1 16,-1 2-4-16,1 0 7 0,-4 5 1 15,-3 4 23-15,1 0 3 16,-2 5-11-16,0-2-12 16,0 4-3-16,0-1-3 15,0 1 5-15,0-2 2 16,0 2 4-16,0 0-6 15,0 0-8-15,0 0-2 0,0 0-3 16,2 0 1-16,-2 0 0 16,0 0 2-16,2 0-1 15,-1 2 0-15,3 1 0 16,-2 3 0-16,6 4 1 16,5 3-1-16,3 0-6 0,-3-12-157 15</inkml:trace>
  <inkml:trace contextRef="#ctx0" brushRef="#br0" timeOffset="-169892.39">12347 16897 174 0,'-9'18'32'16,"6"-11"-30"-16,3-4-38 16,0 1 22-16,0-2 18 15,0 3-4-15,1 2-6 0,-1 6 4 16,0-2-19-16,-1-1-88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21T08:17:07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24599 6718 243 0,'-4'0'3'16,"-9"0"0"-16,8 0 7 0,0-1 9 16,3 1-10-16,0 0 1 15,1 0-8-15,1 0-2 16,0 0-8-16,3 1 5 15,9 3 6-15,8 2 4 16,7-3 2-16,11-1 1 0,13-2 7 16,11 0-8-16,15 0 2 15,16-5 0-15,14-6 8 16,11 3-11-16,12-2-6 16,9 1 0-16,5 0-1 15,4 0 0-15,0 2-1 16,5 1 1-16,1 0 1 0,3-1-2 15,1 3 0-15,9-3 1 16,5 2-1-16,2-1 0 16,9 0 0-16,2 0-1 15,5 1-3-15,1-2 0 0,-6 1-2 16,-8-3 3-16,-4 0-5 16,-12-2 8-16,-11 2 1 15,-18-5 14-15,-10 2-2 16,-12-1 2-16,-16 2 1 15,-13-1-4-15,-11 2-5 16,-11 3-3-16,-16-3-1 0,-9 3-3 16,-14-3 2-16,-12 1 6 15,-8-2 11-15,-1 2-14 16,-17 2-9-16,-12 0-12 16,-10 2-42-16,-3-6-54 15</inkml:trace>
  <inkml:trace contextRef="#ctx0" brushRef="#br0" timeOffset="1015.56">29143 4431 364 0,'-7'-22'6'0,"4"0"11"15,-2 3 15-15,-1 5-6 16,-2 3-5-16,7 4-1 16,-3 2 2-16,1 5 0 15,3 0-19-15,0 15-11 16,0 14 3-16,1 12 4 0,10 12 3 15,0 12-1-15,5 11 0 16,1 11 2-16,6 5-1 16,-2 4-1-16,8 3-1 15,-2-2 1-15,0 0-1 16,-2-10 0-16,-1-12-2 16,-7-16-5-16,-2-20-19 0,-6-19 1 15,-7-20-30-15,-2-30-44 16</inkml:trace>
  <inkml:trace contextRef="#ctx0" brushRef="#br0" timeOffset="1374.89">29031 4327 477 0,'-6'-9'-4'0,"-10"-5"9"16,7-3-3-16,7 2-1 16,2-1-2-16,0-3-9 15,7 0 11-15,9 1-1 16,6 2 2-16,7 7-1 16,3 4-1-16,9 5-1 0,3 11 4 15,2 14-5-15,-4 10 1 16,-8 8 2-16,-7 7 3 15,-12 5-6-15,-9 3 2 16,-6-2 2-16,-7 2 3 0,-7-1 4 16,-6-6-6-16,1 1 1 15,5-3-2-15,1-7-1 16,6-6-16-16,6-7-76 16,1-12-199-16</inkml:trace>
  <inkml:trace contextRef="#ctx0" brushRef="#br0" timeOffset="2156.1">29837 4697 371 0,'-20'-24'39'15,"-4"-10"-34"-15,-2-3-2 16,-1-1 4-16,-4 1-1 15,3 7 2-15,-3 6 18 16,2 14 2-16,4 10-11 0,1 6-13 16,11 23-7-16,-1 10 3 15,7 10 0-15,7 10 1 16,6 1-2-16,12 5 2 16,11-6-1-16,7-9-2 15,3-9-3-15,1-13-14 0,-4-19 5 16,-4-9 6-16,-5-23-3 15,-6-19 21-15,-4-11 0 16,-4-13-1-16,-1-2-5 16,-5 4-3-16,-2 7 0 15,-5 14 0-15,0 13-1 0,-3 17 6 16,-6 13 10-16,-4 9-19 16,-1 21-1-16,2 12 4 15,4 11 1-15,6 4 0 16,2 6-1-16,7-1-1 15,13-10 1-15,5-11-8 16,4-14-30-16,-2-17 16 0,-1-10 12 16,-2-27 1-16,-4-17 20 15,-4-13 2-15,-1-14 1 16,-5-5-4-16,0-2-6 16,-5 5-1-16,-3 5 6 0,-2 14 5 15,0 14 1-15,-6 13 15 16,-7 9 5-16,-6 14-21 15,-5 4-9-15,-1 14-6 16,-2 10 1-16,5 12 2 16,7 4-3-16,8 7 0 15,7 1-3-15,21-3-1 0,11-3-15 16,11-10-3-16,5-10 11 16,7-8 10-16,2-8 2 15,-1-6 1-15,0-2 0 16,-3 2-1-16,-6 0 2 15,-8 0-2-15,-10 5-2 0,-14 8 1 16,-13 3-3-16,-7 5 7 16,-16 6 13-16,-4 3-1 15,-9-1-12-15,4-4 0 16,1-7-1-16,7-6 0 0,6-12 2 16,8-5-12-16,8-20-37 15,8-18-22-15,13-10-6 16,8-12-24-16,5-10-12 15</inkml:trace>
  <inkml:trace contextRef="#ctx0" brushRef="#br0" timeOffset="2484.19">30522 4168 171 0,'22'-50'47'15,"-22"14"32"-15,0 11-5 16,-15 13-6-16,-7 7-22 16,-5 5-21-16,-4 10-7 15,-1 12-10-15,5 6-5 16,5 1-3-16,6 5-1 15,12-1-1-15,6 0 1 0,21-5-1 16,6-1-2-16,7-5 5 16,6-4-2-16,2-5 1 15,3-4 1-15,-6-1 0 16,-3-1 0-16,-6 0 0 16,-7 2-1-16,-10 3 0 0,-8 5-3 15,-7 2 2-15,-8 6 5 16,-11 5 7-16,-3 1 1 15,-5 5-6-15,3-3-3 16,2 1-1-16,0-3-2 16,8-10 0-16,5-5-1 0,4-13-27 15,5-3-17-15,0-21-2 16,11-18-139-16</inkml:trace>
  <inkml:trace contextRef="#ctx0" brushRef="#br0" timeOffset="2702.92">30738 3987 481 0,'-7'0'-1'0,"4"8"2"0,3 10-8 16,0 14 3-16,8 11 4 15,3 15 0-15,5 9 2 16,-2 2-2-16,3 1 1 15,0-3-1-15,5-11 1 16,-2-13-2-16,-6-13-56 0,-1-21-15 16,-8-9-58-16</inkml:trace>
  <inkml:trace contextRef="#ctx0" brushRef="#br0" timeOffset="2890.46">30636 3776 401 0,'-5'0'67'15,"0"0"-63"-15,5 0-8 0,0 0 1 16,0 8-4-16,0 1 6 16,8 8-40-16,1-1-66 15,3 1-172-15</inkml:trace>
  <inkml:trace contextRef="#ctx0" brushRef="#br0" timeOffset="3207.28">30864 3985 502 0,'-6'-10'-7'16,"3"5"12"-16,1 5-3 15,2 0-4-15,4 7-8 0,6 15 10 16,5 4 0-16,4 8-1 16,6 7 0-16,2 2 3 15,4 0-2-15,3 0 0 16,0-8 1-16,-2-6-1 16,-3-8-1-16,-4-6 1 15,-8-8-2-15,-5-7 2 0,-5-5 1 16,-5-19 41-16,-2-9-7 15,0-9-20-15,0-8-6 16,-4-3-3-16,-4 1-5 16,-3 7-1-16,-4 3-1 15,2 10-47-15,-6 5-40 0,5 6-178 16</inkml:trace>
  <inkml:trace contextRef="#ctx0" brushRef="#br0" timeOffset="3535.4">31386 3899 49 0,'0'6'528'0,"5"-6"-531"16,-3-3-15-16,6-7-16 15,-3-12 8-15,2-3 1 0,0-7-3 16,-2-3 14-16,0-1 15 15,-5 6 6-15,0 6 21 16,-3 12 13-16,-6 10 0 16,-1 8-35-16,-1 19-11 0,-2 13 4 15,6 12 4-15,7 12 8 16,0 3-3-16,24 2-5 16,14-4-3-16,11-9 0 15,14-13-2-15,6-14-1 16,1-15-35-16,-9-12-18 15,-7-10-157-15</inkml:trace>
  <inkml:trace contextRef="#ctx0" brushRef="#br0" timeOffset="4035.38">30501 5563 426 0,'-18'16'58'15,"-4"5"-56"-15,5 8-3 16,-1 7 2-16,3 8 5 0,6 4 6 16,4 0-1-16,5-3 3 15,0-2-2-15,12-7-1 16,6-6-2-16,6-5-4 16,3-5-1-16,9-6-2 15,7-7 0-15,9-5 1 0,5-2-1 16,6-11-14-16,-3-9-55 15,-5-10-34-15,-8-11-144 16</inkml:trace>
  <inkml:trace contextRef="#ctx0" brushRef="#br0" timeOffset="4363.48">30909 5311 490 0,'-15'-1'20'0,"6"1"6"16,2 8-23-16,0 16-3 15,3 4-3-15,2 12 4 16,2 6-1-16,0 8 0 0,12 1 1 16,5 2 0-16,8-2 0 15,4-5-2-15,4-10 1 16,4-14 0-16,0-12-1 16,0-14 0-16,-3-7-1 15,-7-23 12-15,-6-11 13 0,-6-11-9 16,-8-8-2-16,-7-3-5 15,0 2-1-15,-12 4 0 16,-7 11 0-16,-4 10 2 16,-4 10 1-16,-4 13-7 15,-8 13-1-15,0 6-3 16,1 22-8-16,5 8-23 0,7 8-24 16,15 1-33-16,11 1-58 15</inkml:trace>
  <inkml:trace contextRef="#ctx0" brushRef="#br0" timeOffset="5490.77">31269 5137 123 0,'0'-6'368'0,"-5"6"-369"16,5 1 0-16,0 19-3 0,11 2 1 15,3 10 3-15,6 6-1 16,1 3 3-16,5-2 0 16,-3-2-1-16,-1-3 1 15,-5-5-2-15,-5-8 1 16,-3-6 0-16,-6-7 0 0,-1-2-1 16,-2-6 4-16,0 0 26 15,-11-11 9-15,-2-9-32 16,-4-6-5-16,-2-10-1 15,-1-3-1-15,5-4-1 0,3 2-1 16,0 0 1-16,9 5 3 16,1 8-3-16,2 4 0 15,0 5 1-15,0 3 2 16,9 1-5-16,2 7 9 16,1-1-3-16,7 1-3 15,0 8 1-15,4 0-2 0,-1 6-2 16,3 8-4-16,0 10 8 15,-2 4-3-15,-3 2 1 16,0 3 3-16,-4-1-1 16,3-5 0-16,-6-5-1 15,3-7 2-15,-1-8-2 16,-1-7-5-16,3-4 8 0,-5-17-2 16,-1-10 0-16,-2-7-2 15,-2-11-1-15,-6-4-4 16,1 1-7-16,-2 2 8 15,0 8 4-15,0 6 4 0,-3 9 5 16,-2 11 2-16,3 9 3 16,-2 5-2-16,3 2-13 15,-3 11-4-15,4 8 4 16,0 8 1-16,2 7 0 0,7 2 0 16,4-1 1-16,8-2-1 15,2-7 0-15,6-5-4 16,1-10-1-16,3-7-1 15,1-4 3-15,-5-13-1 16,-1-14-4-16,-9-2 3 16,-4-11 5-16,-8-2 0 0,-7-7 2 15,0 5 0-15,0 1 0 16,-7 3 0-16,0 6 1 16,-1 8 3-16,2 6 6 15,2 6-5-15,1 7 1 0,1 3 6 16,0 4-12-16,2 8-12 15,0 9 12-15,0 6-4 16,7 4 2-16,3 3 1 16,5-1 0-16,7-2 2 15,1-6-4-15,4-5 1 0,2-9-1 16,-1-7 1-16,1 0 6 16,-3-19-1-16,-1-8-1 15,-9-7 0-15,-2-13-1 16,-5-4 1-16,-7-3-1 15,-2-1 0-15,0 1-1 16,-2 4 1-16,-3 13 2 0,-2 7 3 16,1 10 4-16,2 8 8 15,3 6 1-15,1 6-12 16,0 0-15-16,0 11-6 16,1 9 11-16,12 7 1 15,1 6 3-15,6 8-3 0,2 0 1 16,4 2 0-16,5-2 0 15,-2-3 1-15,-1-8-1 16,0-5 0-16,-1-3 1 16,-7-8-2-16,-5-4-1 0,-1-4 0 15,-6-3-3-15,-6-3-19 16,-2 0-22-16,-2-5-27 16,-8-8-267-16</inkml:trace>
  <inkml:trace contextRef="#ctx0" brushRef="#br0" timeOffset="5787.61">32479 4547 467 0,'-17'1'4'0,"3"-1"-3"15,1 0 0-15,4 0 2 0,4 0-2 16,1-3 5-16,4-3 13 15,2-3-13-15,12 2-6 16,8 0 2-16,3 2 1 16,6 3-2-16,-4 2-1 0,1 9 0 15,-8 9-4-15,-8 7 0 16,-9 3 2-16,-3 6 1 16,-20 2 1-16,-9 0 0 15,-7-2 0-15,-3-6-12 16,-1-6-2-16,4-14-14 15,10-8-39-15,13-20-113 0</inkml:trace>
  <inkml:trace contextRef="#ctx0" brushRef="#br0" timeOffset="6037.59">32720 4010 412 0,'3'-4'90'0,"-3"4"-91"15,0 0 0-15,0 14 0 16,-8 8 5-16,4 8 5 0,1 7 4 16,3 6-6-16,0 4 4 15,7-1 4-15,9-2-6 16,5-2-5-16,5-9-2 16,1-1 1-16,-2-5-1 15,-1-3-3-15,-5-8 3 16,-8-2-28-16,-11-7-45 0,0-5-100 15</inkml:trace>
  <inkml:trace contextRef="#ctx0" brushRef="#br0" timeOffset="6193.84">32620 4434 463 0,'36'-23'1'16,"9"-4"1"-16,6-3 6 15,7-5 6-15,0 2 0 16,-3-1-11-16,-7 2-15 0,-18-1-84 16,-13 3-261-16</inkml:trace>
  <inkml:trace contextRef="#ctx0" brushRef="#br0" timeOffset="9896.7">26140 9869 448 0,'0'-18'0'16,"0"0"4"-16,0 6 1 15,0 3-3-15,0 4 1 16,0 1-3-16,-6 4 0 16,2 0 1-16,-3 2-2 15,2 10 1-15,-1 4 7 16,1 6 3-16,2 5 1 0,3 6-4 16,0 7 0-16,0 4-3 15,0 8 2-15,0 10-2 16,2 8 3-16,1 3-2 15,0 7-2-15,3 2 2 16,-1 2-2-16,2-2 1 0,1-2-1 16,-1-5-1-16,0-6 0 15,0-9-1-15,-1-12 1 16,-3-9-2-16,1-7 2 16,-2-11-2-16,-2-8 4 15,0-4-2-15,0-9-1 0,0-5-19 16,0-24-23-16,0-18-188 15</inkml:trace>
  <inkml:trace contextRef="#ctx0" brushRef="#br0" timeOffset="10525.2">26038 9921 288 0,'-22'5'-11'0,"0"1"16"16,-2-1-4-16,7 2 5 16,-3 0 4-16,6-2 4 15,-3 1 9-15,7-6 15 16,2 1-7-16,4-1-6 15,1 0 4-15,3 0-5 16,0 0-16-16,0 0-4 0,7-5-2 16,4-2 2-16,3 0 2 15,6-2-3-15,7-3-2 16,6-1-5-16,8 0 3 16,7-1 3-16,12-2-7 0,6-2 6 15,7 2 2-15,10-4-1 16,7 1-1-16,3 1-1 15,6-1 1-15,3 1 3 16,5 0-2-16,-2 0 1 16,-4 2 0-16,1 0-4 15,-5-4 4-15,-5 4 0 0,-4 0-5 16,-8 0 4-16,-2 0-2 16,-8-2 0-16,-9 4 0 15,-4-2 0-15,-8 3 1 16,-10 1 0-16,-10 1-1 15,-9 4 0-15,-6 0-1 0,-7 6 9 16,-5-1 0-16,1 2 6 16,-3 0-2-16,0 0-8 15,0 0 0-15,-1 0-3 16,-5 0 0-16,-1 0-1 0,1 0 0 16,-2 0 2-16,1 3-3 15,1 9-30-15,1 0-31 16,-2 0-48-16,-6 0-158 15</inkml:trace>
  <inkml:trace contextRef="#ctx0" brushRef="#br0" timeOffset="11077.9">27765 9585 293 0,'17'-14'4'16,"0"0"-6"-16,-3 1 27 15,1 2-21-15,-7 0-1 16,1 2-3-16,-4-3 3 0,-1 0 5 16,0 3 25-16,0 0-7 15,-1 2 1-15,4-2-12 16,2 5-11-16,0 1-3 16,2 3-2-16,-1 0 2 15,5 0-1-15,-4 9 0 16,4 6 2-16,-5 9 1 0,2 6 4 15,-2 7 4-15,-3 7 3 16,-2 7-2-16,-2 4 3 16,-3 8-5-16,0 6 0 15,0 7 1-15,0 9 7 0,2 6-11 16,-2 2-3-16,0 3-3 16,2 3 0-16,-2-5-1 0,0-3 1 15,3-7 0-15,-1-4-1 16,1-7 0-16,-3-5 1 15,0-11-1-15,0-9 0 16,-6-7 1-16,-12-9 0 0,-9-12-34 16,-7-10-85-16,-9-10-230 15</inkml:trace>
  <inkml:trace contextRef="#ctx0" brushRef="#br0" timeOffset="11785.99">26065 10042 429 0,'0'11'2'0,"0"1"-7"15,0 4 6-15,0 8 2 16,0 6 1-16,-1 4 6 0,-1 8 2 15,0 3-6-15,0 7 3 16,1 7 5-16,-5 5-4 16,3 5 2-16,-4 6 6 15,1 4-8-15,1 4-4 16,1 5-5-16,2-2 1 16,2-1 1-16,0-3-2 0,4-2 0 15,3-10 0 1,1-6-1-1,-1-10 1-15,0-9-1 0,0-8 1 16,2-8-1-16,2-6 0 16,1-6 1-16,3-2 1 15,7-8-4-15,4 0 2 16,9-5 2-16,6-2 4 0,7 0-2 16,4-9 0-16,7-3-2 15,6-6-1-15,9-6 0 16,6 1-1-16,12-5 0 15,13-6 2-15,14 0-4 16,15-2 4-16,7 2-1 0,10 2-2 16,0 4 4-16,-4 6-1 15,-18 4-2-15,-21 6 2 16,-18 3-3-16,-25 2 1 16,-24 2 1-16,-16-1-1 15,-11 2 18-15,-9 1-4 0,-5 1-7 16,-1 0-8-16,-12-1-54 15,-10-2-90-15</inkml:trace>
  <inkml:trace contextRef="#ctx0" brushRef="#br0" timeOffset="12623.82">26625 10388 309 0,'0'-3'11'15,"0"-7"-5"-15,0 3 27 16,0 0-7-16,-7 2-7 16,-1-4 1-16,-3 2 0 0,-5 2-1 15,0 1 0-15,-6 4 6 16,0 0-2-16,-1 15-8 16,-3 4-4-16,0 9-6 15,3 7-1-15,-1 5 0 16,9 7 0-16,5-1 2 15,6 4 0-15,4-4-3 16,15-1-2-16,11-8 0 0,4-1-1 16,8-7 2-16,1-8-5 15,2-7 10-15,3-4-8 16,-5-9-42-16,-3-1-25 16,-6-14-23-16,-5-11-106 0</inkml:trace>
  <inkml:trace contextRef="#ctx0" brushRef="#br0" timeOffset="13186.29">26698 10807 172 0,'-2'12'173'0,"2"-2"-175"16,2-3 8-16,8-2 18 15,9-3 18-15,3-2 0 16,4-2-3-16,2-9-13 0,3-8-11 15,1-5-9-15,-3-6 1 16,-4-7-2-16,-1-4-3 16,-8-8 2-16,-5-2-4 15,-4 2 0-15,-5 4 0 16,-2 3 1-16,-2 12-1 16,-7 5 2-16,-2 9 7 0,2 5 2 15,-1 10-1-15,-3 1-12 16,2 5-1-16,1 15 1 15,-3 6 1-15,4 5 0 16,2 10 1-16,3 4-1 16,4 1 1-16,2-2 0 0,9-5 0 15,9-3-1-15,-1-11 0 16,6-9 0-16,-1-7 1 16,-2-9 1-16,-3 0-2 15,-1-17 4-15,-2-5 2 0,-3-7-2 16,-3-4 0-16,-1-4-3 15,-4 6 1-15,-2 0-2 16,-1 8 1-16,1 8 1 16,-3 7 0-16,0 7 0 15,0 1-4-15,0 14-7 16,0 8 7-16,0 7 2 0,4 7 5 16,1 3-2-16,3-1 0 15,6-5 3-15,-2-3-4 16,1-5 0-16,-3-7 1 15,-1-9-13-15,-4-9-28 16,-3 0-45-16,-2-21-110 16</inkml:trace>
  <inkml:trace contextRef="#ctx0" brushRef="#br0" timeOffset="13326.9">27098 10424 437 0,'-13'1'22'15,"3"3"-19"-15,3 5-3 16,2 2 0-16,3 0-32 16,2-3-119-16</inkml:trace>
  <inkml:trace contextRef="#ctx0" brushRef="#br0" timeOffset="13983.1">27292 10670 372 0,'-5'5'80'16,"5"-5"-89"-16,0 0 4 15,0-3-4-15,10-12 19 16,0-2-7-16,0-8-2 16,1-6 0-16,-3 2-4 15,-3 2 4-15,-2 3 0 0,-3 8 1 16,0 7 17-16,0 5 12 15,-7 4-18-15,1 10-17 16,-1 7 4-16,0 11-1 16,0 7 3-16,2 4-1 15,1 3 1-15,4-6-1 0,4-2-1 16,12-9 0-16,4-8-1 16,5-9-2-16,0-8 3 15,2-8 2-15,-2-14-1 16,-5-10-4-16,-3-5-7 15,-5-2 3-15,-4-1 6 0,-2 6 2 16,-5 5 0-16,1 9 11 16,-2 8 0-16,0 7 6 15,0 5-3-15,0 0-15 16,-3 8-3-16,-1 6 1 16,2 4 2-16,2 3 1 0,0-2 0 15,0-1-3-15,9-4 4 16,1-6-4-16,0-5 1 15,6-3 2-15,-5-12 3 16,2-7 0-16,-2-4-3 16,-1-4 1-16,-3 2-2 15,0 5 1-15,-3 0 1 0,-3 7-2 16,-1 7 2-16,3 2 10 16,-3 4-1-16,0 1-17 15,4 12-3-15,-1 6 9 16,4 3 3-16,4 3-1 15,3 0 4-15,4 2 3 0,5-8-7 16,1 1 1-16,1-9-3 16,-4-5 4-16,-2-6-26 15,-3-1-12-15,-9-17-2 16,-2-11-73-16,-3-3-165 16</inkml:trace>
  <inkml:trace contextRef="#ctx0" brushRef="#br0" timeOffset="14154.97">27648 10479 327 0,'-15'11'122'0,"8"-4"-111"0,7-2 12 15,2-3-6-15,14-2 4 16,12 0 8-16,7-8-5 16,6-3-21-16,6-9-3 15,-2 4-43-15,-4-5-88 16,-5 1-78-16</inkml:trace>
  <inkml:trace contextRef="#ctx0" brushRef="#br0" timeOffset="14920.53">28478 10065 434 0,'0'0'42'16,"0"0"-34"-16,0 2-5 15,-4 17-6-15,-4 6 4 16,0 15 2-16,-5 8 12 16,4 4 1-16,-2 3-3 15,4 0 5-15,4-3-3 0,1-4-7 16,2-7-4-16,0-3-3 15,0-10 1-15,0-8-1 16,0-6 0-16,0-5 0 16,0-9 0-16,0-4 5 15,0-15 20-15,0-8-17 16,4-10-9-16,-1-9 0 0,2-10 0 16,2-3 2-16,5 2-5 15,-5 2-2-15,1 5 2 16,1 7 4-16,-1 13-1 15,-1 7 1-15,0 8-1 16,0 8 1-16,2 3 2 0,0 4-3 16,3 7-1-16,3 13 2 15,4 9-1-15,1 7 5 16,0 8 0-16,3 4-1 16,1 4-1-16,-1 0-2 15,-3-2-1-15,-1-4 3 0,-4-7-6 16,-2-3-45-16,-7-9-36 15,-4-13-19-15,-2-9-102 16</inkml:trace>
  <inkml:trace contextRef="#ctx0" brushRef="#br0" timeOffset="15092.4">28296 10565 396 0,'-16'2'24'16,"12"-2"26"-16,8 0-30 15,17-10-20-15,15-4 21 0,16-1-6 16,11-8-9-16,16 3-4 16,0-2 0-16,1 1-2 15,-12 4-15-15,-11 3-137 16</inkml:trace>
  <inkml:trace contextRef="#ctx0" brushRef="#br0" timeOffset="15904.84">26915 11658 358 0,'-3'-30'1'15,"1"1"-1"-15,2 4 1 0,-2 2 2 16,-1 3-3-16,-2 3 5 16,0 2 21-16,0 5 9 15,3 1-2-15,-1 1-12 16,3 5-3-16,0 3-4 0,0-2-1 15,0 2-1-15,0 0 6 16,0 0-2-16,0 0-5 16,0 0-4-16,0 4-5 15,0 6-1-15,0 1 2 16,0 7 3-16,0 2 0 16,0 4 1-16,0 5-2 0,0 5 0 15,0 5-1-15,1 4-1 16,3 2 0-16,-1 5-2 15,1-3 1-15,2 3 1 16,-3 2-2-16,1 2 0 16,-2 3 1-16,1 3-2 0,-1 1 1 15,-2 0-1-15,0 3 0 16,0 0 1-16,0 1 0 16,0-3-1-16,-2-3 1 15,0-2-2-15,-1-2 2 16,1-6-1-16,0 0 0 0,1-1 0 15,-1-1 1-15,-1-4-2 16,1-2 2-16,1-2-1 16,1-5 0-16,0-4 0 15,0-3 0-15,3-2 0 16,2 0 1-16,0-4-1 16,0 1 0-16,-1-1 0 15,1-1 1-15,2-1-2 0,-3-1-16 16,-2-8-62-16,-2-7-134 15</inkml:trace>
  <inkml:trace contextRef="#ctx0" brushRef="#br0" timeOffset="16519.03">26321 13172 331 0,'-17'-17'5'0,"7"-1"31"15,3 3-2-15,3 1-10 0,4 2-8 16,0 3 2-16,0 0 2 15,0 3-4-15,1 3 2 16,2-1-8-16,-1 3-5 16,-1-1-3-16,1 2-1 15,2 0 0-15,3 0-3 16,0 7 2-16,6 6 0 16,2 1 4-16,6 9 1 0,-1 2 4 15,4 3 4-15,3 6-5 16,2 0-3-16,3 4 0 15,4 2-1-15,4-2 2 16,3 3-3-16,-4-2 0 0,1-1-1 16,-2-1-1-16,-4-1-1 15,-6-6 0-15,-2-3 1 16,-5-6-1-16,-1-6 1 16,-2-7 0-16,-2-6 1 15,2-2 11-15,0-12 11 0,2-15 4 16,3-10-3-16,-2-11-16 15,3-12-4-15,-1-6-4 16,-1-4 0-16,-1 4 0 16,-4 5-1-16,-7 5 0 15,-1 12 1-15,-3 5 0 16,-4 8-1-16,-2 8 0 0,0 3-2 16,1 5-17-16,3 4-20 15,1 7-38-15,-1 4-72 16,-1 2-203-16</inkml:trace>
  <inkml:trace contextRef="#ctx0" brushRef="#br0" timeOffset="16722.11">26067 14528 364 0,'-43'2'-21'15,"6"-2"11"-15,1-5-34 0,-2-5-13 16,-2 3-69-16</inkml:trace>
  <inkml:trace contextRef="#ctx0" brushRef="#br0" timeOffset="17050.23">25626 14526 250 0,'-6'2'42'0,"5"0"2"16,1 0-26-16,0-1 5 16,0 3 11-16,7 3 8 15,1-1-19-15,6-1-4 16,5 0-3-16,8 0 1 0,7-5-3 16,15 0 0-16,8 0 1 15,20-12 2-15,15-5 1 16,12-9-3-16,15-6 1 15,14-3-6-15,1-5-3 16,6 1-1-16,-2-2 0 16,1 4-1-16,-10 2 5 15,-5 7 5-15,-14 3-4 0,-15 7-9 16,-17 6-1-16,-18 3 0 16,-13 5-1-16,-18 2 1 15,-12 2-2-15,-4 0-2 16,-8 0-23-16,-5 4-15 15,0 5-3-15,-9 4-32 0,-14 4-35 16,-13 5-180-16</inkml:trace>
  <inkml:trace contextRef="#ctx0" brushRef="#br0" timeOffset="17581.44">25654 14724 463 0,'0'16'0'16,"0"2"-1"-16,0 7 1 0,0 6 4 16,0 0 7-16,-5 3 7 15,2 2 9-15,-2 1-8 16,2 1 8-16,1 6-8 15,2 3-1-15,0 6-8 16,0 4-4-16,0 6 0 0,6 6-5 16,0 7-2-16,2 0 4 15,-3 3-3-15,1-1 2 16,2 2-2-16,-1-3 3 16,-1-5-2-16,1-1 4 15,3-3 3-15,-1-4-6 16,-1-5 0-16,2-6-3 0,1-1 2 15,-3-7 1-15,4-6 0 16,-4-4-1-16,6-8-18 16,1-9-42-16,3-15-49 15,-2-11-134-15</inkml:trace>
  <inkml:trace contextRef="#ctx0" brushRef="#br0" timeOffset="18378.24">25463 14876 380 0,'8'0'0'0,"11"0"-1"15,1-2 2-15,17-6 6 16,8-4 7-16,16-5-8 15,7-5 2-15,13-4 7 16,11-6 3-16,8-3-8 0,8 0-1 16,8 2 4-16,6-6-1 15,10 2 4-15,-1-2 5 16,5 1-3-16,4 1 5 16,-2-2-11-16,1 1-2 15,-5 1-5-15,-1 3-2 16,-7-4 0-16,-8 6-3 0,-8-1 0 15,-8 0 1-15,-7 3-1 16,-10-1 0-16,-15 8 1 16,-13 2-1-16,-11 3 1 0,-16 8 0 15,-12 0-1-15,-7 7 0 16,-8 1-2-16,-3 2 2 16,0 0 6-16,0 2-3 15,0 9 2-15,0 3-4 16,0 9-3-16,-1 4 5 15,-6 9-2-15,2 5-1 0,-2 10 0 16,-3 8-1-16,-2 9 3 16,-3 5-1-16,-2 9 3 15,3 4 2-15,1 1 3 16,4 1-3-16,4-2-4 16,0 4 2-16,5-2-1 15,0-6-1-15,0 0-2 0,5-6 0 16,-1-2 1-16,-3-7-2 15,3-6 2-15,-2-4 1 16,-1-5-3-16,1-4 3 16,1-2-2-16,0-4 3 0,3-1-4 15,-3-2 2-15,4-2 1 16,-2-1-3-16,-1-2-21 16,-4-4-23-16,0-9-96 15,-13-10-131-15</inkml:trace>
  <inkml:trace contextRef="#ctx0" brushRef="#br0" timeOffset="18971.95">25716 16644 402 0,'0'3'4'0,"1"-3"-13"16,8 0 18-16,2 2-7 16,2 0-1-16,1-2 4 0,0 0 5 15,6 0 6-15,6 0 3 16,6-6 4-16,9-6 0 15,11-10-2-15,15-3-7 16,13-10-3-16,18-4 7 0,12-11-3 16,16-2-2-16,5-3-2 15,8-3-4-15,-2 3-3 16,-1 1-2-16,-5 4 1 16,-8 6 0-16,-4 2-3 15,-7 6 4-15,-7 1 2 16,-6 8-3-16,-9-2 4 0,-6 4-5 15,-10 3 0-15,-8 3-1 16,-12 3-2-16,-10-1 0 16,-14 5-2-16,-11-2-9 15,-10 3-15-15,-9-3-35 16,-12 1-52-16,-17-3-200 0</inkml:trace>
  <inkml:trace contextRef="#ctx0" brushRef="#br0" timeOffset="19784.41">26021 15593 481 0,'0'4'4'16,"0"3"-4"-16,2 3-4 15,3 7 4-15,2 6 3 16,-1 7 1-16,3 4 5 16,1 5 3-16,2 4-1 0,-2 3 0 15,0 2-1-15,2-1-4 16,0 1 2-16,-5-6-7 15,3 0 2-15,-5-7-1 16,-2-5-2-16,1-6 0 16,-2-6 1-16,-2-10 1 15,0-6 0-15,-2-2 8 0,-9-21 11 16,-4-8-10-16,2-11-12 16,-2-12 1-16,1-7-3 15,1-7 1-15,4-2 1 16,2 2 6-16,2 6-9 15,0 4 2-15,2 6 1 0,3 9 3 16,-2 6-3-16,2 6 3 16,0 2 0-16,0 6 5 15,4 0 0-15,7 4-1 16,-1 3-2-16,7 0-3 0,2 9 2 16,3 3-3-16,2 2 1 15,1 16-3-15,-3 12 4 16,2 8 0-16,-2 7-1 15,-1 3 1-15,-1 0 1 16,0 1 1-16,-3-4-1 16,3-4-3-16,-1 0 1 15,0-3-1-15,-2-4 1 0,-4-5 0 16,1-2-1-16,-4-7 0 16,-1-6-7-16,-4-1-14 15,-1-4-8-15,-4-5-22 16,0-2-30-16,-16 0-36 15,-10-4-157-15</inkml:trace>
  <inkml:trace contextRef="#ctx0" brushRef="#br0" timeOffset="19956.29">26001 16052 421 0,'-7'3'6'15,"7"-3"16"-15,0-5-13 16,9-8-2-16,9-5 5 15,4-5 14-15,8-1 2 16,4-9-8-16,6 1-5 0,4-2-13 16,0 0-11-16,0 0-45 15,-4 1-86-15</inkml:trace>
  <inkml:trace contextRef="#ctx0" brushRef="#br0" timeOffset="20221.86">26423 15554 503 0,'-7'0'10'16,"2"0"-6"-16,2 0 7 15,3 5-11-15,0 8-2 0,3 8 9 16,0 2 5-16,6 8 10 16,-2 4-10-16,3 5-5 15,2 0-1-15,2 9-4 16,2-1-1-16,2 4 0 15,-3-2 0-15,3-3 1 16,-4-3-1-16,-2-3-2 16,0-9 1-16,-6-7-1 0,-2-12-42 15,-4-4 19-15,0-9-47 16,-10-20-41-16</inkml:trace>
  <inkml:trace contextRef="#ctx0" brushRef="#br0" timeOffset="20503.1">26249 15636 452 0,'-7'-20'4'0,"3"-3"0"0,4 0-1 16,5-2 1-16,14 2-2 16,3 1 9-16,5 3 4 15,6 10-3-15,7 5-7 16,-3 4-1-16,3 16-3 15,-3 9 2-15,-5 7-3 0,-5 4 2 16,-7 3 7-16,-3 4 0 16,-8-2-2-16,-4 0-3 15,-3 0 2-15,-2 0-5 16,0-2 0-16,-5-3-2 16,-2-8-29-16,-1-4-49 15,-1-12-125-15</inkml:trace>
  <inkml:trace contextRef="#ctx0" brushRef="#br0" timeOffset="21237.43">26630 15616 282 0,'10'-12'24'15,"-1"-1"26"-15,-1 3 9 16,-1 2-18-16,0 3-11 16,-2 3-6-16,2 2-6 0,3 7-10 15,-3 11-7-15,5 7 11 16,1 8 1-16,-1 5 2 16,3 4-3-16,-1 1-5 15,-1 3 1-15,1-5-3 16,-4 0-1-16,0-5-2 15,-3-6-1-15,-4-9-1 16,1-6-13-16,-4-5-7 0,0-10-7 16,-7 0-4-16,-8-11 19 15,-2-9 8-15,-5-6 1 16,-3-7 2-16,-2-9 2 16,2-1 1-16,2-3 1 15,2-4 1-15,6 2 0 0,3 0 0 16,9 3-5-16,-1 2 5 15,4 4-1-15,0 3 2 16,0 4 2-16,7 7 4 16,5 0 4-16,0 6 0 0,6 4-1 15,0 5-6-15,4 6-2 16,-1 4-5-16,2 4-4 16,-3 13 2-16,-1 9 0 15,-4 6 1-15,0 2 1 16,-5 5 1-16,1-2 0 15,-6-1 1-15,0-4 0 0,-5-4-2 16,0-3 0-16,-2-6 1 16,-6-6 1-16,-3 4 0 15,3-6-3-15,-4 1-9 16,4-2-40-16,2 0-23 16,6-9-64-16</inkml:trace>
  <inkml:trace contextRef="#ctx0" brushRef="#br0" timeOffset="21961.1">27154 15926 316 0,'-5'0'52'0,"-3"0"-6"0,1 0-17 15,0-4-3-15,0-7 1 16,-1-6 5-16,3-5-1 16,0-9-16-16,3-6-3 15,2-10-2-15,0-5-6 16,-2-8-1-16,1-4-4 0,-1-2 0 16,-3 3-5-16,-5 10-1 15,0 10 6-15,-7 12 0 16,5 12 10-16,-2 13 4 15,1 6 0-15,2 4-10 16,4 17-2-16,3 10 1 0,4 6 0 16,6 8-2-16,8 6 1 15,8 3-2-15,5-4 2 16,2-2-2-16,5-8 1 16,0-9-2-16,3-11 2 15,-1-13-2-15,-2-7 0 0,2-5 2 16,-3-15 1-16,-9-5 0 15,-5-3-3-15,-9-8 4 16,-6-2 1-16,-4 3-2 16,-4-2 2-16,-8 6-3 15,-3 4 1-15,3 11 1 16,1 9 6-16,0 7-3 0,4 4-3 16,4 12-4-16,3 7 1 15,0 9 1-15,5 0 0 16,10 0 0-16,2 0-1 15,3-5 1-15,4-9 0 0,-2-6 0 16,4-8-3-16,-6-4-5 16,-3-5 5-16,-4-13-1 15,-6-7-1-15,-7-4 7 16,0-1 0-16,0 2 1 16,-10 1-2-16,-2 4 4 15,0 8 7-15,2 6 8 0,2 7-3 16,3 2-2-16,3 10-12 15,2 7-3-15,2 5 1 16,8-1-2-16,7 1 2 16,3-1-3-16,2-7-26 15,-3-3-29-15,1-11-73 16,-10-2-178-16</inkml:trace>
  <inkml:trace contextRef="#ctx0" brushRef="#br0" timeOffset="22101.73">27384 15266 513 0,'-14'-3'7'0,"2"1"5"16,7 2 2-16,5 2-20 15,0 6-34-15,7 2-31 16,11-2-142-16</inkml:trace>
  <inkml:trace contextRef="#ctx0" brushRef="#br0" timeOffset="22632.94">27815 15339 590 0,'-13'-3'6'0,"-5"-10"-2"16,4 6-3-16,-3 0 2 0,2 6-1 16,0 1-2-16,4 5-1 15,-2 11-1-15,6 7-1 16,0 6 2-16,4-1-1 15,1 4 3-15,2-5-3 16,2-7 1-16,7-4-5 16,4-9-20-16,-1-7 9 0,0-4 14 15,-2-14 6-15,-1-5 6 16,-8-2-3-16,1-1-3 16,-2 2 0-16,0 5 11 15,-5 5 5-15,-2 3-3 0,3 9 3 16,0 2-9-16,4 4-14 15,0 8 6-15,0 2-5 16,2 4 4-16,7-4-1 16,5 1 0-16,3-8-1 15,0-7-7-15,2 0-2 16,-1-16 6-16,-2-9 4 0,-4-7-3 16,-3-6 1-16,-5-5 0 15,-4-1 2-15,0-3-1 16,-4 4 1-16,-4 10-1 15,-2 4 4-15,3 9 10 16,0 13 7-16,2 7-1 16,2 0-8-16,1 14-12 0,2 9-2 15,0 4 3-15,5 4 1 16,5 3-2-16,6 0-1 16,2-4-29-16,1-5-38 15,-2-9-29-15,-4-7-177 0</inkml:trace>
  <inkml:trace contextRef="#ctx0" brushRef="#br0" timeOffset="22929.79">27877 15229 429 0,'-3'-2'83'0,"1"1"-46"16,2-4-23-16,2 2-14 16,7-2-1-16,0-4 4 15,7-6 0-15,-1 0-5 16,-3-8-36-16,0-1-26 15,-2-1 27-15,-7-3 30 16,-3 1 11-16,0 4 18 0,0 3 16 16,0 4 6-16,0 5 6 15,0 8-11-15,0 3-10 16,0 0-17-16,0 5-15 16,0 10 1-16,5 6 5 0,2 2-2 15,1 0 0-15,-1 4 2 16,0-4-8-16,0-1-22 15,-2-6-29-15,-3-9-44 16,-2-5-127-16</inkml:trace>
  <inkml:trace contextRef="#ctx0" brushRef="#br0" timeOffset="23070.4">27836 14879 525 0,'0'-3'28'15,"0"3"-5"-15,0 0-23 16,4 0 1-16,8 1-6 0,3 3-56 16,2-2-68-16</inkml:trace>
  <inkml:trace contextRef="#ctx0" brushRef="#br0" timeOffset="23382.88">28055 14869 558 0,'-10'-5'5'0,"-3"3"8"16,2 2-5-16,1 0-9 16,-3 14 2-16,2 2-1 15,6 4-2-15,3 1 4 0,2 0-5 16,0-1 3-16,9-8-2 16,7-3-7-16,2-9-4 15,4 0 3-15,0-16 13 16,0-5 5-16,0-11-2 15,-8 0 1-15,-2 0-1 0,-11 2 3 16,-1 5 5-16,-1 7 11 16,-14 5-4-16,-1 9-7 15,-1 4-8-15,-1 5-4 16,2 10-2-16,1 7 0 16,5 0-18-16,5-2-36 0,5-6-37 15,2-1-176-15</inkml:trace>
  <inkml:trace contextRef="#ctx0" brushRef="#br0" timeOffset="24273.43">28249 15013 204 0,'0'2'7'0,"0"-2"22"16,0 0-7-16,-2 1-11 15,-3-1 3-15,3 0 6 16,1 0-2-16,-3 0 2 15,2 0 12-15,1 0-8 0,-1 0 4 16,0 0-9-16,2 0-4 16,0-1-7-16,0-3-3 15,4 1-5-15,4-1 1 16,9-3 3-16,-1 0 1 16,5-2-3-16,6-2-1 15,4-1 2-15,6-2 1 16,4-6 5-16,10 2 1 0,3-5 1 15,5-4-1-15,6 0-3 16,7-5 6-16,1-3 2 16,5-5 1-16,3 1-1 15,2 0-1-15,4-4-2 0,1 0-1 16,0 3-5-16,2-2-3 16,-3 3-2-16,-4 5-1 15,-12 2 1-15,-5 4-2 16,-16 4 2-16,-13 6 0 15,-10 4 0-15,-10 2 11 16,-2 3 15-16,-3 0-3 0,-2 2-5 16,-1 1-8-16,4 3-8 15,-4-1-3-15,-2 4 1 16,-4 0-2-16,2 0 0 16,-5 0-8-16,0 0-16 15,0 9-5-15,0 0-8 0,0 0-42 16,1-5-46-16</inkml:trace>
  <inkml:trace contextRef="#ctx0" brushRef="#br0" timeOffset="24523.43">30293 13980 327 0,'-27'-23'-118'0,"3"-2"-27"0</inkml:trace>
  <inkml:trace contextRef="#ctx0" brushRef="#br0" timeOffset="24945.3">30039 13504 391 0,'2'-18'7'0,"-2"4"31"15,0 4 8-15,0 4-7 16,0 1-4-16,0 5-14 16,0 0-9-16,0 7-13 15,0 7 2-15,4 5-1 16,0 8 3-16,3 9-1 16,1 8 3-16,-1 3-1 15,3 6 2-15,2 7 1 0,-3 0 2 16,2 6-2-16,2-2-4 15,0 2 3-15,-1 0 2 16,0 0-2-16,3 2 2 16,-1 2 5-16,2 1-1 0,-2 4-3 15,1 2 3-15,1-1-4 16,-1 1-2-16,-1 0-3 16,-1-7-2-16,-1-8 1 15,0-7-2-15,1-13 1 16,-2-11 0-16,-2-9-2 0,4-12 0 15,-5-10-4-15,4-3-23 16,-2-21-15-16,-1-13-39 16,-4-18-101-16</inkml:trace>
  <inkml:trace contextRef="#ctx0" brushRef="#br0" timeOffset="26003.64">30007 13576 279 0,'-14'8'3'16,"1"-1"-1"-16,2 4-1 16,4-2 2-16,2 2 4 0,0-4 15 15,-1 0 3-15,4 0-8 16,2-2 3-16,0 1-3 16,0-2 0-16,0-1-5 15,13-1-5-15,1 0 5 16,8-2-1-16,7 0-1 0,7-7 4 15,6-4 3-15,9-6 1 16,6-4 2-16,10-4-7 16,4-1 4-16,5-6-6 0,3 2 1 15,2-5 0-15,0 0-6 16,-3 1-5-16,5-4 2 16,2-1-3-16,5-2 4 15,5-5 6-15,0 0-4 0,5-3-2 16,6 3-3-1,-5 3 0-15,-1 4 0 16,-6 3 0-16,-4 4-2 16,-15 5-6-16,-11 2-3 0,-6 2 6 15,-13 4 4-15,-6 1 0 16,-3 0 0-16,-7 4 0 16,0-1 0-16,-2 3 1 15,-2 3-1-15,-4-2 0 0,-3 6 1 16,-3-1-1-16,-6 4 0 15,-6-1 0-15,1 3 0 16,-4 0-2-16,0 0 2 16,0 0-2-16,0 0 2 15,0 0 1-15,0 0 1 16,0 2 1-16,2 1-2 0,1 3-1 16,1-3 1-16,-1 4-1 15,3-1 1-15,0-1 0 16,-1 0-2-16,0 1 2 15,-2 1 0-15,3-2-2 16,-2 1 2-16,0 1-1 0,-3-4 0 16,3 3 1-16,1-1 1 15,-2 2-2-15,1 1 0 16,4 2 1-16,-1 4 2 16,0 4 1-16,1 8-2 15,2 2 2-15,-1 2-1 0,0 6-2 16,1 3 0-16,0 2 0 15,-3 5 1-15,3 7 0 16,1 0 0-16,2 5 0 16,2 5 1-16,0 3-1 15,0 3 0-15,-1 5 0 0,1-3-2 16,-1 2 2-16,-2-3 0 16,1-1 1-16,-3-3 0 15,-1-3 3-15,1-3-1 16,-3-1 3-16,0-4-1 15,1-1 0-15,4-4-1 16,-5 0-2-16,2 2-3 0,4-8 1 16,-6 1-2-16,0-2 1 15,2-6 0-15,-4-1-2 16,-1-2-4-16,-4-6-36 16,0-1 12-16,0-4-46 15,-9-7-8-15,-14-5-20 0,-13-6-180 16</inkml:trace>
  <inkml:trace contextRef="#ctx0" brushRef="#br0" timeOffset="27003.58">30178 14897 392 0,'-7'0'6'16,"1"0"10"-16,4 0 13 15,2 0-15-15,0 1-12 16,0 5-1-16,4 5 1 16,0 5 3-16,-1 7 4 15,-1 6 5-15,-2 7 0 0,0 4 3 16,0 5-5-16,0-2-5 15,0 1 0-15,0-1-5 16,4-4-2-16,3-3 1 16,4 2 0-16,-1-6 0 0,1 0-1 15,0-5 0-15,-2-6 1 16,3-1 2-16,-2-2 2 16,0-6-1-16,4-1 1 15,-1-2 0-15,3-6-3 16,2 1 1-16,2-3 0 15,3-1 0-15,1 0-1 0,1 0-2 16,-1-1 1-16,0-6-1 16,5-2-1-16,6-4 1 15,2-1-1-15,6-2 3 16,4-4-1-16,6 1 1 16,3-1-4-16,5-5 6 0,7-2-4 15,8-1 2-15,2-2 7 16,7-3 0-16,5-1-1 15,3 1-3-15,4-1-3 16,-2-1 1-16,2 7-2 0,-1 3-1 16,-1 2 0-16,-7 5 0 15,-9 2 2-15,-1 2-2 16,-5 0-1-16,-5-1 3 16,2 3 2-16,-1-4 5 15,6 0-4-15,6-6 2 16,2 3-1-16,0-3-1 15,-5 3-3-15,-8 3 1 0,-11 1-3 16,-8 2 0-16,-16 9 2 16,-12-1-4-16,-3 0 2 15,-8 1 1-15,-5 4 0 16,-4-1-2-16,-3 1 2 16,0-3-2-16,0 1-8 0,-3-4-25 15,-9-3-40-15,-9-3-122 16</inkml:trace>
  <inkml:trace contextRef="#ctx0" brushRef="#br0" timeOffset="27706.65">30607 13948 309 0,'-2'-3'8'0,"2"-1"8"16,-3 4 29-16,3 0-26 15,0 2-12-15,-2 7 10 0,0 7 3 16,0 0-1-16,2 5-1 16,0 6-1-16,0 2 1 15,0 5 0-15,4 3-4 16,1 4 7-16,2 0 0 16,0 2-3-16,0 1-4 15,1 3-6-15,3-4-2 0,-1-1-1 16,1 0-3-16,3-2 3 15,3-2-3-15,-3-4-2 16,3-2 0-16,-5-3 1 16,1-7-26-16,-3-6-23 15,-4-13-35-15,-3-3-28 0,-3-19-146 16</inkml:trace>
  <inkml:trace contextRef="#ctx0" brushRef="#br0" timeOffset="28319.34">30562 14132 312 0,'-5'0'13'16,"-1"0"23"-16,3 0-17 15,1 0-7-15,-3-3 4 0,1-1-5 16,-2-2-1-16,3 3-5 16,-1-2 6-16,1-1 6 15,-1-4-2-15,3-1-1 0,-1 0-5 16,2-3-3-16,0 2-1 15,0-1 3-15,0 2-1 16,2 2-3-16,3 2-2 16,2 0 1-16,6 2 0 0,-1 1 1 15,6 0-2-15,5 4-1 16,4 0-1-16,5 0 2 16,10 8-2-16,3 4 1 15,5 4 3-15,4 6 2 16,-2 2-2-16,2 3 2 15,-8 4-4-15,-4 1-3 0,-10 0 4 16,-8 3-3-16,-10 2 1 16,-9 1 6-16,-5 2-3 15,-7-1 4-15,-13 2 4 16,-6-2 2-16,-5-1-2 0,-4-3 1 16,-2 3-8-16,-4-2 0 15,-3-1-2-15,0-1-3 16,-3 0 4-16,4-4-4 15,4-5 0-15,5-4-2 16,10-10-9-16,12-6-12 0,12-5-22 16,5-12-72-16,22-14-91 15</inkml:trace>
  <inkml:trace contextRef="#ctx0" brushRef="#br0" timeOffset="28725.56">31178 14041 0 0,'-4'-14'354'0,"1"-2"-345"16,-3 3 26-16,3 2-13 15,1 3-2-15,-1 2-4 16,-1 4-5-16,4 2 1 0,0 2-4 16,0 12-6-16,2 10 2 15,8 4 13-15,1 6 6 16,6 2 3-16,-2 5 1 16,4-4-9-16,-4 2-4 15,0-2-8-15,-3-2-1 0,1-1-6 16,-2-3 3-16,-1-8-1 15,-2-4 0-15,-4-5-1 16,-1-3-23-16,-3-8-18 16,0-3-14-16,0-3 29 15,-5-14-48-15,-6-9-85 16,-7-4-39-16</inkml:trace>
  <inkml:trace contextRef="#ctx0" brushRef="#br0" timeOffset="29334.9">31131 14086 333 0,'-11'-33'10'0,"4"3"12"16,2 0 19-16,5 1-8 0,0 2-10 16,9 3-8-16,0 1-8 15,3 1-4-15,2 4 1 16,-1 4 5-16,3 0 2 16,4 5 0-16,0 3 3 0,6 2-3 15,2 4-7-15,3 0 1 16,0 12-3-16,1 9 1 15,-6 2-3-15,-3 8 0 16,-8 1 0-16,-11 5 0 16,-4 4 1-16,-15-2 3 15,-8 2 2-15,-5-7 0 16,-1 0-2-16,3-9-1 0,5-7 1 16,5-6 1-16,3-4-2 15,6-5 1-15,3-3 0 16,1 0-2-16,1-3-2 15,2-5-1-15,0 0-4 0,5-3 4 16,4 2 3-16,2-3-2 16,2-1-1-16,2 4 2 15,0 0-2-15,-1 4 2 16,3 1-2-16,-2 4 0 16,2 0 0-16,-1 4 1 15,4 5-1-15,2 1 2 0,-3 3-2 16,-1 5 2-16,4-4-1 15,-5 6 0-15,2 1 0 16,-9-3 0-16,1 3-1 16,-7-3 1-16,-2 2 1 15,-2-1-1-15,-2-1 2 0,-11 2-1 16,-3-3 1-16,-7 3 4 16,-3 0 0-16,-3-2-1 15,1-2 1-15,-3 2 0 16,1-6 2-16,-3 2 0 15,5-5-3-15,-3 2-2 0,8-2-3 16,2-2 3-16,2-2-5 16,10 1-4-16,4-6-35 15,5 0-68-15,9-6-144 16</inkml:trace>
  <inkml:trace contextRef="#ctx0" brushRef="#br0" timeOffset="30603.03">31145 16405 221 0,'-17'0'2'0,"-3"0"-1"0,4 0 3 15,-2 0-3-15,1 0 1 16,3-4 2-16,0 0 28 16,1 1 7-16,1-1 11 15,2 2-10-15,3 2 3 0,2 0-13 16,0 2-3-16,3 9-13 15,-1 7-9-15,3 5 8 16,0 4 4-16,0 8-1 16,0 5-4-16,9 2-2 15,-1 8-1-15,5 6-1 16,3 1 2-16,2 7-3 16,-2-2 0-16,-1 1-1 0,2-1-2 15,-4-4 3-15,-2-7 3 16,-1-2-6-16,-2-7-1 15,-3-1-1-15,-3-5-2 16,0 3 1-16,-2-3 0 16,0-1-2-16,0-2-7 0,0 1-7 15,0-8-10-15,5-12-29 16,2-14-37-16,3-12-113 16</inkml:trace>
  <inkml:trace contextRef="#ctx0" brushRef="#br0" timeOffset="31399.85">30947 16510 286 0,'-7'0'-5'16,"0"0"6"-16,2 0 2 15,3-4-3-15,2-1-20 16,0-1-50-16,0 1-16 16,0-1 2-16,0 5 65 0,0-1 85 15,0 2 34-15,0 0-25 16,0 0-9-16,0 0-10 15,0 0-18-15,0 0-3 16,0 0-12-16,0 0-8 16,0 0 2-16,4 0-4 15,1 2-9-15,1 2-3 0,0-1 1 16,-5 1-1-16,4-1-1 16,-1 1 2-16,3-4-2 15,4 0 2-15,3 1 11 16,3-1 3-16,8-7 3 15,7-4-9-15,8-3-2 16,4-2 3-16,7-4-1 0,5-2 3 16,5-6-7-16,3 0-4 15,4-4-2-15,5 2 1 16,5-9 1-16,9 1-1 16,2-4-2-16,5 1 1 0,1 1 3 15,5 1-2-15,-1 2 0 16,0 2 4-16,-5 6-3 15,1 1 4-15,-2 3-3 16,-8 2-2-16,-5 6-1 16,-10 2 2-16,-8 3-2 0,-7 1 3 15,-8 4-6-15,-12 3 3 16,-6 1-1-16,-10 3 2 16,-5 0-1-16,-6-2 0 15,-4 2 0-15,-3 0-1 16,-1 0 2-16,0 0-2 15,0 0 0-15,0 0 0 16,0 0-3-16,0 0-1 0,0 0 5 16,0 0 0-16,0 0 1 15,0 0-2-15,0 0 2 16,0 0 0-16,0 0 0 0,0 0-2 16,2 0 1-16,0 2-8 15,1 5-13-15,0 0-33 16,-3 4-54-16,0 1-192 15</inkml:trace>
  <inkml:trace contextRef="#ctx0" brushRef="#br0" timeOffset="32245.75">31153 17254 127 0,'2'0'133'0,"-2"0"-63"16,0 0-25-16,2 0-18 16,-2 0-6-16,0 0 3 0,2 0 7 15,-2 0 2-15,1 0-10 16,1 0-16-16,1 4-5 15,-1 5-1-15,2 6 4 16,-1 7 11-16,-3 3-1 16,0 7 2-16,0 5-2 15,0 1-4-15,0 6-3 0,0 0 0 16,0 6-3-16,0 0-2 16,0 6 0-16,0 2-3 15,4 3 2-15,-1 0 0 16,2-2-1-16,-2-4 2 0,2-5-3 15,2-7 5-15,-2-6-4 16,3-4 0-16,-2-5-1 16,2-6 1-16,3-5-2 15,2-8-2-15,4-3-18 16,7-6-20-16,6-15-40 0,3-20-123 16</inkml:trace>
  <inkml:trace contextRef="#ctx0" brushRef="#br0" timeOffset="32823.82">32778 16137 445 0,'0'0'1'16,"13"-21"-2"-16,-1 3-15 15,-7 14 1-15,-3 3 3 16,0 1 3-16,4 0 4 0,-4-2 6 16,3 0 0-16,2-3 5 15,1 4 10-15,2-2 3 16,-5-1-1-16,4 3-2 15,-2-1 3-15,-1 1-2 16,-1 1-2-16,2 0 4 0,2 0-3 16,-2 3 2-16,4 6-4 15,0 7 2-15,-1 6-7 16,3 8-2-16,-2 12 0 16,-3 8-1-16,-3 12-1 15,-2 7 3-15,1 7-1 16,-4 4 5-16,0-4 1 0,3 0-7 15,3-7 0-15,-1-3-2 16,3-7 0-16,2-5-3 16,1 1-1-16,-8-1 2 15,2-1-3-15,-4 2 3 0,-1 1-2 16,0-1 8-16,0 5-1 16,6 0-3-16,2 1-1 15,-1-5-2-15,1-3 0 16,-1-6 0-16,-3-10-7 15,-1-8-14-15,-3-6-12 16,0-14-7-16,-5-7-76 16,-14-4-139-16</inkml:trace>
  <inkml:trace contextRef="#ctx0" brushRef="#br0" timeOffset="33401.96">31086 18449 409 0,'-2'7'1'15,"2"-7"-1"-15,0 2-4 16,8-2 5-16,4 0-1 16,7 0 9-16,3-2 4 15,5-9-4-15,6-3 3 0,9-2 0 16,6-8 6-16,9-2 8 16,11-3-4-16,5-6-1 15,5-5 1-15,9-2-4 16,2-5 3-16,5-3-4 15,3 0 1-15,3-2 1 16,5 4-10-16,-3 0-2 0,-4 5-4 16,1 2-2-16,-8 6 1 15,-4 3-2-15,-10 1 0 16,-9 5 2-16,-8 4-2 16,-11-2 1-16,-7 9-4 0,-9 1-15 15,-8 1-15-15,-6-3-24 16,-14-4-59-16,-5-6-249 15</inkml:trace>
  <inkml:trace contextRef="#ctx0" brushRef="#br0" timeOffset="33917.51">31697 16847 463 0,'0'4'4'0,"0"1"-3"15,0 2-1-15,0 5 0 16,0 4 0-16,0 11 1 0,0 2 2 15,3 10 7-15,7 4 13 16,-1 7 8-16,3 1 6 16,-1 1-13-16,1 2-6 15,2-4-6-15,-1-2-4 16,1 2-2-16,-1-4-1 0,-2-3-3 16,-2 0-1-16,-1-1-1 15,-3-6-1-15,-4-4-23 16,1-7-28-16,-2-10-33 15,0-15-66-15</inkml:trace>
  <inkml:trace contextRef="#ctx0" brushRef="#br0" timeOffset="34326.85">31702 16911 415 0,'-10'-16'-6'0,"-1"-2"9"16,6 2 7-16,0-2-3 0,5 0-3 15,0-1-1-15,2 1 0 16,6 2 3-16,4-2 6 16,7 4 1-16,1 3 5 15,9 2-3-15,12 8-5 16,5 1 0-16,8 8 0 0,-2 12 3 15,1 12-4-15,-6 6-3 16,-7 6-6-16,-15 3 0 16,-11 3 0-16,-6 0 1 15,-8-4 6-15,-5-2 9 16,-8-2 1-16,-6-3-2 0,-3-6 0 16,-6 2-4-16,-2-5-5 15,-6 2-3-15,-2 0-1 16,-3 4 0-16,2-1-1 15,3 2-1-15,5 0-10 16,11-7-9-16,6-9-29 16,10-20-73-16,4-15-196 0</inkml:trace>
  <inkml:trace contextRef="#ctx0" brushRef="#br0" timeOffset="34639.37">32277 16713 418 0,'-2'0'1'16,"-1"0"5"-16,3 0-1 15,1 0 2-15,8 9 3 16,3 5 9-16,1 6 2 15,1 9-6-15,3 4 1 16,0 5 1-16,-5 3 5 16,0 2 3-16,1 0-6 0,-1-1-6 15,-3 1-6-15,1-2-5 16,-3-2 0-16,0-7-2 16,-2-3 0-16,-1-6-22 15,0-8-26-15,-4-14-43 0,-2-1-122 16</inkml:trace>
  <inkml:trace contextRef="#ctx0" brushRef="#br0" timeOffset="35170.56">32257 16759 430 0,'-7'-19'37'15,"2"1"-31"-15,3 0 16 16,2 2-6-16,7-2-13 15,9 2-2-15,7-2-1 16,9 1 2-16,3 2 9 0,5 8-6 16,-5 7 9-16,3 2-9 15,-8 18-4-15,-6 6-2 16,-7 8 1-16,-10 6-6 16,-7 0 4-16,-7 3 2 15,-10-2 4-15,-3 1-2 0,-4-4 1 16,2-5 3-16,2-8 0 15,7-6 0-15,2-4-1 16,6-7-1-16,3-4-2 16,2-4-1-16,2 0-2 15,9 0 3-15,1 0 2 0,5 0 0 16,-1-2-4-16,2 0 2 16,-1 2-2-16,2 0 0 15,-4 0 0-15,5 10-2 16,1 0 0-16,-2 5 2 15,1 0-2-15,-2 5 1 16,-2 2 2-16,-6-1-3 0,-2 1 1 16,-4-1 0-16,-4-2 2 15,0 3-2-15,-10-2 2 16,-6-2 10-16,-4-1 1 16,-7 0-2-16,-5-1-1 15,-2-5-1-15,-5-3 1 0,-4-6-5 16,-2-2-2-16,2-12-25 15,-3-18-82-15</inkml:trace>
  <inkml:trace contextRef="#ctx0" brushRef="#br0" timeOffset="36279.92">31542 13496 297 0,'0'-12'15'0,"0"4"22"15,-5-2-17-15,2-2-1 16,-1-2-1-16,1 0 5 0,1-4-1 16,0 0-1-16,-2-3-3 15,-3 2-3-15,0-1 5 16,-4 8-2-16,0 2 0 16,-5 5 1-16,0 5-5 15,-2 5-9-15,2 9-4 16,0 8 1-16,5 3 0 0,4 2-2 15,5-2 0-15,2-2-1 16,9-1 0-16,9-2-1 16,6-4 1-16,2-3-2 15,2-4 3-15,6-3 0 16,0 0-1-16,-4 1 2 16,-2 1-1-16,-3-1 0 0,-1 3 0 15,-7 2-1-15,-5 5 1 16,-7-1 1-16,-3 1-3 15,-2 3 3-15,-7 2 1 16,-10 1 2-16,0-2 6 0,-5-3-1 16,-2-2 0-16,4-1 2 15,-2-8 2-15,-2-2-6 16,5-2-5-16,2-3 0 16,3 0-5-16,5-1-30 15,7-8-32-15,2-3-57 0,10-3-129 16</inkml:trace>
  <inkml:trace contextRef="#ctx0" brushRef="#br0" timeOffset="36826.77">31848 13329 371 0,'0'-1'3'15,"-6"-8"7"-15,-2 9 12 0,-4 0 6 16,-2 9-6-16,0 5-9 16,0 6 2-16,-1 2 1 15,8 2 5-15,3 1-6 16,4-2-2-16,4-2-5 16,11-1-3-16,9-6-6 15,3-3 1-15,4-7 2 0,3-4 1 16,2 0 0-16,0-11-1 15,-9-4 1-15,0-8-2 16,-23-2 2-16,11-1 0 16,-15-3 0-16,-7 0-1 15,-14-5-1-15,-8 8 0 0,-2-2-1 16,-5 12-1-16,2 3 0 16,0 9 1-16,7 4 0 15,0 4-1-15,8 10 0 16,8 4 2-16,4 3-3 0,7 3 2 15,3-1-1-15,12-2-4 16,10 1 2-16,3-7 2 16,8-2-1-16,1-5 1 15,-1 2-1-15,-4-4 1 16,-3 0 2-16,-6 3-1 16,-7 2-1-16,-14 1 0 0,13 4 1 15,-12-4-1-15,-1 3 0 16,-2-1 3-16,0-1-1 15,0-5-1-15,1-2-36 16,-1-6-25-16,0 0-34 16,0-9-105-16</inkml:trace>
  <inkml:trace contextRef="#ctx0" brushRef="#br0" timeOffset="37126.63">31985 13171 441 0,'8'-11'12'16,"3"4"7"-16,5 0 2 16,5 3-3-16,3 4-6 31,-1 4 3-31,1 10-7 0,-3 8-7 16,1 4 0-16,-7 6-1 15,-5 4 2-15,-1 0 3 16,-4-2 3-16,1-4 7 15,-2-4-7-15,3-4 1 16,-2-6 0-16,5-5-5 0,9-6-1 16,-1-5 2-16,6 0 7 15,3-10-5-15,2-3-3 16,-3-1-3-16,-1 1 0 16,-10 3-23-16,-1 2 0 15,-13 4-28-15,-1 3-88 16</inkml:trace>
  <inkml:trace contextRef="#ctx0" brushRef="#br0" timeOffset="38251.67">31997 16370 354 0,'9'-15'6'15,"-4"-3"-2"-15,-3 1-3 16,2-1 14-16,-4 6 6 16,0-2-3-16,0 3-1 0,-2 1 3 15,-7 3 11-15,-7 4 0 16,-2 3-10-16,-3 5-1 16,-1 10-8-16,-3 7-4 15,-1 1-4-15,6 4-1 16,4-2-1-16,8-3-2 0,6-5 1 15,2-1-1-15,9-6 0 16,11-3 1-16,2-3 3 16,9 2 0-16,1-3 0 15,1-1-2-15,1 0-3 16,-7 1 3-16,-6-1-3 16,-2 2 0-16,-11 3 2 0,-2 0-2 15,-6 2 1-15,0 2 4 16,-4 2 4-16,-8 5 4 15,-6 1-6-15,-8 0-2 16,3 2 0-16,-8-1-1 0,5 0 0 16,3-2-2-16,2-4 0 15,8-1-1-15,5-5-1 16,6-2-20-16,2-6-26 16,11 0-25-16,15-13 17 15,1-8-24-15,10-8-73 0</inkml:trace>
  <inkml:trace contextRef="#ctx0" brushRef="#br0" timeOffset="38767.3">32390 16230 224 0,'0'-8'82'0,"0"1"-41"0,-9 4 8 16,0 1-11-16,-3 0-6 15,-1 0-10-15,2 2 1 16,-1 0 3-16,-1 0-4 15,-3 0 2-15,-2 9-12 16,0 7-3-16,-3 5 4 0,-1 5-3 16,6 1-4-16,1 1 1 15,8 1 0-15,6-4-5 16,1-4 0-16,1-2-2 16,12-6-1-16,3-4 0 15,3-4-1-15,5-5 2 0,-1 0 1 16,5-9 0-16,-3-6 1 15,-4-9-1-15,-5 1 0 16,-5-8 1-16,-8 1-1 16,-3 2-1-16,-7-1-2 15,-8 4 1-15,-5 7 0 16,-1 1 2-16,2 8-1 0,1 3 0 16,0 6 0-16,5 0-1 15,3 6-1-15,0 6 2 16,9 5 0-16,-1 0-2 15,2 4 2-15,8 0-1 16,6-4 0-16,6-1 0 0,4-3 0 16,3-1 0-16,-2-5 1 15,3 0-2-15,-7-1 2 16,-2-1-2-16,0 0-12 16,-5-2-15-16,-1 3-6 15,1-4-21-15,1-2-4 0,-3 0-43 16,-3-5-239-16</inkml:trace>
  <inkml:trace contextRef="#ctx0" brushRef="#br0" timeOffset="39145.68">32579 16128 471 0,'0'-3'7'0,"0"0"-1"15,0 0-1-15,2 3 2 16,1 0-3-16,4 0-4 15,0 6 0-15,4 3 0 16,-2 8 4-16,1 4 2 16,0 1 5-16,-6 3 4 15,-1 0-2-15,-1 1 3 0,0-1-2 16,1-7-1-16,1-1-9 16,3-5 0-16,7-5-4 15,6-1-1-15,3-6 1 16,8 0-1-16,-1-11 3 15,1-2 2-15,1-1-3 0,-3 3 0 16,-7 0-4-16,-8 6-1 16,-1-1 5-16,-6 3-1 15,-4 3 0-15,-3 0 4 16,0 0 6-16,0 0 0 16,0 0-7-16,0 0-2 15,0 6-11-15,0-1-21 0,5-2-38 16,7-1-31-16,-2 1-90 15</inkml:trace>
  <inkml:trace contextRef="#ctx0" brushRef="#br0" timeOffset="43473.49">26308 13189 245 0,'0'-13'23'15,"0"2"-2"-15,0 6 30 16,0 2-30-16,0 3-9 16,0 0-12-16,0 5 3 15,7 5 8-15,4 5-1 16,5 2-1-16,2 3-5 0,2-2 0 15,1 4 0-15,3-2-4 16,3 5 3-16,-2-1 0 16,2 2 2-16,-1 1 0 15,3 6 4-15,0-1 3 16,1 1 6-16,3 5-4 0,-1-2 0 16,-1-4-5-16,1 0-2 15,-2-7-5-15,-3-2 0 16,-3-5-1-16,0-4 3 15,-4-1 0-15,-3-5-1 16,0-1 1-16,-3 1 2 0,2-1 2 16,-2-2 4-16,1 0-4 15,1 1-3-15,0 1-3 16,-2-2 0-16,1 1-1 16,1-3 3-16,-4-1-5 15,1-2 2-15,-4 0-6 16,-2-7 6-16,-1-5 10 0,-1-3 8 15,-1-5-3-15,-1-1-6 16,1-2-6-16,-1-2 0 16,2 0-3-16,3-2-1 15,-4-2 0-15,1 0 1 0,2-4-1 16,0-2-1-16,-1-2 2 16,-1-5-1-16,-1 0 0 15,1-1 0-15,0 3-2 16,0 1 4-16,-1 0-2 15,0 2 1-15,0-1-1 16,1-1 0-16,0 2 1 0,-3-3 0 16,3 1-1-16,0 0 1 15,0 0 1-15,2 1-4 16,3-1 3-16,-1 5-1 16,2 2 1-16,-2 5-1 15,-2 5 2-15,1 6-3 0,-3 8 4 16,-3 0-5-16,-2 5 1 15,0 1 4-15,0 0-2 16,0 2 3-16,0 0-3 16,0 0 0-16,0 0-3 15,5 0-19-15,0 11-31 0,-5 5-40 16,-5 2-145-16</inkml:trace>
  <inkml:trace contextRef="#ctx0" brushRef="#br0" timeOffset="44410.91">26338 13276 254 0,'-5'0'10'0,"2"0"33"0,-1 0-16 15,4 0-4-15,0 0-11 16,0 0-15-16,0 0 6 15,5 2 0-15,6 7-1 16,2 1 1-16,3 5-2 16,4 1 2-16,2 3 3 0,5 3 5 15,0-1 6-15,9 4-1 16,-2 0-5-16,3 1-4 16,0 4 0-16,-1-6 1 15,-3 6-3-15,-3-4-1 16,-1-1 1-16,-7-3 3 15,0-2 1-15,-3 0 0 0,2-6 1 16,0 0-2-16,-2-2 0 16,-1-2 0-16,-2-3-4 15,-3-2-3-15,-1-1 1 16,-5-3 0-16,-1 2 3 16,-4-3 4-16,1 0 2 0,-1 0 4 15,0-4 1-15,-2-7-5 16,2-4-2-16,1-4-1 15,1-2-7-15,-1-1 1 16,1 1-2-16,0 2 2 16,1-3 0-16,2 5 0 0,0-2 2 15,0-4-2-15,4-1 1 16,2-6-1-16,0-7 0 16,4-4-2-16,3-7 2 15,-2-5-1-15,4-5-2 16,-2 0 0-16,-3 1 2 0,0 5 0 15,-5 9-1-15,-1 7 0 16,-4 10 1-16,-2 4 2 16,-1 8-5-16,-2 1 4 15,1 3-1-15,-3 2 0 16,4 1 1-16,-3 1 0 16,4-2-1-16,-2 3 1 0,4-1-2 15,0 3-1-15,5 3 1 16,0 0-16-16,0 0-32 15,-4 7-60-15,-5-5-196 16</inkml:trace>
  <inkml:trace contextRef="#ctx0" brushRef="#br0" timeOffset="50405.39">28235 15215 201 0,'-3'0'6'0,"-4"0"10"16,6-4 2-16,1-3-10 15,0 0-10-15,0-2 1 16,0-2-3-16,0 4 5 16,1-2 1-16,2 2 3 0,1 4 18 15,-4 1 5-15,0 0-10 16,1 0 1-16,-1 2-4 15,2-2-3-15,-2 0 1 16,0 0 1-16,0 2 5 16,2-1-10-16,-2-1-4 0,2-1 1 15,1-3 3-15,4-1-3 16,3 0 0-16,0-4 1 16,4-2-1-16,4 0-5 15,2 0 3-15,0-2-5 16,1 5 2-16,1-2 0 15,-1-1-1-15,3 2 1 16,-2 1 1-16,1-1 3 0,1 0 0 16,0-1 1-16,3-1-1 15,0-1 0-15,0-1-2 16,4 1-2-16,-1 0 1 0,-1 0-1 16,2 2 0-16,-4-2 0 15,-1 5-2-15,-1-1 3 16,0 1-1-16,-1 3-1 15,0-4-1-15,-5 1 3 16,4 1-3-16,-1-3 2 16,-1 0 0-16,1 1-2 0,0-3 3 15,-3 3-1-15,1-3-1 16,-2 2 2-16,0 0-1 16,2 1 1-16,-3-1 1 15,3 1 2-15,0 1-3 16,1-3 0-16,3 3-1 0,-2-2-2 15,-1 0 3-15,0 2-1 16,-1-2-1-16,1 3 0 16,-4 0 2-16,0 1-1 15,-4-2 1-15,6 2-1 16,-2-2 0-16,2-1 2 0,2 2-2 16,0-1 0-16,3 0-1 15,-2 0 1-15,-1 4 0 16,0-2-1-16,0 1 0 15,-8 3 0-15,-1 1 0 16,-3-1 0-16,-4 3 1 16,-4 0-1-16,-1 0 3 0,0 0 11 15,0-2 9-15,0 2-2 16,0 0-15-16,0-2 1 16,0 2-1-16,0 0-6 15,4 0-3-15,-1 0-7 0,4 0-29 16,-6 0-32-16,-1 0-120 15</inkml:trace>
  <inkml:trace contextRef="#ctx0" brushRef="#br0" timeOffset="53018.57">29643 13802 372 0,'-6'-2'7'0,"1"-3"3"15,0 5-2-15,1 0-1 16,-3 0-7-16,1 0 1 16,-3 0 0-16,1 5-1 15,-1-2 0-15,-3-1 6 16,4 0 7-16,-1 0 4 0,-1 2-1 15,2-2-6-15,-3 1-8 16,0 2 1-16,0 2-4 16,1 1 2-16,-3-1-1 15,1 0 0-15,-3 2 1 16,3-2-1-16,-2 2 0 0,-1 0 0 16,1 0 2-16,-1-1-2 15,3 2 0-15,0-3 0 16,4 0 1-16,1 0-1 15,2-2 0-15,-2 1 1 16,0-3-1-16,4 1 1 0,-1 1 1 16,1 1 0-16,1-1 0 15,1 0 0-15,-1 2-1 16,2-1 1-16,0 1 3 16,0-2-1-16,0 2 3 15,0 1 2-15,0 0-2 16,2 0 2-16,3 0-5 15,0 3 0-15,4-2 1 0,-3 3 0 16,1 1 2-16,0 0-2 16,0-1-3-16,-2 4 1 15,-1 0-1-15,2 2-1 0,-3-2 1 16,2 2-1-16,0 2 0 16,2-2 0-16,0 1 0 15,3 1 2-15,-1 1-1 16,0 1 2-16,2-3-1 15,-2 2 0-15,-3 1 1 16,6-2-4-16,-5 1 1 0,-2-3 0 16,2 0 1-16,1 0 0 15,-1-3-3-15,0 3 3 16,2-1 1-16,0-3 0 16,2 4 0-16,-1 1 0 15,2-1-1-15,-2 2-2 16,-3 1 2-16,3 1-2 0,-2-2 1 15,-1 0 2-15,-2 4-3 16,3-5 2-16,-2 2-1 16,-1-1-1-16,2-2 3 15,0 4-3-15,1-4 0 0,-1-2 0 16,1 6 1-16,-1 2 1 16,-1-2-2-16,3 6 1 15,-5-2 0-15,3 1-1 16,-4-2-1-16,1 1 2 15,2 0-1-15,-5-2 0 0,3 0 0 16,-4-3 0-16,2-1 0 16,-2 0 1-16,0-2-1 31,1-4 0-31,-1 2 0 0,2 0 1 16,-2 2 0-16,2 0-1 15,0-2 1-15,-2 5-1 16,3 0 0-16,-1-1 0 15,0 2 1-15,3-3-2 16,-2 4 2-16,2-1 1 0,-2-1-1 16,2-1 0-16,-1 1-1 15,3 1 0-15,-1-4 0 16,-1-1 0-16,0-1 0 16,1 2 2-16,-1-2-4 15,2 0 4-15,-1-1-2 0,1 2 1 16,2 0-1-16,-1 1 0 15,2-3-3-15,-1 3 3 16,1 0 2-16,2-2-4 16,-5 2 2-16,1-2 2 15,2 6 0-15,-5 0-3 0,2 0 3 16,-3 3-3-16,-1-2 2 16,1 2-1-16,-1-2 0 15,3 2 1-15,-2 0-1 16,-1 6 1-16,2-1-1 15,-1-2-1-15,1 2 2 16,-1-3-1-16,2 2 0 0,-3-4 1 16,1-3-2-16,-1 4 1 15,1-3 0-15,-1 0 0 16,1 2 0-16,-1 0 1 16,2 2-1-16,-2-2 0 15,-1 1 0-15,-1 0-1 0,1-2 2 16,-2 7-1-16,2-4 0 15,-2 1 0-15,2-4 0 16,-2-1 0-16,0-2 1 16,3-5-2-16,-3 0 2 15,0-5-1-15,2 2 0 0,-2 0 0 16,0 2 0-16,0 1 0 16,0 5 1-16,2-1-2 15,-1 2 1-15,3 1 0 16,-1-4 0-16,4 3 0 15,-4-4 1-15,4-3-1 0,-2 4 0 16,2-3 1-16,-2 3 0 16,0-3-1-16,-2 2 1 15,3-2-1-15,-1 2 1 16,-2-3 2-16,1-2 0 16,4 0-1-16,-3 1-1 15,2 1 0-15,0 0 0 0,-2 2-1 16,3 1 1-16,-1 0-1 15,0-3 1-15,-2-1-1 16,0 1 1-16,3 0-2 16,-1-2 2-16,0 4-1 0,6-2 0 15,-4 3 1-15,1-1-1 16,2-3-2-16,-2-3 2 16,1-4-5-16,0-6-3 15,-2 1 8-15,3-2-1 16,1 0 1-16,1-2 0 15,1-5 2-15,4-2 2 0,-1-1-4 16,0-3 1-16,5-3 0 16,-1 3 0-16,0-1 0 15,1 0 3-15,2 0-1 16,2-1 1-16,5 1-1 16,1 2-3-16,2-2 2 0,4-1-2 15,2 1-2-15,0 1 3 16,-1 3 0-16,-1-3-2 15,-3 4 1-15,-4 2 0 16,-7 0-1-16,-1 2 0 0,-10 1 0 16,-4 3 1-1,-3-1 0-15,-4 2 0 0,-3 0 2 16,0 0 6-16,0 0 4 16,0 0-8-16,0 0-20 15,-2-4 10-15,1-12-68 16,-6-14-144-16</inkml:trace>
  <inkml:trace contextRef="#ctx0" brushRef="#br0" timeOffset="53957.61">29156 13984 387 0,'-3'-11'5'16,"-2"2"7"-16,5 6-2 15,0-1-14-15,0 4 2 0,5 0-4 16,0 0-2-16,2 2 10 15,2-2-2-15,2 0-4 16,0 0 0-16,1 0 22 16,3-4-3-16,-1-1-4 15,4 3 1-15,-4-3-4 16,6 1 2-16,-2 1-1 0,3-1 2 16,3 2-6-16,-2 1-2 15,5-1 2-15,0 2-4 16,-1 0 2-16,1 0 0 15,-2-2 0-15,4 0-3 0,-2-1 4 16,2-4 1-16,0-4 3 16,1 0 9-16,1-1-6 15,-3-1 1-15,1 0-6 16,-6 1-3-16,-1 3-2 16,-4 0-1-16,-2 2 0 15,-3 2 1-15,-1 1 0 0,-3 0 0 16,0 1 1-16,0 1-1 15,-2-1 4-15,2 1-2 16,-1 0 0-16,-3 2-2 16,-2-1 3-16,1 1-4 15,-4 0 0-15,0 0 5 16,0 0 3-16,0 0 3 0,0 0-1 16,0 0-2-16,0 0-3 15,0 0-1-15,0 0-3 16,2 0-1-16,-1 0 1 15,1 0-1-15,-2 0 0 0,2 0-1 16,0 0-8-16,-1 5-28 16,1 2-21-16,-2-7-39 15,0 0-158-15</inkml:trace>
  <inkml:trace contextRef="#ctx0" brushRef="#br0" timeOffset="55193.15">28941 14940 51 0</inkml:trace>
  <inkml:trace contextRef="#ctx0" brushRef="#br0" timeOffset="56927.41">29086 15066 20 0,'4'-10'38'0,"0"2"29"15,-1 2-22-15,0-3-4 16,1 2 10-16,-1 0-4 16,3-1-13-16,-3-1-1 0,2 4-11 15,-2 0-2-15,-1 1-5 16,1 2-2-16,-3 0 0 16,2 2-5-16,2 0-1 15,-1 0 9-15,4 8 1 16,-1 8 1-16,1 5-5 0,2 6-5 15,-2 8-5-15,-2 7 0 16,1 6-5-16,-4 0 8 16,0 2-6-16,-2-2 2 15,1-3-1-15,-1-2 1 0,0-6-4 16,0-7 4-16,0-7-2 16,2-6 0-16,0-8 0 15,0-8 0-15,-1-1 0 16,5 0 12-16,3-3 11 15,0-8 1-15,5-3-10 16,2-2-5-16,4 0-4 0,0-1-3 16,0 3-2-16,-1 0 1 15,-2 3-1-15,0 0 1 16,-6 5-1-16,-2 2 0 16,-4 2 0-16,-1-2 0 15,-4 4-3-15,1 0 0 0,-1 0 4 16,3 0-1-16,2 0 1 15,6 0-2-15,-3 0-42 16,0-1-76-16</inkml:trace>
  <inkml:trace contextRef="#ctx0" brushRef="#br0" timeOffset="57614.85">29350 16125 448 0,'0'1'8'16,"2"-1"-16"-16,-1 0 9 15,5-1-3-15,-1-8 4 16,-1-6 2-16,-2-3 0 16,0-3-3-16,-2 2 3 0,0-2-1 15,-5 4 6-15,-5 3 10 16,1 4 0-16,1 7-13 16,-4 3 2-16,5 0 0 15,2 9-2-15,2 4-4 16,1 3-3-16,2-1 3 0,0 2-2 15,5-7 0-15,2 0 0 16,-2-6 0-16,-1-4-2 16,0 0 3-16,-4-4 2 15,0-8 0-15,-6-3 2 16,-5 0-5-16,-1 3-1 16,-4 6-6-16,2 3-38 0,1 3-51 15</inkml:trace>
  <inkml:trace contextRef="#ctx0" brushRef="#br0" timeOffset="58137.16">29413 16504 499 0,'0'2'19'0,"-4"-2"-16"16,3 0 2-16,1 4-6 15,0 1 1-15,1 4 0 0,6 5 4 16,2 7 3-16,1 8 1 15,0 8 10-15,0 8 5 16,2 4-9-16,-3 4-6 16,1 0-2-16,-2 1-4 15,-1-2 0-15,2 0-1 0,-1-5-1 16,4-2 1-16,-2-3-9 16,2-7-51-16,-5-8-49 15,-6-13-147-15</inkml:trace>
  <inkml:trace contextRef="#ctx0" brushRef="#br0" timeOffset="58871.49">29463 16537 348 0,'-9'-6'6'16,"-2"0"5"-16,3 0 1 16,2 0-7-16,2 0 7 15,-1 3 3-15,1 0-4 0,3-3-6 16,1-1-5-16,-2 0 4 16,2-2-4-16,0-5 1 15,0 0 0-15,0 0 2 16,7-4 3-16,1 0 2 15,4-1 4-15,2 4 18 16,8 0-6-16,-1 4-8 0,7 7-9 16,-1 4-4-16,-3 7-6 15,-2 12 2-15,-2 9 1 16,-6 5-3-16,-7 8-2 16,-7 2-6-16,-2 5 3 0,-10-3 4 15,-7-1 2-15,0-1 2 16,-1-7 4-16,5-10 2 15,-2-8-1-15,3-5-2 16,3-8 1-16,4-5 0 16,3 0 9-16,2-9-5 15,2-2-5-15,0-3-3 16,11 0 2-16,-1 2-1 0,5-3-1 16,-1 5-1-16,3 2-1 15,3 5 1-15,-1-1 0 16,3 4 1-16,0 0-2 15,2 0 2-15,-2 6-2 0,-2 3 1 16,-1 3 1-16,-4 1 0 16,-3-1-1-16,-2 2 1 15,-3 8 0-15,-4-3 1 16,1 4 6-16,-4 3-1 16,-2 0-2-16,-2 1-3 0,-6 3 3 15,-5 0-2-15,-3-1 0 16,-3 2-1-16,-4-4 0 15,-4 1-1-15,-5-3 0 16,2-2 2-16,-1 0-2 16,1-5 1-16,1-2 0 0,8-5 0 15,3-6-1-15,9-5 2 16,4 0-19-16,6-17-55 16,1-20-420-16</inkml:trace>
  <inkml:trace contextRef="#ctx0" brushRef="#br0" timeOffset="65369.6">27254 16681 166 0,'0'-4'4'0,"0"2"-3"0,0 1-1 15,-1-1 1-15,-1 0 1 16,0 1 0-16,-1-1 0 16,-1 0 7-16,0 2 2 15,2 0-3-15,0 0-5 16,1 0-2-16,-1 0-18 0,0 4-58 16</inkml:trace>
  <inkml:trace contextRef="#ctx0" brushRef="#br0" timeOffset="79280.36">27964 14583 281 0,'1'0'5'15,"-1"3"-29"-15,0-3-42 16,0 1-7-16,0 1-26 15</inkml:trace>
  <inkml:trace contextRef="#ctx0" brushRef="#br0" timeOffset="81531.76">27781 14887 133 0,'-4'-1'12'16,"1"-2"5"-16,-1 3-5 15,1 0-4-15,-2-2-1 0,3 2-4 16,1-2-2-16,-1 2-1 16,2-2 0-16,-2 1 1 15,0-1 3-15,2 0 9 16,-3 0 33-16,0 2-6 16,-1-1-11-16,-1-2-4 0,1 3-4 15,0 0-5-15,2-1-3 16,0 1-3-16,1 0 0 15,1 0-2-15,0 0-1 16,0-1-7-16,0 1-3 16,0 0 13-16,0 0-8 15,0 0-1-15,0 0 1 0,1 0 0 16,1 0 0-16,2-2 5 16,2 0 1-16,4-2 2 15,4 0-2-15,3-3-3 16,3 1 1-16,-1 0-2 15,3-1-3-15,-2 0 0 0,1 2-1 16,-3-1 1-16,0 0-1 16,2 1 1-16,2-2 0 15,-1 0 3-15,5-6 2 16,1 3-1-16,4-6 0 16,1 2 2-16,1-1-3 0,-3 1-1 15,-1 2 0-15,-4 1-2 16,-3 3-1-16,-5 2-2 15,0 2 4-15,-3 1-2 0,3-3 2 16,-3 0 0-16,4 1-1 16,0-2 4-16,5-1-2 15,0-2 3-15,1 2-1 16,3-3-1-16,0 1 1 16,-3-1-4-16,0 0 3 15,0 2-2-15,-4-2 1 0,-5 3 1 16,0 2 0-16,-3 1-3 15,1-1 1-15,-2-1 0 16,-1 0 0-16,3 2 0 16,2-4 2-16,0-2-2 15,2 2 2-15,-2-2 0 16,0 2-3-16,-1 2 1 0,-2 0-1 16,-4 0-2-16,3 3 2 15,-2 1-1-15,4-2 1 16,2-3-1-16,4-2 0 15,6 1-1-15,4-6 2 0,1 0 0 16,4-3-2-16,0 3 0 16,-5 3 2-1,-2-3-4-15,-5 7 5 0,-6 2-2 16,-1 3-3-16,-7 1 1 0,-3 0 1 16,1 0 0-16,-5 2 2 15,-1 0-1-15,0 0 1 16,0 0-1-16,0 0 0 15,0 0 1-15,0 0-1 16,0 0-1-16,0 0 3 0,0 0 0 16,0 0-1-16,0 0 0 15,0 0-1-15,0 0-1 16,0 0 0-16,0 0 0 16,0 0 0-16,0 8 3 0,0 0-19 0,0 3-25 15,7 0-12-15,-6-6-43 16,1-5-267-16</inkml:trace>
  <inkml:trace contextRef="#ctx0" brushRef="#br0" timeOffset="83498.08">30670 11415 396 0,'0'-12'10'0,"-2"1"7"16,-1 6-6-16,3 3 3 16,0 2 1-16,0 12-12 15,0 13-2-15,0 12 3 0,0 7 12 16,8 10 0-16,1 8 0 15,4 2-4-15,1 0-4 16,-1 3-1-16,1-7-3 16,0-5-1-16,-1-6-1 0,-2-11 0 15,-2-10-1-15,-3-7-15 16,-3-14-27-16,-3-7-30 16,-2-25-4-16,-11-14-162 15</inkml:trace>
  <inkml:trace contextRef="#ctx0" brushRef="#br0" timeOffset="83826.19">30616 11417 333 0,'-7'-18'9'0,"0"0"7"16,3 1-6-16,4 1-2 16,0-4-3-16,2 1 3 15,7-3-1-15,5 0 4 0,6 1 4 16,5 0 4-16,7 1-3 15,4 8 8-15,3 6-6 16,5 6-11-16,1 6-3 16,-2 17-4-16,-2 12 0 0,-5 10 1 15,-5 14 0-15,-8 7 3 16,-9 7 0-16,-9 2-2 16,-5 0 4-16,-7-6 11 15,-12-2 7-15,-6-9 1 16,-4-6-1-16,2-4-10 0,0-2-3 15,3-12-8-15,7-3-1 16,4-10-3-16,8-12-22 16,3-9-71-16,2-25-122 15</inkml:trace>
  <inkml:trace contextRef="#ctx0" brushRef="#br0" timeOffset="84546.73">31220 11007 453 0,'-4'12'12'16,"-13"5"3"-16,16 11-9 16,1 6 8-16,3 12 4 0,8 3 3 15,0 6-9-15,3-2-6 16,-1-1-2-16,-2-6-4 15,-4-8 1-15,-2-11 0 16,-1-8 0-16,0-11 1 16,-4-8 5-16,0-13 14 15,-6-14-11-15,-5-9-10 0,-3-6 2 16,-3-10-1-16,-4 2 0 16,0-2-2-16,-3 4 1 15,2 5-1-15,5 9-1 16,0 4 3-16,9 5-1 15,4 5 1-15,4-1-8 0,2 1 0 16,14-1 7-16,5-2 0 16,6-3 3-16,7 4 1 15,4 2-1-15,-4 6 0 16,1 8-3-16,-4 6 0 0,-9 11-1 16,-4 14 2-16,-9 12-2 15,-9 10 2-15,0 8 1 16,-7 0 1-16,-8 0-2 15,0-5 1-15,-2-10-1 16,3-12 0-16,7-9 1 16,2-9-2-16,1-7 2 15,4-3 0-15,0 0-3 0,1-5-4 16,9-7 3-16,2-4 1 16,8-6 3-16,6 3-3 15,0-1 2-15,2 4 0 16,5 5-3-16,-5 6 2 15,0 5 0-15,-3 0-1 0,-5 3 0 16,-4 12 1-16,-7 3-2 16,-3 7 3-16,-6 7 1 15,0 1 0-15,-14 7 9 16,-3 4 1-16,-5 3-1 0,-3 0-1 16,-1 1-5-16,-2-4-2 15,3-3-1-15,4-7-2 16,0-7-4-16,6-15-30 15,2-12-59-15,2-19-163 16</inkml:trace>
  <inkml:trace contextRef="#ctx0" brushRef="#br0" timeOffset="85175.53">31807 11049 347 0,'-12'9'-12'0,"4"-3"26"16,1-1 5-16,0-1 12 16,5-1-8-16,0-3 2 15,2 0-10-15,7 0-10 16,11-14 10-16,10-9 18 16,11-8-8-16,10-11-8 0,6-3-5 15,4 0-8-15,-5 5-3 16,-6 6-4-16,-11 7-25 15,-30 22-25-15,19-16-58 16,-26 15-103-16</inkml:trace>
  <inkml:trace contextRef="#ctx0" brushRef="#br0" timeOffset="85456.78">32013 10629 418 0,'-2'-21'0'16,"0"3"6"-16,2-2 1 16,4 0 4-16,9 5-1 15,1 0 0-15,-1 6-1 16,2 8 1-16,2 1-7 0,-3 22 1 16,1 13 4-16,-3 9 9 15,3 13 3-15,-8 7-6 16,-4 9-2-16,-3-2-6 15,0-1-3-15,-1-4 0 16,-8-9-1-16,-1-5-1 0,0-11 0 16,-1-9-21-16,-2-10-46 15,1-12-103-15</inkml:trace>
  <inkml:trace contextRef="#ctx0" brushRef="#br0" timeOffset="86753.55">31099 12111 399 0,'0'-18'14'0,"0"10"20"16,0 2 2-16,-2 4-4 15,2 2-13-15,0 0-14 16,0 14-3-16,4 9 1 0,6 6 6 15,5 12 10-15,-3 11 3 16,2 10-4-16,-4 4 0 16,0 5-2-16,-4-2-7 15,0-7-1-15,-3-5-4 16,-3-13-2-16,0-8 0 0,0-12-2 16,0-8 2-16,0-8 1 15,-6-6 1-15,-3-2 1 16,-3-10-1-16,-6-17-5 15,1-12-6-15,-5-15 3 16,2-14-8-16,2-8 1 0,5 1 2 16,4 1 7-16,4 14 2 15,3 10 1-15,2 16-1 16,0 12 0-16,0 8 0 16,0 7-1-16,6 2-4 15,4 5 2-15,3 0 3 16,8 9-1-16,1 8 1 0,5 5-1 15,3 14 3-15,-2 7 1 16,-1 8 6-16,-5 5 1 16,0 2-2-16,-4-1-6 15,2-7 0-15,-6-5-1 16,-1-11 1-16,-2-7-3 0,-2-11-5 16,-2-8-21-16,-6-6-31 15,-1-2-49-15,-14-8-10 16</inkml:trace>
  <inkml:trace contextRef="#ctx0" brushRef="#br0" timeOffset="87284.76">31147 12628 440 0,'5'4'15'15,"-2"-4"-17"-15,2 0 4 16,6-4 11-16,2-5 2 0,1-3-3 15,2-4-6-15,0-8-3 16,2-2-1-16,-4-6-1 16,-1-6 1-16,0-1-5 15,-5-6-19-15,-1 2 5 16,-1 3 8-16,-4 1 11 0,0 6 0 16,-2 12-1-16,0 4 1 15,0 11-3-15,0 4 13 16,0 2-2-16,0 16-11 15,2 5 1-15,3 10 1 0,4 6 8 16,5 4 5-16,4 0-2 16,2-3-3-16,2-6-4 15,-3-9-3-15,-1-9-2 16,-2-7 1-16,-5-7-1 16,-2-2 4-16,-5-17 11 15,-3-8 2-15,-1-7-9 0,0-7-3 16,-1-1-4-16,-6 0 1 15,0 6-2-15,1 10-1 16,2 10 2-16,2 5 3 16,0 11 5-16,2 9-7 15,0 16-5-15,0 7 3 16,6 11 3-16,9 5 2 0,0 2-4 16,7-5 1-16,3-8-3 15,1-6 1-15,-1-15-27 16,-4-11-35-16,-3-7-5 15,-7-23-71-15,-6-11-42 0</inkml:trace>
  <inkml:trace contextRef="#ctx0" brushRef="#br0" timeOffset="88054.01">31688 11726 407 0,'7'35'2'0,"2"10"0"16,6 7 13-16,5 5 14 16,-1 7-7-16,3-3-9 15,-5-7-2-15,1-1-8 0,-1-14-2 16,-5-7 1-16,-1-10-1 16,-3-10-1-16,-3-7 2 15,-5-5 0-15,0-7 3 16,-17-13 6-16,0-6-11 0,-9-6-3 15,-2 0-9-15,-5 6 6 16,5 3 7-16,-1 14 1 16,2 9 8-16,3 15 9 15,3 18-7-15,1 14-2 16,6 6-1-16,5 8 1 0,7 2-2 16,2-6 0-1,15-7-8-15,9-11 0 0,3-10-2 16,5-14-2-16,1-9 1 15,2-6 3-15,-6-11-2 16,0-11 1-16,-5-6 4 16,-4-7-4-16,-5-10 4 15,-3-5 2-15,-5-2-4 0,-6-1 0 16,1 3-1-16,-2 1 0 16,0 12 1-16,0 7-2 15,0 10 3-15,-2 8-1 16,2 8 0-16,0 4 5 0,0 6-4 15,0 15-4-15,7 5 2 16,7 7 4-16,-1-1-2 16,6 0 1-16,2-5-1 15,-1-6-2-15,0-5 0 16,1-16 0-16,-5 9-1 16,-10-9 0-16,10-10 3 0,-11-15-1 15,-3-10 2-15,-2-6-1 16,0-12-2-16,-7-4-3 15,-2 1-4-15,0 11-5 16,0 7 6-16,0 13 5 16,2 11 9-16,1 14 7 0,5 0-9 15,-1 17-6-15,2 8 0 16,2 6-1-16,10 8 2 16,4 2-1-16,3-2 1 0,2-2-1 15,2-2-1-15,-3-7 2 16,1-6-2-16,-2-5 0 15,-4-6-8-15,-2-7-30 16,-7-4-67-16,-6-13-69 0</inkml:trace>
  <inkml:trace contextRef="#ctx0" brushRef="#br0" timeOffset="88210.26">31973 11682 490 0,'0'-4'2'16,"4"2"-2"-16,-2 2-44 15,-1 0-68-15,4 3-47 0</inkml:trace>
  <inkml:trace contextRef="#ctx0" brushRef="#br0" timeOffset="88507.13">32189 11596 452 0,'0'18'3'16,"0"3"-3"-16,0 6 11 15,3 2 11-15,7 1 5 16,-1 0-2-16,-1-2 9 16,7-1-12-16,-3-4-7 15,7-3-4-15,-4-1-6 16,6-4-3-16,-1-4-1 0,2 1-4 16,-2-7-39-16,-6-2-40 15,-4-3-42-15,-10-4-123 16</inkml:trace>
  <inkml:trace contextRef="#ctx0" brushRef="#br0" timeOffset="88725.86">32207 11865 500 0,'-2'-12'6'15,"2"-6"1"-15,2-6 8 16,14-5 3-16,6-7-1 0,10-6-6 15,4 0-4-15,1-1-3 16,3 2-2-16,0 4-3 16,-5 5-3-16,-2 6-38 15,-13 8-29-15,-12 8-39 0,-8 4-241 16</inkml:trace>
  <inkml:trace contextRef="#ctx0" brushRef="#br0" timeOffset="100392.02">28396 15159 170 0,'-8'-10'8'0,"-2"0"17"0,1 0 3 0,2-1 17 15,2 2-22-15,0 2-3 0,5 0-9 16,0-2-8-16,0 4-4 16,10-2-3-16,11-2-14 15,1-8-82-15,5-7-19 16</inkml:trace>
  <inkml:trace contextRef="#ctx0" brushRef="#br0" timeOffset="108742.79">10463 5126 218 0,'-8'0'112'15,"5"-12"-112"-15,3-4 3 16,0-3-3 0,0-1 1-16,2-4 6 0,-2 3-6 15,0-2 0-15,0 6-1 16,-11 5-1-16,-1 7 9 16,-5 5 10-16,3 3-6 15,1 13-10-15,5 6 4 0,1 1-2 16,7 2 1-16,0 3-4 15,7 0-1-15,6 1 0 16,6 1-7-16,3 3 7 16,-1-4 0-16,0-3 0 15,1-1 0-15,0-5-1 16,1-6 0-16,0-5 0 0,8-3 5 16,5-6 18-16,7-5 6 15,14-11-14-15,12-13-2 16,8-9-4-16,5-6-4 15,7-6-1-15,-3-2-3 16,-9 4 2-16,-9 1-1 0,-9 6-1 16,-10 4 2-16,-6 5-2 0,-1 1 1 15,2 1 2-15,15 1 1 16,8-3-4-16,4-7-38 16,0-11-164-16</inkml:trace>
  <inkml:trace contextRef="#ctx0" brushRef="#br0" timeOffset="111018.51">29048 6089 151 0,'4'-6'14'16,"-4"-4"9"-16,0 3 20 16,0 0 9-16,0 2-21 0,0-1-15 15,0 4-10-15,0 1-6 16,0 1 4-16,0 0-8 15,0 0 1-15,0 0-23 16,-6 7 22-16,-2 4 4 16,-7 3-2-16,1 4 3 0,-4 5-2 15,2-2 5-15,-2 3 2 16,2-3-2-16,4-2 4 16,4-2-5-16,3-3 1 15,3-2-2-15,2-1 1 16,2-2 0-16,6-4 0 0,7-1 2 15,1-1 0-15,4-1 3 16,2-2 1-16,4 0-3 16,4-9 1-16,9-5 0 15,2-4-4 1,8-5 2-16,6-7-4 16,0-3 9-16,8-2-4 15,3 0-3-15,5 2 0 16,-4-1-8-16,-8-5-114 15</inkml:trace>
  <inkml:trace contextRef="#ctx0" brushRef="#br0" timeOffset="114193.5">32598 13879 210 0,'4'-4'-5'0,"3"-5"13"16,-5 8-4-16,0-3 2 16,0 4 7-16,-2-2 6 15,0 2 4-15,0 0 8 16,0 0-12-16,0-2 1 15,0 2-5-15,-2 0 0 16,-3 0 0-16,-1 0-3 16,-2 0 3-16,0 0 6 0,-4 0-6 15,0 0-9-15,0 6-3 16,-5-1 0-16,3 2-2 16,2 0 0-16,-4 1-1 15,2-1 1-15,1-1-1 16,4-2 1-16,2 2 0 0,1-4 7 15,4-1 6-15,-1-1-8 16,1 0 2-16,2 0-5 0,0 0-4 0,8-1-5 16,9-12 10-16,12-3-3 15,5-7 3-15,10-4-2 16,9-6 4-16,3 2 0 16,-2 0-4-16,-6 5-1 15,-6 2-1-15,-10 6 0 0,-11 6-1 16,-6 7 1-16,-8 1 0 15,-4 2-2-15,-3 2-4 16,0 0 3-16,-3 2 0 0,-10 7 1 16,-5 2 0-16,-12 5 2 15,-8 2 0-15,-9-1-1 16,-10 3 1-16,-4-2 0 16,-6 1 2-16,6-4-4 15,-2 3 4-15,10-4 0 16,2 0 4-16,14 0 6 0,3-3-8 15,7 2-4-15,7-4 1 16,6-2-1-16,1-2 0 31,6-2 0-31,5-1 1 0,0 0-2 16,2-2-1-16,7 0-3 16,11-4 4-16,8-4 2 15,9-7 0-15,10-2 1 0,4-6-2 16,0-1 0-16,4 3 1 15,-2 1-1-15,-11 3 0 16,-4 4 0-16,-5 1 0 16,-6 4 0-16,-5 1 0 0,-4 2 2 15,0 0-4 1,2-1 4-16,-3 1-3 0,-1-1 2 16,-1 1-1-16,-1-1-1 15,-5 3 2-15,-2 1-1 16,-3 2-2-16,-2 0 0 0,0 0 2 15,-11 5-2-15,-4 8 0 16,-11 3-5-16,-8 5 5 16,-4 7 0-16,-6-2-6 15,-1 3 1-15,0-1-1 16,-1-1 5-16,7-4 3 16,-2-3 0-16,9-6 1 0,3-2 1 15,9-4-1-15,6-5 5 16,4-1 6-16,5 0-3 15,5-2-6-15,12 0-8 16,5-2 4-16,10-5 0 16,5-6 1-16,8-2 2 0,5-3-2 15,0 0 2-15,-2 2 0 16,-6 3-1-16,-3 4-2 16,-8 4-9-16,-6 3-6 15,-6 2 7-15,-7 0 5 16,-5 0 0-16,-2 2-12 0,0 3 0 15,-4 4-3-15,-10 2-10 16,-2 1-17-16,-4-1-53 16,-3 0-4-16</inkml:trace>
  <inkml:trace contextRef="#ctx0" brushRef="#br0" timeOffset="114771.58">32135 13832 300 0,'0'-14'4'0,"0"1"4"16,0 6 10-16,-2 2-12 0,-2 2 4 16,3 3 1-16,1 0 2 15,-2-2 4-15,0 2 0 16,2 0 0-16,0 0-8 16,0 0 0-16,-1 7 1 15,1 7 3-15,-4 6-8 16,1 4 2-16,-1 9 2 0,1 1 3 15,1-1-1-15,2 3-3 16,0 0-2-16,0-6 5 16,9 1-4-16,4-8-4 15,6 0 1-15,3-5-2 0,2-2 0 16,7-5-2-16,-3-4 0 16,5-4-1-16,-1-3 0 15,0 0-3-15,-1-3-37 16,1-15-35-16,-3-11-75 15</inkml:trace>
  <inkml:trace contextRef="#ctx0" brushRef="#br0" timeOffset="115168.51">32769 13630 396 0,'-17'-3'-21'16,"3"-6"35"-16,6 2 3 15,4 4 0-15,3-3 0 16,-1 2 2-16,2-1-1 15,0 0 0-15,14-3-9 16,6 4-6-16,6 0 1 0,9 4 2 16,2 0 5-16,1 7-4 15,-2 18-6-15,-4 7-2 16,-7 7 1-16,-10 11 0 16,-11 7 2-16,-4 8-1 15,-15 8 3-15,-11 2-3 16,-1-1 1-16,5-4-2 0,0-13-6 15,6-19-52-15,1-29-90 16</inkml:trace>
  <inkml:trace contextRef="#ctx0" brushRef="#br0" timeOffset="115590.38">32688 12700 389 0,'0'0'52'0,"-2"-2"-47"16,-3 0 1-16,5 2-2 16,2 15-7-16,11 11 2 15,1 12 9-15,6 14 4 16,5 4 2-16,-1 7-5 15,2 6 1-15,-3-1-7 0,3 2-1 16,-6-5 1-16,1-9-3 16,-5-9-12-16,-5-12-27 15,-8-19-36-15,-3-16-95 16</inkml:trace>
  <inkml:trace contextRef="#ctx0" brushRef="#br0" timeOffset="115965.33">32703 12635 520 0,'-13'-28'-40'15,"2"5"50"-15,2 3 9 0,9 6-5 16,0 3-9-16,9 2-7 16,11 2-2-16,9 3 5 15,2 4 1-15,-1 4-4 16,-3 16 1-16,-6 10 0 0,-4 13-1 15,-14 10 2-15,-3 8 1 16,-2 3 0-16,-9 0-1 16,-3-5 1-16,-3-9-2 15,2-14 2-15,0-11 2 16,4-11-2-16,4-9 6 16,2-2 13-16,5-2-4 15,0-1-4-15,5 0-14 0,8 0 5 16,2 0 2-16,4 0-3 15,-3 4-2-15,3 1 0 16,-2 4 0-16,0 2 1 16,-3 1-22-16,2 3-26 15,-2-3-15-15,-5-9-52 0,-6-3-55 16</inkml:trace>
  <inkml:trace contextRef="#ctx0" brushRef="#br0" timeOffset="116293.43">32916 12157 505 0,'-7'-9'-46'16,"0"-1"47"-16,3 8 1 0,4 2-6 16,0 7-12-16,0 11 12 15,0 5 4-15,0 9 0 16,5 9-1-16,5 6 5 15,0 4 6-15,7 10 6 16,2 5 0-16,1 7 0 16,6 6 0-16,1 3-3 0,7 0-5 15,-2 0-5-15,0-5-1 16,0-1-1-16,-1-6 1 16,-4-5-1-16,-3-5-1 15,-2-4 1-15,-3-7-13 16,-7-10-14-16,-1-10-8 0,-4-15-15 15,-7-14-60-15,0-13-59 16</inkml:trace>
  <inkml:trace contextRef="#ctx0" brushRef="#br0" timeOffset="116918.4">33154 12573 422 0,'-5'-12'-21'16,"-2"3"26"-16,6 3 5 0,1 4-2 15,0 2-7-15,10 4-1 16,0 12 2-16,4 5 1 16,6 11 5-16,-3 6 1 15,5 7-1-15,0 3-4 0,3-2-1 16,-2-1-2-16,2-6 0 15,-3-7 0-15,3-9-1 16,-1-5 1-16,-2-9-1 16,-3-7 1-16,-2-2 1 15,-2-16 1-15,-6-7 1 16,-2-7 1-16,-3-6 0 0,-2-2-2 16,-2 1 0-16,0 5 0 15,0 3 17-15,-8 8 0 16,3 6-2-16,-2 7-2 15,0 4-8-15,3 4-6 16,0 4-5-16,2 12 3 16,2 7-1-16,0 2 1 0,2 7 0 15,9 0 0-15,1 2 0 16,5-4-1-16,2-1 1 16,0-6 1-16,2-7-2 0,-3-3 1 15,2-10-1-15,0-3 0 16,-1-7 2-16,1-12 3 15,-2-12 5-15,2-10 0 16,-4-6 1-16,-2-6 0 16,-2-4-4-16,-2 2 0 15,-8 3-1-15,-2 2 6 0,0 5-7 16,-7 10-1-16,-8 3 0 16,5 7-2-16,-2 3-1 15,3 6-2-15,-1 5-40 16,3 4-9-16,-4 3-56 15,-3 3-136-15</inkml:trace>
  <inkml:trace contextRef="#ctx0" brushRef="#br0" timeOffset="118442.99">31853 14924 33 0,'-17'0'13'0,"-2"0"-7"0,2 0 28 16,-5-4-10-16,0-3-8 15,0-2-6-15,0 2-8 16,0-3-3-16,-4 0-29 16,3-1-10-16</inkml:trace>
  <inkml:trace contextRef="#ctx0" brushRef="#br0" timeOffset="122430.76">27350 16534 319 0,'0'4'2'0,"0"0"0"15,0-1-5-15,1-1-1 16,3 2 3-16,3 1-1 16,1 2 3-16,0-1 2 15,1 2-1-15,1-1 3 0,2 4 1 16,-3 1 2-16,2 0-2 16,1 0 1-16,-1-3 2 15,2-2 1-15,1-5-2 16,2-2 7-16,5-5 21 15,6-15-12-15,4-9-4 16,9-7-9-16,3-4-5 0,1-7-5 16,2 2 1-16,-6 5 0 15,-6 5-4-15,-5 9 4 16,-7 8-5-16,-4 5 6 16,-4 8-6-16,3 3-2 15,-1 2-4-15,2 0 0 0,3 4-2 16,1 5 0-16,1 5-7 15,-1 1-19-15,-8 2-49 16,-7-8-88-16</inkml:trace>
  <inkml:trace contextRef="#ctx0" brushRef="#br0" timeOffset="123055.71">32840 14318 377 0,'-1'5'-71'0,"1"29"46"16,15-28 22-16,5-6 11 15,6-10-9-15,1 1 6 16,-2 2-3-16,-1 2-3 15,-5 3-11-15,-2 2 11 0,-7 0-46 16,-3 0-106-16</inkml:trace>
  <inkml:trace contextRef="#ctx0" brushRef="#br0" timeOffset="124414.99">32688 14457 96 0,'-4'0'49'0,"-4"-2"-29"16,6 2-3-16,-2 0-4 16,4 0 2-16,0 0 20 15,0 0 7-15,0 0-3 16,0-2 4-16,0 2-10 0,0-3-8 15,0 1-4-15,0 0-3 16,0-1 0-16,0 1-3 16,0-3 0-16,4 1-6 15,-4 2 1-15,2-2-2 16,-1 1 0-16,1 1-2 16,2-1-3-16,3-1 0 0,6 0-3 15,1-1 0-15,6-2 1 16,5 0-1-16,2 2 1 15,0-1 1-15,-1-1-1 16,3 3 2-16,0 1 0 0,-2 0-1 16,0 1 0-16,0 2 0 15,2 0-2-15,-4 0 3 16,4 0-1-16,0 0 2 16,1 5-1-16,1-2 2 15,5 4-2-15,-1 4-1 0,-1-2-1 16,-3 5 2-16,1 1-1 15,-7-1-1-15,1 0-1 16,-2 4 1-16,-2-2-1 16,-4 0 0-16,-2 2 0 15,2-3-1-15,-4 2 3 16,-2 3-1-16,0-3-1 16,0 3 2-16,3 3-3 0,-3 1 1 15,5-3 2-15,-5 6-3 16,4 1 2-16,-2 1 0 15,-1-1-1-15,1 2 0 0,-5 1-1 16,4 1 1-16,-4 0-3 16,-2 0 5-16,1-2-1 15,-1 1-1-15,0 0 1 16,-2 0-1-16,0 1 1 16,3 0-1-16,-1 4 1 15,3 0-2-15,-3-1 2 0,3-1 0 16,-6 0-1-16,1 0 0 15,-2-4 1-15,-3 2-2 16,0-1-2-16,0-1 3 16,-1 1 0-16,-6-1-1 15,1 0 5-15,1-1-5 16,-3-1 1-16,5 1 2 0,-2 1-3 16,1 2 1-16,1 0 2 15,-3 4-4-15,0-2 4 16,1 0-2-16,0-3 0 15,-2-3-1-15,3-3 1 0,-4-4 2 16,3-1-2-16,2-5-1 16,-1 2 1-16,-1-3 1 15,0 0-2-15,1 1 2 16,-4-1-1-16,1 0 0 16,-5 1 0-16,-1 2 1 0,-1 0-2 15,-2-1 1-15,0 1-1 16,1-5-6-16,1 5 9 15,-1-5-2-15,3 1 0 16,0-3 1-16,-1 0-1 16,-3-2-1-16,-6 1 1 15,-3-1 1-15,-2-2 0 16,-4 3-1-16,-3-1 0 0,2-1 1 16,1 1-1-16,3-1 0 15,4 0 0-15,5 3 0 16,1-3-1-16,7 0-16 15,2 0-70-15,0-3-31 0,2-4-241 16</inkml:trace>
  <inkml:trace contextRef="#ctx0" brushRef="#br0" timeOffset="124965.62">33166 16230 361 0,'-2'1'11'16,"-1"-1"8"-16,1 0 1 15,2 0-9-15,0 3-7 0,0 5 1 16,-2 2 12-16,2 3 6 15,-2 6 2-15,1-1-5 16,1 6-4-16,0-1-3 16,0 2-3-16,0-4-4 15,0 1-1-15,0-1-2 0,0-3 1 16,0 0-1-16,3-2 1 16,1 0 2-16,3-3 2 15,0-1-2-15,1-3-2 16,4 0-2-16,2-2 0 0,2-4-1 15,2-3 0-15,7 0-1 16,9 0 1-16,6-12-1 16,1-6-17-16,4-14-59 15,-9-9-101-15</inkml:trace>
  <inkml:trace contextRef="#ctx0" brushRef="#br0" timeOffset="125840.59">31652 15812 22 0,'6'17'57'0,"2"0"-89"0</inkml:trace>
  <inkml:trace contextRef="#ctx0" brushRef="#br0" timeOffset="127574.8">31751 15737 373 0,'-11'-1'0'15,"-2"-1"13"-15,1 0-7 16,2 2-4-16,3 0 0 15,-1 0-2-15,-1 0 0 16,1 0 1-16,1 0-1 0,0 0 1 16,4 0-1-16,-1 0 10 15,3 0 1-15,-1-7 1 16,2-4-9-16,2-3 1 16,6-2-5-16,6-6 4 15,10 1 7-15,1-2 0 16,6 2 2-16,4 1 5 0,5 4-1 15,-4 9-8-15,4 3-6 16,-6 4-1-16,-4 7-1 16,-3 8 0-16,-5 4-1 15,-6 2-1-15,-6 4 2 0,-4 6-2 16,-4 0 0-16,-2 2 0 16,-8 1 3-16,-4 4-1 15,-6-5 2-15,0-1-1 16,-2-1 0-16,3-5 0 15,2-4-1-15,3-4 0 0,0-6 2 16,9-3-3 0,-1-3 1-16,4-3 0 0,0-1 0 15,0 0 0-15,4-2 0 16,7 0 0-16,5 0 8 16,7-4-1-16,8-9 2 15,8-4-6-15,7-6 0 0,7-4-1 16,4-5 0-16,8 2 0 15,-4-1 1-15,-5 4-1 16,-4 6-4-16,-16 3 4 16,-7 5-2-16,-15 8 0 0,-3 0 1 15,-9 3 4-15,-2 2 21 16,0 0 0-16,0 0-11 16,0 0-9-16,0 0-3 15,0 0-4-15,0 0 1 16,0 0 1-16,0 0-2 15,0 0 1-15,0 7 0 16,-5 3-2-16,-3 0-15 0,-3 3-25 16,-4-6-45-16,-7-7-211 15</inkml:trace>
  <inkml:trace contextRef="#ctx0" brushRef="#br0" timeOffset="132813.87">30947 17885 434 0,'0'0'-29'16,"0"0"29"-16,-6 0 1 16,-2 0 0-16,1 0 6 15,-1 0-2-15,-1 2 1 0,-1 3 1 16,0-2 6-16,-1 3 2 15,-3-1-1-15,-4 2-1 16,-4 4 1-16,-8 3-6 16,-4 3-3-16,-5 2 0 15,-7 2 4-15,-3 1-2 16,-6 1 2-16,-2 2-6 0,-6 0 3 16,-3 2-2-16,-2-1-4 15,-3 0 4-15,-2 0 0 16,-5 0 4-16,3-4 3 15,1 0 4-15,1-3-2 16,5 0-5-16,6 0-3 16,8-1-3-16,8 0-1 0,6-4 0 15,8 2 1-15,8-3 0 16,7-3-2-16,4 1 0 16,6-2 0-16,1-4-2 15,5 0 0-15,1 3 0 0,0-4-18 16,0 2-4-16,7-2-15 15,1-1-26-15,0-3-49 16,-3-7-173-16</inkml:trace>
  <inkml:trace contextRef="#ctx0" brushRef="#br0" timeOffset="133157.59">29711 18229 158 0,'-20'7'183'16,"3"-3"-180"-16,-5-1 10 16,5 3 3-16,2-1-7 15,0 4 6-15,-1 4-8 0,5 4 4 16,-2 7 7-16,7 2 0 15,-4 5 2-15,5 1 0 16,3-2 0-16,2 0-3 16,0-2-12-16,3-6 1 15,11-4-2-15,-1-2-3 0,8-7-3 16,4-5 1-16,5-4 0 16,8-2 3-16,1-11-4 15,3-8-55-15,-3-8-48 16,-3-6-155-16</inkml:trace>
  <inkml:trace contextRef="#ctx0" brushRef="#br0" timeOffset="134079.41">27553 18226 453 0,'-15'-13'3'0,"-2"1"10"15,3-2 2-15,4-1-9 16,-3-1-1-16,1-2-1 0,1 2 7 16,-2 2 0-16,-1 3 4 15,-2 6-3-15,-2 5-4 16,-4 9-3-16,-3 14-4 15,-4 14-2-15,-1 8 2 16,-1 7 0-16,2 1-1 0,7-3 1 16,7-5 1-16,6-10 4 15,7-6 2-15,4-8-7 16,14-6-1-16,9-6 0 16,6-4 4-16,10-3 1 15,6-2 3-15,2 0 1 16,2 0-5-16,0 1-3 15,-1 7 0-15,-10 2-1 0,-5 8 1 16,-6 4-1-16,-7-1 0 16,-6 8 1-16,-8-1-1 15,-3 7 2-15,-5-3 2 16,-5 2 6-16,-9 1 3 0,-7-2-5 16,-6-1-2-16,-2-1-2 15,1-2-4-15,-1-7 0 16,0-4 0-16,9-5 0 15,2-9 3-15,9-4-3 16,6-21-11-16,3-12-14 16,1-14-17-16,14-17-34 0</inkml:trace>
  <inkml:trace contextRef="#ctx0" brushRef="#br0" timeOffset="134329.39">27716 18169 348 0,'10'-42'28'0,"-2"7"-17"15,-4 6 21-15,1 9-5 16,0 7-11-16,0 5-9 16,1 6-3-16,3 2-4 15,5 10-4-15,3 9 5 0,5 11 7 16,2 10 5-16,3 6-4 16,-2 2 1-16,-1 2 1 15,0-2-1-15,-2-5-2 16,0-7-1-16,0-4-4 15,-3-9-1-15,1-5-1 16,-3-5 0-16,-2-6-16 16,-6-7-49-16,-9-4-19 0,0-12-219 15</inkml:trace>
  <inkml:trace contextRef="#ctx0" brushRef="#br0" timeOffset="135016.84">27845 18481 511 0,'0'-2'-2'16,"9"-18"3"-16,4-1 2 15,6-6-3-15,6-5 3 0,1 0-2 16,4-2 0-16,2-2-1 16,-1 2-3-16,1-3-36 15,-5 5 2-15,0 0-4 16,-8 3-2-16,-7-1 31 15,-9 5 12-15,-3 4 10 0,-1 1 28 16,-11 2 21-16,-3 7-16 16,-1 4-5-16,1 6-2 15,6 1-5-15,1 7-16 16,5 12-12-16,3 10-4 16,0 5 1-16,11 7 1 15,5 3-2-15,4 1 1 0,2-2-1 16,-3-6-11-16,3-8-8 15,-4-6-4-15,-4-13 8 16,-2-8 5-16,-4-4 0 16,-4-18 13-16,-4-8 6 15,0-7-5-15,-2-2-1 0,-8 4 0 16,0 5-1-16,1 6 3 16,2 8 5-16,1 7 13 15,4 7-1-15,2 0-19 16,0 14-6-16,8 6 6 0,6 1-2 15,3 2 0-15,4-3 0 16,1-4-7-16,1-7-4 16,-4-6-1-16,1-3-8 15,-7-5 6-15,-6-12 9 16,-5-5 6-16,-2-3-1 16,0 0 2-16,-7 0-2 15,-2 7 2-15,3 2 2 0,1 7 12 16,3 4 10-16,2 5-4 15,0 0-18-15,11 9-7 16,5 5 1-16,4 2 3 16,3 4 3-16,6-1-3 15,-2-4-1-15,5-5 1 0,-3-1-8 16,-2-5-21-16,-8-4-2 16,0-5-43-16,-12-13 56 15,-7-9-112-15,-2-9-164 16</inkml:trace>
  <inkml:trace contextRef="#ctx0" brushRef="#br0" timeOffset="135454.3">28375 17606 500 0,'-2'-3'9'16,"2"1"10"-16,0 2-19 0,15 4 1 15,2 11-2-15,8 6-2 16,4 5 3-16,0 8-2 15,0 6 2-15,0-1-1 16,-6 0 5-16,-4-2-7 16,1-1 3-16,-4-8 2 0,-3-3-2 15,-1-5 1-15,-2-7 1 16,-3-6-4-16,-2-5 4 16,-5-2-1-16,0 0 3 15,-1-4 14-15,-13-3-7 16,0 0-12-16,-4 3 1 0,2 4-3 15,2 0 3-15,3 2 0 16,4 11 1-16,5 0 1 16,2 4-2-16,6-1 0 15,6-4 0-15,6-3 0 16,4-5 0-16,1-4 2 16,2-6 1-16,0-6-3 0,-3-4 2 15,-3-2 2-15,-7 4-5 16,-5 1-6-16,-6 4 7 15,-1 7 0-15,0 2-19 16,-8 0-55-16,-4 9-59 16,2-3-95-16</inkml:trace>
  <inkml:trace contextRef="#ctx0" brushRef="#br0" timeOffset="136516.73">28578 17352 514 0,'-2'-6'5'16,"0"4"2"-16,2 2 0 16,0 2-10-16,7 11-4 0,8 7 7 15,8 6 5-15,6 10 8 16,6 7 1-16,7 3-2 15,5 8-4-15,1 3 0 16,0 0-5-16,0 0 0 16,-7-4-3-16,-4-3 5 0,-8-5-5 15,-6-8 0-15,-4-8 1 16,-11-8-1-16,-1-6 1 16,-5-9 0-16,-2-4 1 15,-3-2 5-15,-10-7-2 0,-3-9-5 16,-2-5-2-16,0-6-2 15,4-2-1-15,3-1 6 16,4 0-3-16,3 3-3 16,4 0 0-16,0 2-3 15,2 2 2-15,7 2 1 16,2 3-1-16,1 0 4 0,5 5 3 16,0 2-2-16,3 10 2 15,-2 1-1-15,-3 7 0 16,-3 15-2-16,-7 6-1 15,-5 4 6-15,0 8-1 16,-12-3-2-16,-5 2 2 16,2-10 0-16,-4-4 0 0,7-8-1 15,0-6-2-15,4-11-6 16,5 0 0-16,3-13-11 16,0-4-12-16,1-4-6 15,7-3 2-15,6 3-7 0,-3 3 11 16,3 2 8-16,-3 5 19 15,-1 6 8-15,2 5-4 16,0 0 20-16,1 3 4 16,3 10-3-16,4 4-3 15,2 1-3-15,0 4-4 0,4 0-8 16,2-5 0-16,-2-1-3 16,-3-5 0-16,0-4-16 15,-5-7 11-15,-2-7-7 16,-6-12-1-16,-5-10 7 15,-3-7-5-15,-2-3 9 16,-2-2 5-16,-10 2-6 0,-2 5 7 16,1 0 15-16,-2 7 2 15,3 7 11-15,3 5 5 16,3 2-11-16,2 4-5 16,4 6-5-16,0 0-11 0,5 3-6 15,12 3-3-15,0 5 3 16,7 9-2-16,0 4 3 15,3 2-2-15,-2 8 0 16,-4 1-1-16,1 5 2 16,-2 2 2-16,-3 2-1 15,0 0 0-15,-3 0 1 0,-3-2-2 16,-4 1 2-16,-4-4-2 16,-3-8 1-16,0-3 1 15,-1-4-1-15,-10-10 3 16,-2-7-2-16,1-4 3 15,-1-13-3-15,2-13-3 0,3-12-1 16,6-10 3-16,2-8 0 16,2-1-4-16,12-1 1 15,9 1 1-15,6 3 1 16,2 8 0-16,3 9 1 16,0 4-4-16,-4 10-25 0,-6 5-75 15,-9 2-108-15</inkml:trace>
  <inkml:trace contextRef="#ctx0" brushRef="#br0" timeOffset="140740.1">28369 18956 133 0,'0'0'197'15,"0"0"-194"-15,0-1-1 0,4-6-3 16,4 0-8-16,0-2 9 16,3-1-1-16,0-2 8 15,1 4 12-15,4-3-6 16,1 0-7-16,3-3 7 16,1 0-11-16,4-3-2 15,2-3 0-15,4-1 2 0,-1-5 1 16,4-1 1-16,4-1-1 15,2-1-3-15,-3 4 0 16,3 2 1-16,-5 0-2 16,6 1-1-16,-7 1 1 15,3 1 2-15,1-1 1 0,1 0-2 16,3 1 1-16,-5-2-2 16,4 5 2-16,-1 1-1 15,-6 1 1-15,0 3-2 16,-8 1 1-16,-4 4 1 15,-3 0 0-15,-5 2 2 16,-3 0 2-16,-1-1-2 0,-3 2-1 16,1 1 0-16,1-1-1 15,-2 3 0-15,0-1-1 16,1 0-9-16,1 0-25 16,-1 0-14-16,-1-3-49 15,-1-8-75-15</inkml:trace>
  <inkml:trace contextRef="#ctx0" brushRef="#br0" timeOffset="144179.95">31498 15113 286 0,'-2'0'-13'16,"-1"0"18"-16,3 0-4 15,0 0 1-15,-5 0 1 0,5 0-6 16,-2 5-9-16,2 4-1 15,-1 2 1-15,-3-2-31 16,1 0-64-16</inkml:trace>
  <inkml:trace contextRef="#ctx0" brushRef="#br0" timeOffset="148028.46">31856 14683 162 0,'-5'-3'17'16,"-5"-11"2"-16,5 8 10 16,5 1-9-16,0 0-7 15,0 0-5-15,0 2-5 16,0 1-3-16,0 1 2 15,0 1-4-15,0 0-4 16,1 3 5-16,3 10 5 0,-3 2-3 16,-1 5 3-16,0 5 5 15,0 2-5-15,0 0 0 16,0 1-1-16,0-6 1 16,0-4-4-16,2-7 1 0,5-3-1 15,5-8 0-15,3 0 5 16,4-11 6-16,3-5 6 15,5-6-4-15,0-3-3 16,0-2-6-16,0-2 1 16,-1 1-3-16,-1 5-1 0,-2 2 1 15,0-1-2-15,-1 4 0 16,-1 4 0-16,-3 3 0 16,1 4-45-16,-5 5-2 15,-4 0-2-15,0 2-1 16,-7 0-60-16</inkml:trace>
  <inkml:trace contextRef="#ctx0" brushRef="#br0" timeOffset="163671.54">23623 7948 338 0,'-10'-15'16'0,"-1"-2"-7"16,4 3 19-16,1 0-3 16,5 0-5-16,1 0-12 15,0 2-10-15,0-3 3 16,7 6-3-16,1-2 6 16,2 2-4-16,0 8 1 15,5 1-1-15,-2 0-2 16,5 1 0-16,-2 9-3 0,4 1-3 15,-3 6-9-15,1-6 4 16,-2 6 2-16,2-5 7 16,1 1 0-16,0-4 8 15,3 3-10-15,5-3 13 0,9-1-1 16,5 2-1-16,9-1-2 16,8-3-1-16,8 4 2 15,6-4-2-15,5-2-2 16,-2 1 2-16,5-2-2 15,-2 0 2-15,3-2-1 0,0-1-7 16,3 0 13-16,4 0-7 16,7 0 2-16,2 0-1 15,4 0 2-15,1-4-4 16,7-2 1-16,3 1 1 16,0-2-2-16,7-3 2 15,-2 4 0-15,4-4 0 0,-3-2-1 16,3 3 1-16,-3 2-3 15,-1-3 3-15,-4 4 0 16,-5 1 0-16,-6-3-4 16,-2 1 4-16,-5 3 0 0,-4-4-1 15,-2-1 0-15,-1 2 1 16,-7 0-1-16,-4-3 4 16,-11 4 0-16,-8 0 4 15,-4 5-4-15,-3 1-3 16,-10 0-1-16,-1 0-3 15,-12 0-97-15,-6-17-150 0</inkml:trace>
  <inkml:trace contextRef="#ctx0" brushRef="#br0" timeOffset="164722.49">32472 18338 154 0,'0'0'27'0,"0"0"-18"16,2 0-6-16,1 0 5 16,-1-2-6-16,-1 0 6 0,-1 2 8 15,0 0 6-15,0 0-2 16,0 0-3-16,0-3-15 15,0-1-26-15,0-4-22 16,0-5-5-16,0-3 17 16,0-7 30-16,0-2 28 15,0-8 6-15,0 1-4 0,0-2 1 16,0 2-2-16,0 2-5 16,0 4 2-16,0 6-6 15,0 2-2-15,0 4 1 0,0 4 1 16,0 5-5-16,-1 2-2 15,-1-1-11-15,2 3-2 16,0 1-26-16,0 0-33 16,0 0 23-16,0 0 24 15,0 1 7-15,0-1-11 16,-3 0-12-16,-6 0 3 16</inkml:trace>
  <inkml:trace contextRef="#ctx0" brushRef="#br0" timeOffset="175102.92">18041 9339 209 0,'0'-28'13'16,"0"-1"10"-16,0-1-4 16,0 3-5-16,5 1-8 15,6-1-11-15,2-2 7 0,2 2-12 16,0 0-10-16,-1 5 11 15,-1 2 11-15,0 5 14 16,-1 3 11-16,4 5-12 16,0 4-7-16,4-1-4 15,4 4 0-15,4 0-5 0,3 0 2 16,5 1 2-16,1 5 0 16,5 1 0-16,4 2 1 15,5-2 1-15,2-1-2 16,10-1-1-16,6 0 0 0,4-3-2 15,7 0 2-15,0-2-1 16,1 0 1-16,-1 0-1 16,0 0 1-16,-4 0-2 0,-1-4 2 15,1 1 2-15,7-1 7 16,5-2-2-16,2 5-7 16,4-3 6-16,2 1-7 15,1-1 3-15,2-1-2 16,-3 0-3-16,-3-1 4 15,0 5-3-15,1-5 0 0,-3 4 0 16,-5-1 0-16,-2 1 0 16,5 0 0-16,-5 2 0 15,0 0 0-15,4 0 0 16,-3 0 0-16,3 0 0 0,-5 0 1 16,-3 2-1-1,1 0-1-15,-8 1 2 0,2 1-2 16,-2 1 2-16,0-1-1 15,-2 3 0-15,0-4 0 16,-1 1 0-16,3-1 0 16,-4 1 0-16,-2-2 0 0,-3-2 0 15,1 1 1-15,-2 2-2 16,-2-3 2-16,1 1-1 16,-1 1 0-16,1 0 1 15,4 0-3-15,-2 1 2 16,-3 1 0-16,-1-3 2 0,-3 2-4 15,3-2 4-15,-3 1-3 16,1-1 1-16,-2 2 0 16,-2-3 1-16,-1 1-2 15,-1 1 0-15,-1-2 2 16,-3 0 0-16,3 2-1 0,-4-2-1 16,6 2 2-16,-1-2-4 15,0 1 6-15,-2-1-3 16,3 2 0-16,-5-2-1 15,-1 0 1-15,-1 0 0 16,1 0 0-16,1 0 1 16,1 0-2-16,0 0 2 0,2-2-1 15,3 2-1-15,2-1 1 16,0 1 1-16,-3 0-1 16,3-2-2-16,-2 0-4 15,0 0 3-15,-2 1 2 16,2-2 1-16,-2 2 1 0,4-2-1 15,0 3-2-15,0-4 3 16,0 2 0-16,0 0-1 16,0 0 0-16,-2-1 0 15,-1-1 0-15,1 3 1 16,2-2-2-16,0 2 1 0,-1 1 0 16,-1-2 0-16,4 2 0 15,-4-2 0-15,-2 0 0 16,-2-1-1-16,1 1 3 15,-2-1 0-15,2-1 1 16,-1 2 0-16,0 2-3 16,2 0 0-16,-3 0 2 0,3 0-4 15,-3 0 3-15,-1 0-1 16,1 0 0-16,-2-1 3 16,-3 1-5-16,1-2 1 15,-3 2 1-15,4-4 0 16,1 4 3-16,-4-1-3 0,5-2 0 15,0 2-2-15,3 1 1 16,-2-2 5-16,1-2-4 16,0 3 1-16,-2-3-2 15,3 1 0-15,-1-1 2 0,0 0-2 16,1 1 3-16,1-3-3 16,-2 3 0-16,-1-1 2 15,-3 1-1-15,-4-1 0 16,-1 0 0-16,-4 1 0 15,1 1 3-15,0-1 2 16,3 1-1-16,2 0 11 0,2 0-10 16,0 2-2-16,-3 0-2 15,-7 2-1-15,-4 7-2 16,-12-7-89-16,-4-4-180 16</inkml:trace>
  <inkml:trace contextRef="#ctx0" brushRef="#br0" timeOffset="177131.06">18005 10704 462 0,'-15'4'2'16,"5"4"5"-16,-3 8-2 15,4 13 0-15,0 12 0 0,1 15-2 16,-2 18 1-16,3 12 2 15,4 17-1-15,3 9 2 16,0 8-4-16,5 5-3 16,10-2 1-16,-1-5-4 15,-2-15-25-15,-3-17-12 16,-3-24-11-16,-5-24 21 0,-1-23 31 16,-8-15 88-16,-11-25-30 15,-3-19-10-15,-2-22-27 16,-6-14-18-16,1-18-2 15,0-15-3-15,2-8-2 16,2-4-9-16,5 4 2 0,6 3-15 16,5 13 15-16,7 14 11 15,2 14 0-15,2 13 8 16,12 13 1-16,4 11 5 16,3 8-9-16,1 8-4 15,5 9-1-15,0 9-3 0,4 6-2 16,-1 23 1-16,2 19 3 15,1 12 2-15,-3 19 12 16,1 10-4-16,1 8-2 16,0 7-3-16,1 2-4 15,-1-3 1-15,-2-10-1 16,-1-9-1-16,-2-14-22 0,-3-14-16 16,-7-12-6-16,-4-17 14 15,-7-12-50-15,-6-9-94 16</inkml:trace>
  <inkml:trace contextRef="#ctx0" brushRef="#br0" timeOffset="177365.45">17782 11706 297 0,'0'5'117'0,"0"-5"-118"16,8-7-8-16,9-14 27 15,7-9 4-15,6-8-11 0,6-5-4 16,1-7-6-16,4-1-1 16,-4-1-30-16,-6-3-142 15</inkml:trace>
  <inkml:trace contextRef="#ctx0" brushRef="#br0" timeOffset="177599.77">18222 10998 421 0,'0'16'13'0,"-1"6"-11"16,-9 8 3-16,0 7 12 16,-1 8-6-16,-2 0-8 15,4-1 2-15,4-3-3 0,5-7 0 16,0-5-1-16,7-8 0 15,10-8 1-15,2-10-1 16,4-3 2-16,4-9 4 16,4-9 8-16,3-10-7 15,2-6-7-15,-2-6-11 0,-4-4-110 16</inkml:trace>
  <inkml:trace contextRef="#ctx0" brushRef="#br0" timeOffset="177849.75">18491 10340 515 0,'2'0'7'0,"2"0"0"16,-2 9-16-16,3 21 6 15,0 13 7-15,-1 14 1 16,3 7-3-16,4 11 0 15,0 4-1-15,4 3-2 16,2 0-4-16,8-4-11 16,-3-6-27-16,2-12 6 15,-2-12-33-15,-5-16-31 0,-5-15 20 16,-5-17-55-16</inkml:trace>
  <inkml:trace contextRef="#ctx0" brushRef="#br0" timeOffset="178130.99">18603 10818 305 0,'-7'-48'8'16,"3"2"39"-16,4 2-11 16,7 7-13-16,13 1-13 15,6 4-1-15,5 9 2 16,6 7 7-16,0 9 1 0,-4 7-8 16,-10 17-5-16,-11 17-8 15,-12 20 2-15,-12 12-4 16,-20 9-14-16,-5 4-10 15,0-10 27-15,6-14 3 16,9-14 3-16,12-17 6 16,10-18 5-16,2-6-14 0,16 0 5 15,4-8-4-15,4-1 4 16,6 0-2-16,0 2-2 16,5 2-3-16,-3 1 1 15,-3-2-28-15,-9-2-182 0</inkml:trace>
  <inkml:trace contextRef="#ctx0" brushRef="#br0" timeOffset="178490.34">18926 10578 479 0,'4'-11'5'0,"3"7"-4"15,7 4 2-15,4 7-3 16,1 15-2-16,-2 10 2 15,0 8 0-15,-2 8 1 16,0 12-22-16,-1 0-5 16,-4-3-2-16,-2-7 0 0,-4-13 1 15,-2-14 19-15,-2-21 10 16,0-12 66-16,0-27-19 16,0-17-16-16,0-14-18 15,0-6-3-15,3 2-10 0,7 4-1 16,2 11 0-16,0 11 1 15,3 17 14-15,-3 13 0 16,2 13-7-16,3 3-10 16,-3 21 0-16,0 8 1 15,2 11 2-15,2 7-3 16,3 4-30-16,-4 1-9 0,3-4-12 16,-1-4-34-16,0-14-138 15</inkml:trace>
  <inkml:trace contextRef="#ctx0" brushRef="#br0" timeOffset="178787.21">19393 10532 363 0,'-5'-40'19'0,"-3"13"20"15,6 11-2-15,1 9 2 16,-3 7-10-16,1 14-27 16,1 10 1-16,2 11-1 0,0 7-1 15,3 5-1-15,10-1 1 16,7 0-3-16,0-12-15 15,2-9-8-15,4-14 5 16,-1-11 16-16,-1-16 6 16,-3-22 44-16,-3-12 0 15,-3-8-12-15,-8-4-7 0,-4-1-17 16,-3 9-9-16,-3 10-1 16,-14 14 1-16,-4 14-3 15,-6 12-1-15,4 4-29 16,1 7-37-16,6 10-34 15,6-2-212-15</inkml:trace>
  <inkml:trace contextRef="#ctx0" brushRef="#br0" timeOffset="178943.42">19631 10418 358 0,'0'15'246'0,"3"4"-327"15,0 8 40-15,6 2-7 16,0 3-7-16,6-4-81 16,0-6-4-16</inkml:trace>
  <inkml:trace contextRef="#ctx0" brushRef="#br0" timeOffset="179213.57">19760 10554 340 0,'8'-37'68'0,"-1"-6"-34"16,4-2-17-16,-5 4-13 15,1 8-3-15,-5 6-3 16,-1 10 14-16,1 14 18 15,-2 5-6-15,0 19-32 16,4 9 9-16,4 8 0 16,9-1 0-16,3 1-1 0,4-12-24 15,5-9-33-15,0-14 44 16,-6-3 13-16,-2-20 0 16,-11-8 33-16,-8-8 20 15,-2-4-4-15,-9-5-16 16,-8 2-12-16,-2 5-11 0,-1 6-6 15,-2 9 0-15,5 9 1 16,2 12-5-16,5 2-6 16,4 4-47-16,6 6-58 15,0 1-100-15</inkml:trace>
  <inkml:trace contextRef="#ctx0" brushRef="#br0" timeOffset="179385.44">20007 9845 553 0,'0'-3'9'16,"0"-13"4"-16,0 18-12 15,4 25-3-15,5 13 1 16,-1 12 3-16,7 14-1 16,-3 7-28-16,5 4-20 15,-1-4-23-15,2-6-73 16</inkml:trace>
  <inkml:trace contextRef="#ctx0" brushRef="#br0" timeOffset="179682.29">20226 10343 472 0,'6'0'-19'0,"12"-5"-2"15,-1-11-6-15,7-5 4 0,-5-7-21 16,-2-5-71-16,-5 1-27 16,-6 2 135-16,-4 8 115 15,-2 4 40-15,0 9-46 16,-12 9-53-16,4 2-23 16,-1 16-11-16,1 7 0 15,5 11-3-15,3 3-3 0,0 0-5 16,11 2-1-16,3-3-3 15,6-6-2-15,-3-13-29 16,7-12-38-16,-4-7-152 16</inkml:trace>
  <inkml:trace contextRef="#ctx0" brushRef="#br0" timeOffset="180057.5">20595 9514 505 0,'3'0'29'16,"-3"5"-32"-16,3 16-2 16,3 11 7-16,1 14 0 15,4 11 0-15,3 8 0 16,4 10-1-16,3 4 0 16,-1-6-31-16,4-11-47 15,-5-12 20-15,-2-18 24 0,-1-15 35 16,-5-17 34-16,-6-9 16 15,-3-16-4-15,-2-9-28 16,0 0-15-16,-11 3-2 16,-5 7 1-16,-2 11-3 0,-5 10 19 15,-6 10-10-15,0 18-8 16,-3 14-1-16,5 9 2 16,5 7-1-16,8 6-1 15,10-5-1-15,4-6 0 16,14-10-18-16,10-11-13 0,6-11-7 15,4-15 7 1,2-3-58-16</inkml:trace>
  <inkml:trace contextRef="#ctx0" brushRef="#br0" timeOffset="181135.52">20937 9945 490 0,'-7'-6'45'16,"-6"6"-17"-16,-1 1-12 15,-2 15-5-15,4 6-3 16,0 6-5-16,7 1-2 0,5 1-2 16,0-1-17-16,15-8-22 15,2-8-12-15,5-8 14 16,2-5 8-16,1-18 15 16,-2-12 19-16,-2-9 22 15,-2-4 1-15,-4 0-3 16,0 0-6-16,-4 9-2 15,-4 11 7-15,-2 10-1 0,-3 13-2 16,2 8-9-16,-4 20-8 16,0 15 6-16,2 10-6 15,1 15-2-15,-1 9 1 16,2 4-4-16,-1 4-25 16,-1 3-20-16,-2-1-8 0,-4-2 1 15,-11-10-74-15,-2-14 131 16,-7-15 11-16,3-23-7 15,0-23 4-15,4-16 58 16,8-26-13-16,9-21-31 16,2-17-18-16,15-9-7 0,7-9-9 15,7-2-9-15,4 4 5 16,4 4-1-16,0 10 10 16,2 11 6-16,-2 10 6 15,-5 15 6-15,-6 10-10 16,-7 13 6-16,-4 14 9 0,-12 9-9 15,-3 18-11-15,-2 14 4 16,-2 9 6-16,-5 12-7 16,2 5-2-16,3-1 2 15,2-6-22-15,2-11-17 16,10-12 4-16,2-13 18 16,6-15 8-16,0-6 3 0,1-19 24 15,-1-9-2-15,-3-6-12 16,-5-2-4-16,-2 7 1 15,-2 5 1-15,-4 8 15 16,-3 9 7-16,1 8 9 0,-2 5-27 16,0 7-12-16,4 6 4 15,1 1 1-15,2 2 0 16,6-2-6-16,-1-5-23 16,5-5-2-16,-2-4 15 15,2-4 3-15,0-16-1 0,2-2 11 16,-4-7 2-16,0-2 4 15,1 3 3-15,-5 3-4 16,-4 7 7-16,-3 6 13 16,-1 7 11-16,-3 5-10 15,0 0-20-15,0 3-2 16,6 4-3-16,3 3 1 0,5 2 0 16,10-7-13-16,5-5-6 15,1 0-1-15,4-7 9 16,-2-11 12-16,1-6 1 15,-8 0 5-15,-8-3 5 0,-2 5 3 16,-8 4 2-16,-5 6 9 16,0 3 7-16,-2 8-11 15,0 1-10-15,-2 0-11 16,-2 10-3-16,3 5 3 16,1-1-2-16,0 2 1 15,15-4-20-15,2-1-4 0,5-7 2 16,3-4 5-16,-4 0 12 15,3-10 7-15,-6-5 17 16,1-5 16-16,1-4-2 16,4-4-8-16,5-4-11 15,1-3-8-15,8-1-7 16,3 0 1-16,-1 8-16 0,-6 10-14 16,-12 12-24-16,-12 6-26 15,-10 25-55-15,-24 11-113 16</inkml:trace>
  <inkml:trace contextRef="#ctx0" brushRef="#br0" timeOffset="181776.1">18304 12655 503 0,'-27'30'17'0,"10"-26"-7"16,8-2-5-16,8 0-3 0,1-2-11 15,3 0 6-15,11 0 6 16,4 0-3-16,9-11 2 16,4-4-4-16,12-6 3 15,7-11 2-15,11-7-3 16,14-13 5-16,12-5-1 16,9-11-2-16,16-5 0 15,9-5 2-15,6-3-1 0,7-3 3 16,7-5-2-16,7-1-1 15,6-3 1-15,9-6-2 16,7-2-1-16,8-2-1 16,10-3 0-16,4 1 2 0,10-2-2 15,0 1 1-15,0 7-1 16,-12 4 3-16,-4 6 8 16,-11 5 1-16,-17 11-1 15,-16 8 2-15,-15 4-2 16,-11 9-1-16,-14 4-5 0,-12 3 1 15,-9 2-2-15,-5 2-2 16,-8 6-1-16,-10-1-1 16,-7 7 0-16,-10 4-2 15,-11 8 1-15,-8 4 1 16,-12 4 0-16,-3 6 1 16,-7 3-3-16,0 0 13 0,0 0-3 15,-7 0-6-15,-5 0-17 16,-8 0-77-16,-5-10-253 15</inkml:trace>
  <inkml:trace contextRef="#ctx0" brushRef="#br0" timeOffset="183122.59">17189 15361 489 0,'0'-18'4'16,"0"-5"-2"-16,0-6-1 0,0-6 4 15,0-10 1-15,0-8 0 16,-3-10-1-16,-2-10 5 16,1-9 1-16,-3-11-3 15,1-7-4-15,3-8-2 16,-1-6-2-16,1-3 2 15,-4 3-2-15,0 6 0 16,-5 11 1-16,0 19 0 0,-4 15 0 16,-4 17 8-16,-1 17 18 15,-6 17-3-15,-1 10-8 16,0 2-12-16,-6 18-6 16,5 10-1-16,4 12 1 15,5 6 3-15,9 6-1 0,11 3 1 16,6 2-1-16,20-1-5 15,13-4-11-15,9-6 5 16,6-9 2-16,5-7 1 16,4-8 5-16,0-6 3 0,-2-7 2 15,-7 1-2-15,-8 0 2 16,-8 0-1-16,-6 6-1 16,-12 1 0-16,-3 4 3 0,-7 4-3 15,-6 5-2-15,-4 6 9 16,-6 5-7-16,-10 0 2 15,-7 3 0-15,-4-3 1 16,-5-5 1-16,-2-8 2 16,1-6 1-16,5-9-2 15,-1-13 0-15,5-6-4 0,4-23-24 16,8-14-46-16,3-23-64 16,8-10-71-16</inkml:trace>
  <inkml:trace contextRef="#ctx0" brushRef="#br0" timeOffset="183310.06">17344 14009 226 0,'23'-39'23'0,"1"12"44"16,-5 9-10-16,5 15-18 15,1 3-9-15,2 21 2 16,-3 9-4-16,2 13-5 0,-1 5-7 16,2 7-5-16,-2 6-6 15,1 2-1-15,3-1-4 16,-5-1 0-16,-2-2 1 15,3-6-2-15,-3-6-56 16,-3-14-51-16,1-16-111 16</inkml:trace>
  <inkml:trace contextRef="#ctx0" brushRef="#br0" timeOffset="184028.76">18023 14129 510 0,'-26'-40'-4'0,"-4"4"5"16,1 6-1-16,1 5 19 15,1 14 1-15,0 11-2 16,2 6 0-16,3 19-6 0,4 9-9 16,7 7-2-16,4 5 0 15,7 4-1-15,0-2-1 16,11-1 1-16,7-6-1 15,4-11 2-15,-1-10-2 16,2-12-2-16,1-8-1 0,-2-14-2 16,-5-12 18-16,-2-10-8 15,-8-8-2-15,-5-3-2 16,-2-3 4-16,-4 2-5 16,-3 7 2-16,-3 5 2 15,5 11 5-15,0 7 4 16,3 11-4-16,2 7-1 15,0 2-10-15,0 14 1 0,4 7 3 16,8 6-2-16,5 3 3 16,3 2-2-16,2-4-2 15,4-3-15-15,1-8 0 16,-2-4 2-16,-3-12 8 0,-3-3-6 16,-4-12 4-16,-5-17 14 15,-3-10-1-15,-3-13 0 16,0-10-2-16,-4-4 1 15,0 2-8-15,0 7-1 16,0 8 2-16,-4 19 2 16,0 9 8-16,4 10 16 0,-2 11-5 15,2 4-20-15,0 13-4 16,12 8 7-16,2 5 3 16,6 6-3-16,4 2-6 15,8-6-7-15,0-6-2 16,4-11 8-16,-2-10 3 0,-2-5 0 15,-5-14 4-15,-8-13 5 16,-4-10 13-16,-8-10 3 16,-7-5-1-16,0-5-3 15,-10 0-1-15,-5 4-6 0,-1 5-1 16,1 7-1-16,3 14-4 16,2 6-2-16,2 10-2 15,2 7-28-15,5 4-38 16,1 4-58-16,0 8-167 15</inkml:trace>
  <inkml:trace contextRef="#ctx0" brushRef="#br0" timeOffset="184372.51">18628 13625 518 0,'14'-10'1'0,"1"-3"1"16,2-3-1-16,0-2 0 0,0 0-17 15,-2-8-33-15,-3 3 11 16,1-6 29-16,-6 1 10 16,-1-5 24-16,-3 1 1 0,-1-1 7 15,-2 6-6-15,0 8-1 16,-2 3 0-16,-5 11 9 16,-3 6-18-16,-3 25-17 15,-1 10 2-15,-1 12-2 16,6 9 3-16,4 7 0 15,5-1-3-15,3-7 3 0,17-11-3 16,8-11 0-16,4-14-6 16,5-15 6-16,6-5-7 15,2-18 9-15,3-12-22 16,1-9-18-16,-6-10-58 16,1-4-182-16</inkml:trace>
  <inkml:trace contextRef="#ctx0" brushRef="#br0" timeOffset="184686.3">19407 13347 451 0,'-19'14'2'16,"2"-4"0"-16,3-2 2 15,1-1 6-15,6-3 8 0,4-4 16 16,3 0 4-16,2-11-16 16,15-12-13-16,10-12-1 15,12-8-6-15,10-9 0 16,5-5-2-16,6-2-3 15,1 2-90-15,-7 0-7 16,-8 3-30-16,-9 5-2 16</inkml:trace>
  <inkml:trace contextRef="#ctx0" brushRef="#br0" timeOffset="184920.66">19731 12744 325 0,'-27'0'38'15,"5"0"15"-15,6 0-10 16,3 0-16-16,4 0-12 0,4 4-2 15,5 1-4-15,0 2-3 16,5 4 4-16,13 3 17 16,7 6 2-16,6 7-7 15,4 5-6-15,6 9 2 16,-6 4-9-16,-6 8-1 0,-5 4-7 16,-14 4 1-16,-8 0 1 15,-2-6-3-15,-2-8-16 16,-1-7-13-16,3-13-21 15,1-22-62-15,17-14-308 16</inkml:trace>
  <inkml:trace contextRef="#ctx0" brushRef="#br0" timeOffset="185186.26">20437 12202 503 0,'-10'34'1'15,"5"10"-5"-15,5 13 3 16,0 13 2-16,5 5-1 0,3 0 7 16,-1-4 19-16,0-8-11 15,1-11-2-15,2-13-11 16,-1-9 0-16,0-9-17 15,2-9-44-15,-4-12-33 16,-2-10-105-16</inkml:trace>
  <inkml:trace contextRef="#ctx0" brushRef="#br0" timeOffset="185623.74">20334 12354 481 0,'-16'-43'8'15,"5"7"25"-15,5 5-11 16,6 7-5-16,0 2-14 15,6 4 5-15,5 3 2 16,6 2-3-16,9 4 2 16,6 4-1-16,12 5-4 15,7 6 3-15,5 14 0 0,1 7-1 16,-4 9-3-16,-12 9-3 16,-7 1 1-16,-14 4-4 15,-11-2-1-15,-6-5 2 16,-3-9 2-16,0-11 2 15,0-10-2-15,-7-13 4 16,0-6 8-16,-2-21-1 0,0-7-10 16,0-12 0-16,2-6-2 15,1-5 1-15,2 2-2 16,4 5 0-16,0 8 1 16,10 7 0-16,4 12-1 0,0 9 1 15,6 8-1-15,4 6 5 16,1 0 0-16,6 11 3 15,3 10 1-15,1 3-1 16,-2 4-1-16,-1 4 2 16,-3 2-3-16,-6 0 0 15,-5-2-3-15,-2-3 2 0,-4-1-10 16,3-4-27-16,-1-3-9 16,6-10-44-16,6-6-93 15</inkml:trace>
  <inkml:trace contextRef="#ctx0" brushRef="#br0" timeOffset="186279.45">21589 11940 556 0,'-22'-34'12'0,"-8"7"5"0,-1 8 3 16,-5 5-2-16,2 9-9 15,-3 5-6-15,3 20-2 16,3 10-2-16,4 14 3 15,7 9-4-15,10 6 3 16,8 2-1-16,2-5 0 16,14-8-1-16,11-10-9 0,4-13-9 15,0-14 8-15,3-11 8 16,0-13 6-16,-5-17 4 16,-5-8-5-16,-6-10 0 15,-3 1 0-15,-8-2-1 16,-3 8 2-16,-2 9-1 15,0 10 3-15,-2 10 10 0,-3 11-2 16,-3 1-4-16,3 12-9 16,0 8 0-16,3 1 0 15,2 5 2 1,0-6-2-16,14-2-4 16,8-11-23-16,1-7-16 0,6-2-10 0,0-15 32 15,-2-9 21-15,-3-8 4 16,-4 0 31-16,-6-6 12 15,-4-1-5-15,-5-4-18 16,-3 6-8-16,-2 5-6 16,-4 7-1-16,-10 8 3 0,-6 10-9 15,-3 9-2-15,1 0 8 16,3 12-10-16,6 8 6 16,9 2-7-16,4 2-5 15,13-1-30-15,12-1 8 16,5-4 10-16,4-3 14 15,1 2 5-15,-1-6 0 0,-5 5 0 16,-2 3 7-16,-9 5-4 16,-8-1 9-16,-7 1-1 15,-3 4-9-15,-12-6 4 16,-5 0-4-16,-1-3 0 0,-4-2-1 16,4-5-14-16,0-7-33 15,9-5-48-15,7-10-27 16,2-20-202-16</inkml:trace>
  <inkml:trace contextRef="#ctx0" brushRef="#br0" timeOffset="186466.97">21957 11464 482 0,'5'-43'40'16,"-3"11"32"-16,-2 14-39 16,0 11-8-16,0 7-12 15,0 11-13-15,0 13 0 16,2 8 4-16,3 9 0 0,5 6 10 15,0 5-4-15,5-4-6 16,2-2-3-16,4-5 0 16,-6-5-20-16,2-6-27 15,-5-8-61-15,-1-8-53 0</inkml:trace>
  <inkml:trace contextRef="#ctx0" brushRef="#br0" timeOffset="187076.27">22083 11801 161 0,'0'-5'349'15,"0"-3"-301"-15,2 2-12 0,6-7-28 16,5 0-2-16,1-5-6 16,1-3 0-16,-3-7-40 15,2-3 7-15,-8-5 34 16,-2-3 2-16,-4 0 10 16,0 0 27-16,-9 3-3 15,0 11-14-15,-4 5-8 16,3 8-7-16,2 12-1 0,-2 0-5 15,1 19-5-15,5 7 2 16,4 8 3-16,0 1 1 16,4 4 1-16,13-5-2 15,5-1 0-15,3-7-1 0,3-6-1 16,0-9-15-16,-2-11-15 16,3-2-15-16,-3-18-22 15,-6-8-19-15,-5-7-34 16,-3-4 11-16,-5-5 68 15,-7-1 79-15,0 2 83 0,0 2-27 16,-4 4-19-16,1 8-15 16,-3 10-22-16,5 4-10 15,1 8-6-15,0 3-2 16,0 4-8-16,0 0-11 16,7 8-2-16,7 2 2 15,9 8 2-15,6 4-3 16,1 3 1-16,-1 5 1 0,-10 2-2 15,-9 2-1-15,-10 2-5 16,-11-1 2-16,-10-2 4 16,-3-6 4-16,4-8 0 0,8-7-2 15,8-10 2 1,4-7 8-16,13-18 9 0,8-13-15 16,7-9 0-16,6-5-2 15,1-1-2-15,3 1 0 16,-2 3 0-16,-4 10-1 15,-3 3 4-15,-6 6-3 0,-3 3-2 16,-1 5-9-16,-2 2-64 16,0 0-24-16,2 4-88 15</inkml:trace>
  <inkml:trace contextRef="#ctx0" brushRef="#br0" timeOffset="187701.21">23018 11262 479 0,'0'0'104'16,"0"0"-66"-16,22-13-15 15,10-5-12-15,14-6-1 0,7-7-3 16,11-2 1-16,7-9-2 15,-1-1-3-15,-6-1 1 16,-10-2-4-16,-7 3 1 0,-17 0-19 16,-15 5-5-16,-15 2-14 15,-7 8-10-15,-17 3-11 16,-8 7 25-16,0 7 26 16,-4 9 7-16,6 2-2 15,3 0-1-15,10 2 1 16,3 2 3-16,4-2 4 0,7 0 28 15,3-2 15-15,0 0-17 16,2 0-10-16,14 0-3 16,10 0-1-16,11 2 5 15,12 9-9-15,9 6-1 16,3 10-4-16,-1 12-3 0,-6 13-1 16,-15 10 1-16,-15 8-2 15,-19 3 6-15,-9 2 10 16,-26 2-9-16,-9-7-6 15,-10-4 0-15,1-11-4 16,1-7 3-16,4-14-33 0,11-16-50 16,5-13-130-16</inkml:trace>
  <inkml:trace contextRef="#ctx0" brushRef="#br0" timeOffset="188435.54">20447 13736 657 0,'-5'-6'3'0,"-15"-9"0"15,15 9 3-15,3 6-3 16,2 0-6-16,0 11 0 15,0 16 1-15,3 8 1 0,8 12 4 16,2 8 4-16,6 6-1 16,5-6 0-16,8-7 2 15,7-12-7-15,5-15-1 16,6-17-3-16,2-8-9 16,2-22-4-16,0-16 3 15,-6-9-10-15,-8-12 10 0,-6-5 9 16,-7-7 3-16,-9 3 3 15,-10 0 0-15,-6 10 4 16,-2 12 10-16,0 10 12 16,-3 17 3-16,-3 9-5 15,-1 14-4-15,4 4-11 0,-1 17-14 16,3 15 2-16,1 10 2 16,1 9 0-16,12 6 1 15,3-2-1-15,2-6 0 16,5-12 1-16,4-7-2 15,0-12-12-15,4-8-23 0,-2-9-31 16,3-5-126-16,0-5-248 16</inkml:trace>
  <inkml:trace contextRef="#ctx0" brushRef="#br0" timeOffset="188685.52">21318 13493 612 0,'-9'-14'3'15,"0"7"11"-15,3 6 17 16,6 1-11-16,0 13-21 16,3 12 2-16,7 16 19 15,4 10 6-15,3 9-6 0,0 12-6 16,0 4-7-16,1 1-5 16,1-4 0-16,-2-5-8 15,-1-8-13-15,0-8-8 16,3-9-10-16,-2-9 0 15,-3-13-24-15,1-10-41 0,-8-11-67 16,-6-12-48-16</inkml:trace>
  <inkml:trace contextRef="#ctx0" brushRef="#br0" timeOffset="188935.51">21151 13529 243 0,'-18'-33'176'0,"9"2"-155"15,7 4 19-15,2 7-12 16,7-6-4-16,12 2-13 0,9-2 1 16,12 5-1-16,12 4-1 15,9 7 8-15,5 10-7 16,-1 6 8-16,-4 16-5 16,-15 15-15-16,-17 10-1 15,-18 16 8-15,-11 6-1 16,-20 6 1-16,-7 0-5 0,-2-4-7 15,2-12-12-15,8-16-41 16,4-27-48-16,8-16-309 16</inkml:trace>
  <inkml:trace contextRef="#ctx0" brushRef="#br0" timeOffset="189373.89">21630 12705 552 0,'8'-9'33'0,"4"9"-22"16,10 7-11-16,5 15 5 15,5 6-1-15,2 8 0 16,-3 8-3-16,-2 8 0 16,-5 0-2-16,-2 5-7 15,-4-1 5-15,0 1 5 16,-2-6-2-16,3-3 1 0,-2-10 0 15,-5-6-1-15,1-12-1 16,-6-10 1-16,-2-10 2 16,-5-6 11-16,-5-16 14 15,-7-3-13-15,-6-4-7 0,-6 1-6 16,-3 6-2-16,-1 8 2 16,-7 12-3-16,-4 6-2 15,0 23 4-15,-2 8 0 16,1 9-2-16,7 2 5 15,11-2-4-15,10-5-2 0,12-7 4 16,6-5-6 0,14-9 0-16,5-2 2 0,2-6 3 15,-1-6-2-15,6-4-34 16,-1 0-52-16,7-14-53 16,0-5-231-16</inkml:trace>
  <inkml:trace contextRef="#ctx0" brushRef="#br0" timeOffset="189936.34">22120 13071 519 0,'-12'-21'32'0,"-1"8"25"15,1 6-31-15,-2 7-14 0,-1 3-11 16,-2 19-2-16,-2 6-1 16,4 11-1-16,1 8 5 15,8-1-2-15,6 3 0 16,0-5 0-16,17-10-12 15,6-8-8-15,6-14 3 0,5-12-3 16,4-3 18-16,-4-20 5 16,-1-12-1-16,-7-10 2 15,-6-5-2-15,-5-3 1 16,-6-3 1-16,-6 6 1 16,-1 7-3-16,-2 10 3 15,0 11 8-15,0 6 7 0,0 13 6 16,-3 3-12-16,-1 12-16 15,1 10 2-15,3 3 1 16,0 5 0-16,1-2-1 0,11-3-1 16,10-3 0-16,5-10-3 15,6-6 1-15,4-6 3 16,2-8 4-16,3-11-1 16,-8-7-2-16,-3-11-1 15,-9-3 0-15,-7-9 0 16,-9-2 1-16,-6-3 0 15,0 2-1-15,-6 6 1 0,-2 10 0 16,-4 11 0-16,5 11 8 16,2 10 4-16,2 4-7 15,1 13-15-15,2 12 10 16,0 9-1-16,2 5 1 16,5 4 0-16,5-1 0 0,3 1-1 15,-3-5 3-15,4-1-2 16,-2-6-21-16,-1-3-32 15,-4-8-46-15,-4-4-58 16,-5-7-108-16</inkml:trace>
  <inkml:trace contextRef="#ctx0" brushRef="#br0" timeOffset="190565.06">22587 13000 442 0,'0'-13'46'15,"0"1"1"-15,6-3-13 16,6-3-18-16,1-1-9 15,3-1-5-15,4-5-4 16,-1-3-6-16,3-3-2 16,0-3 10-16,-5-1 1 0,-2-8-1 15,-2-5 7-15,-5-4 6 16,-2 2 0-16,-2 2 4 16,-2 8-4-16,-1 8 3 15,-1 11 10-15,0 9-9 16,0 5-3-16,0 7-6 15,-3 3-8-15,-1 16-4 0,0 9 3 16,2 7 0-16,2 4 3 16,2 2-2-16,13-2 0 15,2-5 2-15,9-3-2 16,-1-6 4-16,2-5-1 16,-5 1-1-16,-1-5 0 0,-6 0-1 15,-7-3-1-15,-3-3 0 16,-3 3-1-16,0-5 2 15,-2 1 1-15,0-1-3 16,3-3-3-16,-2-2-6 16,1-1 4-16,2-2-2 0,-3 0 8 15,3 0 5-15,-2-3 3 16,-1-4-3-16,-1-4-3 16,0-2 0-16,0 1 1 15,-1 0-3-15,-8 1 1 16,-3 2-3-16,-1 5-1 15,-4 4 1-15,-6 5 0 0,-2 15-1 16,0 10 3-16,3 8 1 16,3 1-1-16,6 4 0 15,7-4-1-15,6-6-1 16,4-6 0-16,14-10-8 0,5-8 3 16,4-7 5-16,5-2 2 15,3-8 2-15,-1-7-2 16,0-3 1-16,-3-2 3 15,-3-1-5-15,-5 1 2 16,-5 4 0-16,-4 4-3 0,-4 2-35 16,-10 5-97-16,0 5-282 15</inkml:trace>
  <inkml:trace contextRef="#ctx0" brushRef="#br0" timeOffset="191377.51">18913 16183 515 0,'26'-2'5'0,"8"-17"-3"15,11-6 10-15,13-7-7 16,10-7-4-16,3-5 0 15,10-5 0-15,1-6-2 0,5-2 2 16,3 1-3-16,5-3 1 16,0 0 2-16,5-5-4 15,3-2-3-15,4-3-5 16,8-4 10-16,2-4 2 16,7-3-1-16,7 1 1 15,2-2-1-15,4-1 1 0,2-1 5 16,2-2 3-16,0 2-4 15,0-2-2-15,-1-3-1 16,1 4-1-16,2-1 2 16,-4 1 1-16,5-2 2 15,0 2 0-15,-1-3-3 16,3 3-4-16,-4-1 2 0,-6 1-10 16,1 2-6-16,-10 5 8 15,-6 8 4-15,-14 2 3 16,-7 10 2-16,-6 2 3 15,-13 9 8-15,-8 0 6 0,-8 6-4 16,-4 1 0-16,-5 6-4 16,-7-2 0-16,-2 7-4 15,-1-1-4-15,-7 6-1 16,-3 2-1-16,-9 3-1 16,-5 4 0-16,-10-3-10 15,-7 5-26-15,-5-6-61 0,-9-2-371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21T08:19:24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28512 18934 317 0,'37'-28'127'16,"8"-5"-126"-16,3-5 4 15,3-2 37-15,7-3-34 16,-2 0-5-16,5 2 2 15,0 2-1-15,1 1-7 16,-7 1-63-16,-11 1-110 16</inkml:trace>
  <inkml:trace contextRef="#ctx0" brushRef="#br0" timeOffset="96870.95">11617 6198 358 0,'10'-7'-61'0,"-1"-6"66"0,5-2-3 15,4 4-1-15,-1 0-5 16,2 3-10-16,-7-4 9 16,1 7 0-16,-6 0 6 15,-2 1-1-15,0 4-1 0,2 0 1 16,0 0 0-16,3 0 4 16,7 2-1-16,0 7-1 15,7 1 0-15,8 0 0 16,4 2-1-16,6 1 1 15,4-5 2-15,6-1-2 16,2 3 0-16,3-7 1 0,2 1-2 16,4-3-1-16,3 1 2 15,0-2 0-15,4 0-1 16,5-2 0-16,4 2 0 16,9 0 0-16,0 0 0 15,7 0-1-15,7 0 2 0,-5 0-3 16,6 0 1-16,-2 0 2 15,-3 0-3-15,8 0 1 16,-2-3 1-16,12-2 0 16,-2 1-1-16,8 0 0 15,7-3 2-15,6 0-1 0,3 2-2 16,1-3 4-16,-1 0-3 16,-3 1-2-16,-4 2 4 15,-9-3-5-15,-5 3 4 16,-6 1 1-16,-7-3-2 15,-9 1 0-15,-3-1 1 16,-6-1 0-16,-5-3 2 0,-4 0 1 16,-7-1 3-16,-5 1-4 15,-11-1 1-15,-10 2 0 16,-10 2-1-16,-10 0 0 16,-11 1 2-16,-8 0 12 15,-3 2 8-15,-2 0-16 0,0 1 2 16,0 4-5-16,0 0-5 15,2 0-2-15,6 11-57 16,5-3-26-16</inkml:trace>
  <inkml:trace contextRef="#ctx0" brushRef="#br0" timeOffset="112058.06">11931 6724 221 0,'10'-12'7'15,"-5"-1"-6"-15,1 4 4 16,-3 7 6-16,2-2-8 16,-3 4-1-16,0-3 3 15,2 3 0-15,0 0 3 0,1 0 0 16,0 0-3-16,2 0-1 16,-2 0-4-16,3 0-3 15,-3 0 4-15,1 7-3 16,-1-5 3-16,0 5 6 15,1-1-6-15,1 1 2 16,2 0 3-16,0-3-3 0,4-1 2 16,-1 1 15-16,3-4-2 15,0 0-2-15,4-7 1 16,0-2-6-16,1-4-1 16,5 2-2-16,1-6-3 0,4 3-1 15,1-3-2-15,6 1 0 16,4-1 0-16,5-1-1 15,0-3-1-15,3 2 1 16,-1-3-2-16,-3 1 3 16,-1-1-3-16,-3 2 1 0,-4 2 1 15,-3 0-4-15,-2 6-8 16,-5-1-9-16,-5 1-50 16,-9-8-88-16</inkml:trace>
  <inkml:trace contextRef="#ctx0" brushRef="#br0" timeOffset="148602.62">12869 8322 192 0,'6'9'6'15,"-5"-3"-8"-15,4-1 1 16,-1-1 1-16,4 1-1 16,-1-2-1-16,2 1 4 15,2 0 2-15,1-1 3 16,2 3-1-16,1-3 4 0,-3 2 0 16,3 5-6-16,-3-2-3 15,1 3 1-15,-1 0 0 16,2-1 2-16,0 0-2 15,1-2 0-15,5-1 7 16,7-3 2-16,7-4 0 16,7 0 23-16,8-16-1 0,7-4-14 15,9-6-9-15,-1-1-1 16,1-2-6-16,-4 4-3 16,-9 4 0-16,-6 4-3 15,-10 5-15-15,-5 0-5 0,-4-1 4 16,0 1-17-16,0-8-46 15</inkml:trace>
  <inkml:trace contextRef="#ctx0" brushRef="#br0" timeOffset="152591.65">26651 14666 307 0,'-6'-2'11'16,"5"-2"30"-16,-3 1-7 0,3 1-4 15,-1-2-6-15,0 3-4 16,-1-1-1-16,1-1-4 16,0 3-1-16,-1 0-4 15,0 0 0-15,-1 0-7 16,3 0-3-16,1 5 0 0,0 0 0 16,0 2 0-16,0-3 0 15,15 5-1-15,4-6-2 16,13 2 6-16,13-5 3 15,16 0 1-15,18-1 0 16,17-11-3-16,13 0-2 16,8-1-1-16,2 0 1 0,-9-3-2 15,-8 7 1-15,-20-2-2 16,-21 4-6-16,-21 0 4 16,-14 5 2-16,-9-2 3 15,-14 4-8-15,-3 0-34 16,-2 0-64-16,-8 6-88 15</inkml:trace>
  <inkml:trace contextRef="#ctx0" brushRef="#br0" timeOffset="153426.83">26523 14854 253 0,'0'0'28'15,"0"0"15"-15,0-3-16 0,0-3-9 16,0 1-2-16,0 2 1 15,2-1 6-15,-2 0 2 16,0 2-3-16,0 1 18 16,0 1-5-16,0 0-16 15,0 0-9-15,0 0-4 16,0 3-6-16,0 7-3 0,-2 3 6 16,-1 4 0-16,-1 4 1 15,1 2 1-15,-1 8-3 16,1 1 4-16,-3 7 0 15,-1 5 3-15,0 6 2 0,0 2-1 16,-5 5-3-16,6 4-1 16,-3 3-1-16,2 0-1 15,-1 2-1-15,1-2-2 16,2-1 1-16,0-1-1 16,-1-6 0-16,0-1-1 15,1-2 1-15,0-3 0 0,1-1 0 16,1-6 0-16,-2-3 1 15,1-2 0-15,1-4-1 16,0-4 0-16,1-7 0 16,2-4-3-16,0-8-35 0,10-9-25 15,-1-4-93-15,9-21-257 16</inkml:trace>
  <inkml:trace contextRef="#ctx0" brushRef="#br0" timeOffset="154254.91">26689 14922 220 0,'-2'-2'8'0,"0"-5"24"16,0 2 9-16,0-2 7 15,-1 3-18-15,-2-1-13 16,1 1-7-16,-1 2 0 0,0-1 3 16,3 1-1-16,-3 2-4 15,5 0-6-15,0 0-1 16,0 0-2-16,0 0-2 15,14 0 1-15,5 0 3 16,10 0-2-16,12-2 6 16,14-7 0-16,11-5-4 15,9-2 4-15,11-5 3 0,8-3 1 16,1 3-4-16,0-2-1 16,-7 4 0-16,-7-1-1 15,-11 5-3-15,-14 4 2 16,-12 0 0-16,-10 5-1 0,-9 1 1 15,-8 1 0-15,-6 1 0 16,-8 1 3-16,0 2 7 16,-3 0 12-16,0 0-9 15,0 0-3-15,0 0-7 16,0 0-4-16,0 5-2 0,0 5 2 16,0 6-1-16,2 6 0 15,0 7 2-15,1 3-1 16,2 7 1-16,0 1 1 15,-3 9 3-15,0 2-2 16,-1 3 0-16,5 2-4 16,-3 4 3-16,4 1-3 0,4-1 2 15,0 0-2-15,-1-3 1 16,3-2 0-16,-2-3 0 16,0-2 0-16,-2-8 1 15,-2-2-1-15,-4-4 1 0,-1-6-2 16,0-5 2-16,-2-2-1 15,0-5-4-15,0-2-41 16,-5-5-62-16,-8-6-82 16</inkml:trace>
  <inkml:trace contextRef="#ctx0" brushRef="#br0" timeOffset="155426.69">26441 14776 255 0,'-8'0'15'16,"5"0"40"-16,0 1-17 0,3 11-24 15,0 3 8-15,0 3 9 16,0 5-12-16,0 2-6 16,0 2-5-16,0 0 1 15,0 0-3-15,0-1 1 16,0 5 9-16,-2 3-5 16,-3 3 2-16,-4 4-1 15,-1 2 6-15,2 5-5 0,-1-1-2 16,-3 1-3-16,2 2-1 15,0-2-2-15,0 2-4 16,1 0 2-16,1-2-2 16,-2-3 0-16,-1-1 0 0,3-1-1 15,-4-2 0-15,2 0 1 16,-1 2-1-16,0-2 1 16,2-2-1-16,4-2 0 15,2-1-1-15,3-4 2 16,0-3-3-16,1-2 2 15,6-2 0-15,2-2 0 0,1-3 1 16,-2-1-1-16,-1-4 0 16,0-2 2-16,1 0-3 15,3-4-3-15,1-2 1 16,4-3 3-16,5-1 0 16,-1 1 0-16,6-1 2 0,-3-1 0 15,3 0 0-15,-1 1-3 16,-1-1 2-16,5 0-1 15,3 1 1-15,10-3 0 16,4 0-2-16,14 0 1 0,8-10 1 16,11-4-1-16,9-6 1 15,6 0 0-15,8-5-1 16,0 0 0-16,1-2 0 16,-8 2-1-16,-5-1 2 15,-7 4 0-15,-12 3-1 16,-13 3 2-16,-12 2-1 15,-12 6 0-15,-14 1 0 0,-9 4-1 16,-8 1 3-16,-3 2 14 16,-2 0-5-16,-8 0-12 15,-1 0-26-15,-3 0-18 16,0 0-29-16,2 0-48 16,4-11-204-16</inkml:trace>
  <inkml:trace contextRef="#ctx0" brushRef="#br0" timeOffset="156426.72">27802 15718 370 0,'-1'0'29'16,"-1"0"12"-16,2 0-18 15,0 0 1-15,0 4-8 16,0-1-8-16,0 6 9 0,0 3-3 16,0 6 5-16,0 5-1 15,5 6-5-15,0 1-3 16,1 4-1-16,-3 4-3 15,0-5 1-15,-3 3-2 16,2-4-3-16,-2 0-1 16,0-5-1-16,0-3 0 0,0-3-2 15,0-6-23-15,0-7-27 16,3-8-53-16,0-13-217 16</inkml:trace>
  <inkml:trace contextRef="#ctx0" brushRef="#br0" timeOffset="158856.4">20245 15275 120 0,'-8'-16'-36'0,"-1"-2"39"16,0 0 26-16,1 1 5 16,2-1-3-16,0-2 10 0,1 3 6 15,0 0 0-15,0 3 5 16,2 0-22-16,-1 2 4 15,1 1-6-15,1 2 1 16,0 4 2-16,2-1-8 16,0 2-5-16,0 4-5 0,0 0-6 15,0 0-7-15,0 0-2 16,0 11 0-16,0 5 2 16,0 6 1-16,0 4 2 15,0 8 0-15,0 6 2 16,0 1-2-16,0 5-1 15,-1 6-2-15,-3 1 1 0,3 6-1 16,1 2 1-16,-2 0-1 16,2 1 1-16,-2 2-1 15,0 1 0-15,-2-1 1 16,-3-2-2-16,2-1 0 16,-4-1-1-16,-1-4-4 0,2-3-8 15,-1-5-10-15,-4-7-10 16,2-13-12-16,3-13-27 15,2-15-48-15</inkml:trace>
  <inkml:trace contextRef="#ctx0" brushRef="#br0" timeOffset="159621.97">20147 15181 264 0,'-4'5'6'0,"3"-3"1"16,-1-2 14-16,2 0 7 0,0 0 2 16,0 1-6-16,0-1 1 15,0 0 0-15,0 2-6 16,0 0-1-16,3 0 1 16,8 0-1-16,5-2-4 15,12 0-3-15,7 0-5 16,19-4-1-16,13-6-3 15,9-7 2-15,16-2-3 0,3-2 1 16,8-3 1-16,-1 1 0 16,-3 0-2-16,0 0 2 15,-5 1-1-15,-7 5 2 16,-11 0 2-16,-8 6 0 0,-16 4-2 16,-9 2-2-16,-16 3-2 15,-9 2 1-15,-9 0-1 16,-6 0-1-16,-3 0 1 15,0 0 2-15,0 2 1 0,2 3-2 16,0 1-2-16,1 3 3 16,-1-4 2-16,2 4-4 15,0 1 0-15,0 3 0 16,-1 2 1-16,0 1-2 16,-1-2 1-16,2 2 0 15,-3 0 0-15,1 5-2 16,-2 1 2-16,2 6 5 0,-2 4 2 15,2 6 0-15,-1 6-1 16,-1 4 0-16,0 10-2 16,0 2-1-16,0 5-1 15,-1 1-1-15,-5 0 1 16,3-3-1-16,1-3 1 0,0-5-1 16,1-5 0-16,1-5 0 15,-2-6-1-15,2-9 0 16,-5-3-2-16,-3-9-8 15,-1 2-5-15,-5-8-24 0,-6-3-27 16,-2-4-31-16,0-5-81 16</inkml:trace>
  <inkml:trace contextRef="#ctx0" brushRef="#br0" timeOffset="160325.03">19775 16370 231 0,'0'5'59'0,"0"0"-65"15,2-2 12-15,1 1 6 16,-1 1 6-16,2 0 9 0,-2-1-2 16,2 1-11-16,-2 1-2 15,3-1 8-15,4 0-9 16,7-2-2-16,11-3 0 0,9 0-3 15,14-1 1-15,20-11-4 16,12-3-1-16,20-7 1 16,8-1 3-16,14-3 1 15,5 0-5-15,0-1 0 16,-7 4 3-16,-10 1 9 0,-9 2 4 16,-14 6 3-16,-6 1 0 15,-13 4-1-15,-6 0 2 16,-11 6-8-16,-6 1-7 15,-13 0-7-15,-9 2 1 16,-11 0-1-16,-9 0-1 16,-5 0-7-16,0 2 6 15,-3 2 4-15,-6 1-1 0,-1 3 2 16,-2-3-1-16,5-1 0 16,4-4-22-16,3-6-79 15,0-22-202-15</inkml:trace>
  <inkml:trace contextRef="#ctx0" brushRef="#br0" timeOffset="161278.09">14857 15289 218 0,'-11'-8'6'0,"-1"0"15"16,-1 3 9-16,4 2-1 15,-1-1-6-15,0 2-4 16,3 1 3-16,0-1-6 0,2 2-6 15,-3 0-2-15,5 0-5 16,-1 3 0-16,1 6-1 16,1 7 4-16,2 4 3 15,0 7 8-15,0 3-3 16,0 6 2-16,0 5 0 0,0 7-4 16,0 5-3-16,0 5-1 15,0 9 3-15,0 1-5 16,-5 7-2-16,1-2 0 15,-1-2-2-15,0-3-1 16,2-6 0-16,1-10-1 16,2-10-26-16,0-12-15 0,0-12-13 15,5-15-29-15,2-6-80 16</inkml:trace>
  <inkml:trace contextRef="#ctx0" brushRef="#br0" timeOffset="161824.94">14654 15279 331 0,'-11'4'5'0,"4"1"-1"0,2 0-5 15,1 1 0-15,2 1 2 16,2 0 10-16,0-2 5 16,0-2 2-16,6 5-4 15,6-4 6-15,6-4-5 0,9 0 0 16,11 0 1-16,11-10-11 15,13-4 0-15,15-2-3 16,10-6 0-16,11 2-1 16,7-4 1-16,7 5-2 15,0-3 3-15,0 4-1 16,-3 1 3-16,-1 0 5 0,-8 5 0 16,-5-1-1-16,-3 2-4 15,-9 2-4-15,-12 3-1 16,-6 0 2-16,-13 3-1 15,-11-1-2-15,-12 3 1 0,-9-2 0 16,-8 2 2-16,-5 1 0 16,-5 0 9-16,-2 0-1 15,0 0-2-15,0 0-10 16,0 0 0-16,-3 4-4 16,-10 8-26-16,-1 1-25 15,-6 2-50-15,0 0-171 0</inkml:trace>
  <inkml:trace contextRef="#ctx0" brushRef="#br0" timeOffset="162324.9">16356 15097 365 0,'-14'-6'6'0,"5"3"1"15,0 3 2-15,2 0-4 16,4 6-4-16,-3 8-2 16,4 7 2-16,-2 8 2 15,4 4 0-15,0 10 9 16,0 6 9-16,0 6-2 0,6 6 1 15,3 5 1-15,3 1-6 16,0 6 1-16,-2 1 1 16,1 1 1-16,-6 0-11 15,-4 0-4-15,-1-3 0 16,0-2-1-16,-10-6-1 16,-4-9-1-16,-2-5-7 0,-4-10-35 15,-5-15-27-15,1-15-84 16</inkml:trace>
  <inkml:trace contextRef="#ctx0" brushRef="#br0" timeOffset="162949.86">14666 16130 389 0,'2'-8'27'0,"-2"-1"-25"16,0 6-1-16,0-1 6 15,0 4-4-15,2 0 0 16,0 4-2-16,2 9 4 16,-2 4 7-16,-2 8 3 15,2 8-3-15,-1 3-4 16,-1 3-2-16,2 1-2 0,0-2 1 15,3-1-1-15,2-1-2 16,3-4 1-16,2-4-1 16,0 1-1-16,5-5 0 15,3-5-3-15,6-1 0 16,11-6 3-16,5-8 0 0,14-4 2 16,14 0-9-16,14-16 16 15,13-6-9-15,11-1-2 16,7-4-3-16,3 2-2 15,-4 2 4-15,-3 3 1 16,-7 3 3-16,-9 1-2 0,-6 2 14 16,-13 2 1-16,-9 2-7 15,-13 1-5-15,-12 2-1 16,-15 2 0-16,-8 1-3 16,-10-2-9-16,-9 2 1 15,0-4-5-15,-13-4-25 16,-7-11-94-16</inkml:trace>
  <inkml:trace contextRef="#ctx0" brushRef="#br0" timeOffset="163777.94">10229 15664 265 0,'-5'-9'5'0,"2"1"6"15,-1 2 14-15,-1 1-1 0,3 3 9 16,0 0 0-16,0 2 0 16,2 0-28-16,0 7-2 15,0 8 0-15,-2 6 3 16,2 6 5-16,0 12-4 16,0 9 0-16,0 9 7 0,0 9-4 15,0 9 5-15,0 11-5 16,0 1-2-16,0 3 7 15,0-3-5-15,0 0-7 16,0-10-4-16,-2-9-1 16,2-12-23-16,-1-7-8 15,1-14-13-15,0-19-42 0,3-16-54 16</inkml:trace>
  <inkml:trace contextRef="#ctx0" brushRef="#br0" timeOffset="164590.37">10109 15727 236 0,'-7'-4'42'0,"4"3"-1"0,-1-3 1 15,4 0-15-15,0 4-7 16,0-2-5-16,0 1-7 16,0-1-5-16,4 2 0 15,4-2 1-15,4 2-3 0,3 0-1 16,5 0 0-16,3-2 1 15,2 1 2-15,8-3 2 16,2-2 4-16,7 1-2 16,3 0-1-16,7-2 0 15,6-2 2-15,10 0-6 16,9 0-9-16,9-2 21 16,5 1-10-16,11-3-2 0,-2-1-2 15,0-2 1-15,-1 0-1 16,-8-2 0-16,-6-2 1 15,-7 3-1-15,-8-3-1 16,-6 0 2-16,-6-1-1 16,1 1 1-16,-6 4-1 0,0-2 1 15,-3 7-2-15,-2 1 1 16,-4 3 1-16,-3 0-2 16,-4 5 1-16,-6 0 0 15,-6 2 1-15,-5 0-2 0,-6 0 1 16,-4 0-1-16,-7 0 0 15,-1 0 0-15,-2 0 2 16,0 0 1-16,0 0 4 16,0 4-2-16,0 1-3 15,-2 2 0-15,2 5 1 0,0 4 1 16,0 8 3-16,2 6-4 16,0 8 1-16,3 2-1 15,-3 9-2-15,-1 4 2 16,-1 7-1-16,0 5 0 15,0 3-1-15,0 4 4 16,0 2-3-16,0 3 0 0,-1-1 4 16,1-2 1-16,-2-3-6 15,-1-5 5-15,-3-6-5 16,-2-4 0-16,-4-8-2 16,0-5 1-16,-6-9-16 15,2-6-15-15,-6-10-47 0,2-7-28 16,1-11-199-16</inkml:trace>
  <inkml:trace contextRef="#ctx0" brushRef="#br0" timeOffset="165579.25">10297 16806 240 0,'0'0'92'0,"0"0"-75"0,0 0 2 16,0 0-15-16,0 0-4 15,0 0 3-15,0 0 2 16,0 0 8-16,0 0-3 15,2 0-1-15,6 0-1 16,1-4-1-16,3 1-1 0,5-3 0 16,4 1 0-1,4-2-1-15,2 0-2 0,3 0 4 16,6 1 4-16,3-1 2 16,3 2-7-16,5 1-1 15,5-1-4-15,5 0 2 16,6-5-1-16,10 2 3 0,2-3-1 15,6-1-1-15,3-1-1 16,0-3-1-16,-3 2 0 16,0 1-1-16,0-1 1 15,-5 1-2-15,2 3 6 16,-6-3 8-16,0 4-6 0,0-1-3 16,-3 0-1-16,-2 2-3 15,-3 1 1-15,-3-3 0 16,-10 3-1-16,-6 0 0 15,-9 2 1-15,-7 0-2 16,-7 1 3-16,-7 2 0 16,-6 0 1-16,-2 2 1 0,-5 0 1 15,-2 0 8-15,0-1-5 16,0 1-2-16,0 0-2 16,0 0-1-16,0 0-4 15,0 0 5-15,0 0-3 16,1 0 5-16,-1 0 2 0,0 0-2 15,3-2 2-15,-1 0-2 16,-2 0 0-16,3 1 0 16,-1-3 3-16,0 1-6 15,-2 0 2-15,3 2-1 16,-3-1-2-16,0 0 0 0,0 0 0 16,0-3-14-16,0-11-49 15,-7-16-135-15</inkml:trace>
  <inkml:trace contextRef="#ctx0" brushRef="#br0" timeOffset="167465.35">10828 16110 16 0,'3'-16'81'0,"-3"2"-25"16,0 2-4-16,0 2 2 0,0 2-2 31,-1 1-22-31,-6-2-5 16,2 5-2-16,2-1-3 15,-1-1-5-15,3-1 5 0,-3 1 2 16,2 1-3-16,1 0 1 16,-1 3 9-16,2 1-6 15,0 1-1-15,0 0-14 16,2 3-8-16,6 12 2 15,3 4 8-15,4 3 2 0,0 7-4 16,0 2 1-16,-3 5-4 16,1 0 0-16,0 3-3 15,-5-2-1-15,4-3 1 16,-4-8-1-16,1-1-1 16,3-8-4-16,-2-5-18 15,0-8-24-15,-2-4-36 0,-4 0-45 16</inkml:trace>
  <inkml:trace contextRef="#ctx0" brushRef="#br0" timeOffset="167723.82">10750 16565 235 0,'-2'9'36'16,"1"-6"-28"-16,1-1 4 0,0-2 9 15,5 0 32-15,4 0-11 16,4-4-3-16,4-4-7 16,3-7-6-16,0 1-8 15,7-2-1-15,0-4-7 16,0 5-8-16,1-3-1 0,1 0 0 16,0 1 1-16,-4 0-7 15,-1 1-35-15,-8-2-45 16,-5-2-156-16</inkml:trace>
  <inkml:trace contextRef="#ctx0" brushRef="#br0" timeOffset="167958.2">10808 16110 360 0,'0'-8'24'0,"0"0"-22"15,-2 1 4-15,2 0 18 16,0 3 11-16,0 3-5 16,-2 1-1-16,1 0-11 15,-5 5-14-15,-2 11-5 16,0 6 0-16,-4 6 4 0,-3 7-3 16,-1 6 2-16,-2 0-2 15,-4-3-40-15,3-8-62 16</inkml:trace>
  <inkml:trace contextRef="#ctx0" brushRef="#br0" timeOffset="168848.75">15135 15794 415 0,'-7'-1'6'0,"0"-3"-5"16,2-1 2-16,1 1 4 16,-1 1 2-16,2-2 3 0,3-1 3 15,3-3-7-15,11 1-3 16,10-2-6-16,11 0 5 15,10-1 4-15,9 7-1 16,3 1-1-16,-2 3-5 16,-8 7-1-16,-6 12-2 15,-17 10 1-15,-11 7-3 0,-13 6 0 16,-3 7 2-16,-17-1 4 16,-4 2 0-16,1-2 1 15,2-7 11-15,4-8 2 16,5-6-6-16,8-9-5 0,4-4-2 15,0-8-1-15,16-6 1 16,8 0 12-16,8-15 6 16,15-5-5-16,11-11-8 15,6-5-4-15,4-6-2 16,0 4-1-16,-7 4-3 16,-8 2 2-16,-11 6 1 0,-15 4-10 15,-10 1-24-15,-13 1-40 16,-4-9-172-16</inkml:trace>
  <inkml:trace contextRef="#ctx0" brushRef="#br0" timeOffset="169714.16">20620 15816 401 0,'-6'-16'1'0,"2"0"0"15,2 1-1-15,-1 1 5 16,3 2 6-16,-4 1 12 16,1-2 0-16,0 5-2 0,-3-1-3 15,2 0 3-15,2 0-10 16,0 0-5 0,2-2-5-16,4-3-1 0,9-2 0 0,6-2-1 15,5 2 2-15,3 0-2 16,-2 5 1-16,0 8 1 15,-5 3-3-15,-7 2-3 0,-8 13 3 16,-5 7-2-16,0 5 4 16,-15 1-1-16,-2 2 5 15,3-1-1-15,4 0-3 16,5-6 1-16,5-4-1 16,2-1-1-16,16-5-2 15,6-4-2-15,7 0 0 0,6-4 4 16,2 1 1-16,0-1 0 15,-3 0 0-15,-6 4 1 16,-8 2-2-16,-10 3 1 16,-12-1-1-16,0 4 2 15,-19 3 22-15,-8 0 8 0,-7 1-1 16,-5 1-9-16,2 0-9 16,1-5-8-16,9-15-9 15,12-6-89-15</inkml:trace>
  <inkml:trace contextRef="#ctx0" brushRef="#br0" timeOffset="170667.19">26603 15284 392 0,'8'-13'-1'0,"-1"3"2"0,0 1 6 16,-2 2 19-16,-3 1 0 16,1 3-4-16,-3 1-3 15,0 1 3-15,2 1-8 16,0 0-7-16,1 5-7 15,-1 11 3-15,-1 5 5 16,3 4 2-16,-1 6-3 16,2-1-1-16,2 0-4 0,2-3 0 15,3-4-3-15,6-7 2 16,2-5-1-16,3-9 0 16,0-2-1-16,4-13 3 15,2-6 0-15,0-8 2 16,0-1-2-16,-4-1-1 0,-4 2 0 15,-6 2 0-15,-3 6 0 16,-7 4 7-16,0 6-1 16,-5 2 4-16,0 6-1 15,0 1-10-15,0 7-4 0,0 8 5 16,0 9-2-16,0 8 2 16,0 4-2-16,5 3 2 15,7 6 0-15,0-3 1 16,0-1-1-16,-2 0-1 15,2-5 0-15,-2-4 1 16,-5-5-2-16,0-4 2 0,2 0-10 16,-2-12-26-16,2-11-66 15,-2-2-274-15</inkml:trace>
  <inkml:trace contextRef="#ctx0" brushRef="#br0" timeOffset="172385.93">9172 14892 371 0,'-7'0'-33'0,"-1"-4"34"16,3 2 0-16,0-1-3 0,1 1-12 16,-1 0-4-16,2 2 7 15,-2 0 9-15,0-2 6 16,3 2-3-16,0 0 7 15,1 0-1-15,1 0 5 16,0 0-2-16,0 0-5 16,0 0-3-16,0 4 3 0,0 3 6 15,0 2 4-15,3 2-7 16,2 1 4-16,0 1 9 16,0 5-8-16,0 0-1 15,2 1-7-15,0 4 3 16,-1 5-2-16,0 5 0 0,-3 4-4 15,2 3 1-15,-3 2-1 16,0 5 1-16,-2-2-3 16,0 1 2-16,1 0 0 15,1 4-1-15,2-3 1 16,2-1 0-16,-1-3-1 16,2 0-1-16,0-2 2 0,0-2-2 15,-1-4 0-15,-1 3 1 16,-1-1 1-16,1 1-3 15,-3-2 1-15,1 1 0 16,1-1 1-16,1-2 5 0,1-1 0 16,-1 3 1-16,-1-2-1 15,1 0-2-15,0 2-1 16,-1 0 1-16,2 3-1 16,-4 0-2-16,1 0 0 15,-1 0 0-15,0 1 1 0,-1-1-1 16,-1 0 1-16,2 2 0 15,0 2 2-15,3-1-1 16,-3 3 1-16,6 0-1 16,-1 3 0-16,-2-2-2 15,4 1 0-15,-2 1 0 16,1 0-1-16,-2 2 0 0,-2 0 3 16,3 0-2-16,-2 0 5 15,1-2 4-15,-2 1-5 16,3-2-3-16,0 0-1 15,-2-3-1-15,-2 4 1 0,2-6-1 16,0-2 0-16,-3-4 1 16,-2-2-1-16,3-4 0 15,-3-3 1-15,2 1-1 16,-2-3 5-16,0-1-3 16,2 1 2-16,-2-4 1 15,1-3-3-15,1-2-1 0,3-2 0 16,0-5-1-16,2-4-21 15,3-5-47-15,-1-8-26 16,-1-21-94-16</inkml:trace>
  <inkml:trace contextRef="#ctx0" brushRef="#br0" timeOffset="174966.2">9089 15006 231 0,'0'2'52'16,"-2"-2"-14"-16,2 0-8 15,0 0-11-15,0 0 0 16,0-2-5-16,0-2-3 16,4 0-6-16,7 1 1 0,3-2 0 15,5-1-4-15,0-2-4 16,6 1 8-16,0-1-6 16,4-1 1-16,0-1 0 15,5-1 3-15,3 0 6 16,-1 1 2-16,3-3 1 0,5 4-7 15,-3 0-2-15,1 0-3 16,1-1 1-16,1 1-2 16,2-2-1-16,-2 0 3 15,7 1-2-15,-1 1 0 16,0-3 0-16,4 3 0 16,0-3 1-16,2 4-1 0,1-3 0 15,2 0 0-15,0 0 0 16,4-3 0-16,-2 2 0 15,0-3 0-15,6 3 2 16,-5-2-4-16,7 0 2 16,3-2 2-16,-2 2-2 0,2-3-2 15,0 3 4-15,-1 0-2 16,3-1 0-16,1 3 0 16,1-4 0-16,1 4 0 15,4-3 0-15,1 3 0 0,3-3 0 16,-1 3 0-16,-2 1 0 15,-4-1 0-15,1 3 0 16,-4 0 0-16,1 2 0 16,1-2 0-16,1 0 0 15,0 0 0-15,5 0 0 16,-1 0 0-16,3-1 0 16,3-3 0-16,0 1 1 0,0 1-2 15,-1-2 1-15,-2 1 0 16,3-1 0-16,0 3 0 15,-1-3 0-15,1 5 1 16,2-5 0-16,1 2-1 0,4 1-1 16,4-1 1-16,3 0 1 15,-1-1-2-15,5-1 1 16,-4 2 1-16,4-1-3 16,-2 1 4-16,-2 0-2 15,5 1 2-15,-2-1-2 0,5-2 0 16,-3 1 1-16,7 0-2 15,-1-6 2-15,1 4-2 16,3-4 2-16,2 2-1 16,1 0 0-16,2-4 0 15,2 0-1-15,2 2 2 0,0-1-1 16,-1-3 0-16,3 3 0 16,2-1 1-16,-3 1-2 15,4-3 3-15,0 2-3 16,1 1 1-16,4 1 2 15,-4-2 0-15,2-1-3 16,0 3 2-16,-3-1 0 0,1-1-1 16,0 0 1-16,-1 2-2 15,-4-1 3-15,4-1-1 16,-2 2-1-16,1 2 2 16,-2-2-2-16,1 0 0 15,-2 4 2-15,5 0-3 0,-5-2 1 16,-1 3 2-16,1 0-2 15,-3-3-2-15,0 5 3 16,0-2-3-16,0-1 4 16,-4 2-1-16,1 1-3 0,-4-2 3 15,-1 1 0-15,0 1-2 16,0-1 2-16,-5 0 2 16,2 3-3-16,-1-4 2 15,-3 2-3-15,-1 3 3 16,1-6-3-16,-1 4 1 15,-1 1 0-15,1-2-2 16,1-1 4-16,3 0-2 0,3 1 0 16,1-2 0-16,-2 1 1 15,3-1 0-15,-4 1-3 16,4-1 3-16,-3 1 2 16,1 1-1-16,1-2 6 15,1 5-1-15,-5-2-2 0,5 2 0 16,0-1 1-16,0 1-6 15,-3 3 2-15,-1 0-2 16,1 1 1-16,0-1-2 16,-2 2 0-16,0-1 2 15,0 0-3-15,0 1-6 0,-3-1 7 16,2 1-1-16,-7-1 4 16,1 1-3-16,-3 1 0 15,0-2 2-15,5 4-1 16,-5-2 0-16,1 2 2 15,0 0-4-15,-1 0 3 0,1 0-1 16,-4 0-2-16,0 0 3 16,-4 0-3-16,-2 0-2 15,-1 2 2-15,-4-2-4 16,2 2 5-16,-4 0 2 16,-1-2-1-16,2 3 1 15,-4-1-1-15,0 2 1 0,-5 1 0 16,0-2-1-16,-2 3 0 15,-1-2 0-15,-4 1 1 16,-1 0-3-16,4 2 2 16,-6-2 1-16,-3 3-2 0,1-1 1 15,-3 2 0-15,0-2 0 16,-1 0 1-16,1 2-1 16,-5 0-1-16,-1-2 1 15,-4 2 0-15,0 2 0 16,-1-1 1-16,-3 1-1 15,-3 2 0-15,2 1 2 0,-4 0-1 16,1 2-1-16,-2 0 1 16,2 0-1-16,0 0 1 15,-1 2-1-15,0-3 0 16,-3 0-1-16,3 0 2 16,-3-4 0-16,-2 5 0 0,0-4 5 15,1 1 4-15,1-1-3 16,-1 2 0-16,2 0-1 15,-1 1-2-15,-1 0 0 16,2 3 0-16,1-1 0 0,-5 4-2 16,-3-2 0-16,0 5 0 31,-1 2-3-31,-7 3 2 16,-2 3 0-16,-2 2 0 15,-1 3 0-15,-4 3-2 16,0 2 2-16,-1 5 0 0,-2 3-1 15,0 3 1-15,-3 1 0 16,4 5-1-16,-3 0 1 16,-2 2-1-16,0 1 1 15,-2 0-1-15,-2 2 1 0,-2 4-2 16,3 0 2-16,-7 2-1 16,3 3 1-16,-2-2 1 15,-2 0-1-15,0 1-1 16,-6-1 1-16,-3 0-1 15,-2 1 1-15,3-1 0 16,-2 4-1-16,0 0 0 0,1 4 1 16,-1-3-1-16,2 1-1 15,-1-2 2-15,0 1-1 16,-2-2 0-16,0-1 0 16,0-6 0-16,-5 5 0 0,6-4 0 15,-5-1 1-15,4 1-1 16,-2-2 0-16,5-2 0 15,-1-3 0-15,0-2 0 16,3-4 1-16,1-1-1 16,0-7 0-16,-1 2 3 15,5-3 4-15,1 1 4 0,0-5 0 16,0 3-4-16,0-6-2 16,0 1-2-16,0-7-2 15,0 0-2-15,-4-10-25 16,-5-19-78-16,-5-12-231 15</inkml:trace>
  <inkml:trace contextRef="#ctx0" brushRef="#br0" timeOffset="177840.99">9566 17792 306 0,'3'7'15'0,"0"-3"-6"16,-1-2-25-16,0-1 25 15,0 1-7-15,-1 1 0 0,1 1-3 16,-2 1 3-16,0 1 1 16,0-1 1-16,0 1 3 15,0 0-4-15,0 2-1 16,0-1 2-16,0 2 2 15,2 2-2-15,1-1 3 0,3 5-3 16,0-1-2-16,-3 4 8 16,2 0-6-16,1 1-2 15,-3 1 0-15,1 5 2 16,-1-2 2-16,2 0 2 16,-4 6 0-16,3-1-3 0,-2 5 1 15,1-5-4-15,0 0 1 16,-1-1 2-16,3 0-2 15,1-2 2-15,3-2-1 16,0-1 1-16,1-2-2 16,0-2 0-16,4-3 0 15,4 2-1-15,-2-5-5 0,6-1 5 16,3-1 8-16,2 1-2 16,2-4-3-16,3-2-4 15,4-3 4-15,0-2-4 16,3 0 3-16,1 0 1 15,3-5-4-15,1-4 1 0,5-2 0 16,2 1-2-16,0-1 2 16,7 0-3-16,1-2 5 15,2 5-1-15,6-3-2 16,-3 4 1-16,2 0-3 16,4-2 2-16,-1-2 1 0,4 0-5 15,3-1 9-15,6-2 0 16,7-1-6-16,0 0-2 15,3 0 5-15,5-1-4 16,-4 0 1-16,2 1 2 16,0 3-1-16,1 2 0 0,3-3 3 15,1 4-1-15,5 2-1 16,-1-2 0-16,3 0-1 16,5-2 0-16,6 1 1 15,3-3 0-15,4-3-2 16,1 2-1-16,3 1 2 15,2-3 1-15,3 2-1 0,-4 0 0 16,1 1-1-16,4 2-1 16,-4-1 3-16,4 3-3 15,-2-2 1-15,-2 1 1 16,3 0-1-16,5-2-1 16,1 3 2-16,0-3-1 0,0 1 1 15,4-1 1-15,0 1-2 16,2-2 1-16,-4 3 2 15,1-1 0-15,-2 2-4 16,-1 2 2-16,2 0-1 16,-2-1 1-16,2 3 2 0,0-2-2 15,2-2 2-15,-1 0-1 16,6-2-1-16,-2-1 0 16,1 2 1-16,-1-1-3 15,0 0 2-15,0 2-1 16,-1-3 2-16,0 3-2 0,-3 1 0 15,-1-2 1-15,4-1-1 16,-2 2 2-16,2 0-1 16,3-2-2-16,-1 1 2 15,4 1 1-15,-1-2 0 0,-1 2 1 16,1 1-4-16,0 1 1 16,4-3 1-16,-5 2 0 15,1 0 1-15,4-1-1 16,-4 1-1-16,1-1 1 15,1-3 0-15,-2 3-1 16,2-3 1-16,1-1 2 16,1-3-2-16,-1 5 0 0,2-2 0 15,-1-1-1-15,-1-1 5 16,0 3-6-16,-4 1 3 16,1 1-3-16,-7 1 2 15,4 0-1-15,-1 1 0 16,-5 0 1-16,1 0-2 0,1 3 3 15,-8 0-3-15,2 2 2 16,-8-1 1-16,1 2-2 16,-5 1-1-16,-1-2 1 15,-1 1 1-15,-3-1-1 0,-1 0 0 16,-1 0 0-16,-4 0 0 16,0 2 1-16,-2-3-2 15,-2 2 2-15,-7 1 0 16,-1-1 0-16,-3-1-1 15,-3 2 1-15,-5 0 1 16,-2-3-1-16,0 0 4 0,-4 2-2 16,-1-1-1-16,2-1 1 15,-3 3-2-15,3-5-1 16,-4 1 2-16,4-1-3 16,-4 1 4-16,0 0-2 15,-1 0 2-15,1-1-2 16,-1 1 0-16,2 1 0 0,-1 1-2 15,-2 1 1-15,-1-1 1 16,0-2-2-16,-2 2 2 16,-3-1-2-16,1 1 1 15,-3-1 2-15,2 1-2 0,-1 1 0 16,-1-1 0-16,-1-1 0 16,2 0-1-16,-3 1 1 15,-3-4-3-15,5 0 3 16,-7-3 0-16,2 2 0 15,-5-1 0-15,-2 1 0 16,-3 3 1-16,-9 0 0 0,-2 0-1 16,0 1 1-16,-5 1-1 15,-5-1-1-15,1 2 2 16,-3-2-2-16,-1 3 3 16,0-3-5-16,-7 2 5 15,0 1-2-15,-6-1-1 16,-5-2 0-16,-2 2 2 0,-3 0 1 15,-2-1-4-15,-2 1 5 16,-2 0-4-16,-1 2 4 16,-1-1-2-16,1-1-3 0,-1 0 3 15,2 1-1-15,-3 1 0 16,-1-2 0-16,1 0 3 16,0 0-2-16,-1-1-1 15,1-1 4-15,2 0-2 16,-1-1 1-16,1 1 1 15,-1-1-5-15,2 2 5 0,-4-1-5 16,1 0 3-16,0 2-3 16,0 1 0-16,1-1 1 15,0 2 0-15,1 0-2 16,1 0-1-16,-1 0-3 16,0 0 4-16,-2 0 0 15,1 0 2-15,-3 0 2 16,2 0-1-16,0 2-1 0,0-4 1 15,3-1-2-15,-2 1 1 16,1-2 1-16,-1 2 0 16,2 1-2-16,-4-2 1 0,3 3 0 15,-4-1 0-15,2 1 0 16,-2 0 0-16,0 0-1 16,0-2 0-16,0 2-4 15,1 0-6-15,6-2-16 16,-1-15-54-16,0-21-182 0</inkml:trace>
  <inkml:trace contextRef="#ctx0" brushRef="#br0" timeOffset="179610.65">11047 15634 396 0,'-4'0'-3'15,"3"0"0"-15,1-7-12 16,0 3 6-16,0-3 9 16,0 3 4-16,0-1-4 0,0 2 2 15,0-1 0-15,0 3 8 16,0-1 0-16,0-2 7 15,0 2-4-15,0-3 0 16,0 0-3-16,5-3-4 16,2-3-2-16,5 1-3 15,5-8 0-15,0 2 2 0,8-5-3 16,2-3-4-16,6-2 10 16,2-1-5-16,6 0-1 15,3-3 0-15,1 1 2 16,0 1-2-16,6 1 1 15,0-3-1-15,5 1 0 16,0-2 2-16,3 0 1 0,2 0 1 16,0 2 0-16,2-3-2 15,1 2 1-15,3 0 2 16,3 1 0-16,2 0 2 16,0 1-3-16,1 3-3 0,1 0-1 15,-3 0-5-15,2 2 9 16,-2-1-2-16,-1 0-2 15,0-2 0-15,4 2 1 16,-2-2-1-16,2 3 1 16,3 2 0-16,0-5-1 0,-2 5 1 15,2 0-1-15,2 0 0 16,-1 2 1-16,1 1 0 16,0 0-1-16,1 2 1 15,1 0-1-15,-4 2 0 16,1 1 0-16,-3 3 0 15,-3 2-1-15,-5 1 0 0,1 6 2 16,-6-1 0-16,1 2-3 16,0 0 3-16,2 0 0 15,-1 0 0-15,3 2-1 16,0 1 0-16,1 2 0 0,0 1 0 16,-2 1 0-16,3 2 0 15,-6 2 0-15,-5-1 0 16,-2 5-1-16,0-1 0 15,-4 2 2-15,-2-4-2 16,-1 6 2-16,-2-3 0 16,1 2 0-16,-3 0 0 0,3 2 1 15,-4 1-1-15,-3 1 2 16,0 5-3-16,-2 0 0 16,-2 1-2-16,-1-1 4 15,-2 4-1-15,0-3 1 16,-2-1-2-16,-2 0 0 0,-1-3 1 15,-2 2-2-15,-1-2 1 16,-1-2-2-16,-2 1 4 16,0-1-2-16,1 1 1 15,-1-2 0-15,-2-2 0 0,3-1 2 16,-4-1 3-16,-3-2-4 16,0 3-1-16,-5-3 0 15,-5-2 0-15,-1 3-2 0,-2-1-6 16,-4-1-30-16,0-3-17 15,0-3-48-15,0-7-62 16</inkml:trace>
  <inkml:trace contextRef="#ctx0" brushRef="#br0" timeOffset="180782.44">16001 15365 339 0,'-1'-6'-4'0,"-4"-6"9"16,5 3-5-16,0-4 4 16,0-1-1-16,6 2 4 15,1-4-5-15,2-1 5 0,3 0 7 16,1-1-9-16,1-4 1 16,-1 2-3-16,1-3-2 15,1 0 0-15,-3 0-1 16,3 0 1-16,-3-2 2 15,5 1 13-15,0-2 0 16,3 1-3-16,1 2-4 0,5-4-1 16,1 0 0-16,0 1-3 15,3 1 0-15,-1-2-2 16,5 0-2-16,0 1 1 16,5 1-1-16,3-2 0 0,3 0-1 15,0 0 1-15,5 2 0 16,-1 0-1-16,5 0 0 15,-1 0 1-15,3 0-1 16,1 3 0-16,3-2 1 16,-1 3-2-16,0-2 1 15,1-1 1-15,1 3-1 0,0-1 0 16,0 1 1-16,2 2-1 16,5-1 1-16,0-2 3 15,2 4 2-15,2-1-1 16,0 1 0-16,4 2-2 15,-3 0 0-15,2 0-1 16,-1 0 0-16,1 3 0 0,1 3-2 16,2-3 2-16,-2 2-1 15,3 1 1-15,0 1-1 16,1-2 1-16,3 4 3 16,-2 0 1-16,-4 3-3 0,4 1 3 15,-4 1 0-15,-1 2-1 16,-1 0-1-16,-2 0-1 15,-4 3-2-15,5 1 0 16,-4 3 2-16,5 0-4 16,0 1 3-16,1-3-1 0,1 4-1 15,1-4 0-15,-3 4 0 16,-1-2 0-16,-3 4 1 16,-3-2 0-16,-1 0-2 15,-4 3 2-15,0-1-1 16,0 2 0-16,-4-1 0 15,0 0 2-15,0 3 0 0,-1-1 1 16,-3 2 1-16,-2 0-1 16,-3 2-1-16,-5-2 1 15,-4 4-3-15,1-1 1 16,-6 1 0-16,-2 1 0 0,0 2-1 16,-2 1 1-16,-3-3-1 15,-2-2 0-15,-2 2 1 16,-2 0 0-16,-1-2-2 15,-4 1 2-15,-1-1-2 16,-2 2 0-16,-1 0 0 16,-1-3 1-16,-4 1 1 0,3 1 1 15,0-2-2-15,-2-2 0 16,-1 1 1-16,2 1-1 16,-2-3 0-16,-2 1 1 15,1-4-1-15,0 1 0 16,-2-4 0-16,-1 3-1 15,0-3 1-15,2-1-3 0,1 1 0 16,2-3-6-16,1-1-17 16,2 0-31-16,-3-1-37 15,1-4-99-15</inkml:trace>
  <inkml:trace contextRef="#ctx0" brushRef="#br0" timeOffset="181834.16">21205 15124 161 0,'0'0'163'0,"0"-8"-157"0,0 0 24 16,0-5-3-16,0 1-8 16,0-2 4-16,5-1-5 15,1-1-5-15,1 0-8 0,1-2 1 16,4 2 0-16,0-2-4 16,1-1-1-16,1-3-1 15,1 1 1-15,0-1-1 16,2-6 2-16,0-1-1 15,5 1-1-15,0-4 0 0,4 3 0 16,3 1 0 0,5-1 0-16,5 4-1 0,1 0 1 15,5-1 0-15,4 1 1 16,5 0-1-16,0 0 1 16,-1 1 0-16,3-2-1 15,5 1-1-15,-2 1 2 0,3 1-1 16,-1-1 0-16,5 2-2 15,0 1 4-15,0 1-3 16,5-2 1-16,2 5 0 16,3-1 2-16,-1 2-2 15,3 2 1-15,-1-1 0 0,-2 1 0 16,1 3-2-16,-5-1 2 16,3 3 0-16,0-2-2 15,-1 2 2-15,3 2 1 16,2 0 0-16,0 2-2 15,-1-1 0-15,0 1 0 0,0 1 0 16,1 1 0-16,-1-1 0 16,-1-1 0-16,2 3 1 15,3 0-2-15,-1-3 2 16,3 3-1-16,0-1 0 16,2 1 0-16,0 0 0 15,-4 0 1-15,4 2-2 0,1 0 2 16,-4 0-1-16,-2 0 2 15,1 6 1-15,-3-1-1 16,0 2 0-16,-3 0 1 16,5 2-1-16,-5 0 0 15,4 0 1-15,-1 0 1 0,4 4-3 16,-3-3 1-16,0 1 1 16,-2 1-3-16,-2 3 2 0,-3-1-2 15,-3 2 2-15,-5 0-2 16,3 2 3-16,-8 1-3 15,2 3 3-15,-5 1 1 16,-3-1 0-16,1 3-2 0,-2-1-1 16,-2 3-1-16,2 0 1 15,-1-2-1-15,-1 0 1 16,-1-2 0-16,-5 2-3 16,2-1 3-16,-9-2 0 15,1 2-2-15,-4-1 2 0,-2-3-1 16,1 0 0-16,-2 1 2 15,-5 2-1-15,1-2 2 16,0 1-4-16,-5-3 3 16,-1-1 2-16,-3 0-3 15,-3-3 0-15,-5-1-2 16,-3-1 0-16,-3-2-4 16,-4-7-42-16,0-4-29 0,-14-24-194 15</inkml:trace>
  <inkml:trace contextRef="#ctx0" brushRef="#br0" timeOffset="183427.79">10917 16900 412 0,'0'-2'-19'0,"-4"-8"22"15,1 1-5-15,3 3 4 16,0-2-2-16,2-1 0 0,6-2 0 15,-2-1-3-15,1 1 2 16,0 0 5-16,0 2-4 16,-2 4 1-16,-2 3-1 15,1 2 1-15,-3 0-2 16,3 0 0-16,-2 0 4 0,1 0 0 16,2 2-2-16,2 2-1 15,0 1 2-15,1 2 0 16,3 2 1-16,5 4 1 15,0 3 2-15,1 0-1 16,4 5-1-16,-1 4 1 16,5 2-1-16,0 1-2 15,4-1 0-15,5 1 1 0,2-1 0 16,6 0 1-16,0-4-1 16,9-3-1-16,-3 0-1 15,6-2 1-15,2-4 0 16,-3-4-1-16,1 5-1 0,-1-3 0 15,2-1 0-15,0 1 0 16,3-3 0-16,-1-2 3 16,6 0 1-16,2-3-2 15,-1-1 2-15,5 1 0 16,-1 0-3-16,2-1 1 0,-2 1-2 16,1 5 1-16,-1 0 1 15,-3 1-3-15,-1 2 2 16,3 0-1-16,-5 0 0 15,3 1 0-15,1-3 1 16,3 1-11-16,-2-2 17 16,-1-2-6-16,4 0 0 0,-6 0 1 15,1-1-1-15,-4 0-1 16,2 1 1-16,-6-1-2 16,1-2 1-16,-2-1 1 15,-1 0 0-15,1-3 4 16,1 0 3-16,2-3-2 0,7-4 0 15,-2-6 0-15,4 1 0 16,0-1-5-16,-1 1 0 16,-1-2 0-16,-3 2 0 15,-2-1 0-15,-2 2-2 16,-3 3 2-16,2-6-1 0,-3 3 1 16,5-6-1-16,-1 1 1 15,4 0 6-15,0-5-5 16,0-1 2-16,-2-1-2 15,0 0-1-15,-2-4-1 16,-6 3 1-16,-2-4-3 0,-7 3 3 16,0 0 0-16,-5 3 0 15,-3-3-1-15,1 0 2 16,-2 0-2-16,1-4 1 16,0 0 1-16,1 3-1 15,-1-5-1-15,-2 4 2 16,-5 3-2-16,-5 2 1 0,-8 8-1 15,-4 2 0-15,-5 4 0 16,-5 3-1-16,-2 1 1 16,0 1-2-16,0 3-5 15,0-4 1-15,0 1-6 0,6 1-20 16,5-5-77-16,1-4-68 16</inkml:trace>
  <inkml:trace contextRef="#ctx0" brushRef="#br0" timeOffset="184458.97">15701 16644 339 0,'-20'0'4'0,"1"-4"0"0,4-3-1 16,3 1 16-16,4 1 9 15,4 2 5-15,1 1-16 16,1 0-9-16,2 0-1 16,0 2-7-16,0 0-4 0,0 0 5 15,0 4 0-15,2 1 1 16,3 2-2-16,5 2 0 16,0 0-6-16,2-2 3 15,5 2 5-15,3 2 2 16,1 1-3-16,1-1 1 15,3 1 0-15,1 3-1 16,-2-1 0-16,3 0 0 0,3 1 0 16,4-1 0-16,0 0 2 15,7 2 5-15,1-3-1 16,6 3-2-16,-1-2-2 16,4-1 2-16,2 1-1 15,0-2-2-15,-1 1 1 0,2-1 0 16,2-1 1-16,3 0 1 15,-2-3 2-15,6 2-2 16,0-1 0-16,6-3-1 16,-1 0 1-16,0 1-2 15,6 0-1-15,-3-2-1 0,-1 5 1 16,0-3-1-16,1 0 0 16,-2 1-2-16,-1 3 2 15,4-2-1-15,0 2 2 16,0-2-2-16,4 0 0 15,-5 0 0-15,3-2 0 0,2 0 0 16,-3 2 2-16,1-3-2 16,-1 0 0-16,2 3 0 15,-1-3 0-15,-2 1 0 16,-1-2 1-16,2 3-1 16,-3-5 0-16,-1 1-1 15,2-2 3-15,-1-1-2 0,0-1 1 16,1 0-1-16,3 0 3 15,-4 0 1-15,4-3-1 16,-4-7-2-16,2 2 5 16,-3-5-5-16,-1 2 2 0,1-4-2 15,0 0-1-15,0-5 2 16,0 2-2-16,-1-2 2 16,-1-2 0-16,-1-3 0 15,-3 0-1-15,-2 0-1 16,-4-2-1-16,-4 1 2 15,-5 0 0-15,-5 0-1 0,-2-1 1 16,-1 2-1-16,-3-4 1 16,1 2-1-16,-3-1 1 15,0 1-1-15,1-1 1 16,-5-1-1-16,1 4 1 16,-5 2 0-16,-4 0-2 0,-3 3 2 15,-2 2 0-15,-1 1-1 16,-5 2 1-16,-2 3 0 15,-2 1-2-15,-1 2 0 16,0 2 2-16,0-1 0 0,1 3-1 16,-3 0-1-16,2 2-2 15,-2 1-17-15,0 2-8 16,-1 0-17-16,-2 0-3 16,-2 2-30-16,0 3-20 15,-4 2-17-15</inkml:trace>
  <inkml:trace contextRef="#ctx0" brushRef="#br0" timeOffset="185615.15">20648 16451 250 0,'-7'1'74'15,"3"-1"-40"-15,1 0-13 16,-1 0-2-16,3 2-4 16,1-2-2-16,0 2-6 0,0 0-2 15,0 2 2-15,6 1 4 16,3 0 1-16,3 4-2 15,1-2 0-15,2 6-5 0,4-2-3 16,2 1-1-16,0 1 0 16,2-1-1-16,4 4 3 15,4-2-3-15,1 1 1 16,4-2 1-16,2 2 0 16,5-2-1-16,-2-1-1 15,6-2 3-15,-1 3 1 0,3-4-1 16,5 2 3-16,0-2 0 15,1 1 0-15,1 1 0 16,5-2 1-16,-2 2 1 16,4-2-4-16,0 1 0 15,3-1-2-15,2 0-1 16,1 0 1-16,3-2-1 16,-1 2-1-16,5 0 2 0,-2 0 0 15,2-2 1-15,-5 4-3 16,2 0 0-16,1-3 1 15,-2 2-1-15,-1-2 1 16,2 2-1-16,-2-2 0 0,1-1 1 16,4 1-1-16,2-5 0 15,0 4 0-15,3-3 0 16,-1-1 1-16,3-1 0 16,0 0 0-16,-3 2-2 15,2-2 3-15,-4-1-2 0,-2 1 0 16,-1-2 3-16,-1 0-3 15,-4 0 4-15,-2 0 0 16,-2 0-1-16,5 2-1 16,-3-2 0-16,2 0-1 15,0 0 1-15,0-2-2 16,-3-1 0-16,-1-1 0 0,-3 2 0 16,-2-2 0-16,-2 1 0 15,0-1 1-15,-3 1-1 16,-1-1 0-16,1-1-1 15,0 1 2-15,-2-3-1 0,-3 3 1 16,4-2 0-16,-7 0-1 16,2 2-1-16,-3 1 2 15,-1-2-1-15,-4 1 0 16,1 0 1-16,3-1-2 16,-4 2 2-16,-1-5-1 15,3 3 0-15,0-2 0 16,-2-2 1-16,4-2-2 0,-2 1 0 15,1-1 2-15,-3-2-1 16,4 1 1-16,-4-2-1 16,-1-1 0-16,1 1 1 15,-1 3 1-15,1-3 1 0,1 2 1 16,0 1-2-16,-1-2-2 16,-1 1 1-16,1-1-1 15,-3-1 1-15,2 1-1 16,-6-1-2-16,3 0 4 15,-3 2-3-15,-1-3 2 0,-3 3-1 16,1-1 1-16,0-1-2 16,-1 1 3-16,-3 1-2 15,-3-1 0-15,2 1 2 16,-5 1-2-16,1 1 0 16,-1 0 0-16,-3 0 0 0,0 1-2 15,0 0 4-15,-1 2-2 16,-1 0-2-16,-3-1 4 15,1-1-2-15,-2 3-2 16,0-1 4-16,-2 0-2 16,-2-1 0-16,-2 5 0 15,0-3 0-15,-1 2 0 0,-1 3-2 16,-2-2 1-16,1 1-2 16,-4 0 3-16,2 2-7 15,1 0-2-15,-1 0-2 16,0 0-4-16,-1 0 3 15,-1 0-9-15,0-11-30 0,-5-17-74 16</inkml:trace>
  <inkml:trace contextRef="#ctx0" brushRef="#br0" timeOffset="208890.41">9907 14294 254 0,'-94'24'-52'16,"1"1"32"-16,-2 1 13 15,-1 5 7-15,2 2 0 16,1 7 0-16,1-3 1 15,3 3 0-15,10-1 0 16,8 0-1-16,10-1 1 0,8 1-6 16,8-2-57-16</inkml:trace>
  <inkml:trace contextRef="#ctx0" brushRef="#br0" timeOffset="209957.71">9043 14704 175 0,'-13'1'4'16,"2"2"-7"-16,-2 3-27 15,3 2-48-15</inkml:trace>
  <inkml:trace contextRef="#ctx0" brushRef="#br0" timeOffset="211801.38">20210 13577 26 0</inkml:trace>
  <inkml:trace contextRef="#ctx0" brushRef="#br0" timeOffset="212553.65">29515 13947 122 0,'54'44'1'0,"0"1"4"15,-3 5 4-15,-5 3 0 16,-5 4-5-16,-4 8-6 16,-5 6 3-16,-6 2-13 15,-1 11 5-15,-3 2 7 0,-8 3-34 16,-1 2-4-16,-2-1 1 16</inkml:trace>
  <inkml:trace contextRef="#ctx0" brushRef="#br0" timeOffset="212803.64">29966 15306 2 0,'3'94'24'0,"-1"-5"-17"15,-2 1-6-15,0-1 3 16,0 0-1-16,-9 0 1 16,-1-3 2-16,-5 1-2 15,-5 4 5-15,-4-3 3 16,-5-3-11-16,-3 1 0 0,-7-3 1 16,-5-2-1-16,-3 1 1 15,-3 2 0-15,-4 0 13 16,-6 5 0-16,-4-3-6 15,-4-1-3-15,-5-1 1 16,-5-6 5-16,-12-1-10 16,-2-7-1-16,1-3 1 0,-9 0-1 15,-1-4-2-15,2-1-1 16,-3-7-20-16,1 2-32 16</inkml:trace>
  <inkml:trace contextRef="#ctx0" brushRef="#br0" timeOffset="213116.11">25266 18403 200 0,'-145'3'2'16,"0"-3"1"-16,-3 2-2 0,-3 1 3 16,-1 1 0-16,-3 1-3 15,-3 1 13-15,-3-3-6 16,0 1 4-16,1-1 7 16,-2 2-11-16,2 1-6 15,-5 0-4-15,3 2-47 0,-5 1 31 16,1 0-37-16,-4-2-57 15</inkml:trace>
  <inkml:trace contextRef="#ctx0" brushRef="#br0" timeOffset="214675.2">14298 18996 211 0,'-98'2'4'0,"-3"5"2"16,6-2 13-16,2-3 2 16,1-2-8-16,3 0-3 15,-1 0-1-15,0-2-3 0,0 2 25 16,4 0-26-16,-1 0 5 15,7-4-11-15,-1 1 5 16,4-2 3-16,-2 1 1 16,-4 2-5-16,2-3-1 15,-3 0-11-15,-4 1 3 16,3-1-9-16,-2-4 7 0,2 1 6 16,-1 2-7-16,-4 0 4 15,0 1-4-15,-1 1-10 16,1 1-11-1,3-1 16-15,2 2 7 16,5-1 7-16,4 2 3 0,1-1 5 16,-1 2 2-16,-2 0-2 0,-4 0-24 15,1-3-4 1,0 0 2-16,1-1 9 0,4-1-8 16,2-2 14-16,5 0 4 15,0 0 5-15,4 1 9 16,-3 0 5-16,-3 0 6 15,1 0-6-15,-3 2-24 0,4 3-1 16,2-2 5-16,3-1 5 16,-1 1 3-16,4-5 3 15,2-1-5-15,3 1 7 16,0-6 4-16,0 2 7 0,2-4-8 16,4-2-12-16,-2 2 1 15,6-5-4-15,-1-2 1 16,2-1-2-16,2-2 3 15,2 2 1-15,1-5-2 16,0-2 4-16,1 1 14 16,5 0-18-16,0-2-1 0,3 2 3 15,1-3-9-15,1-1 6 16,2 2-2-16,-2-5-1 16,-1 1-3-16,-1-2 7 15,1-1 1-15,-3 2-2 16,3-4 2-16,-1 1-2 15,1 0-5-15,6-7 2 0,0 0 2 16,0-4-4-16,4-1 1 16,3-5 11-16,2 2-8 15,1 0 0-15,1-1 0 16,2 1 1-16,1 1-7 0,2-2 8 16,1-4-7-16,0 0-3 15,2 0-5-15,1-3-1 16,2-1-4-16,2-2 0 15,0 0-4-15,0-2-10 16,0-2 11-16,0-1 6 16,6 0 5-16,-1-3-2 0,2 1 6 15,2-3-2-15,-1-1-10 16,4-4-8-16,-2 4 33 16,5-2-4-16,-1 1 0 15,3 3 2-15,0 0 2 16,3 5-3-16,0 1 2 15,1 2 2-15,3 2-6 0,-1 0 3 16,3 3-2-16,1-1 3 16,0 1-1-16,4 1 4 15,2-2-2-15,1 3-1 16,0-2-4-16,2-1 0 0,0 3-1 16,1-1-1-16,-1 2 0 15,6 0 1-15,-3-1 0 16,5 0-1-16,0 2 4 15,1-1-2-15,4 6-1 16,1-1 0-16,3 4 0 16,0 2 0-16,3 7-1 0,-2 0 0 15,-3 4 1-15,3 2-2 16,0 5 0-16,-1 5 3 16,2 0 3-16,1 0 0 15,-1 2-2-15,6 0-1 16,-3 0 0-16,5-2 0 15,-2 2-2-15,2-1 1 0,-2 3 0 16,2 0-1-16,-6 3 1 16,3 3 1-16,-6 1 0 15,8 3-1-15,-5 3-1 0,4-2 0 16,-3-12-2-16,-6-18-84 16</inkml:trace>
  <inkml:trace contextRef="#ctx0" brushRef="#br0" timeOffset="-213400.47">30487 13254 397 0,'0'-15'2'0,"0"-2"8"0,0-1-3 15,0-3-4-15,0-2 4 16,0-4 1-16,0-1 5 15,-2-6 7-15,-1-2 2 16,-3-1 2-16,-2-1-6 16,-2 5-13-16,-4 2 5 0,-4 4-3 15,-8 9-3 1,-2 8-2-16,-8 10 0 0,0 2 2 16,-3 19-3-16,4 15 1 15,4 10-1-15,7 13-3 16,7 5 5-16,16 6-5 15,1-1 1-15,23 1-2 16,11-9-5-16,9-10 7 0,9-8-5 16,2-11-1-16,4-9 7 15,-7-5-1-15,2-4 3 16,-6 2-2-16,-6 6 0 0,-11 4 0 16,-6 10 0-16,-12 5-1 15,-10 9 1-15,-2 5 2 16,-7 6-2-16,-10 2 2 15,-5-1-2-15,0-1 0 16,-7-6 2-16,0-7-1 16,-5-7 11-16,0-9 0 15,2-10 0-15,0-4 0 0,-2-13-4 16,3-5-5-16,4-5 1 16,2-21-4-16,8-13-14 15,7-18-35-15,8-9-35 16,2-14-150-16</inkml:trace>
  <inkml:trace contextRef="#ctx0" brushRef="#br0" timeOffset="-213103.61">30580 12839 302 0,'0'21'108'16,"0"9"-109"-16,0 10 1 0,4 10 0 15,6 14 1-15,1 7 3 16,7 6 4-16,0 2 6 16,6 0 1-16,-2-8-4 15,0-6-1-15,0-4-2 16,-5-6-3-16,0-7-1 15,-5-5-3-15,-2-7 0 0,-5-4 0 16,0-11 2-16,-5-8-30 16,0-13-73-16,-12-4-185 15</inkml:trace>
  <inkml:trace contextRef="#ctx0" brushRef="#br0" timeOffset="-212884.87">30589 13400 365 0,'20'-10'13'0,"3"-8"17"16,8-7-7-16,5-3-13 16,1-2-7-16,2-5-4 15,0 2-1-15,-2 1-24 16,-6 1-5-16,0 6-62 0,-4 6-7 15,-7 2-58-15</inkml:trace>
  <inkml:trace contextRef="#ctx0" brushRef="#br0" timeOffset="-212244.3">31045 12978 309 0,'-16'-32'14'16,"-7"3"29"-16,-1 5-6 15,-1 4-11-15,0 9 3 16,0 9-3-16,0 6-2 15,0 21-10-15,3 11-8 16,6 12-3-16,3 11 1 0,10 9-2 16,3 3 0-16,8 0-1 15,14-4 0-15,5-7-2 16,7-11 1-16,4-16-1 16,-2-12 0-16,0-16 0 15,-2-5 0-15,0-21 0 16,-9-20 3-16,-4-12 6 0,-4-12-5 15,-7-4 0-15,-3-2-5 16,-7 6-7-16,0 10 1 16,-12 14 11-16,-3 14-2 0,-4 11 3 15,-1 13 1-15,1 3 2 16,1 12-6-16,4 11 1 16,4 11-2-16,6 5-2 15,4 6 2-15,10 3 2 16,8-2-4-16,7-6 2 15,4-8 0-15,3-12-1 16,0-12 2-16,2-8-2 0,-2-19 0 16,-1-15 3-16,-4-10 3 15,-2-12 0-15,-4-10-4 16,-8-7 2-16,1-5-4 16,-7 1-1-16,-4 0-6 15,-3 9 0-15,0 7 9 0,-10 13 0 16,-2 11-1-16,0 10 5 15,1 9 4-15,0 9 0 16,6 8-3-16,1 1-7 16,1 19-2-16,3 12 0 0,0 11 1 15,7 12 2-15,3 8-1 16,7 4 1-16,4-1 2 16,2-3-2-16,5-7 1 15,-1-5 2-15,1-10-4 16,-1-8 2-16,-2-9 0 15,-3-6-12-15,-6-9-36 0,-11-8-46 16,-5 0-122-16</inkml:trace>
  <inkml:trace contextRef="#ctx0" brushRef="#br0" timeOffset="-211853.72">31337 13057 424 0,'8'0'21'16,"8"-15"-20"-16,4-5 3 16,5-4 5-16,4-7-4 0,2-4-4 15,-3-7 2-15,-2-3-1 16,-2-6-1-16,0 0 0 16,-8-5-1-16,-2 4 0 15,-3 4 0-15,-5 9 2 16,-6 8-2-16,0 8 12 15,-5 11 15-15,-7 10-6 0,-3 2-10 16,-9 22-11-16,-1 8-2 16,-1 13 0-16,3 10 5 15,4 6 1-15,4 4 4 16,10-5-3-16,5-4-1 16,1-8 0-16,18-10 1 0,0-7-2 15,10-13 3-15,3-9-1 16,6-7 2-16,2-6-3 15,-1-15-2-15,0-8-1 16,-1-6-19-16,-5-5-53 16,-6-4-72-16</inkml:trace>
  <inkml:trace contextRef="#ctx0" brushRef="#br0" timeOffset="-211041.27">31805 12544 437 0,'-3'29'3'0,"1"-1"-2"15,2 6 1-15,0 4 6 16,8-2-4-16,1-1-2 0,2-1-2 16,0-4 0-16,-1-3 1 15,2-7-1-15,-3-6 2 16,-4-3 0-16,-2-4 0 16,-3-7 0-16,0 0 13 15,0-14 32-15,-3-6-36 0,-4-8-9 16,-5-10-4-16,-2-1-2 15,0-6-20-15,-4-5-1 16,2 2-3-16,-4-2 0 16,4 4 18-16,7 3 11 15,6 6 0-15,3 6 8 16,0 6 0-16,12 7-5 0,8 4-2 16,4 5 3-16,2 4 4 15,7 5 0-15,3 2 2 16,1 12 1-16,-3 9-2 15,0 4-10-15,-3 9 2 16,-8 1 1-16,-5 1-2 0,-5-3 0 16,-6-3 0-16,-2-3-2 15,-5-10 3-15,0-3 0 16,0-5-1-16,-4-4 2 16,-4-5 0-16,-3-2 2 15,-4-2-2-15,-3-12-2 0,1-6 1 16,-3-6-3-16,-1-6 0 15,1-6-2-15,6-1-4 16,6-2 5-16,4 3 2 16,4 1 0-16,4 1-1 15,7 4 0-15,7 2 2 16,2 0 1-16,3 1 0 0,0 0 6 16,0 7 3-16,4 2 2 15,-1 5-1-15,-4 8-4 16,4 7-5-16,-1 2-2 15,2 18 1-15,-3 6-1 16,-3 10 0-16,-1 2 1 0,-4 6-1 16,-5 1 0-16,-3-1 2 15,-1-1-3-15,-2-2 2 16,-3-4-1-16,-1-4-1 16,3-6-18-16,-2-6-33 15,3-12-23-15,2-9-104 16</inkml:trace>
  <inkml:trace contextRef="#ctx0" brushRef="#br0" timeOffset="-209758.04">32601 12060 195 0,'-19'-27'47'0,"-4"4"-25"0,-3 4 55 16,4 11-24-16,-9 8-16 15,4 0-9-15,-2 20-17 16,2 12-7-16,2 6 2 16,3 12 3-16,7 4 2 15,6 1-4-15,7-1-2 0,2-6-5 16,11-5 1-16,7-9-2 16,-1-10 0-16,5-11 0 15,-1-11-1-15,-1-2 5 16,-2-15 5-16,0-13 3 15,-2-7-7-15,-3-10-2 16,-4-2-1-16,-2-1-5 0,-3 4 0 16,-3 8 5-16,-1 7 0 15,0 10 2-15,0 6 0 16,0 7 10-16,-3 6-2 16,0 0-13-16,1 9 2 15,2 11-1-15,0 1 1 0,5 4 0 16,7 1-1-16,7 3 1 15,1-4-1-15,7-4 1 16,0-7 1-16,2-3-2 16,-2-7 0-16,0-4 2 15,0-4 2-15,-3-12 0 0,-1-11 0 16,-2-5-3-16,-2-7 2 16,-3-8 0-16,-6-6-3 15,-6-3 1-15,-4-2 1 16,0 3 0-16,-8 3-2 15,-2 5 0-15,-8 10 2 16,4 8 0-16,-3 10 0 0,1 6-1 16,2 11 2-16,0 2-1 15,3 18-4-15,0 13 2 16,6 10 1-16,1 11 0 16,4 6 1-16,0 6-1 15,7 0 0-15,10-6 0 0,0-7-1 16,7-10 0-16,1-11 1 15,-5-10 0-15,-2-8 0 16,-2-8 0-16,-5-4 2 16,-4-5 1-16,-2-11 2 15,-4-9 1-15,4-7-4 0,-5-3-2 16,2-6 1-16,-1 7-1 16,-1 2 0-16,4 2 1 15,-1 10-1-15,1 0 0 16,1 3 1-16,-1 8-2 15,2-1 2-15,-1 4-1 16,0 5-1-16,4 1 0 0,1 0-2 16,5 11 0-16,-1 4 0 15,3 5 3-15,1 2-1 16,-2-2 2-16,4-1 0 16,-3-3-1-16,0-6 0 15,0-4 1-15,-2-6-1 0,-1 0 1 16,-1-10 1-16,-2-6 1 15,-1-8 0-15,3-2-1 16,-4-8 0-16,-2 5-2 16,-1 0 0-16,-1 3 0 0,-3 4 0 15,-2 10 0-15,0 1 2 16,0 6-1-16,0 5 7 16,0 0-9-16,2 9-6 15,1 5 7-15,4 4-1 16,0 3 2-16,6 1-1 15,1-1 0-15,1-3 0 16,-1-4 0-16,1-3 0 0,-3-8 0 16,1-3 4-16,-2-3 5 15,-4-15 2-15,-2-7-4 16,0-5-3-16,-5-9-4 16,0-1 2-16,0-1-2 0,-7 5 1 15,-2-1 0-15,-3 7-1 16,-3 7 1-16,5 3 0 15,0 7-1-15,3 6 1 16,5 5-1-16,2 2-6 16,0 0 1-16,2 7 2 0,7 6 1 15,6 3 2-15,0 2 0 16,4 0 0-16,-1 0 1 16,3-1-2-16,-4 0 1 15,3-2 0-15,-3-4 0 16,0 3-11-16,-5 1-15 15,-3-1-23-15,-6-1-56 0,-3-5-76 16</inkml:trace>
  <inkml:trace contextRef="#ctx0" brushRef="#br0" timeOffset="-209039.35">33437 11854 259 0,'19'-21'8'0,"0"-4"-16"16,-4-1 13-16,0-7-2 15,-8-1 0-15,-3-2 14 16,1 3 19-16,-5-3-11 16,0 5 5-16,0 6-1 0,-5 8 2 15,1 4-3-15,-1 10 5 16,-2 3-4-16,0 12-29 16,-3 12-2-16,3 8 4 15,4 5 5-15,3 4 5 0,0-2-7 16,2-3-2-16,10-6-5 15,3-8 2-15,-3-8-1 16,3-8 1-16,-1-6 3 16,-3-4 0-16,1-12 2 15,-3-9-3-15,4-3-1 16,-1-9 1-16,-1 2-1 0,0 3-1 16,-4 4 1-16,-2 8-1 15,-3 5 1-15,-2 8 2 16,2 7 13-16,0 4-14 15,1 12-8-15,3 6 3 16,1 6 3-16,4 4 1 16,2 0 0-16,6 2-1 0,3-4 0 15,3 1 0-15,-4-3-6 16,3-3-30-16,-8-2-38 16,-9-1 74-16,-7-1 0 15,-7 0 0-15,-20 7-122 0</inkml:trace>
  <inkml:trace contextRef="#ctx0" brushRef="#br0" timeOffset="-208258.16">30537 14319 425 0,'-1'0'-1'0,"1"-3"6"0,3-6-4 16,11-4 8-16,3-3-3 16,0 1-1-16,8-4 9 15,-1 0-6-15,5-3 0 16,5-2-1-16,5-7 1 16,10-8 4-16,10-7 0 0,14-14 2 15,12-7 3-15,12-14 8 16,12-6-6-16,11-4-2 15,8 2-5-15,5 1-1 16,0-3-6-16,4 8-5 16,-6 4 1-16,-2 4-1 15,0 0 1-15,-2-1 1 0,7-3-1 16,0-5 3-16,15-3-4 16,9-6 1-16,4 2-1 15,-3 2 1-15,0 5-1 16,-6 2 2-16,-21 9-4 15,-24 8 4-15,-56 11 4 0,-52 7-6 16,0 8 0-16,0 13 0 16,0 8 4-16,0 5-3 15,0 6 2-15,0 3-3 16,0 3 0-16,0 1 1 16,0 0-7-16,0 8-9 0,0 13-22 15,0 3-26-15,0 6 2 16,0 10 12-16,0 2-40 15,0 2-31-15,0 3-29 16</inkml:trace>
  <inkml:trace contextRef="#ctx0" brushRef="#br0" timeOffset="-207648.84">31289 14289 60 0,'-21'7'226'15,"7"-2"-223"-15,0-1 7 16,7-4 7-16,4 2-6 16,3-2-5-16,0 0-1 0,3 0 23 15,9-6 8-15,0-6-1 16,6-2-10-16,9-10-3 16,3-2-1-16,10-10-4 15,8-7-4-15,13-12-7 16,15-9 6-16,18-11 2 0,13-9-4 15,15-7 1-15,13-6-3 16,7 3-5-16,7 4-1 16,-2-2-2-16,-6 9 1 15,2 6 3-15,-6 5-2 0,-3 3-1 16,-8 3 0-16,-8 2 0 16,-9 3 2-16,-12 2 1 15,-10 4-1-15,-15 8-1 16,-15 7 2-16,-14 9-4 15,-12 10 2-15,-14 6-2 16,-9 6 3-16,-6 6 9 0,-2 3-8 16,0 0-4-16,0 0-2 15,0 5-7-15,3 8-12 16,8 3-15-16,5 2-14 16,2-1-30-16,-5-6-164 15,-4-6 244-15,-8-5 0 16,-6-1 0-16</inkml:trace>
  <inkml:trace contextRef="#ctx0" brushRef="#br0" timeOffset="-203131.39">14602 7932 175 0,'9'1'-83'0,"-3"-1"81"16,-1 0 2-16,4-1-5 15,1-6-7-15</inkml:trace>
  <inkml:trace contextRef="#ctx0" brushRef="#br0" timeOffset="-195387">11527 16383 217 0,'4'0'21'16,"4"0"-58"-16</inkml:trace>
  <inkml:trace contextRef="#ctx0" brushRef="#br0" timeOffset="-192230.97">12467 15552 416 0,'0'0'5'0,"5"-9"18"0,-5 7-1 16,0 2-6-16,0 0-15 16,2 6 2-16,3 2 0 15,5 9 0-15,0 0-2 0,4 10 1 16,3 6-2-16,2 7 0 16,5 10 5-16,-1 7 1 15,1 6 0-15,-1 3-2 16,-2 2-2-16,1-3-1 15,-6-4 0-15,0-8 0 0,-7-12 0 16,-4-6 0-16,-5-14 2 16,-1-9 0-16,-13-12 3 15,-10-1 20-15,0-23-2 16,-8-9-21-16,-4-10-3 16,-3-12-9-16,0-4-14 15,-3-7 0-15,3 3 7 16,5 2 12-16,3 8 5 0,8 3 1 15,4 6 0-15,7 2 2 16,7 2 0-16,5-7-5 16,5 2 2-16,15-1 1 15,11-2-7-15,6 3 10 0,12 6-8 16,6 5 3-16,4 11 3 16,2 12-2-16,-3 11-1 15,-4 12-1-15,-15 25-4 16,-13 12-10-16,-19 14-17 15,-9 6 13-15,-23 6 20 0,-11-2 4 16,-7-5 0-16,-2-7 19 16,4-13 12-16,5-7-2 15,9-9-9-15,10-8-4 16,9-7-10-16,8-2-8 16,1-3-6-16,16 2-2 15,6-2 6-15,7 3-2 0,7-3 1 16,2 2 2-16,6-6-26 15,0-1-19-15,1 0 0 16,0-5-6-16,-9-2-38 16,-3-15-129-16</inkml:trace>
  <inkml:trace contextRef="#ctx0" brushRef="#br0" timeOffset="-191899.5">12749 14837 433 0,'12'19'-15'15,"-1"6"2"-15,3 10 13 0,6 12 2 16,2 9 14-16,3 11 0 15,5 6 3-15,7 9 3 16,4 6 4-16,2 1-6 16,2-2-5-16,-1 3-6 0,2-1 0 15,-7-4 6-15,-5-3-11 16,-3-3-1-16,-8-8-2 16,-5-6 0-16,-2-9 0 0,-2-16-14 15,-1-12-38-15,-4-17-46 16,-4-12-142-16</inkml:trace>
  <inkml:trace contextRef="#ctx0" brushRef="#br0" timeOffset="-191368.31">13292 15547 564 0,'-15'-18'1'16,"-1"2"4"-16,8 2 0 0,5 1 1 15,-1 4-3-15,4 5 2 16,0 4-2-16,7 6-8 16,8 15 3-16,2 10 2 15,3 6 0-15,4 7-1 16,0 6 3-16,-2 0-1 16,0-3-2-16,2-4 1 0,-7-6-2 15,0-12 0-15,-3-7 2 16,-5-7 0-16,-2-11-2 15,-3-6 3-15,-4-19 16 16,0-5 2-16,-6-9-8 16,0-8-5-16,-6 0 1 0,3-2 5 15,4 6-3-15,-2 6 0 16,5 4-3-16,0 11-3 16,0 6-2-16,2 8-2 15,0 6-3-15,6 2-16 16,8 10-7-16,6 6 5 0,5 1-3 15,2 3-9-15,5 0 6 16,-2-6 12-16,-1-7 13 16,-2-5 3-16,-7-2-2 15,-2-14 18-15,-7-8 41 16,-7-6-5-16,-4-8-7 0,0-2-4 16,-13-1-7-16,0 2-15 15,3 3-2-15,0 7-5 16,3 2-7-16,4 5-2 15,-1 1-3-15,4-1-1 16,0-5-46-16,0-10-85 16,0-10-305-16</inkml:trace>
  <inkml:trace contextRef="#ctx0" brushRef="#br0" timeOffset="-190430.87">16745 15395 525 0,'27'59'3'0,"3"7"-5"0,8 7 4 16,3 7 2-16,2 2-2 16,-2-3-1-16,-2-4 3 15,-4-6 1-15,-5-10 3 16,-5-9 5-16,-1-7-3 16,-10-11-6-16,-4-10-1 15,-4-6-1-15,-6-11-2 0,0-5 10 16,-5-13 31-16,-13-17-14 15,-9-13-23-15,-5-12-7 16,-8-13-10-16,-2-3-1 16,5-3 8-16,-1 5 5 15,8 3 2-15,5 5-1 0,5 5 1 16,7 6 0-16,6 5-3 16,6 2 3-16,1 7 0 15,7 4-3-15,9 2 0 16,10 5 3-16,1 0 1 0,10 3-2 15,2 8-2-15,4 5 2 16,-6 9 0-16,0 3-2 16,-8 21-1-16,-12 10-1 15,-11 10-1-15,-6 12 3 16,-9 1 3-16,-13 4 0 16,-1-6 1-16,2-3-1 15,-1-12 6-15,6-3 1 0,6-9-2 16,9-1-1-16,1-1-4 15,16-1-2-15,11 0 0 16,11 6 1-16,5-1-3 16,9 1 4-16,-8-2-1 15,0-1-27-15,-10-8-31 0,-10-5-15 16,-12-15 24-16,-10-12 14 16,-2-17 30-16,-16-10-191 15</inkml:trace>
  <inkml:trace contextRef="#ctx0" brushRef="#br0" timeOffset="-190102.76">16828 14837 610 0,'20'-15'6'0,"2"7"-7"15,5 8-1-15,6 8-2 16,-1 26-1-16,0 14 0 16,-1 18 2-16,-1 12 1 0,1 15 3 15,1 9 0-15,-2 2-3 16,8-1 4-16,-7-3-3 16,-1-5 1-16,1-4 1 15,-6-8-1-15,-3-2 3 0,-3-6 3 16,-3-4-2-16,-2-7-1 15,0-11-2-15,-4-4-1 16,-1-13-16-16,-2-15-63 16,-3-14-43-16</inkml:trace>
  <inkml:trace contextRef="#ctx0" brushRef="#br0" timeOffset="-189509.06">17315 15091 632 0,'-5'-19'3'0,"5"3"-8"15,2 8 3-15,14 7 2 16,5 1-1-16,6 11 1 16,4 15 0-16,-3 12-4 15,3 12-5-15,-6 9-3 0,1 9 4 16,-6 3-3-16,1 0-9 15,-3-7 14-15,-2-7 7 16,-1-14-2-16,-3-12 3 16,-4-13-3-16,-1-15 2 15,-2-3 19-15,-3-23 16 16,-1-11-12-16,1-11-12 0,-2-8-6 16,2-2-1-16,-1-3 7 15,5 8 2-15,1 6 5 16,2 8-4-16,2 10-8 15,-1 6-3-15,0 6-4 16,2 8-5-16,1 6 3 16,1 2-6-16,8 16-7 0,1 7 8 15,10 7 4-15,3 6 1 16,6 6 1-16,1 1-2 16,4-4 3-16,-2-4 0 15,0-7 0-15,-4-10 1 0,-5-9-2 16,-1-11 2-16,-11 0 7 15,-2-16 15-15,-4-7 5 16,-9-8-6-16,-4-4-7 16,-5-12-2-16,0-3-7 15,-5-9-2-15,-7-1-3 16,-7-3 1-16,-1 6-3 0,-1 6 1 16,0 4 0-16,0 8-6 15,8 5-8-15,3 2-18 16,10-6-37-16,0-4-76 15,18-13-242-15</inkml:trace>
  <inkml:trace contextRef="#ctx0" brushRef="#br0" timeOffset="-188618.5">21806 14901 453 0,'5'0'178'16,"-3"5"-178"-16,0 9-11 16,8 13 5-16,0 12 6 0,2 17 0 15,5 15 0-15,3 11 2 16,3 9 2-16,0 7-2 16,-4 0 1-16,-4-1-1 15,-3-4 0-15,-7-6-1 16,-5-12-1-16,0-11 1 15,-5-12 0-15,-5-15-1 16,-1-19 2-16,-2-18-2 0,-1-11 6 16,-4-33-2-16,-5-22-11 15,-4-18-15-15,-3-17-16 16,-1-12-5-16,1 4 19 0,-1 5 17 16,4 12 6-16,4 12 3 15,7 10 17-15,6 13 7 16,10 5-1-16,0 7-11 15,17 5-8-15,8 0-4 16,9 7-1-16,7 2-2 16,8 8 2-16,2 5-2 0,5 12 0 15,-3 6 0-15,-9 15 1 16,-12 16-6-16,-17 13-12 16,-15 14-13-16,-16 10-1 15,-20 6 15-15,-8-1 14 16,-4-7 5-16,6-13 18 15,6-13 26-15,11-14 4 0,8-11-15 16,13-6-10-16,4 1-19 16,2-1-12-16,11 7 6 15,5 4 2-15,5 5-2 16,4 9 1-16,2 1-1 0,5 5-10 16,2 4 0-16,5-1 1 15,6-2 4-15,2-7-8 16,1-11-13-16,4-9 0 15,-2-14-3-15,0-12-23 16,-4-25-62-16</inkml:trace>
  <inkml:trace contextRef="#ctx0" brushRef="#br0" timeOffset="-188337.28">22332 14482 588 0,'-22'-6'8'0,"10"3"-4"16,5 3-1-16,7 0-6 16,0 14-3-16,9 9 2 15,8 11 6-15,0 12 1 0,7 14-2 16,-1 5 0-16,3 12 0 16,-6 5-2-16,-1 7 1 15,-2 0 2-15,0-2-2 16,-3 3 3-16,-3-6 1 15,0-6 6-15,-1-8-1 16,0-6-1-16,-2-10-6 16,1-10 0-16,1-10-7 0,-3-18-62 15,1-16-71-15,3-14-218 16</inkml:trace>
  <inkml:trace contextRef="#ctx0" brushRef="#br0" timeOffset="-187743.57">22775 14765 576 0,'1'15'-7'16,"5"3"-20"-16,1 10 25 15,0 11 2-15,-1 9 2 16,1 8-2-16,-6 2 0 15,-1 3 2-15,0 0-4 0,0-2-4 16,-9-8-1-16,-3-6 0 16,-1-10 4-16,0-9 2 15,3-12 1-15,0-14 4 16,3-2 4-16,4-25 14 16,-1-14-6-16,4-7-7 15,0-9-3-15,11-6 1 16,2 3 2-16,-1 1-4 15,5 11 1-15,-3 1-4 0,0 12 0 16,-3 5-1-16,3 8-1 16,-3 6 2-16,0 7-3 15,5 9-2-15,3 0 1 0,5 14-1 16,1 9 1-16,8 11 2 16,-1 0 0-16,2 9 0 15,2 0 2-15,2 2 1 16,-2-2 7-16,-2-6-1 15,-2-5 5-15,-3-7 4 16,-8-7 6-16,-3-9 1 0,-3-6-2 16,-3-1 8-16,-3-9-1 15,1-11-4-15,-4-12-5 16,0-8-14-16,-5-6-3 16,-1-6-3-16,0-4-1 15,-3 2-1-15,-6 4-3 0,-2 1-6 16,2 1-4-16,2-1-9 15,2 0-28-15,5 0-71 16,2-2-154-16</inkml:trace>
  <inkml:trace contextRef="#ctx0" brushRef="#br0" timeOffset="-186761.89">28296 14576 153 0,'-13'-36'431'0,"3"11"-429"16,1 8 0-16,5 6 6 16,3 11 8-16,1 6-13 0,0 15-6 15,5 13 4-15,5 14 4 16,2 14-1-16,3 8-2 16,1 10-1-16,2 6 1 15,-1 4-2-15,-1 3 0 0,0-4-2 16,-5-3 1-16,-1-7 0 15,-4-13 1-15,0-14 0 16,-3-13 0-16,-3-12 2 16,3-13 2-16,-3-11 3 15,0-3 2-15,0-17 19 16,0-19-6-16,-3-12-19 16,-6-17-5-16,-6-17-17 15,-5-9-7-15,-4-7 2 16,-5-5-5-16,-1-1-1 15,-4 6 5-15,-1 6 8 16,9 14 12-16,0 6 6 0,11 13 9 16,8 6 14-16,7 8-14 0,11 4-5 15,12 7-4-15,8 5-4 16,8 8 5-16,1 10-1 16,0 11-2-16,-6 11 0 15,-7 21-1-15,-13 14-4 16,-14 13 2-16,-4 13-4 15,-17 6 7-15,-11 2 2 16,-3-3-1-16,-2-5 2 0,-1-12 8 16,9-12 4-16,9-11 7 15,13-8 5-15,7-8-5 16,15-1-9-16,17-4-1 16,11 0-7-16,9-3-2 15,4-3-1-15,2 1-26 16,-3-2-37-16,-6-2-23 0,-12-2-51 15,-8-3-85-15</inkml:trace>
  <inkml:trace contextRef="#ctx0" brushRef="#br0" timeOffset="-186418.16">28632 13952 449 0,'-3'-9'4'0,"-2"5"12"15,5 4-7-15,0 11-11 16,5 16 0-16,0 10 9 16,2 15 7-16,0 9-1 15,0 13-1-15,1 9-1 0,-3 8 8 16,3 5-2-16,-1 6-3 15,0 1-3-15,-4 4-4 16,1 0-1-16,-4 1-3 16,0 2-1-16,0-2 1 0,-2-3-2 15,-3-4 0-15,0-12 1 16,3-16-2-16,2-14-5 16,0-21-32-16,10-25-46 15,2-18-124-15</inkml:trace>
  <inkml:trace contextRef="#ctx0" brushRef="#br0" timeOffset="-185885.79">28820 14607 589 0,'0'-9'3'0,"4"1"-6"16,3 8 2-16,8 0 3 15,2 15-3-15,7 10 0 16,1 10 0-16,2 12 3 0,0 6-1 16,-6 4-2-16,-4 4 1 15,-7-2-1-15,-1-9-16 16,-1-11-4-16,-7-12 7 16,5-11 7-16,-1-16 7 15,0-8 21-15,0-19 23 16,3-8-24-16,1-4-10 0,-2-6 3 15,0-1 6-15,1 5 8 16,-1 5-2-16,-2 5-14 16,-2 9-8-16,3 6 1 15,-1 4-3-15,1 11-2 16,3 1-1-16,3 9-7 16,5 11 0-16,6 6 0 0,6 6-2 15,1 3 5 1,4-2 1-16,2-2-1 0,2-6 4 15,-3-4 1-15,1-10 2 16,-5-8 0-16,-1-3 7 16,-1-7 16-16,-4-13 8 15,1-10 1-15,-3-8-10 16,0-6-4-16,-1-4-8 0,-2 0-4 16,-4 0-4-16,-3 3-3 15,-6 6 0-15,-4 3-2 16,-3 3-19-16,0-5-25 0,0-5-46 15,-5-5-116-15</inkml:trace>
  <inkml:trace contextRef="#ctx0" brushRef="#br0" timeOffset="-165641.21">20478 11328 320 0,'-6'-3'10'16,"1"-3"4"-16,-1 1 11 15,2 3-2-15,3-1-3 0,-1 3-3 16,0 0-12-16,1 0-2 15,-1 0-3-15,2 0-1 16,-2 3 2-16,2 2-5 16,0 4 4-16,0 2 0 15,0-4-3-15,7 4-1 0,2-4 5 16,9-2 8-16,4 1 2 16,8-6 7-16,8 0 5 15,6 0-4-15,9-13 3 16,8-1-14-16,2-4 1 15,5-1-4-15,4-3-1 16,3 0 0-16,1 3 5 0,-1 1 1 16,-2 2 0-16,-4 3-4 15,-9 1-4-15,-9 3 0 16,-7 2-1-16,-10 2-1 16,-7 1 0-16,-10 2 1 15,-2 2 0-15,-6 0-2 0,-6 0-20 16,-3 0-24-16,-2 4-18 15,-18 0-34-15,-8-1-215 16</inkml:trace>
  <inkml:trace contextRef="#ctx0" brushRef="#br0" timeOffset="-164860.05">20335 11541 195 0,'0'-19'179'0,"0"-2"-179"15,0 0 6-15,8 1 5 16,1 1 1-16,0 0-2 0,-4 6 4 16,0 0-2-16,0 2 2 15,-2 6 9-15,-1 0-4 16,0 3-11-16,1 2-3 16,-1 0-4-16,1 0-3 15,1 2 1-15,1 8 0 16,3 2-1-16,-1 5 2 15,-2 4 0-15,2 3 1 0,-4 2 2 16,5 4-1-16,-2 6 3 16,-3 2-2-16,2 5 0 15,-1 1-1-15,1 4 2 16,-3-1-1-16,2 1 1 16,0 1-4-16,-1-2 1 0,1 2 3 15,1-3-1-15,0 0-1 16,0-2 4-16,1-1-3 15,0-6-2-15,-3-1 2 16,1-5-3-16,-3-3 1 0,1-5 0 16,0-3-1-1,0-2 1-15,-2-4 1 0,3-3-2 16,0-4 0-16,2 0 1 16,0-3 3-16,4-1-2 15,3-1 3-15,6-2 0 16,8 0 1-16,4 0-2 0,8-7-2 15,9-4 2-15,8-1-3 16,8-5-1-16,11 0 1 16,9-3-1-16,6-1 1 15,8-1-1-15,2-1 1 16,-2 1 0-16,1 1 0 16,-6 2 9-16,-6 2 0 0,-9 3-3 15,-10 3-6-15,-12 3 0 16,-11 1-1-16,-10 0 0 15,-14 1 1-15,-8 1-7 16,-7-1-9-16,-5-2-17 0,0-7-39 16,-13-5-138-16</inkml:trace>
  <inkml:trace contextRef="#ctx0" brushRef="#br0" timeOffset="-164125.72">20576 11476 416 0,'11'-7'-10'16,"3"-2"8"-16,5 2 12 16,2 0 6-16,6 0 3 15,2-2-5-15,8 0-5 16,3-2-4-16,5-2-2 0,5 1-2 15,7-2 0-15,8 0-2 16,7-2 4-16,1 0-2 16,10 0-2-16,-5 1 2 15,0 1-1-15,-2 2 0 16,-8-1 1-16,-7 4 2 0,-5 2 0 16,-8-1 2-16,-7 3 0 15,-2 2-1-15,-7-1 1 16,-3 1-4-16,-2 1 1 15,-3 2 0-15,1 0 1 0,-1 0 1 16,-4 0-1-16,-3 7-4 16,0 3 1-16,-7 5 0 15,-1 3-4-15,-4 3 8 16,2 4-3-16,-4 6 3 16,1 4-1-16,1 4 1 15,3 5 2-15,2 4-1 0,2 4 2 16,0-1 1-16,3 8-2 15,4 0-3-15,-2-4 2 16,3 0 0-16,-1-3-1 16,-2-4-1-16,-1-4-3 15,-3-6 1-15,-5-4 3 0,-2 0-4 16,-5-4 0-16,1 0 0 16,3-3 1-16,-4-2 3 15,1 0 2-15,3-2-2 16,0-1 0-16,2-2-3 15,3-3 0-15,-5-2-14 0,-1-8-53 16,-4-7-52-16</inkml:trace>
  <inkml:trace contextRef="#ctx0" brushRef="#br0" timeOffset="-163672.64">20860 12429 274 0,'-7'-12'-21'15,"5"0"21"-15,2 1 1 16,0 3 14-16,0-1 9 16,0 2-6-16,2 1-4 15,3 1-5-15,3 1 5 16,1 1 1-16,1-1-13 16,10 0 1-16,4 3-5 0,10-3 10 15,10 1 6-15,10-3 2 16,11 1 2-16,16-4 2 15,6-3 0-15,9-1-4 16,3-3-5-16,3 0-5 16,3 0 2-16,-7 0-5 15,-5 0-1-15,-9-1 0 0,-6 3-1 16,-14 0-1-16,-6 2 0 16,-12 1-2-16,-9-3-29 15,-15-1-69-15</inkml:trace>
  <inkml:trace contextRef="#ctx0" brushRef="#br0" timeOffset="-162750.81">14970 12357 404 0,'-7'-13'2'0,"0"-2"-1"16,1 4 4-16,1 2-4 15,0 0 2-15,-2 0 0 0,0 4-3 16,-1 1-1 0,-1 2-4-16,-1 2 6 0,3 0 3 15,-1 2-3-15,1 7 1 16,5 5 3-16,2 3 2 16,0 2 2-16,0 2-2 0,5 6 0 15,4 3-3-15,2 6 2 16,3 3 1-16,-2 2 1 15,0 3-3-15,3 2 0 16,-3-4 1-16,3 3 1 16,-1 0 1-16,1-1-1 15,0 1 2-15,-1-1 0 0,1 1-1 16,-3 0-3-16,1 0 1 16,-2-1-4-16,-1 2 1 15,0 1-2-15,-3-1 1 16,0-7-18-16,-2-6-21 15,2-10-24-15,-3-20-42 0,-2-8-105 16</inkml:trace>
  <inkml:trace contextRef="#ctx0" brushRef="#br0" timeOffset="-162079">14765 12391 326 0,'-7'0'5'0,"0"-2"14"16,2 0 3-16,5 1-6 15,0-1-1-15,0-2-10 0,0 1-7 16,9-1 0-16,5-3 3 16,4-2-2-16,9 0 1 15,7-3 4-15,5-1-3 16,12 1 0-16,5-6-2 0,8 2 3 16,6 0-2-16,4-2 1 15,3 2-2-15,1 0 3 16,-2-1 6-16,2 2 10 15,-3 0-7-15,-2-2 3 16,-2-1 0-16,-5 0-6 16,-5-2-3-16,-10 2 0 0,-8 3 2 15,-13 0-2-15,-6 5 2 16,-9 0-2-16,-8 7 15 16,-2-1 1-16,-5 3-2 15,2 1-10-15,-2 0-4 16,1 0-9-16,5 0 0 0,-5 5 0 15,6 4-8-15,-2 3 4 16,1 7 7-16,0 3-2 16,-3 6 1-16,3 5 3 15,-1 3 3-15,2 8-3 16,1 3 1-16,4 3 6 0,2 5-1 16,4 5 0-16,6-1 1 15,1 1-2-15,1 0-1 16,6-1 1-16,-6-4-2 15,-1-3-2-15,-5-2-1 16,-4-7 0-16,-7-4 0 16,-3-7 0-16,-6-1-3 0,0-8-16 15,-9-4-47-15,-8-6-27 16,-5-8-129-16</inkml:trace>
  <inkml:trace contextRef="#ctx0" brushRef="#br0" timeOffset="-161563.42">14994 13361 357 0,'-2'0'6'0,"2"-2"4"16,0-1-7-16,2-2 5 15,8-2-5-15,3 2 0 16,1-5-2-16,6 2 0 16,3 1 0-16,10-6-1 15,3 1 3-15,12-3-3 0,11-3 7 16,14-1 3-16,8-4-5 16,11-2-1-16,8 0-1 15,7-4 3-15,-2 1 10 16,0-1-1-16,-6 1 3 15,-6-1-3-15,-10 0 2 0,-6 2 7 16,-13 2-5 0,-10 4-6-16,-11 2-8 0,-11 4 0 15,-8 3-6-15,-11 4 2 16,-11 3-23-16,-2 0-60 16,-17-2-173-16</inkml:trace>
  <inkml:trace contextRef="#ctx0" brushRef="#br0" timeOffset="-158344.87">20946 11733 445 0,'2'-7'0'0,"0"-8"2"0,3 5-2 15,1-2 3-15,-1-3-5 16,-1 1 2-16,-1-2 3 16,-3 0-2-16,0 0 2 15,0 1-3-15,-10 1-2 0,-9 2-1 16,-1 3 6-16,-2 1 2 15,-4 3-1-15,1 3 5 16,3 2 4-16,1 2-1 16,3 13-6-16,-2 8-3 15,1 5-1-15,2 11-2 0,-7 6 2 16,5 3 1 0,-1 2 1-16,5-1 3 0,0-4 0 15,9-7-3-15,6-3 0 16,0-8-4-16,7-2-2 15,10-3 2-15,-1-2 3 16,4-5-2-16,2 2-3 16,-1-3 0-16,0-3 2 0,3-3 0 15,0-4-1-15,0-2 3 16,1-2-4-16,1-2 2 16,-1-7 4-16,0-5 2 15,-1 1 6-15,2-1-3 0,-1 2-7 16,-3-1-1-16,-5 4 0 15,0 4-1-15,-7 0 0 16,-3 1-20-16,-2 3-2 16,-5 1-13-16,0 0 6 15,-2 0-22-15,-8-5-159 16</inkml:trace>
  <inkml:trace contextRef="#ctx0" brushRef="#br0" timeOffset="-157782.42">21524 11576 462 0,'0'9'29'0,"2"0"-29"16,2 3 1-16,-1 10 2 15,4 3-1-15,1 5 5 16,-1 2-2-16,2 2 0 16,-2 0 6-16,-3 2-2 0,0-2-4 15,-3-2 2-15,-1-2-2 16,0-2 2-16,0 1-2 16,0-4-2-16,0-2-2 15,0-7-2-15,0-4-13 16,2-6-66-16,2-6-135 15</inkml:trace>
  <inkml:trace contextRef="#ctx0" brushRef="#br0" timeOffset="-157516.82">21416 12204 506 0,'-1'5'25'15,"-1"-5"-9"-15,2 0-21 16,0 0 3-16,11 0 12 16,1-5 1-16,5-6-5 0,7-3-2 15,3-1-4-15,4-6-1 16,1 0 3-16,0-3-1 16,-1 1-3-16,-4 4 1 15,-5-1-36-15,-6 2-1 16,-9-2 14-16,-5 5 11 15,-2-2-20-15,-9-2-46 0,-7 1-121 16</inkml:trace>
  <inkml:trace contextRef="#ctx0" brushRef="#br0" timeOffset="-157282.45">21314 11710 512 0,'0'0'33'0,"-2"0"-15"15,1 1-15-15,-1 14-5 16,-5 3 1-16,-3 9 1 16,0 6 1-16,0 3-1 15,2 3-18-15,6-12-37 16,2-13-95-16</inkml:trace>
  <inkml:trace contextRef="#ctx0" brushRef="#br0" timeOffset="-156782.49">21799 12150 257 0,'0'2'-12'15,"-5"-2"-31"-15,-6 2-20 0,-1-1 15 16</inkml:trace>
  <inkml:trace contextRef="#ctx0" brushRef="#br0" timeOffset="-156376.28">21418 12280 59 0,'-7'4'276'0,"-2"-1"-272"0,6-3-3 15,3 0-1-15,-2 0 4 16,2 0 7-16,0 0 7 0,0 0-7 16,0 0-8-16,0 0 9 15,0 0-10-15,2 0 1 16,3 0 3-16,7-3-1 15,1-4 16-15,7-5-9 16,3-1-2-16,2-1 1 0,4-1 3 16,0 3-1-16,-2-1-10 15,-6 5-2-15,-3 0 0 16,-6 1-1-16,-4 2 1 16,-4-1 0-16,-2-1-1 15,-1 2-7-15,-1-3 0 0,4-1-5 16,1-4-23-16,0-5-71 15,0-3-146-15</inkml:trace>
  <inkml:trace contextRef="#ctx0" brushRef="#br0" timeOffset="-156001.3">21207 11756 410 0,'12'0'3'0,"0"-2"6"0,3-6-5 16,1-2-3-16,2-4 1 15,2 0-1-15,-1-2-1 16,5-2 2-16,1-2-2 15,2-1-2-15,-6-3-75 16</inkml:trace>
  <inkml:trace contextRef="#ctx0" brushRef="#br0" timeOffset="-155391.97">15272 12733 245 0,'27'-17'-65'16,"-3"2"-34"-16</inkml:trace>
  <inkml:trace contextRef="#ctx0" brushRef="#br0" timeOffset="-155095.12">15374 12666 104 0,'0'-4'226'15,"0"3"-172"-15,-2-1-25 16,-1-2-16-16,3 0-5 16,-4 1 3-16,-1-2 4 15,0-1 2-15,-5 3-3 16,-4-1-2-16,-1 4-5 0,-2 0-6 15,-1 5-1-15,2 10 1 16,-2 6 2-16,5 6 0 16,2 5-2-16,6 5-1 15,3 4 0-15,2 4 1 16,7-2-1-16,13-2-2 0,7-3 3 16,4-10-3-16,6-6 3 15,-1-12-4-15,3-10-6 16,-4-2 0-16,-1-16-4 15,-5-3-1-15,-5-4 11 16,-4-2-7-16,-6 4-21 16,-7 0-70-16,-6 4-105 0</inkml:trace>
  <inkml:trace contextRef="#ctx0" brushRef="#br0" timeOffset="-154579.53">15538 12737 370 0,'0'-12'-16'15,"0"-1"18"-15,0-1-11 0,0-2 10 16,0 0-7-16,9-2 5 16,1-2 5-16,7-1 9 15,2-2 0-15,4 1 2 16,1 3 7-16,0 3-7 16,-2 6-7-16,0 10-7 15,-5 2-6-15,-7 16-10 0,-3 9 13 16,-5 10 4-16,-2 3 4 15,-2 4 6-15,-5 4-1 16,0-3-2-16,-1-4 0 16,3-5 0-16,3-6 3 15,2-10-1-15,0-6-1 0,4-6-6 16,5-5 1-16,4-3 7 16,2-3 7-16,-2-9-4 15,3-2-9-15,-1-2-4 16,-1-2-1-16,-1 4 1 15,-1 0 0-15,1 0 5 16,1-1 0-16,1 3-4 0,3-1-2 16,0 5-1-16,-1-5-12 15,0-3-76-15,-7-7-175 16</inkml:trace>
  <inkml:trace contextRef="#ctx0" brushRef="#br0" timeOffset="-150894.84">21192 12330 140 0,'9'-5'14'16,"2"0"-7"-16,0-3-3 16,2 5-3-16,-1-1 2 0,-3 3-5 15,0-1 3-15,-3 0 1 16,-3 2-3-16,-1 0 3 15,-2 0 2-15,0 0 8 16,0 0 12-16,1 0 37 0,-1 0-24 16,4 0-16-16,-1 0 2 15,3 0-2-15,2 0-2 16,0 0-4-16,3 0-7 16,2 0-2-16,1 0-1 15,4 0-3-15,-1 2-1 16,5 0 0-16,2-2 0 0,3 0 0 15,2 0 2-15,7 0 1 16,1 0 4-16,4 0-1 16,8 0-3-16,1 0-1 15,2 0-2-15,2 0 1 16,0 0-2-16,1 0 1 0,-1 0 0 16,2 0-1-16,2 0 2 15,-1 1 3-15,3 5 3 16,-1-3-2-16,4 5-1 15,1-1-3-15,2 1 2 16,4 3-4-16,-2 2 1 16,1 1 0-16,-1 0-1 0,-1 4 1 15,-5 0-1-15,-1 4 1 16,-1-2-2-16,-3 4 2 16,-1 2-1-16,-3 1 2 15,2 0-2-15,-3 0 0 16,-2-2 1-16,4 0-1 0,2 0 1 15,-2-2-1-15,7-2 0 16,0 3 4-16,0 1 1 16,2 2-1-16,-1 1-2 15,0 2-2-15,-5 1 1 16,-2 1 2-16,-1-4-4 0,-3 5 2 16,-3-1 1-16,-1-2-2 15,-1 2 0-15,-1-1 0 16,5 1 1-16,-1 0 0 15,3 1 0-15,2 0 2 16,1 5 1-16,-1-3-2 0,2-2 0 16,-6 0 1-16,2 0-3 15,-1-1 2-15,-5 0-1 16,0 2 1-16,-2-5-1 16,2 3 1-16,0 0 2 15,3 0 1-15,-2-1 1 16,4-1-2-16,2-1-2 0,-6-1 0 15,4-3-1-15,-3 2-1 16,1 0 0-16,2 1 0 16,-5 1 1-16,1-3 0 15,-1 3-1-15,-1-6 2 16,-2 4-2-16,-4-2 1 0,0-2 0 16,-2-3-2-16,-1 3 2 15,-2-3 2-15,0-2 0 16,-2 1 0-16,-1 2 0 15,-2-3-2-15,-2-2 0 0,-2 2 0 16,0 0 0-16,0-2 0 16,0 2 0-16,-1 0 0 15,-1-2 1-15,-4 2-3 16,2-2 2-16,-3 2-1 16,-4 2 0-16,1 4 0 15,-5 3-1-15,-1 2-35 16,-4-4-59-16,1-13-115 0</inkml:trace>
  <inkml:trace contextRef="#ctx0" brushRef="#br0" timeOffset="-149129.35">15479 13146 166 0,'0'-13'6'0,"0"-2"10"0,0 0 14 16,0-1-11 0,0 1 5-16,0 3-3 0,0 2-6 15,1 2 2-15,1 3 0 16,0 3-9-16,1 2-5 16,-1 0-1-16,0 2 1 0,0 3 1 15,1 3 2-15,1-1 0 16,-1 0-3-16,5 0 0 15,1 0-2-15,1-2-1 16,7 2 2-16,0-1 0 16,5-2-1-16,3 1 1 15,4-2-1-15,3 1-2 16,4-1 4-16,3 1 4 0,3-2-1 16,3-1 4-16,2 1-3 15,1 2 7-15,1 0-5 16,2-1 0-16,1 2-6 15,1 2 1-15,-2 3-5 16,-4 1 4-16,2 0-3 0,-1 2 2 16,-2 1 1-16,-2 2-1 15,3-1 2-15,-2 2-1 16,0 0 0-16,-2 2 3 16,0 3 2-16,-1-5-3 0,-2 5 4 15,3-2 1-15,1 1-4 16,-5-1 0-16,2 2-1 15,-1 0 5-15,3-1-4 16,-7 3-4-16,-2-3-1 16,1 4 1-16,-1-4-2 15,-4 6 1-15,4 0 1 0,-3-2-2 16,3-2 1-16,-4 2-1 16,4 0 1-16,-1-4 0 15,-1 3 0-15,-2-1-1 16,-1-2 1-16,-2 2-1 0,-3 0 0 15,-3 1 1 1,-1-1-1-16,0 0 0 0,-4 0 2 16,2-3-1-16,-2 1-1 15,2-3 0-15,-2 2 1 16,2-2-1-16,-1 0 1 16,0 1 2-16,0-3-3 0,-3 0 1 15,-2 2 1-15,3-2 1 16,-3 0-3-16,1 0 0 15,-1-1 1-15,1 1-2 16,1-1 2-16,-3-2 0 16,2 3-1-16,-3-2 0 0,1 1 0 15,-3-3 1-15,0 3-1 16,-4-3 1-16,1-1-1 16,0-2 1-16,-3 1-1 15,4-2 1-15,-4-1-1 16,-2-6-1-16,-2-2-55 0,-18-31-195 15</inkml:trace>
  <inkml:trace contextRef="#ctx0" brushRef="#br0" timeOffset="-146938.18">20876 12448 243 0,'2'0'25'15,"-2"-5"-12"-15,2 1-4 16,0-1-4-16,-1 0-2 0,3-1-4 16,1 2-19-16,1 2-13 15,-2 1 7-15,1 1 28 16,0 0-2-16,0 0-1 16,-1 1 2-16,-1 5 0 15,-1 0 10-15,1 0 5 0,-3 0 3 16,1-3 12-16,-1 1-8 15,0 2 5-15,0-3-2 16,0 1-7-16,0-3 0 16,0 1-3-16,0 0-1 15,0-1 0-15,0 1-2 16,0-2-4-16,0 4-4 0,0 0-4 16,0 3 1-16,0 0-3 15,0 2 1-15,0 2 2 16,0 1 0-16,0 0-1 15,0 1 1-15,2 1-1 0,0 1 0 16,0-1-1-16,-2 0-1 16,3 0 8-16,-3 1-1 15,2 1-1-15,0 0 3 16,3 2 0-16,-2 1-3 16,1 5 0-16,0 0-2 15,0 2-1-15,-1 4 0 0,-1 4-2 16,0-2 1-16,-2 3 0 15,0 1 0-15,0 0 0 16,0 1-1-16,0-1 1 16,-2 1-1-16,-2 5 0 15,1 0 0-15,-2 3 1 0,2 0-1 16,0-3 0-16,-1-1 0 16,-1 0 0-16,3-2 0 15,-1 0 2-15,1 1-2 16,2-1 0-16,0 2 0 15,0 2 0-15,0-4 0 0,0 6 1 16,0-3-1-16,-2 1 0 16,-1 2 1-16,-2 0 3 15,0-1 2-15,0-1-2 16,-2 2 1-16,2-4-2 16,1-2 0-16,-4 0 1 15,3 1-2-15,3-5-1 0,-3 2 0 16,2-1-1-16,1 2 2 15,-3-2 0-15,0-1-2 16,-2 1 1-16,2 0-2 16,0-1 1-16,-2-1 0 15,1 2 1-15,2-2-2 0,-1-1 2 16,3 2-1-16,0-2 0 31,-1 1 0-31,1 1 0 0,-3 0 0 0,0-5 1 16,-3 2-1-16,-1-2 0 0,0-1 0 15,-2-1 0-15,1-1 2 16,1-4-1-16,-2 2-1 16,2-7 0-16,2 2 1 15,0-5-2-15,1 2 2 16,-1-5-1-16,0 3 3 16,0-1 2-16,0 0-2 0,-1 1 0 15,1-2-1-15,2 2-2 16,0-4 1-16,1 0 0 15,0-3-1-15,2-3 1 16,0 1-2-16,2-2 1 16,0-2 1-16,0-1 0 15,-2 1-2-15,2 0 2 0,-1 0-1 16,1 1 1-16,-2-1-1 16,2 0 0-16,0-1 1 15,0 1-1-15,0-2 0 0,-2 0 0 16,2 2 1-16,0-2 0 15,0 0 0-15,0 0 1 16,0 0-2-16,0 0 1 16,0 0 1-16,0 0-1 15,0 0-1 1,0 1 2-16,-3-1-4 16,-6-15-76-16,-8-28-220 15</inkml:trace>
  <inkml:trace contextRef="#ctx0" brushRef="#br0" timeOffset="-145485.16">17380 14313 330 0,'0'0'3'15,"0"0"-1"-15,0 0-6 0,0 0-1 16,0 0-4-16,0-6-8 16,0-1-14-16,1 1 20 15,4-1 7-15,-3 2 9 16,-1-1 11-16,-1 5 22 15,0-1-11-15,0 2 6 0,0-2-9 16,0 2-8-16,0 0-9 16,2 0-4-16,2 0-3 15,1 0 1-15,3 2 4 16,6 3-1-16,3 3 4 16,3 0-3-16,4 1 0 15,3-1 1-15,-1-1 0 0,1-2 1 16,2-3-3-16,-6-2 1 15,-3 0-5-15,-6 0 6 16,-3 0-3-16,-5 0 8 16,-4 0 7-16,-1 0 13 15,1-2 2-15,-2 0-7 0,0 0-11 16,0-3-5-16,2-4-10 16,0-3 1-16,1-5 1 15,0-2 0-15,-3-4-1 16,0-2 0-16,0 0-2 15,0 0-3-15,0-2-2 0,-3 2-6 16,3 4-12-16,0-6-7 16,2 2-33-16,10-7-76 15</inkml:trace>
  <inkml:trace contextRef="#ctx0" brushRef="#br0" timeOffset="-144563.36">20250 14904 378 0,'3'-10'7'0,"3"-1"4"16,1 4-8-16,1 3 2 15,2 1-2-15,0 3-2 0,1 0-1 16,2 0 3-16,1 8 4 15,2 3 4-15,2 5 1 16,4 2-2-16,0 4 2 16,-2-1-5-16,6 0-1 15,1 1-5-15,0-3 1 0,-2-2-1 16,2-5 1-16,-4-5-1 16,2-4-2-16,-1-3 5 15,-4 0 6-15,-5-1 9 16,2-6-1-16,-6-3-2 15,-1 0 7-15,-2-2 5 16,1-5-7-16,1 0-6 0,3-3-2 16,1-5-6-16,6-2-1 15,4 1-5-15,0-4-2 16,3-1-4-16,0 0-19 16,-3-2-29-16,-5-8-88 15</inkml:trace>
  <inkml:trace contextRef="#ctx0" brushRef="#br0" timeOffset="-143516.55">25795 14355 21 0,'-3'-4'181'15,"3"-1"-172"-15,0 2 7 16,3-1 0-16,6-1-16 16,5 1 7-16,-3 0 26 15,1 3-9-15,0-3-4 0,1 4-3 16,-4 0 5-16,3 0-3 15,-4 0-2-15,3 7-4 16,4 4 3-16,2 1 2 16,5 6 0-16,5 4 7 0,3 1-9 15,4 4-5-15,6 3-2 16,-1 0-6-16,-1-1-1 16,-4-2-2-16,-3-4 0 15,-4-3 1-15,-8-5 0 16,-4-2-1-16,-3-5 1 0,-3-2-1 15,-3-3 1-15,1 2 6 16,-4-5 11-16,3 0-1 16,1 0-1-16,-1-11-1 15,3-8 2-15,-3-1-9 16,-2-9-3-16,-2-3-4 16,-2-2 1-16,0-2-2 0,-2 0-2 15,-8 3 1-15,-5 2-16 16,4 1-16-16,1 0-22 15,5-6-83-15</inkml:trace>
  <inkml:trace contextRef="#ctx0" brushRef="#br0" timeOffset="-141405.47">20620 12577 187 0,'3'-13'9'16,"1"-1"22"-16,1 3-18 16,0 1-4-16,2 2-4 0,-3-1-4 15,4 4 2-15,-5 2 3 16,2-1 0-16,-1 2-4 16,-3 0 3-16,-1 2 10 15,2 0 5-15,0 0-5 16,-2 0 1-16,0 0-2 0,0 0-6 15,0 0 1-15,0 4 2 16,0 0-2-16,-2-1 0 16,-3 1-1-16,-4 1 1 0,-2 0-2 15,-1 1-2-15,-5-1 2 16,0 0-2-16,-3 2-1 16,-4-1 0-16,0 5 1 15,-5-3-3-15,-3 3-1 16,-2 3 1-16,-7-3-1 15,4 3 0-15,-6-1-1 16,-2 1-1-16,-1-1 1 0,-2 1 1 16,2-2-1-16,-6 3 1 15,-2-1-1-15,-6 2 0 16,-4 0-1-16,-2 0 2 16,-6 0-2-16,-2 2 2 15,-5 0-1-15,-2 5 0 16,1-3 1-16,-3 3-1 0,-5 0 0 15,2-1 0-15,-4 1 0 16,0 0 1-16,0-2-1 16,-2 1 0-16,5-3 0 0,1 3 1 15,-4 0-1-15,2-3 1 16,-4 4-2-16,2 0 1 16,-3-1 0-16,0-1 0 15,1 2 1-15,2-1 0 16,-3 1-2-16,-2 2 1 15,1 0 0-15,1-2 0 0,-2 2 1 16,-4-2-1-16,4-1 0 16,0 1 0-16,-4 2-1 15,2-3 0-15,-3 2 1 16,3-2 1-16,-6 4-1 16,4 1 0-16,-1-1 0 15,0 1 1-15,-3 2-1 0,2-4-1 16,1 1 1-16,2-1 1 15,0 2 0-15,6-5-1 16,1-1 0-16,0 1-1 16,-1-1 3-16,4-2-2 0,-2 1-1 15,-3 2 2-15,1-1-1 16,1 4 2-16,1-4 2 16,2 2-2-16,0 3 1 15,3-2-2-15,5-2 0 16,2 3-1-16,5-4 3 0,1 1-1 15,2-3 1-15,3 6-1 16,3-3 0-16,3 3 0 16,-2 0-4-16,5 1 6 15,2-1-4-15,8 0 2 16,0-1 0-16,7-1 2 16,5-6-3-16,7 0 1 0,4 1-1 15,6-8 0-15,5 3 0 16,4-4-2-16,-1 1 0 15,5-2 2-15,1-1-2 16,2-2 2-16,-1-2-2 0,2 0 0 16,2-2 0-16,0 1-4 15,0-2 0-15,0 0 1 16,0 0 3-16,2 0 0 16,5 0 5-16,2 0-3 15,2-2-34-15,-4-10-63 16,-2-5-155-16</inkml:trace>
  <inkml:trace contextRef="#ctx0" brushRef="#br0" timeOffset="-140874.25">13677 14225 388 0,'-2'1'6'0,"-5"2"-4"0,0 4-2 16,1 1 1 0,1 3-1-16,-4 5 1 0,2 2-1 15,-2 6 0-15,0 2 1 16,-1 3 4-16,3 1 1 15,-1 2 4-15,1-2-1 16,5-1-2-16,2-6-2 0,0-3-2 16,2-1-1-16,8-5 2 15,9 1 3-15,2-6 4 16,8 0 4-16,5-3-6 16,4-5-5-16,4-1 0 15,4 0 1-15,2-5-7 0,2-6 3 16,-4 2 1-16,-2-6 2 15,-3 1-3-15,-15-12-27 16,-16-21-251-16</inkml:trace>
  <inkml:trace contextRef="#ctx0" brushRef="#br0" timeOffset="-137370.6">16247 12880 33 0</inkml:trace>
  <inkml:trace contextRef="#ctx0" brushRef="#br0" timeOffset="-136401.92">16150 12805 74 0,'-7'-7'33'0,"1"0"10"15,3 3-9-15,1 2-7 0,2 2-14 16,-2 0-8-16,-1 0 9 15,-3 0-1-15,0-2 13 16,0 1 7-16,-1-1 5 16,0 0-5-16,2-1-3 15,3-1-1-15,2 0-14 0,0 3-19 16,12-5-6-16,3 1 12 16,6-2-2-16,2-2 2 15,4-2 3-15,1-1-2 16,4-1 1-16,-3-1-2 15,6-2 4-15,3-2 3 16,3 0-2-16,6-3 2 0,2 1-3 16,6-3-1-16,2 0-2 15,4 3-3-15,4 1 2 16,-2 2-2-16,1 3 0 16,1 1 0-16,3 3 0 0,-1 3 0 15,-1 0 0 1,4 3 1-16,-2-1-1 0,4 1 0 15,3 1 1-15,7-1-1 16,-2-2 0-16,3 5 0 16,3-3 0-16,1 4 1 15,0 0-1-15,-4 0 1 0,1 7 0 16,1 9 0-16,-5 1-1 16,-2 2 1-16,-5 6-1 15,3 2-1-15,-1 2 2 16,0-1-1-16,4 3 0 15,1-3 0-15,3 0 1 0,2 1-1 16,2 2 1-16,-3 0-1 16,-4 2 0-16,-4 4 0 15,-1-1-1-15,-5 3 1 16,-1 2 1-16,1 0-1 16,-6 2 0-16,-1 1 0 0,0-1 1 15,2-1-3-15,-4-2 4 16,0 2-2-16,1-3-1 15,3-3 4-15,-2 1 6 16,-2-4-4-16,0 4 2 16,-2-2-3-16,1 2-1 0,-8 0-4 15,-2 5 4-15,-3-1-1 16,-1 2-1-16,-1-1-1 16,0 0 0-16,4 0 1 15,0-2-1-15,0 3 1 16,2-5 0-16,-1 4-1 15,-1-3 0-15,-2-2 2 0,-5-1-4 16,-2 0 4-16,-6-4-2 16,0 0 1-16,-2-3 1 15,1-1 0-15,-5-3-1 16,1 2 2-16,3-2-2 16,-1-2 1-16,1-1 0 0,-3-1 0 15,3-2 0-15,-5 1 2 16,-2 0-3-16,-3-4 1 15,-6 2-1-15,0-4 0 16,-5 0 1-16,0 1 0 16,-4-5 0-16,2 1-2 0,-2 0 3 15,3-4-2-15,-2 0 1 16,1-2-2-16,2 2 0 16,-2-1 1-16,-2-1 0 15,0 2-16-15,-4-1-49 16,-3-6-61-16</inkml:trace>
  <inkml:trace contextRef="#ctx0" brushRef="#br0" timeOffset="-135651.93">21202 14672 255 0,'3'3'185'0,"-1"-2"-172"15,3 3-18-15,-1 2 9 16,4 2-3-16,1 3 1 0,1 3-1 16,0-1-1-16,-1-1 2 15,4-1-1-15,1-2 4 16,1-4 2-16,4-4 5 15,3-1-6-15,3-5 4 16,0-9-5-16,2-9 7 0,-4-8 2 16,1-4-4-16,-4-2 11 15,-3-5-4-15,0 3-5 16,-2 2-5-16,0 1-4 16,-1-2-2-16,1 1-1 15,4 2 1-15,1-7-35 0,-3-1-105 16,-8-4-284-16</inkml:trace>
  <inkml:trace contextRef="#ctx0" brushRef="#br0" timeOffset="-105784.49">26967 16579 178 0,'0'0'96'0,"0"0"-55"16,0 0-7-16,0 0-23 16,0 0-5-16,0 0-3 15,0-4-2-15,0 4 0 16,0 0 4-16,0-1-6 15,0 1 11-15,0 0-3 16,0 0 6-16,0 0-2 0,0 0 2 16,0 0 0-16,0 0 1 15,0 0-4-15,0 0 0 16,0 0 0-16,0 0-3 16,0 0-4-16,0 0 0 15,0-2 1-15,0 2 1 0,0 0 4 16,0 0 4-16,0 0-4 15,0-2-2-15,0 2 2 16,0 0-2-16,0 0-4 16,0 0 0-16,0 0-1 15,0 0 1-15,0 0-1 16,0 0-1-16,0 0 1 0,-1 0-3 16,-1 0 3-16,-1 0 0 15,2 0-2-15,1 0 1 16,0 0-1-16,0 0-1 15,0 0 1-15,0 0 0 16,0 0-1-16,0 0 1 0,0 0 1 16,0 0-1-16,-2 0 1 15,2 0 0-15,0 0 0 16,0 0 0-16,0 0 0 16,0 0 5-16,0 0 1 15,0 0 2-15,0 0 1 0,0 0-1 16,0 0-3-16,0 0-1 15,0 0-4-15,0 0 3 16,0 0-3-16,0 0 0 16,0 0 0-16,0-1 1 15,0 1-2-15,0 0 1 0,-2 0 1 16,2 0-2-16,0-2 0 16,0 2 0-16,0 0-8 15,2-8-50-15,6-2-134 16</inkml:trace>
  <inkml:trace contextRef="#ctx0" brushRef="#br0" timeOffset="-103468.79">27522 16557 218 0,'0'-1'56'0,"0"-4"6"15,-3-1-35-15,0 5-13 16,1-5-3-16,-1 2-6 16,-1 3-2-16,1-3-1 0,-1 0 2 15,3 1 0 1,-1 1 4-16,0 1 10 0,-1 1 0 15,1 0-5-15,-4 0 0 16,2 0-2-16,-3 0 3 16,2 0-1-16,-2 3-1 15,-1-1-7-15,1 3-3 0,-1-3-2 16,4 0 1-16,-3 2 0 16,3-1-1-16,-1 1 1 15,1-3-2-15,2 3 1 16,-1-2 1-16,3-1-1 15,-2-1 0-15,2 0 2 0,0 0-1 16,0 0 3-16,0 0 0 16,0 0 4-16,0 0-1 15,0 0-2-15,0 0 0 16,0 2-1-16,2-2 0 16,1 0-1-16,1 0-1 15,3 0-3-15,1 0 2 0,2 0 0 16,4 0 0-16,3-5 1 15,5-4 3-15,5-2-3 16,7-5 3-16,3 0-1 16,6-2-1-16,7-1-1 15,1-3 0-15,4 3-1 16,1-3 2-16,0-1-4 0,0-2 3 16,-4 2 0-16,-2 2-3 15,-7 3 2-15,-4 0 0 16,-10 4-2-16,-3 3 3 15,-13 1-4-15,-2 6 2 16,-5-1 2-16,-6 2-10 0,0-2-11 16,-6 3-30-16,-11 2-67 15,-9-2-131-15</inkml:trace>
  <inkml:trace contextRef="#ctx0" brushRef="#br0" timeOffset="-102468.89">27353 16506 46 0,'-25'11'71'0,"6"-4"-68"16,2-2 22-16,5-1 1 15,5-3-7-15,2 2-6 0,4-2 15 16,-1-1 17-16,2 0 7 16,0 0-32-16,0 0-3 15,0 0-1-15,0 0-1 16,0 0 1-16,0 0-6 0,0 2-9 16,0-2 0-16,0 4-1 15,0-3 2-15,0 3 1 16,0-2-2-16,0 1 1 15,0 0-1-15,0-1-1 16,2 4 0-16,4-2 3 16,-1-1 0-16,2-1 6 0,2-1 7 15,0-1 3-15,2 0 0 16,-1 0-4-16,2 0-3 16,2 0-2-16,-2 0-4 15,3 0-1-15,-3-3-2 16,3 0 0-16,0-1 2 0,2-2-3 15,0 3 2-15,2-4 1 16,3 2 0-16,0-5-1 16,2 1 0-16,3-1-1 15,0-3 1-15,2 3-1 16,1-3-1-16,-1 1-1 0,-2 1 0 16,2-1-1-16,0 2 1 15,-1 0-1-15,0-2 0 16,1 1 0-16,2 0 1 15,-3-1-2-15,3-1 2 16,-1 0-1-16,3-1 0 16,-3 0 2-16,2 3 0 0,-1-2 0 15,1 1 0-15,1 0-2 16,2 3 3-16,-5-2-1 16,4 0-3-16,-2 0 3 15,1 3-2-15,-3-1 0 0,4 0-1 16,-3-1 3-16,1 2-2 15,2-1-1-15,-2 3 1 16,2-6 0-16,-1 5 1 16,1 1-1-16,0-4 2 15,1 1 0-15,0 1 0 16,-1-2 1-16,2 3 0 0,2-3 0 16,2 1-2-16,-4 0 1 15,-1-1-1-15,5-2 2 16,-3 2-2-16,2-2 1 15,-2 1 1-15,2-1 1 16,7-1 4-16,-2-2 1 0,2 4-2 16,3-6 0-16,2 1-4 15,-2 2-2-15,0-2 3 16,4 1-3-16,-7 1 4 16,-1 2 4-16,-5-1-5 15,-5 4-2-15,-6 2 0 0,-7 0-1 16,-8 4 1-16,-1-1-2 15,-6 2 0-15,-4 1 0 16,1 1-5-16,-4-3-34 16,0 2-24-16,-18-3-48 15,-8-1-232-15</inkml:trace>
  <inkml:trace contextRef="#ctx0" brushRef="#br0" timeOffset="-101828.31">27524 16659 235 0,'-3'0'2'16,"-2"-5"1"-16,3 0-3 16,-1 1 1-16,1 1 0 15,-1-3 11-15,3 3 15 0,-4-1 8 16,2 0-26-16,1 1-7 16,-1 0-2-16,0 1 1 15,-3-2 1-15,3 2-2 16,-2 0 3-16,0 0 11 0,1 1 7 15,-2 1-7-15,-1 0-10 16,1 0-4-16,-3 0-7 16,1 0-6-16,-1 1 4 15,-1 3-5-15,-1 2-65 16,0-3-56-16</inkml:trace>
  <inkml:trace contextRef="#ctx0" brushRef="#br0" timeOffset="-100838.52">27287 16642 152 0,'-2'-4'99'15,"-3"1"-51"-15,3-1 13 16,0 0-25-16,2 1-3 0,-1 3 0 15,1-2-6-15,0 2-9 16,0 0-9-16,0 0-8 16,1 0 2-16,3 0 5 15,3 7-3-15,-2 0 2 16,0 2 1-16,3 0 0 16,-4 6 0-16,1 1-1 0,-2 1-2 15,-1 3-2-15,0 1 0 16,1 4 0-16,-1-2 0 15,1-1-1-15,2 1 2 16,-2-3-2-16,1-3 0 16,1 1-1-16,0-1 1 0,-1 0-1 15,1-1 1-15,-1 2-1 16,0-2 0-16,-1 0-1 16,1-2 1-16,-1 1-2 15,1-8 2-15,-1 2-1 16,1 0 1-16,2-4-1 0,-3-1 0 15,1 0 0-15,1-1 1 16,0-1-1-16,-1 2 1 16,1-4-1-16,0 1 1 15,-2 1 2-15,2-2 0 16,-1 3-1-16,1-3 0 16,2 2-1-16,-2 0-1 0,3 0 2 15,-1-1-3-15,2-1 2 16,0 0-1-16,2 0-1 15,-1 0 2-15,2 0-1 16,-2 0 1-16,4 0-1 16,1-3 0-16,-1 1-1 0,-1-3 1 15,3 2 0-15,0-3-1 16,0-1 1-16,2 0-1 16,1-2 2-16,0-2 0 15,-1 4-1-15,1-4-3 0,1 2 5 16,2-1-1-16,-3 1-1 15,1 0 1-15,2 0-1 16,-1-2 2-16,-1 2-2 16,4 1 0-16,-1-2 0 15,2 0 2-15,0-1 0 16,2 2-1-16,-2-1 0 0,2 0-1 16,-4 0 0-16,6 2 1 15,-2-2 2-15,2-1 1 16,-1-1-1-16,1 3-1 15,0-2 0-15,-2 2-1 16,0 2 0-16,-2-2-3 0,-2 2 2 16,2 0 2-16,2-1-1 15,0 0 3-15,2 0 1 16,4 2-2-16,-3-4 0 0,2 4-2 16,1-2 0-16,-3 3 1 15,-3 1-2-15,0 1 0 16,-6 1 1-16,-2 0-1 15,-3 1 0-15,-2-1 0 0,-4 2 0 16,-3-2-7-16,-6 0-24 16,-1-1-25-16,-9-1-24 15,-14 2-49-15</inkml:trace>
  <inkml:trace contextRef="#ctx0" brushRef="#br0" timeOffset="-100151.04">27874 16972 393 0,'-2'0'21'0,"2"0"15"16,0 0-33-16,5-4 11 16,4-3 3-16,2 0-9 15,0 0-4-15,0 1 1 0,3 0-2 16,-2-2 3-16,2 1 0 16,1-2 0-16,2-2 1 15,3-3 4-15,2 1 1 16,6-6 2-16,2-2-3 15,4-1 1-15,4-3 7 16,0 4-5-16,1-3-13 16,1 5 1-16,-3-1-2 0,3 3-1 15,1-3 2-15,0 2-1 16,3 0 2-16,0-2 2 16,5 1 3-16,-3-1 1 15,3-1-3-15,2 3 0 16,-1-1-1-16,2 1-4 0,-3 1 1 15,-5 2 0-15,2 2-1 16,-4 1 0-16,-1 0 2 16,-3 0-1-16,0 0 2 15,2 1 2-15,1-1-2 0,-1-3 1 16,1 1-1-16,0-2 0 16,-2 0 0-16,1 1-2 15,-1 0 2-15,-3-2-2 16,-2 5 0-16,-3-2 1 15,-6 4-3-15,-1 1 2 16,-7-1 1-16,0 5-3 0,-7 0 2 16,0 0 0-16,-3 1-1 15,0 0 0-15,-2 2 0 16,-2 0 0-16,3-2 0 16,0 1-3-16,-1 0-26 15,2-2-19-15,-2-1-37 16,0-3-19-16,0 1-91 0</inkml:trace>
  <inkml:trace contextRef="#ctx0" brushRef="#br0" timeOffset="-99599.45">29743 16016 330 0,'0'-16'4'16,"-6"-3"0"-16,1 2-3 15,0 1 1-15,0-2-2 16,1 4 1-16,1 2 4 15,1 4 20-15,-2 1-1 16,4 2 4-16,-1 3 4 0,1 0-1 16,0 2 0-16,0 0-13 15,0 0-4-15,0-2 3 16,0 0 1-16,0 2 0 0,0-3-7 16,0 3-2-16,-2-1-4 15,2-3-3-15,0 2 0 16,-4-2-1-16,2-1-1 0,0 2 1 15,2-3-4-15,-2 1-1 16,1-1-1-16,1-1 3 16,0 3 0-16,0 0 1 15,0 1 0-15,0 0 2 16,1 1-1-16,-1 2 1 0,0 0 2 16,0 0 0-16,0 0-2 15,0 2-2-15,0 7-1 16,0 3 3-16,2 5 0 15,-2 1 2-15,2 4-2 16,0 2 3-16,4 2-1 0,-1 2 2 16,2 0 1-16,-2 0-3 15,2 0 4-15,3 0-2 16,-3 1-1-16,0-2 0 16,0-2-1-16,-1 0-1 15,1-2 0-15,-2-3 0 16,0-3-3-16,-1-4 2 0,-1-3-1 15,-1-5 0-15,1-2 1 16,-2-3-33-16,-1 0-21 16,0-3-54-16,-6-12-105 15</inkml:trace>
  <inkml:trace contextRef="#ctx0" brushRef="#br0" timeOffset="-98704.8">27699 16956 396 0,'5'3'86'0,"0"-3"-83"0,2 0 18 16,0-3 3-16,0-10 9 16,4-5-16-16,-2-3-9 15,1-8-2-15,2-3-5 0,-3-7 0 16,-3-2-1-16,-2-7 2 16,-4-2-1-16,0 2-2 15,0 3-8-15,-5 2 4 16,-6 9 6-16,-2 8 0 0,1 6 7 15,3 9 8-15,-2 6-2 16,2 5-2-16,4 1-9 16,-2 14-4-16,5 10-1 15,2 8 2-15,0 11 0 16,0 0 1-16,2 3 1 16,5-1-1-16,3-1 0 15,2-8 2-15,2-8-3 0,2-4 1 16,3-6-1-16,-2-8 0 15,5-8-1-15,-1-3 0 16,-1 0 2-16,2-8-1 16,-3-6-23-16,1-3-9 0,-1-2-38 15,-1 1-61-15,-1-4-164 16</inkml:trace>
  <inkml:trace contextRef="#ctx0" brushRef="#br0" timeOffset="-98361.07">28067 16627 379 0,'-6'-3'62'16,"-5"1"-47"-16,4 0 24 15,-3 2-9-15,0 0-16 16,1 9-3-16,1 4-2 16,0 1-4-16,3 2 0 0,5 2-1 15,0-2-2-15,0-2 0 16,3-1-3-16,7-3 1 15,4-4-1-15,1-6 0 16,2 0 1-16,2-8 7 0,5-8 6 16,-3-3-8-16,1-6-4 15,-4 0-1-15,-7 0 1 16,-7 1 0-16,-4 3 3 16,-4 4 7-16,-7 4-1 15,-5 6-7-15,-2 3 0 16,-1 4-5-16,-5 6 2 15,6 10-21-15,-3 3-17 0,4 6-17 16,8-1-29-16,3-5-71 16</inkml:trace>
  <inkml:trace contextRef="#ctx0" brushRef="#br0" timeOffset="-97736.11">28362 16574 510 0,'7'-15'5'0,"-7"0"-2"0,-8 0 1 16,-5-1 7-16,-5 2-4 15,0-1-3-15,-1 6 0 16,-1 3 6-16,-1 4-1 16,1 2-1-16,1 2-4 15,5 8-4-15,-1 6-1 0,8 4 0 16,4 2 0-16,3-2 0 15,5 2 0-15,9 0 0 16,4-6 0-16,4-6 0 16,7-6-1-16,-2-4-2 15,4-7 4-15,-1-15-1 16,-2-5 3-16,-3-1-2 16,-5 0 0-16,-6-1 2 0,-4 4-1 15,-6 7 1-15,-3 5 12 16,-1 6 9-16,0 2-3 15,0 5-8-15,0 0-9 0,6 3-8 16,-1 10 3-16,2 5 1 16,2 9 2-16,5 7-1 15,5 5 0-15,-2 4 1 16,3 3-1-16,-2 8 0 16,-5 3 1-16,-6 2-1 15,-6-2-3-15,-1-6 6 0,0-2-1 16,-8-12 4-16,-3-10 4 15,-5-5-3-15,0-13-3 16,-6-8 2-16,0-1-2 16,0-20 0-16,2-8-2 15,1-9-2-15,9-8 1 16,5-3 1-16,5-2 0 0,3-2-1 16,16 2-3-16,6 2 2 15,9 3-1-15,0 6 0 16,3 7 2-16,-3 3-3 15,-3 8-22-15,-2 3-23 0,-10 7-21 16,-4 0-31-16,-5 4-120 16</inkml:trace>
  <inkml:trace contextRef="#ctx0" brushRef="#br0" timeOffset="-97329.91">28824 16355 346 0,'0'-27'73'15,"0"-4"-71"-15,0 1 10 16,0 1 5-16,0 3 16 16,-4 2 6-16,-4 5-11 15,-5 5-10-15,0 3-2 16,-1 4 4-16,1 1-6 15,2 3-5-15,1 3-7 0,3 3-1 16,0 12-2-16,3 4 1 16,4 10 0-16,0 7 4 15,0 1-1-15,11 2 2 16,1 0 3-16,4-1-1 16,0-8-2-16,1-3-3 0,-5-5-1 15,3-5 0-15,-8-1-1 16,-6-5 0-16,-1 2 1 15,-5-7-3-15,-11 2-8 16,-4-4-8-16,-7-4-42 16,2 0-36-16,0-3-20 0,-1-6-78 15</inkml:trace>
  <inkml:trace contextRef="#ctx0" brushRef="#br0" timeOffset="-97033.03">28644 16474 269 0,'0'-9'73'15,"11"2"-21"-15,0 0-16 16,1 0 2-16,7 0-11 15,1 0-7-15,2 1 0 0,0-3 6 16,2 2-6-16,0 0-15 16,0-2-5-16,1-2 0 15,-1 0-1-15,-4-4-2 16,2-3 1-16,-2-2 2 0,2 3 0 16,-10 0 2-1,-1 3-2-15,-2 3 1 0,-3 3 2 16,-5 3 13-16,1 5 6 15,0 0-8-15,0 0-8 16,-1 13-7-16,3-1 2 16,1 8-1-16,-1-2 3 0,2 4-1 15,-5 0-3-15,5-2 1 16,-5 0-8-16,-1-4-28 16,0-4-15-16,0-8-38 15,0-4-156-15</inkml:trace>
  <inkml:trace contextRef="#ctx0" brushRef="#br0" timeOffset="-96908.02">28982 16148 192 0,'0'-4'316'16,"0"3"-314"-16,0 1-1 0,0 0-6 16,0 5-36-16,3 5-13 15,6 4-78-15</inkml:trace>
  <inkml:trace contextRef="#ctx0" brushRef="#br0" timeOffset="-96423.71">29240 16445 462 0,'4'4'25'16,"-4"-2"-15"-16,0-1 18 15,0 1-2-15,0-2-5 16,0 0-7-16,0 0-4 0,2-7 0 15,0-6-1-15,0-8-5 16,3-8 0-16,-2-8 0 16,1-8-3-16,-1-2 0 15,1-3 1-15,-4 3-2 16,0 7 1-16,0 9 0 16,0 10 2-16,0 7 9 0,0 8 3 15,0 6-5-15,0 0-7 16,0 12-9-16,-5 10 3 15,1 8 2-15,1 8 2 16,3 4 0-16,0-1 0 0,0-3-1 16,5-7 0-16,10-11-1 15,0-7 0-15,6-9-2 16,6-4 3-16,-3-20 2 16,3-5-2-16,2-9-6 15,-6-1-3-15,-4 2 1 0,-5 5 6 16,-6 10 2-16,-1 5 6 15,-7 10 12-15,3 3-5 16,-3 9-12-16,3 10-5 16,4 6 5-16,2 6 1 15,3 2-3-15,1 2 2 0,8-5-4 16,2-3-40-16,0-6-48 16,2-7-63-16</inkml:trace>
  <inkml:trace contextRef="#ctx0" brushRef="#br0" timeOffset="-95361.28">22015 16430 55 0,'-19'-3'68'0,"4"-2"1"15,0 2 34-15,6-3-28 16,2 3-38-16,2-2-12 16,1 1-8-16,0-3-7 15,1 0-7-15,-1 0-1 16,1-1 0-16,-1-1 0 0,2 4 1 16,-1-2 5-16,1 3-1 15,2-1 4-15,0 0 4 16,12-6-16-16,7 0 4 0,7-2 11 15,9-5 4-15,8-4-3 16,5-6-6-16,4-1-4 16,4-1 6-16,6-5-1 15,7-3 5-15,3 2 8 16,1-2-8-16,7 1-6 16,-7 0-6-16,-3 1-4 0,-8 2 3 15,-6 4-4-15,-7 5-4 16,-8 1-1-16,-7 3-4 15,-8 3-17-15,-11 2-27 16,-5 2-26-16,-10-3-143 16</inkml:trace>
  <inkml:trace contextRef="#ctx0" brushRef="#br0" timeOffset="-94783.21">22037 16399 421 0,'12'-15'3'0,"-4"3"-1"15,-1 0 1-15,-2 4-3 16,-2 1 2-16,-3 6 3 0,2-1-1 15,-2 2-3-15,0 0-2 16,4 0-1-16,-3 7 2 16,1 0 1-16,2 6 1 15,-1-2 4-15,2 3 6 16,3 4 2-16,3 1 4 0,-1 4 4 16,1 4-4-16,2 2-5 15,2 1 1-15,-5 4-7 16,2-2-1-16,3 2-3 15,-1 0-1-15,-1-1 0 16,1 1 2-16,1 0 0 0,-3 0 2 16,0-2 0-16,0 0 0 15,-2-7-1-15,-1-1-3 16,0-8-2-16,2-7 1 16,-1-9-28-16,2-7-59 15,-2-24-99-15</inkml:trace>
  <inkml:trace contextRef="#ctx0" brushRef="#br0" timeOffset="-94100.42">22386 16119 317 0,'11'0'10'16,"0"0"-9"-16,3 0 2 0,5-6 0 16,0 1 26-16,3-5-5 15,5-1 5-15,1-3-5 16,8-4-5-16,3-4-7 15,7-3-1-15,3-2-4 16,7 0-1-16,7-5 1 0,3-4 2 16,7 4 8-16,-2-3 2 15,3 3-3-15,-2 2-9 16,-2 4-6-16,-6 0 1 16,-3 3-1-16,-3 2 5 15,-6-3 0-15,-4 5 4 16,-4 1-7-16,-8 2 0 15,-7 4-1-15,-7 2-2 0,-5 3 0 16,-8 4 1-16,-6 1-1 16,-1 1 0-16,-2 1 0 15,2 0 0-15,2 0 1 0,-1 0-1 16,3 0-1-16,-1 3 1 16,2 2-1-16,2 2 0 15,0 4 1-15,0 3-1 16,1 4-2-16,-2 4 4 15,1 6-2-15,3 2 3 16,3 6 3-16,1 3 1 0,2 6 0 16,4 2-2-16,1 4-2 15,0 0-1-15,4 4 1 16,-3 2-4-16,1-3 4 16,2-1-2-16,-4-3 1 15,2-6 2-15,0-3-1 16,1-4 1-16,-1-4 4 0,2-8-2 15,-3-3-2-15,-2-4-2 16,-5-3-26-16,-9-5-46 16,-8-8-78-16</inkml:trace>
  <inkml:trace contextRef="#ctx0" brushRef="#br0" timeOffset="-93569.2">22434 17086 406 0,'37'-14'6'0,"6"-6"4"16,1-3 10-16,14-4-10 15,6-5 12-15,5-3 4 16,6-5-7-16,8 1 7 16,-1-4 2-16,5 0-12 15,-1-2-5-15,-3 3-6 16,-5-1 0-16,0 4-1 0,-6 1-1 15,-3 4-1-15,-8 2 1 16,-7 5 3-16,-3 2 0 16,-8 7-4-16,-7-1-3 0,-6 5 0 15,-8 0-19-15,-7 3-22 16,-10-2-40-16,-5 1-78 16</inkml:trace>
  <inkml:trace contextRef="#ctx0" brushRef="#br0" timeOffset="-93022.36">22315 17022 521 0,'12'-2'7'15,"0"-13"-5"-15,3-4 1 16,4 0-1-16,5-5-1 15,-2-4 0-15,3-2 0 0,-1-4-1 16,-4-4-2-16,2-3-4 16,-3-6-4-16,-9 1 2 15,1-4 3-15,-10 0-7 16,-1 4 1-16,-1-4 3 0,-10 9 6 16,-2 7 2-16,-1 9 3 15,0 5 10-15,3 9 9 16,0 6-1-16,3 5-11 15,0 2-8-15,2 11-8 16,5 8-12-16,1 6 13 16,0 5 2-16,7 7 0 0,9 2 3 15,6 4-1-15,-1-6 1 16,4-1 1-16,1-5-2 16,1-6 2-16,1-6-2 15,0-8 0-15,4-6-1 16,0-7-32-16,2-5-63 0,-2-16-216 15</inkml:trace>
  <inkml:trace contextRef="#ctx0" brushRef="#br0" timeOffset="-92667.37">22936 16462 479 0,'-17'0'6'15,"0"0"-3"-15,2 3 0 16,1 6-3-16,3 5-1 16,-1 4 1-16,3 7 0 15,1 1 0-15,3 5 1 16,5 1 0-16,0 0 0 0,2-3-2 16,11-4-2-16,2-9 1 15,4-9-4-15,3-7-5 16,-2 0 6-16,2-16 3 15,-3-7 2-15,0-8 2 16,-9-1-1-16,-4-1 2 16,-6 1 1-16,0 3 1 0,-13 8 13 15,-4 6 5-15,-3 6 7 16,-2 9-14-16,-1 0-12 16,3 7-4-16,2 10-41 15,2-2-39-15,5 0-123 0</inkml:trace>
  <inkml:trace contextRef="#ctx0" brushRef="#br0" timeOffset="-92151.78">23288 16424 499 0,'0'-23'37'16,"0"2"-34"-16,-7-3 4 15,-8 2 4-15,-3 5 2 16,-2 5-1-16,-3 4-4 16,-2 8-2-16,0 0-6 0,-2 18-1 15,2 7-9-15,-2 5-6 16,6 2-7-16,6 4-9 16,6-5 3-16,7-3-10 15,2-6-33-15,6-10-75 0,4-10 20 16,5-2 82-16,-3-8 156 15,1-10 15-15,1 1-36 16,-3 1-16-16,2 4-2 16,-1 4-23-16,-1 6-17 15,5 2-16-15,1 11-8 16,2 10-3-16,-3 10-5 0,3 3 2 16,3 3-1-16,-3 8-8 15,-4 1-15-15,4 4-1 16,-11 2-8-16,-4 0 14 15,-4-2-25-15,-7-6 38 16,-13-8 6-16,-1-11 1 16,-3-13 1-16,3-12 40 0,1-1 8 15,4-21-21-15,2-8-19 16,8-11-6-16,6-4-5 16,0-7 0-16,13-3-1 15,8 2-10-15,6-1-12 0,0 3-29 16,-4 1-28-16,3 1-141 15</inkml:trace>
  <inkml:trace contextRef="#ctx0" brushRef="#br0" timeOffset="-91839.3">23507 15956 566 0,'-4'0'10'16,"-1"0"-2"-16,1 0-3 0,3 0-2 15,-5 0-3-15,-2 12-3 16,3 6-1-16,-2 8 1 16,0 10 2-16,4 7 1 0,-1 6-1 15,4 3 1-15,0 1 0 16,0-3-1-16,2-3-1 15,7-6-3-15,0-11-8 16,4-6-10-16,-1-12-23 16,0-5-21-16,-2-7-54 15,-7-2-48-15</inkml:trace>
  <inkml:trace contextRef="#ctx0" brushRef="#br0" timeOffset="-91558.09">23507 16401 419 0,'5'0'125'15,"3"0"-108"-15,0-4-4 0,9-5-7 16,-1-1-3-16,0-5-1 16,2-1 0-16,0-5-3 15,-6 1-3-15,-3-3-29 16,-3-2-21-16,-6 4-28 16,0-1-28-16,-4 3 18 0,-5 1 49 15,2 2 63-15,0 6 37 16,-1 2 54-16,5 2-30 15,1 5-17-15,2 1-12 16,0 0-28-16,0 3-21 16,0 8-3-16,5 5 1 15,3 4 1-15,-1 3 0 0,2 1-3 16,2-2 0-16,-2-2-42 16,3-6-27-16,-1-9-102 15</inkml:trace>
  <inkml:trace contextRef="#ctx0" brushRef="#br0" timeOffset="-91183.11">23787 16397 525 0,'0'4'13'0,"3"-4"-13"16,8-17 3-16,2-4-7 16,3-8-21-16,-2-5 0 0,-2-8 2 15,-4-1-4-15,-4 0-8 16,-4 5-20-16,-2 6 14 16,-10 10 44-16,-1 8 28 15,-1 8 21-15,-3 4 0 16,3 12-24-16,1 6-11 0,1 13-5 15,5 4-5-15,4 4 4 16,3 3 0-16,5-3-5 16,14-2-4-16,6-8-2 15,9-5 4-15,8-10 4 16,6-8-2-16,4-4-6 0,4-16-61 16,-3-11-48-16,-5-12-216 15</inkml:trace>
  <inkml:trace contextRef="#ctx0" brushRef="#br0" timeOffset="-90339.41">15685 17332 327 0,'13'-9'9'16,"-1"0"20"-16,4-3-6 15,5 0-4-15,1-3-8 16,4 2-5-16,1-1-4 0,3 0 2 15,8-3-2-15,4-5 8 16,7-1 16-16,11-8 1 16,4-2-7-16,6-7-2 15,8-6-1-15,0-1-5 16,3-5-3-16,2 1-3 0,-3-1 0 16,3 2 1-16,-2 0-1 15,-2 4 5-15,-3 1 5 16,-5 4-7-16,-4 4-5 15,-10 5-3-15,-6 5 0 16,-12 4-2-16,-8 5 1 16,-11 5-12-16,-6 5-8 0,-13 2-19 15,-2 2-51-15,-23-1-145 16</inkml:trace>
  <inkml:trace contextRef="#ctx0" brushRef="#br0" timeOffset="-89542.61">15897 17387 402 0,'21'21'2'0,"-2"1"3"16,2 3-2-16,4 0 0 15,-1 3 2-15,-4-2-3 0,2-1 1 16,0 0 2-16,-5-6-3 16,4 2 0-16,-5-3 0 15,-2-4 0-15,-2 0-1 16,1-1 0-16,-2-2 0 15,0-2 7-15,0 0 12 0,-1-4-1 16,2 1-6-16,0-3-5 16,3-3-2-16,-5 2-2 15,0-2 0-15,-1 0 1 16,1 0-4-16,-3 0 1 16,-2-2 1-16,0-1 0 15,1 0 1-15,1 0 0 0,2-4-2 16,1-2 1-16,7-5-2 15,8-3 0-15,4-7 0 16,9-5 1-16,6-4-1 16,9-10 1-16,4-2 2 15,4-5-2-15,7-2 11 0,4 0 0 16,2 2 2-16,3 3-5 16,-3-3-4-16,-3 7-3 15,-1-1 0-15,-4 3-2 16,0-3 0-16,-5 7 3 15,0-1-1-15,-3 5-2 0,0-1 0 16,-2 5-1-16,-4 1 0 16,-2 3 0-16,-8 5 2 15,-6 2-2-15,-4 2-13 16,-12 4-20-16,-8-1-27 16,-5 0-33-16,-7-2-20 15,-5-2-103-15</inkml:trace>
  <inkml:trace contextRef="#ctx0" brushRef="#br0" timeOffset="-88960.51">16888 16797 336 0,'-13'0'6'16,"3"-6"20"-16,0 0-13 15,5-2-7-15,0 1 3 16,5 2 3-16,0-4-4 16,0-2-5-16,7 1 0 0,4-5-1 15,5-1 4-15,2-3-7 16,5-5 5-16,4 1 3 15,3-4 5-15,6-3 4 16,6 0 4-16,3-2-5 16,3 1-9-16,5 1-4 0,-5 5-1 15,-1 0 0-15,-6 4 0 16,-5 4-1-16,-2-1 2 16,-6 6 0-16,0-2 1 15,-3 5 5-15,-2 2-3 16,0-1-3-16,-1 6-3 0,1-1 1 15,-3 3 0-15,0 0-2 16,-2 3 0-16,3 7 3 16,1 2-2-16,-2 8 5 15,1 1 5-15,-1 4-1 16,2 4-2-16,-1 1 0 16,-1 4-2-16,0 2 0 0,1 3 3 15,0-1-2-15,0 4 3 16,2-1-3-16,-4 1 0 15,0-5-1-15,-2-3-2 16,-2 0-1-16,-6-7 1 16,-1-5-4-16,-8-9-46 0,0-9-68 15,-14-4-184-15</inkml:trace>
  <inkml:trace contextRef="#ctx0" brushRef="#br0" timeOffset="-88400.31">16507 17617 399 0,'12'-16'4'15,"-2"-1"6"-15,1-6 1 16,-5-6 5-16,-2-2 2 16,-4-3 10-16,0-1-9 0,-9-3-15 15,-6-2-3-15,-5 3 0 16,-1 2-1-16,2 5-1 16,-1 5 2-16,-2 6-2 15,8 1 0-15,0 7 3 16,3 7-2-16,2 1 7 15,0 3 3-15,4 1-6 0,3 8-4 16,2 9-2-16,0 5 2 16,7 4 1-16,8 0 0 15,0 4 0-15,7-7-1 16,3-1 0-16,2-8-3 16,2-1 3-16,4-12-1 0,-3-2 0 15,4-13-13-15,-3-12-38 16,-4-6-113-16</inkml:trace>
  <inkml:trace contextRef="#ctx0" brushRef="#br0" timeOffset="-88056.59">16689 17075 513 0,'-13'5'4'0,"-1"5"-1"15,5 4-4-15,5 2 2 16,-2 7-2-16,6 2 0 16,0 2 0-16,6 3-3 15,5-1 2-15,3-3-3 16,1-1-14-16,0-5-8 16,4-8-14-16,-3-7 1 0,2-5 24 15,-2-6 16-15,2-16 22 16,-2-8-1-16,-2-4-8 15,-7 1 9-15,-1-4 10 16,-6 7 10-16,-4 3-1 0,-6 8-11 16,-6 5-13-16,-1 8-14 15,2 6-1-15,0 0-4 16,1 16-30-16,2 2-34 16,4 0-24-16,3-4-119 15</inkml:trace>
  <inkml:trace contextRef="#ctx0" brushRef="#br0" timeOffset="-87619.13">17052 16975 519 0,'0'-19'0'15,"-13"3"9"-15,0 3-7 16,-3 8 9-16,-3 5 6 15,-7 0-9-15,3 16-7 0,1 7-5 16,1 6-4-16,4 4 1 16,7 5 2-16,6-4-12 15,4-4-8-15,2-7-9 16,10-4-18-16,2-14 1 16,-1-5-4-16,2-5 48 15,-1-17 35-15,-2-5 10 16,-2 0 10-16,-1-1 1 0,-1 1-3 15,-1 8-2-15,0 2-7 16,-2 8-12-16,2 8-15 16,-2 1-10-16,5 12-5 15,2 9 6-15,2 10 0 16,4 8 0-16,4 4 1 0,1 3-1 16,5 4 0-16,-1 0 0 15,4 2-4-15,-2 0-1 16,-2-1-5-16,0-1-3 15,-5-5-29-15,-5-11-48 16,-2-14 46-16,-6-18-115 0,-4-9-113 16</inkml:trace>
  <inkml:trace contextRef="#ctx0" brushRef="#br0" timeOffset="-87322.27">17291 16651 447 0,'-1'-7'41'16,"-4"3"3"-16,3 4-14 15,2 0-11-15,0 0-12 16,0 5-11-16,8 11 4 15,6 4-1-15,0 8 1 0,6 4 1 16,0 6-1-16,-1 0-1 16,1-1 0-16,-4-5-26 15,-3 0-22-15,-6-7-4 16,-6-7-24-16,-1-7-109 16</inkml:trace>
  <inkml:trace contextRef="#ctx0" brushRef="#br0" timeOffset="-86900.43">17393 16908 507 0,'5'0'37'0,"2"0"-40"16,3 0 6-16,4-6-5 16,-1-8 2-16,4-1 1 15,-7-4-1-15,2-2-26 16,-7-3 9-16,-3 5 4 0,-2 1 8 15,0 3 6-15,-7 3 1 16,-1 7 16-16,3 1 9 16,1 4 2-16,3 0-9 15,1 11-11-15,1 5-10 16,10 0 2-16,2 4-2 16,-1-1 1-16,5-2 0 15,-5-3-3-15,-4-6-20 0,0-4-13 16,-4-4-2-16,-4-2 20 15,0-10-9-15,-4-8-43 16,-4 0 49-16,3 3 23 16,0-1 10-16,0 5 36 15,3 6 13-15,2 4-14 0,0 3-15 16,0 7-29-16,0 9-2 16,0 3 1-16,0 3-9 15,2 0-45-15,5-3-41 16,1-6-165-16</inkml:trace>
  <inkml:trace contextRef="#ctx0" brushRef="#br0" timeOffset="-86634.82">17668 16870 492 0,'8'-7'39'0,"-3"-2"-35"0,1-2-2 15,2-1-1-15,-8-2-4 16,0-2-6-16,-10 0 4 15,-7-4 1-15,-4-2-1 16,0 6 5-16,0 0 1 16,4 2 0-16,5 5 1 15,1 2 5-15,7 7 0 0,1 0-1 16,3 2 5-16,0 10-13 16,8 10 0-16,9 1 7 15,7 4 2-15,4 1-3 0,8-3-2 16,2-9-2-16,1-11-33 15,-3-5-40-15,-6-24-160 16</inkml:trace>
  <inkml:trace contextRef="#ctx0" brushRef="#br0" timeOffset="-85754.7">10937 18031 379 0,'-9'0'8'0,"2"0"2"16,-1-4 17-16,7-4-22 0,-1-1-5 16,-2-2 0-16,3 0 0 15,-1 3 3-15,-2 0-4 16,3 1 1-16,-1 3 1 15,0 1 0-15,2 3 3 16,-2-2 4-16,2 2 3 16,0-1-5-16,2-1-6 0,7-2 3 15,1-3 0-15,7-2 2 16,3-2 1-16,4-3 0 0,9-6 2 16,9-3 6-16,9-7 5 15,8-6-7-15,10-7 11 16,10-7-7-16,4-3-1 15,5-6-7-15,2 1-1 0,1-5-3 16,1 4-1-16,-3-1 1 16,-3 4 1-16,-3 3-3 15,-10 1 3-15,0 6-1 16,-12 1-1-16,-2 4 0 16,-9 3 1-16,-6 6-2 0,-9 6 1 15,-6 2-4-15,-10 6 2 16,-4 8-30-16,-10 1-23 15,-5 5-35-15,-12 2-119 16</inkml:trace>
  <inkml:trace contextRef="#ctx0" brushRef="#br0" timeOffset="-85004.78">10950 17985 376 0,'7'-5'18'15,"-2"1"-9"-15,0 2 1 16,2 0 1-16,3 2-5 16,0 4-3-16,3 7 3 15,7 5 2-15,0 7 2 16,-1 0 2-16,5 4 4 15,1 5 3-15,-2 2-8 0,-2 0-6 16,1 3-2-16,-3 1-1 16,-2-3-1-16,-4-4 1 15,-1-3-1-15,0-7 0 16,-2-1 3-16,-1-5 15 0,-1-7 3 16,4-2-3-16,-3-3-5 15,1-3-5-15,0 0 1 16,2-2 1-16,0-6-6 15,3-7-1-15,-1-2-5 16,2-5 3-16,6-3 0 16,-1-3-1-16,4-4 0 0,6-4-1 15,1 2-1-15,6-4 1 16,2 1 1-16,1 1-2 16,2 4 1-16,6 0 1 15,-1-2-2-15,4 0 1 16,4-2 2-16,3 1 1 15,4-8 1-15,0 0-2 0,3 0 2 16,0 1-3-16,0-5 0 16,2 4 0-16,0-1 0 15,-2 1 5-15,0-2 1 16,-1 2-3-16,-4-1-3 0,-2 3 4 16,-5 2-5-16,-5 4 0 15,-4 0 0-15,-8 5-6 16,-4 2-26-16,-8 3-33 15,-9 0-32-15,-12-2-60 16</inkml:trace>
  <inkml:trace contextRef="#ctx0" brushRef="#br0" timeOffset="-84489.48">12058 17286 460 0,'-4'0'4'0,"0"-6"3"16,4-2-2-16,2-2-3 15,9-4 8-15,5-2-7 0,4-4-3 16,5-2 2 0,4-3 0-16,3-4-2 0,2-2 0 15,4-1 0-15,1 0 0 16,0 2 0-16,-2 2 0 16,-3 3 0-16,-3 5 1 15,-6 7 2-15,-2 6 4 0,-2 6 1 16,-1 1-4-16,0 10 6 15,0 10 1-15,5 5-7 16,0 8 0-16,2 5 1 16,1 3-4-16,3 2 1 15,4-2-1-15,-5 2 0 0,-2 0-1 16,1-5 1-16,-6 0 0 16,-2-2-1-16,-6 0-4 15,-3-6 5-15,-5-1 0 16,-2-3-11-16,-2-2-19 15,1-3 3-15,-3-4 11 16,1-4-17-16,-2-8-63 0</inkml:trace>
  <inkml:trace contextRef="#ctx0" brushRef="#br0" timeOffset="-83911.41">11470 18165 504 0,'8'0'13'0,"-3"-7"-8"0,4-6 2 16,4-1 1-16,-4-6 1 15,1-3-4-15,-1-2 0 16,-3-3-4-16,-6-6 3 16,0-2-3-16,-13 1-2 0,-6-3-4 15,-3 4-4-15,-4 6 2 16,-1 6 5-16,4 8 3 16,4 10 15-16,2 4-2 15,5 4-2-15,5 15-7 16,3 10-5-16,4 7-2 0,0 3 2 15,7 5 0-15,6 1 0 16,7-2-1-16,3-4-1 16,3-5 1-16,1-5-1 15,4-9 0-15,-2-8-1 16,1-12-18-16,-1 0-5 16,0-18-26-16,-7-9-38 15,-3-5-187-15</inkml:trace>
  <inkml:trace contextRef="#ctx0" brushRef="#br0" timeOffset="-83598.92">11736 17833 343 0,'-3'0'156'0,"-8"-7"-132"16,3 1 16-16,5 6-27 15,3 0-9-15,0 6-4 16,0 10-1-16,0 2 0 0,5 5 1 15,5 0 1-15,0-1-2 16,5-3-1-16,1-8-24 16,2-6-21-16,-4-5 8 15,4-5 11-15,-7-15 16 16,-4-7 22-16,-4-6 11 16,-3-2 9-16,0 2-7 0,-10 4 6 15,-4 6 10-15,-3 6-15 16,3 6-3-16,-1 5-10 15,7 6-8-15,-1 0-5 16,3 11-27-16,2 5-32 0,4 2-13 16,0-4-42-16</inkml:trace>
  <inkml:trace contextRef="#ctx0" brushRef="#br0" timeOffset="-83083.33">12131 17616 511 0,'0'-15'59'16,"0"1"-41"-16,-13 1-3 15,-1 3-8-15,-8 4-1 0,3 1-2 16,-6 5 0 0,0 5-4-16,1 13-2 0,1 7-1 15,3 11-8-15,2 5 14 16,7 1-5-16,6-2-3 15,5-4-3-15,0-6-8 16,12-10-16-16,5-13-27 0,-1-7-16 16,2-5 26-16,-2-19 47 15,-1-6 8-15,-3-6 15 16,-1 4 16-16,-2 0 3 16,-2 7 3-16,0 9-2 15,1 7-6-15,0 6-19 0,3 3-13 16,4 12-1-16,2 11 0 15,7 6-1-15,3 8 2 16,3 8-1-16,1 3-3 16,1 2-10-16,0 2 2 15,-6-1-3-15,-4-1 9 0,-10-7 0 16,-5-2 2-16,-7-3 1 16,0-10 9-16,-7-3 13 15,-5-9-7-15,-2-3 0 16,2-10 1-16,1-3 0 15,0-3-7-15,3-17-6 0,4-5-1 16,4-11-6-16,0-10-24 16,11-6-28-16,3-8-49 15,-1-5-29-15</inkml:trace>
  <inkml:trace contextRef="#ctx0" brushRef="#br0" timeOffset="-82738.05">12291 17255 62 0,'-11'0'442'16,"2"0"-436"-16,0-1 22 15,4-1-19-15,1 2 5 0,-1 0-11 16,2 12-3-16,3 8-3 16,0 8 1-16,0 6 1 15,8 10 1-15,6-2 0 16,6 0-1-16,2 0-3 0,1-7 0 16,4-6-2-16,-2-8-11 15,-1-5-7-15,-1-5 5 16,-5-6 2-16,-3-2 1 15,-7-3-30-15,-4-6-44 16,-4-10-7-16</inkml:trace>
  <inkml:trace contextRef="#ctx0" brushRef="#br0" timeOffset="-82456.81">12404 17512 486 0,'-5'7'32'16,"3"-2"-9"-16,2 1-3 0,0-2-7 15,0-2-5-15,4-2-7 16,3-2-1-16,3-13-2 16,3-6 3-16,-2-10-5 15,1-2-32-15,-1-3-28 0,-4 2-28 16,-3 6 75-16,-4 6 37 16,0 8 25-16,0 9 9 15,0 5-7-15,-2 0-17 16,2 9-20-16,0 3-5 15,0 6-1-15,9 2 0 16,4 1-3-16,-1-2-2 0,1-2-7 16,-2-5-47-16,-4-8-61 15</inkml:trace>
  <inkml:trace contextRef="#ctx0" brushRef="#br0" timeOffset="-82316.19">12442 17220 540 0,'5'5'30'0,"-2"4"-37"15,7 2-1-15,2-1 8 0,5 7 0 16,0-7-75-16,0 0-70 16</inkml:trace>
  <inkml:trace contextRef="#ctx0" brushRef="#br0" timeOffset="-82003.73">12697 17396 570 0,'0'-12'11'16,"-6"-8"-7"-16,-1-4-1 15,-1-4-1-15,-4-4 2 0,0 2-4 16,-5 2-10-16,4-1-30 15,-4 9-11-15,5 8 30 16,-3 5 19-16,6 5 4 16,4 2 2-16,1 10 1 15,4 8 1-15,0 4 12 0,11 3 2 16,9 3-4-16,5-1 0 16,2 0 1-16,6-6-8 15,-3-5-5-15,4-3-2 16,-2-10 3-16,-3-3-4 15,-6-10-14-15,-8-19-87 0</inkml:trace>
  <inkml:trace contextRef="#ctx0" brushRef="#br0" timeOffset="-76229.63">5149 10982 184 0,'-1'-13'3'16,"1"-1"-2"-16,-2 2 0 15,0-1 1-15,-1 1-1 16,-1 1 7-16,-1 0 10 16,-1 2-12-16,-1 2 12 0,2 2 15 15,-1 3-18-15,-1 2-3 16,-1 0-2-16,3 0-8 15,-3 6 0-15,1 1-2 16,-1 3 1-16,1 1 2 16,0 1 3-16,2-1 0 15,-1-2-2-15,5 0 0 0,-1 0 2 16,2-2 6-16,0-3 3 16,0-3 0-16,9-1 3 15,3 0 0-15,4 0-2 16,8 0-5-16,0-1-4 15,5-3-3-15,0-2-2 0,1 5-1 16,1-1 0-16,1 2 0 16,0 0-3-16,7 0 3 15,-3 0 0-15,5 0-1 16,-2-1 1-16,5-4-1 0,-3 4 0 16,-1-1 1-16,1-1-1 15,-2 1 1-15,-2 0-1 16,-1 2-3-16,-2 0 6 15,1 0-2-15,1 0-1 16,-2 0 1-16,3 0 0 16,3 0 0-16,-2 0 2 0,1 0-2 15,2 0-1-15,-3 0 1 16,4 0 0-16,-5 0 0 16,1 0-1-16,-1 0 0 15,-2-2 1-15,1 1-1 16,1 1 1-16,-3-2-1 0,0 0 0 15,-3 2 0-15,1 0 1 16,-1 0-1-16,-1 0-1 16,-1 0 2-16,2 0-1 15,-3 0 0-15,3 0 0 16,0 0 0-16,-3 0 1 0,1 0-2 16,2 0 2-16,-1 0-1 15,-1 2 0-15,2 0 0 16,-4 1 0-16,0 1 0 15,-1-1 0-15,-1 2 0 16,0-1-1-16,-1 2 2 16,3-3-1-16,-4 1 0 0,2-1-1 15,0-1 3-15,2 0-3 16,2-1 1-16,2-1 0 16,-3 2 0-16,1-2 0 15,5 0 0-15,-5 2 0 16,0 0 0-16,1-2 0 0,-3 4 1 15,0-3-1-15,0 3-1 16,-2-2 1-16,2 1 0 16,2 2 0-16,0 1 0 15,5-5 1-15,0 2-1 16,0-2 1-16,3-1-2 0,3 0 1 16,-4 0 1-16,0 0-2 15,0 0 2-15,-1 0 0 16,4 0-1-16,-5 0 0 15,3 0 0-15,1 0 3 16,-1 0-1-16,0 0 0 0,2 0 3 16,0 0-3-16,4 0 0 15,-1-1-1-15,-1 1 1 16,-3 0-1-16,2 0 0 16,-3 0 0-16,1 0-1 15,-3 0 1-15,4 0-1 16,2 3 1-16,0-1-1 0,4 0 0 15,3 1 1-15,3 1 3 16,0-1-1-16,0-1 5 16,1 2-7-16,-4-2 1 15,1-1 0-15,-2 1 2 0,-6 0 4 16,2-2-1-16,-1 0 0 16,-3 0-4-16,2 0-1 15,1 0-1-15,1-2 1 16,6-1-1-16,-3 1-1 15,4-2 0-15,0-1 2 16,1-1-3-16,1 1 2 0,-4 2-1 16,3-5 1-16,-7 3-2 15,-2 1 4-15,-4 1 3 16,-6 1 2-16,-2 2-5 16,-3 0-1-16,-3 0 0 15,0 0-2-15,0 4 1 16,1 1 0-16,-3 4 1 0,2 0-2 15,-2 1 0-15,0 5 0 16,-6 5-2-16,-7 2-17 16,-9-4-65-16,0-16-77 0</inkml:trace>
  <inkml:trace contextRef="#ctx0" brushRef="#br0" timeOffset="-71429.21">26961 13665 184 0,'5'0'23'0,"0"0"-19"16,0 0-4-16,2 0 8 15,0-4 15-15,-1-1 7 16,-1-3-12-16,-1 1-4 16,-2-1 6-16,-2-3 5 0,0-2 10 15,-4-1-16-15,-9-4-1 16,-3 2-5-16,-4 0-7 16,-3 0 2-16,-3 2 0 15,-3 3 2-15,-3 4-3 16,1 0 3-16,1 3-1 15,-1 2-2-15,-1 2-3 0,-1 0-2 16,-2 7-2-16,3 3 0 16,-4 0 2-16,1 6 1 15,1 4-1-15,0 3 1 16,3 4 0-16,1 3 2 0,4 2 1 16,4 2-3-16,7 0 0 15,2 0 0-15,6 0-2 16,3 3-1-16,4 1-2 15,0 1 3-15,5 2-1 16,9 4 2-16,3-3 0 0,1 1 1 16,1-5 0-16,7-3 0 15,1-4-2-15,2-4-1 16,-1-4 1-16,5-4 7 16,1-1-10-16,0-3 4 15,0-1-2-15,-2-1 6 16,-1-5 0-16,-3 3 0 0,1-4-2 15,-2-3-1-15,0-1-2 16,2-3-1-16,-2 0 0 16,2 0 1-16,0-7 5 15,-2-4-1-15,-1-4-5 0,-1-2 5 16,-3-3-2-16,-2-1-2 16,-3-4-1-16,-3-5 1 15,-4-4 3-15,-3-5-2 16,-4-4-1-16,-3 0 1 15,0 0-1-15,-5-3-1 16,-7 7 2-16,-5-2-1 0,-3 5 1 16,-4 2 1-16,2 4 3 15,-3 3-4-15,0 2-1 16,0 2 2-16,0 1-1 16,3 3 0-16,-3-1-2 15,4 2-2-15,-4 4 2 16,3 1-3-16,-2 2 2 0,-1 7 3 15,-3 2-6-15,-3 2 7 16,-4 0-4-16,3 3 3 16,0 6 2-16,1 2-8 15,7 0 5-15,0 3 0 0,3 4-1 16,2 0-3-16,2 4 1 16,2 4 1-16,-1 1 1 15,6-1-1-15,-2-1 0 16,6-4 2-16,2 1-1 15,4-2-1-15,0-1 2 16,0-3-3-16,4 0-7 0,6 2-1 16,3 0-1-16,1 3 7 15,1 4 3-15,1 4-1 16,0-1 1-16,2-1 1 16,2-2 0-16,-5-7 0 0,4-6 0 15,-1-6-7-15,-1-6 1 16,2 0-4-16,-2-4 12 15,2-4 1-15,-1-2-2 16,-2 0-2-16,-2 3 3 16,-1-2-2-16,-1 1 0 0,-4 0-3 15,-1-1-13-15,-4-2-11 16,-1-3-10-16,-2-4-15 16,-2-4-104-16</inkml:trace>
  <inkml:trace contextRef="#ctx0" brushRef="#br0" timeOffset="-70882.34">26823 13738 349 0,'2'-16'-2'15,"-2"0"6"-15,0 1 0 16,0-1-2-16,0 0-1 15,-5 4-1-15,-5-2 0 16,-2 1 0-16,0 2 10 16,1 3-1-16,-2-2 2 0,1 5-1 15,-3-1-10-15,0 5 1 16,-5-1 6-16,-2 2-6 16,-2 0 2-16,3 0 2 15,3 0 3-15,2 0-6 0,5 6-1 16,4 4-26-1,3 3-98-15,4 3-16 0</inkml:trace>
  <inkml:trace contextRef="#ctx0" brushRef="#br0" timeOffset="-69335.61">26382 13791 150 0,'-2'0'121'0,"1"-1"-121"0,1-7 5 15,0-1 4-15,0-1-5 16,5 0 4-16,0-2 7 16,0 1 6-16,2 1 6 15,0-1-2-15,3-1-12 0,2-5-2 16,1 3-1-16,5-4 0 15,2-1-7-15,5-4 2 16,-1 0 1-16,5 1 1 16,0 4 5-16,1 1-4 15,-1 2-4-15,0 5 2 0,-5 0 1 16,1 2-2-16,-1 1 4 16,-4 3-1-16,4-2-4 15,3 2-1-15,2 0 1 16,3 2-1-16,-1-2 3 15,3 6-3-15,-2-2-1 16,-2 2 2-16,-1 8-1 0,-3 0 1 16,-4 4-1-16,-2 0-1 15,-3 2 1-15,-1 0-1 16,-2 4-1-16,0-2 0 16,1 1 1-16,-1 3 0 0,-2-1-1 15,3 1 0-15,-3 0-1 16,0 1 0-16,-2 1-2 15,-1 1 2-15,-1 0 3 16,-1-2-3-16,-2 2 2 16,2 2-1-16,-2-2 3 15,-3-2-3-15,4 0 0 0,-2 1 0 16,-3-3 0-16,1 2 1 16,-2 0-2-16,0-1 0 15,0 1-3-15,-2 0 5 16,-3 0 0-16,1-3-2 15,-2 0 1-15,3 1 0 16,-2-5 0-16,1 0-5 0,1-1 7 16,-1-2-2-16,-2 0 1 15,1-1-2-15,0 0 0 16,-2-2 2-16,-2 4-2 0,-1-1 1 16,0 1 0-16,-4 0-1 15,1-1 0-15,-3-1 1 16,0 1-4-16,0-3 5 15,-2 1 0-15,-1-2-1 16,-3-2 3-16,2 0-4 16,-6-1 0-16,1-1 0 15,4 0 1-15,-4-1-1 0,1-1 0 16,1 0 1-16,3-2 0 16,2-1-1-16,1 0-2 15,-2-1 4-15,3-7 1 16,0-1-3-16,-1 0 0 15,2 0 1-15,-2-1 2 0,1 2-1 16,0-2-2-16,-3 3 1 16,-3-4-1-16,0 2-1 15,-3-1 2-15,2-1-1 16,-2-1-2-16,-1-3 3 16,5 3-2-16,5-3-2 0,-2-1 4 15,4 2 0-15,1 2 3 16,0-3 1-16,3-1-2 15,-3 2-1-15,2 3 0 16,0-5-1-16,1 2-1 16,3 0 1-16,-2-2-2 15,-3-1 1-15,6 0-6 0,-3-3 9 16,-1 0-2-16,3 2 1 16,0-1-1-16,2-1 0 15,0 1 0-15,0 3 0 16,5-4 1-16,0 2-6 15,0-1 5-15,3-5-1 0,4 1-1 16,3-2 3-16,4-2-3 16,-2 1 2-16,3-5-1 15,6 3 0-15,-1-5 0 16,2 3 2-16,4 0-2 0,1 0 3 16,-2 3-1-16,2 1-1 15,0 7 0-15,-3 5 1 16,-5 3-3-16,-1 5 2 15,-4 6-3-15,-3 0 0 16,0 4 2-16,-4 12-1 0,2-5 1 16,0 8-7-1,-2 2-23-15,-3-4-54 0,1-6-153 16</inkml:trace>
  <inkml:trace contextRef="#ctx0" brushRef="#br0" timeOffset="-68679.4">26969 14116 267 0,'-5'0'8'15,"1"0"38"-15,0 0-11 0,-1 0 5 16,3-3-17-16,-1 1 3 16,3 0-1-16,-2-2-2 15,2 2 0-15,0-5-4 16,0 0 4-16,2-3-8 15,8-6-6-15,5-2 1 16,4-4 2-16,5-3-2 0,4-2 4 16,6-1 1-16,6-6-4 15,3 0 3-15,8 0-2 16,4-4-8-16,8 0-2 16,0 0 0-16,1 1-1 15,2-1 1-15,-5 2-2 16,-8 3 2-16,-6 2-2 0,-6 6 2 15,-9 6-2-15,-6 7 1 16,-12 0 0-16,-5 7-1 16,-5 2 0-16,-4 3-11 15,0 0-15-15,0 0-19 0,0 0-28 16,-2 4-25-16,-7 6-27 16,-6 0-132-16</inkml:trace>
  <inkml:trace contextRef="#ctx0" brushRef="#br0" timeOffset="-68429.41">27644 13486 320 0,'-3'-7'6'0,"-3"0"29"16,4 6 13-16,0-5-6 16,1 0-6-16,1 1-6 0,0 1-6 15,3 0-9-15,7 2-2 16,2 2-8-16,5 0-1 15,0 8-2-15,3 11 0 16,1 3 1-16,-1 9-1 16,0 6-1-16,-6 10 1 0,-3 1 2 15,-5 7-2-15,-3 2 1 16,-3-3-2-16,0-4-53 16,-2-13-36-16,-9-19-174 15</inkml:trace>
  <inkml:trace contextRef="#ctx0" brushRef="#br0" timeOffset="-67648.23">28466 12867 154 0,'0'-3'163'16,"0"-3"-154"-16,0 1 12 15,0-2-5-15,0-2 0 16,-3-3 8-16,-4-6-1 16,-2-2 9-16,-2 0-9 0,-3 1 4 15,1 1-2-15,-3 5-5 16,1 7 6-16,1 6-8 15,0 0-16-15,-1 16-4 16,1 14 3-16,1 7-1 0,1 14 0 16,2 5 2-16,5 7 2 15,5 1 1-15,0 0-2 16,2-1 1-16,11-8-1 16,6-11-3-16,5-11 2 15,6-16-17-15,3-12-26 16,-3-8-24-16,1-23-111 0,-6-8-146 15</inkml:trace>
  <inkml:trace contextRef="#ctx0" brushRef="#br0" timeOffset="-67304.5">28630 12689 467 0,'-15'0'4'16,"0"7"4"-16,-4 13 1 15,4 10-4-15,-2 9-3 16,7 9 3-16,3 4 3 0,7 2-1 16,3-1 0-16,15-6-3 15,2-8-2-15,3-12-1 16,3-10-2-16,7-11 1 16,-5-6 7-16,3-13 6 15,-2-13 0-15,-6-6-3 0,-6-8 4 16,-7-4 0-16,-8-2-5 15,-2 2-6-15,-9 7 0 16,-7 5-2-16,-6 11 6 16,-2 10-2-16,-7 9-5 15,4 2-2-15,0 14 0 0,5 6 4 16,6 9-11-16,9-3-52 16,7 0-23-16,0-6-125 15</inkml:trace>
  <inkml:trace contextRef="#ctx0" brushRef="#br0" timeOffset="-66882.67">28933 12651 472 0,'22'0'24'0,"-17"4"-32"15,1 16 2-15,-1 6 6 16,2 8 4-16,0 4 0 15,-1 3-3-15,1 0 1 16,0-1 0-16,0-7 2 16,0-6-3-16,-3-5 2 0,-2-9-3 15,0-5 5-15,-2-8 4 16,0 0 32-16,-4-16 5 16,-3-9-37-16,0-11-8 15,-4-8-2-15,5-5 6 16,5-1-9-16,1 5 5 15,0 3-4-15,0 12 2 0,6 8 4 16,2 8 1-16,3 6 0 16,-2 7 2-16,0 1-3 15,2 7-1-15,-1 7 1 16,1 6-1-16,-2 3-1 16,2 4 1-16,2 1 1 0,-1 1-4 15,3 1-18-15,0 1-28 16,6-5-17-16,-1-4-42 15,1-10-119-15</inkml:trace>
  <inkml:trace contextRef="#ctx0" brushRef="#br0" timeOffset="-66538.93">29429 12423 514 0,'-11'-18'4'16,"-10"6"7"-16,-4 10 1 15,-6 2-10-15,1 11-2 0,-9 9-1 16,10 6 0-16,3 3 2 16,10 3-1-16,9-4-1 15,7-1 1-15,12-6-3 16,10-1 1-16,5-8 3 0,3-1-1 16,1-4-1-16,0 1 1 15,-3-3 8-15,-4 2 4 16,-5 4-1-16,-8 1-4 15,-7 4-5-15,-4 2 4 16,-5 3 2-16,-10 4 10 16,-5-1 2-16,-1 2-4 15,-3-1-5-15,1-3-6 0,2-6-2 16,1-4 0-16,5-6-2 16,4-6-8-16,8-20-39 15,3-10-76-15,3-15-274 16</inkml:trace>
  <inkml:trace contextRef="#ctx0" brushRef="#br0" timeOffset="-66226.45">29526 12480 491 0,'4'2'12'0,"-3"-2"-12"0,1 2-1 15,0 1 1-15,1-1 1 16,4-2 0-16,3 0-1 15,0-2-7-15,3-8 9 16,0-5 1-16,-1 0 0 0,-5-3 3 16,-4 1-5-16,-3 3 8 15,-3 5 17-15,-9 4-8 16,0 5-11-16,-3 2 3 16,3 16 2-16,0 5-9 15,3 7-2-15,8 4 0 16,1 2 0-16,0 1 1 0,7-3-2 15,9-4 0-15,3-7 0 16,7-5-4-16,2-9-46 16,7-9-36-16,-3-1-183 15</inkml:trace>
  <inkml:trace contextRef="#ctx0" brushRef="#br0" timeOffset="-65585.87">29759 12354 514 0,'-7'-18'-5'16,"4"4"16"-16,-1 4 8 15,2 5 13-15,2 5-1 0,0 0-14 16,4 4-17-16,8 12-2 16,1 9 5-16,6 7 4 15,5 7-4-15,-2 5 1 16,0 0-6-16,-3-3 6 16,-1-6-4-16,-7-5 1 15,-4-8 2-15,-1-6-3 0,-5-9 1 16,-1-5 3-16,0-2-1 15,0-9 6-15,-6-11-3 16,-2-8-4-16,-1-8 0 16,-1-12-1-16,3-2-4 0,4-1 2 15,3 4-2-15,0 6 2 16,0 11-4-16,3 10 3 16,7 9 0-16,0 11 3 15,4 0 0-15,3 17 2 16,-1 4 2-16,2 5-4 15,0 5 0-15,-2 3 1 16,-1-4-17-16,-3-3-16 0,2-4-20 16,3-3-1-16,-1-10-31 15,3-8-69-15,1-2-35 16</inkml:trace>
  <inkml:trace contextRef="#ctx0" brushRef="#br0" timeOffset="-65273.4">30234 12085 319 0,'-10'-20'77'16,"-7"11"-9"-16,-7 9-51 16,-5 4-8-16,1 13-2 0,-5 6 0 15,10 2-2-15,5 4-2 16,13-3-4-16,5-2 0 16,16-6-7-16,13-6-12 15,6 1 9-15,7-6 6 16,3 0 8-16,0-2-2 0,-2 6 0 15,-4 2 2-15,-7 4 12 16,-8 1-8-16,-12 5-7 16,-7 2-3-16,-5 2 14 15,-14 2 4-15,-3-1 9 16,-5 4-8-16,-3-2-9 16,3-1 0-16,1-4-5 15,21-25 1-15,-29 32-7 0,21-32-53 16,7-7-48-16,1-25-123 15</inkml:trace>
  <inkml:trace contextRef="#ctx0" brushRef="#br0" timeOffset="-64898.44">30377 12003 411 0,'-2'8'3'16,"-3"9"-3"-16,1 2-1 0,1 11 1 15,3 3-5-15,0 0 4 16,10 1-1-16,9-6-1 16,6-3 4-16,2-8 2 15,-1-7-8-15,3-10 5 16,0 0 0-16,-4-9 10 16,-3-12-6-16,-3-6 0 0,-2-3-2 15,-7-5 0-15,0-3 7 16,-5-1-3-16,-2 6 1 15,-3 6-2-15,2 11 7 16,-2 2 21-16,0 12-5 0,0 2-13 16,0 17-23-16,-2 6 12 15,-1 11-2-15,3 5-1 16,0 5 0-16,0 1-1 16,12-4 0-16,6-9-28 15,6-5-13-15,4-11-15 16,2-7-22-16,5-9-190 0</inkml:trace>
  <inkml:trace contextRef="#ctx0" brushRef="#br0" timeOffset="-64570.33">30977 12047 191 0,'24'-65'52'15,"-4"-2"-3"-15,-3 10-3 0,-5 9 1 16,-7 14 1-16,-5 11-1 16,-6 14-14-16,-20 9-21 15,-6 10-17-15,-7 15 16 16,-2 4-10-16,2 4 2 15,9 4-1-15,12-4-2 0,17-3-3 16,6-5-2-16,24-6-24 16,12-6-4-16,11-1 5 15,7-4-1-15,4-3 15 16,-2 4 14-16,-8-3 3 16,-9 3 9-16,-13 2 17 15,-11 3 2-15,-13 4-7 0,-7 6-13 16,-6 0 6-16,-12 6 12 15,-6 2-2-15,-4 2-6 16,-5 2-3-16,-1 1-8 16,2 0-6-16,2 1-1 15,-3-1-3-15,6 1-21 16,5-11-52-16,5-9-168 0</inkml:trace>
  <inkml:trace contextRef="#ctx0" brushRef="#br0" timeOffset="-61721.09">22164 13383 264 0,'27'-7'-4'0,"-11"3"6"0,-8 4 11 16,-1 0 0-16,-6 0-2 15,-1 0 28-15,0 0 17 16,0 0-36-16,-1-1-15 16,-2-2-3-16,1-6 7 15,2 2 8-15,0-3-6 16,0-2-4-16,-2 1 2 0,-1 4 4 16,-4 1-5-16,-7 4-6 15,-3 2 0-15,-6 0-1 16,-6 4-4-16,-3 6 6 15,-1 5-1-15,-4 3 0 16,3 3-1-16,2 3-2 16,-1 2 1-16,3 4 1 0,1 6-1 15,2 5 0-15,0 6 0 16,5 6 0-16,5 4 1 16,0 4 4-16,7 3 1 15,4 4-1 1,5 1 1-16,1-3-2 0,3-1-1 0,11-8-3 15,5-2 0-15,4-7 2 16,6-1-5-16,3-8 5 16,4-1-2-16,1-8 3 15,1-2-1-15,4-6-2 0,-1-10 1 16,1-3 3-16,4-9-9 16,-2-6 15-16,2-15-6 15,0-6 0-15,-1-8 0 16,-4-6 0-16,-7-6-2 15,-8-3 0-15,-8-3 0 16,-13-6-1-16,-5-3 4 0,-3-1-2 16,-14 0 3-16,-1 1 0 15,-1 5-1-15,-5 4 0 16,-1 1 3-16,1 7-7 16,-2 4 0-16,1 4-2 15,-2 8-2-15,0 2 2 0,1 8 4 16,-1 5-1-16,6-1-2 15,-6 6 0-15,6 3-6 16,-1 1 8-16,-1 1-1 16,1 4-2-16,0 0-1 0,3 3 0 15,-1 6 3-15,4 7-2 16,0 2 0-16,5 3 1 0,0 4 0 16,6 4 0-16,1 3-1 15,1 1 0-15,3 3 1 16,0-2 0-16,0 1 0 15,0 0 1-15,0-1-1 16,3 3-1-16,6 1 1 16,-2 1 2-16,4 0 1 0,0 0-1 15,-1-1-1-15,2-4 0 16,-2-6 0-16,3-3-1 16,1-1 0-16,1-7 5 15,2 1 2-15,4-5 0 16,2 1 0-16,0-2 0 0,4-3 0 15,0-4-6-15,-4 3-3 16,-3-8-56-16,-9 0-44 16,-8-8-116-16</inkml:trace>
  <inkml:trace contextRef="#ctx0" brushRef="#br0" timeOffset="-60705.53">22144 13975 278 0,'-9'0'96'15,"0"0"-81"-15,3 0 2 16,1-2-7-16,2 0-3 15,1-1-1-15,0-1-2 16,2 1-1-16,0-3-7 16,0 1 10-16,4 0-4 15,6-6 3-15,3-3 1 0,5-4 2 16,3-4-4-16,3-3 5 16,5-5 7-16,3-5 0 15,6-3 0-15,1-6 5 16,10-6-4-16,0-2-2 0,5-2 10 15,4 2-7-15,3-2-7 16,0 0-4-16,0 2-3 16,-1 2 2-16,-3 2-2 15,-3 0-2-15,-6 5-1 16,-4 4 0-16,-8 4-2 16,-4 4 3-16,-3 2-2 0,-2 2 0 15,-1 1 1-15,1-3-2 16,2 2 1-16,1 1 0 15,-1 1 1-15,-2 3-2 16,0 3-4-16,-5 4-8 16,-6 5-3-16,-1 1-14 0,-8 5-21 15,-2 4-23-15,-5 0-113 16</inkml:trace>
  <inkml:trace contextRef="#ctx0" brushRef="#br0" timeOffset="-60314.94">22994 12835 478 0,'0'-5'-15'0,"7"-4"19"15,5 2 0-15,11 1-4 16,8 1 5-16,5 2-3 16,9 3-1-16,5 0 0 15,0 10-2-15,-2 13 2 0,-1 6-1 16,-6 7-2-16,-8 5 2 15,-13 7 0-15,-8-2 0 16,-10 4 0-16,-2 0 2 16,-9-1 1-16,-7-5 0 15,3-5-1-15,6-7 0 16,7-15-2-16,2-17-81 0,15-25-189 16</inkml:trace>
  <inkml:trace contextRef="#ctx0" brushRef="#br0" timeOffset="-59933.83">24129 11944 463 0,'-10'-4'4'0,"-4"4"-3"16,1 0-2-16,4 0 1 0,-3 1 1 16,1 14 0-16,2 2-3 15,4 10 1-15,0 11 2 16,3 7 2-16,2 10 4 15,0 4 2-15,5 3 0 16,9 2-3-16,6 2-4 0,4-5 0 16,8-4 0-16,9-10-1 31,5-10-3-31,5-19-47 0,1-18-70 16,-2-18-186-16</inkml:trace>
  <inkml:trace contextRef="#ctx0" brushRef="#br0" timeOffset="-59590.11">24538 11972 522 0,'-12'7'7'16,"5"7"-8"-16,-1 13-2 15,6 7 1-15,-1 10 4 16,3 6 1-16,0 6 1 15,3 1 0-15,9-4-1 16,1-3 0-16,6-7-3 0,3-7-2 16,2-13 2-16,1-10-6 15,-2-13-11-15,2-6 11 16,-1-19 10-16,-4-14 4 16,-8-9 1-16,-2-9 12 15,-8-4-6-15,-2 0 9 16,-7 8-6-16,-8 3 3 15,-4 12 1-15,-1 11-5 0,-3 7-12 16,0 14-9-16,-4 6-6 16,3 5-35-16,1 17-14 15,7 4-5-15,7 5-17 16,6-3-107-16</inkml:trace>
  <inkml:trace contextRef="#ctx0" brushRef="#br0" timeOffset="-59137">24719 12125 555 0,'0'-15'4'0,"0"3"3"15,0 2-4-15,0 5-1 16,0 4 1-16,0 1 0 16,5 0-3-16,2 6-4 15,4 8 2-15,6 6 3 16,-2 2 0-16,5 7 0 0,-3 2-1 15,0-3-5-15,0 5-17 16,-5-7 13-16,-2-3 5 16,-2-3 6-16,-2-2-2 15,-3-8 0-15,-1-4 0 0,-2-2-3 16,0-4 8-16,0 0 7 16,0-8 8-16,-4-9-1 15,-1-7-9-15,2-8 0 16,-1-5-3-16,4-5-7 15,0 0 0-15,0 5 0 16,4 2-2-16,3 7 0 0,3 6 1 16,7 9 0-16,-2 6-1 15,7 1 2-15,4 6 5 16,2 0-1-16,6 10 1 16,0 2 2-16,2 10-2 15,-2 3-3-15,-2 4-1 0,-5-1-19 16,-5 1-23-16,-3-6-25 15,-4-5-44-15,-4-11-123 16</inkml:trace>
  <inkml:trace contextRef="#ctx0" brushRef="#br0" timeOffset="-58511.89">25381 11876 521 0,'0'-38'14'15,"-12"8"17"-15,1 5-9 16,0 9-12-16,-1 5-4 15,-1 9-3-15,3 2-4 0,4 6-1 16,3 12-3-16,3 1-16 16,0 3-1-16,12-1-6 15,10 0 12-15,3-4-1 16,8-4 0-16,1 0 5 16,1-2 13-16,-2 2-1 15,-5-1 4-15,-9 2 14 0,-4 2 0 16,-8 4 3-16,-7 4 2 15,-1 2 3-15,-17 2-6 16,-4 4-7-16,-6 1-4 16,-1-2-1-16,-2-9-4 0,4-4-2 15,4-10-1-15,5-8 0 16,3 0 0-16,8-21-17 16,6-6-20-16,1-12-26 15,7-4-22-15,11 2 0 16,6 0-2-16,2 11 69 15,2 4 96-15,3 11-11 0,-2 6-11 16,-2 7-24 0,0 2-13-16,-4 2-3 15,1 11-9-15,-3-2-4 0,1 3-2 16,-2-4-1-16,-3-2 0 16,0-5 2-16,-2-3 0 0,0 0-1 15,-4-11 1-15,-8-6 1 16,-1-1-1-16,-2-1-3 15,-7-1 4-15,-7 2-5 16,-6 3 11-16,2 7 6 16,-1 4-2-16,0 4-3 0,1 2-8 15,6 13-2-15,1 7-1 16,2 6 0-16,5 5 0 16,4 1 0-16,4-2-1 15,10-6-1-15,8-3-18 16,11-12-13-16,2-7-14 15,10-6-18-15,4-17-49 0,0-7-174 16</inkml:trace>
  <inkml:trace contextRef="#ctx0" brushRef="#br0" timeOffset="-58183.79">26065 11811 350 0,'22'-44'76'16,"-5"6"20"-16,-9 5-44 0,-4 6-15 16,-4 9-13-16,0 9-6 15,-5 8-11-15,-14 1-11 16,0 8-2-16,-3 14 0 15,-5 8 5-15,4 5-7 16,4 5-2-16,4-2 1 16,11-3 1-16,4-5-6 0,7-5-5 15,15-7 5-15,7-5-5 16,7-7 6-16,1-3 12 16,3 0 1-16,-6-1 2 15,-5 0-2-15,-8 3 3 16,-4 3 8-16,-10-2 8 15,-6 7 1-15,1-3-1 0,-2 7-6 16,0 1-4-16,-9 2-3 16,-1 4-5-16,-7-2 2 15,3 0-5-15,-2-5-47 16,2-9-19-16,1-8-26 16,9-14-85-16</inkml:trace>
  <inkml:trace contextRef="#ctx0" brushRef="#br0" timeOffset="-57683.84">26284 11776 445 0,'5'-12'80'0,"-4"2"-16"16,-1 10-34-16,4 0-11 15,-2 10-18-15,3 9-4 16,2 6 3-16,4 3 1 16,1 4 1-16,5 1-8 15,0-6-17-15,4-8-12 0,-4-5-9 16,1-9-8-16,2-5 16 15,-2-12 27-15,-2-13 12 16,2-10-1-16,-3-3 8 16,-3-4 15-16,-2 0 27 15,-3 8-9-15,-2 6 1 16,-4 9-13-16,-1 7-8 0,0 12 0 16,0 0-15-16,0 20-15 15,0 9 5-15,-1 3 4 16,1 7-3-16,0-2 4 15,7-1-12-15,11-9-11 16,6-12-8-16,3-9-2 0,4-6-2 16,0-12 22-16,1-13 8 15,-5-12 3-15,-2-5-1 16,-5-4 16-16,-4 2 8 16,-3 4 2-16,-4 8 0 15,-4 9 1-15,-3 8 2 16,-1 10-2-16,1 5-11 0,-2 2-15 15,0 18-6-15,0 8 0 16,-5 12 4-16,-5 7 2 16,-5 9-12-16,-3 5-16 15,0 2-10-15,-4 3-6 16,-2-7-7-16,-9 0-39 0,-5-7-137 16</inkml:trace>
  <inkml:trace contextRef="#ctx0" brushRef="#br0" timeOffset="-56384.65">15947 14248 440 0,'-13'0'5'0,"4"0"-3"15,4 0 2-15,3 0 1 16,-1 5-5-16,3 5 0 16,-2 0-3-16,2 8 2 15,-2 7 2-15,2 7-1 0,0 9 0 16,0 6 2-16,2 8-2 16,10 2 1-16,7 2 3 15,6-1 0-15,7-3-2 16,11-5 4-16,6-6-6 0,2-13 15 15,5-7-1-15,3-10-5 16,-1-11-4-16,-2-3-7 16,-5-20 3-16,-2-9 4 15,-6-16 2-15,-5-7 3 16,-5-10-1-16,-11-4-1 16,-5-7-4-16,-8 2 2 15,-9-1 4-15,0 6-2 0,-7 0-2 16,-12 11-1-16,0 3 2 15,-8 8-1-15,-2 6-4 16,-5 4-2-16,-6 6-1 16,-1 4 1-16,-2 8-2 0,-4 4-2 15,-1 8 2-15,1 4 3 16,1 0-3-16,1 4 5 16,5 10-2-16,1 6-4 15,2 5 5-15,5 5-4 16,3 4 2-16,7 1 0 0,5 5 4 15,8 4-1-15,9 1 0 16,0 5-3-16,14 3 1 16,8 1-1-16,7 1-1 15,3-3 1-15,4-2 0 16,3-7 0-16,3-4 0 16,-3-8 0-16,2-2-1 0,6-13 0 15,0-4-1-15,5-12 1 16,6-8 1-16,3-18-13 15,-4-12-36-15,-6-12-136 16</inkml:trace>
  <inkml:trace contextRef="#ctx0" brushRef="#br0" timeOffset="-55634.69">16484 14264 411 0,'-6'0'12'0,"3"0"-4"15,1 0-5-15,2-1 2 16,0-5-5-16,0 0 3 16,0-1-4-16,4-1 2 0,3-3 0 15,2-3 2-15,5-6-1 16,8-2 7-16,3-8-4 16,9-4-2-16,4-8 3 0,5-7-3 15,6-1 2-15,5-1 0 16,-3 1-3-16,5-2 0 15,1 4-1-15,3-4 1 16,-3-1 10-16,8 1 8 16,-1-3 1-16,5 1-8 15,-1 1-7-15,1 3-2 16,-5 6-3-16,-9 6 0 0,-11 5-1 16,-10 10 1-16,-11 9-8 15,-11 9-1-15,-10 5-9 16,-2 0-16-16,-5 5 23 15,-4 0-56-15,0-2-74 16</inkml:trace>
  <inkml:trace contextRef="#ctx0" brushRef="#br0" timeOffset="-55134.73">17859 12705 438 0,'-10'0'3'0,"-3"0"0"16,1 2 18-16,-1 3 1 16,4 6-1-16,2 7-10 0,2 8-2 15,1 12-8-15,4 8 2 16,0 11 1-16,0 6 1 16,11 1-3-16,3-3 3 15,6-4-5-15,7-7 2 16,8-13-2-16,10-12-2 15,4-16-25-15,5-12-31 16,0-28-86-16</inkml:trace>
  <inkml:trace contextRef="#ctx0" brushRef="#br0" timeOffset="-53197.37">18316 12598 564 0,'-15'-2'22'0,"1"2"-20"16,-1 2-5-16,5 14 1 16,1 7 1-16,4 9-1 0,2 10 2 15,3 7 1-15,0 5-2 16,13 5 1-16,3-4 1 16,4-1-1-16,4-11-2 15,-1-10-5-15,3-13-25 16,-1-13 3-16,-1-7 13 0,-4-13 16 15,-4-15 6-15,-1-11 2 16,-7-11-1-16,-8-5 9 16,0-2-1-16,-3-1 2 15,-10 8 1-15,-5 8 3 16,-2 10 5-16,-3 8-2 0,0 12-8 16,-4 6-13-16,0 6-7 15,0 0 1-15,0 11 4 16,5 9-6-16,3 5 2 15,6 7 1-15,4 4-5 16,9 6 4-16,0 5 0 16,5-2-4-16,10-3 2 0,1-6-7 15,6-8-12-15,0-10-13 16,-2-12 11-16,-1-6 17 16,3-9 3-16,-3-14 6 15,-3-8 3-15,-2-3 2 0,-1-7-2 16,-4 2 2-1,-2-4 4-15,0 6 6 0,1 1-5 16,1 7 3-16,-1 5-1 16,2 4-2-16,2 6-6 15,4 3-3-15,0 6-1 0,3 5-1 16,3 0 0-16,0 3-1 16,4 10 1-16,-1 6 0 15,-3 4 3-15,-1 4-3 16,-3-2 1-16,-8 2 1 15,-1-8-5-15,-1-1-1 16,-5-9 5-16,-3-2 2 0,0-7 1 16,0 0 3-16,0-8 5 15,0-10-7-15,0-6-1 16,0-6-2-16,2 0 2 16,0 0-3-16,1 4 0 15,-1 8 1-15,3 4 0 0,-3 9 8 16,2 1 0-16,4 3-8 15,0 1-1-15,6 0-1 16,5 0 0-16,-2 5 1 16,6 0 0-16,1 3-1 15,3-3-20-15,-2-2-27 0,0-3-6 16,0 0-54-16,-3-12 13 16,-2-11 60-16,-8-7 48 15,-5-8 37-15,-7-3 1 16,0-2 2-16,-5 2 2 15,-9 5 0-15,-4 8-20 16,-1 10-6-16,2 6-4 0,-1 8-20 16,0 4-5-16,3 5-5 15,7 9 4-15,2 4 4 16,6 6-7-16,2-1-12 16,14 0-7-16,7-1-4 15,8-3-5-15,1-6 2 0,-1-3 9 16,-3 1 11-16,-4-2 10 15,-5 3 1-15,-6 3 6 16,-9 4 16-16,-4 5-1 16,0 2 9-16,-4 3-10 15,-4 1 0-15,-6 0-12 0,4-3-6 16,1-4-1-16,3-3-2 16,3-8 0-16,1-10-2 15,2-2-18-15,0-14 7 16,0-14-31-16,10-6-7 0,0-9 18 15,4-4 15 1,3 3 18-16,0 1 7 0,1 7 23 16,-1 7 5-16,0 6 2 15,0 8-17-15,-1 2-1 16,0 8-9-16,2 3-6 16,3 2-6-16,0 2 1 0,-2 5 2 15,-1 1-1-15,-4 0-5 16,-3-3-9-16,-5-3 6 15,-5-2 5-15,-1 0 7 16,-3-11 0-16,-14-3 2 16,2 0 0-16,-9-1 0 0,2 4 6 15,3 3 1-15,1 6 6 16,4 2-2-16,2 3-14 16,4 12-5-16,2 5 3 15,6 1-2-15,0 5 0 16,6-1 0-16,8-5-8 0,6-4-17 15,3-12-2-15,6-4 4 16,5-11 16-16,-2-14-9 16,4-7-1-16,-4-9 7 15,-1-4 9-15,-6-1 4 16,-3-2 16-16,-5 2 7 16,-3 4 3-16,-7 9-6 0,-4 4-4 15,-1 9-6-15,-2 8-6 16,0 8-4-16,-2 4-4 15,-7 6-11-15,-2 13-6 16,1 6 16-16,-3 4 5 16,4 6-1-16,7-6-1 0,2 0-2 15,3-4-1-15,14-2 0 16,2-6 1-16,5 0 2 16,1-7 1-16,-1 1 1 15,-1-2 0-15,-5 0-3 16,-4 0 3-16,-5 1-1 0,-4 5-1 15,-5-1-2-15,0 6 3 16,0-4 1-16,0 0 1 16,-1-7-2-16,1-4-2 15,0-5-1-15,0-9 2 16,3-12 4-16,2-8 0 16,2-5-6-16,-6-5-7 0,-1 0 5 15,0 1 2-15,0 6 3 16,-4 6 0-16,-1 8 0 15,1 3 11-15,2 12 2 16,2 3-8-16,0 10-10 16,7 8-1-16,7 5 5 0,1 6 3 15,4-1-3-15,-2-3 0 16,3-7-1-16,-2-9-8 16,-4-3 1-16,-3-6 6 15,0-8 2-15,-6-7 4 0,1-9-2 16,0-1 0-16,1 0 3 15,0 4 2-15,0 1 10 16,-2 8 9-16,2 7-1 16,1 5-12-16,-1 1-10 15,-2 17-5-15,-3 13-3 16,-2 1-28-16,-11 1-55 0,-18-2-338 16</inkml:trace>
  <inkml:trace contextRef="#ctx0" brushRef="#br0" timeOffset="-52038.76">11244 14730 376 0,'-17'-11'56'16,"0"2"-54"-16,-1 4 3 15,2 5-1-15,-4 0-4 16,1 7-1-16,-3 5 1 0,-3 4-1 15,1 6 0 1,1-1 1-16,2 4 1 0,-1 6-1 16,3 7 5-16,-2 9 7 15,5 8-7-15,2 10 3 16,4 4 0-16,5 6 3 16,5 0 4-16,10-2-7 0,11-4-3 15,11-4-1-15,5-8 2 16,7-9-6-16,5-12 0 15,-1-13 0-15,-1-12-3 16,-1-11 1-16,1-8 2 16,-4-20 6-16,-5-11-4 0,-2-11 4 15,-3-13 4-15,-3-5-1 16,-7-5-3-16,-7 2 1 16,-4 0 0-16,-10 3 6 15,-2 4 1-15,-10 5-4 16,-9 5-3-16,-3 6 2 0,-7 6-1 15,-5 5 0-15,-4 5-5 16,-3 7-2-16,-6 12-2 16,0 5-1-16,1 8-1 15,1 8 0-15,0 14 7 16,5 7-5-16,6 8 2 0,3 7-2 16,8-2-27-16,9-4-48 15,4-13-36-15,10-13-228 16</inkml:trace>
  <inkml:trace contextRef="#ctx0" brushRef="#br0" timeOffset="-51351.32">11924 13807 0 0,'-7'-14'244'16,"2"0"-231"-16,0-2 27 15,-3 3-14-15,5 3-19 16,-3 0-3-16,3 2 1 16,-2 2 1-16,3-1-4 15,0-2 11-15,-1 4-4 0,3-2-5 16,0 2-3-16,0 1-2 15,0 0 2-15,0 1 0 16,-2-3-1-16,-1 3 15 16,0-1 24-16,-2-1-3 15,-2 1 0-15,-2-1-7 16,1 3-12-16,-2 0-3 0,1 2-6 16,-2 0-3-16,2 6-3 15,0 3-4-15,0 5 3 16,0 7-1-16,2 4-3 15,0 9 3-15,2 4 1 0,3 10-1 16,2 6 4-16,0 3-2 16,0-2-2-16,7 2 2 15,3 0-1-15,7 2 0 16,-1-5 0-16,5-1-1 16,3-5 0-16,0-7 0 15,5-9 0-15,2-7-1 0,3-14 0 16,8-11-2-16,-1-7 3 15,1-20 1-15,2-7 1 16,-1-9 0-16,-3-5-44 16,-10 0-57-16,-9 0-170 15</inkml:trace>
  <inkml:trace contextRef="#ctx0" brushRef="#br0" timeOffset="-49632.69">12255 13738 516 0,'-12'-2'5'0,"-5"2"2"15,7 5-5-15,-3 12-4 16,2 7 2-16,3 9 0 15,-2 11-2-15,6 2 2 16,3 6 0-16,1-2-1 16,7-2-2-16,9-8 2 15,6-12-1-15,4-8-5 0,0-13-3 16,4-7-5-16,-1-13 2 16,0-15 7-16,-4-10 0 15,-5-12 7-15,-6-7 1 16,-5-2 0-16,-8-1 0 15,-1-1 1-15,-8 10 16 0,-6 4 2 16,-5 13 11-16,-2 11-3 16,0 7-8-16,-1 14-14 15,2 2-10-15,2 18 1 16,2 9 5-16,5 10-4 16,6 6 1-16,5 5 1 0,0 2-2 15,9-2 0-15,5-3-4 16,6-8-19-16,0-8-6 15,-1-11 4-15,5-11 4 16,-1-7 8-16,-1-15 2 16,-1-8 0-16,-1-7 22 15,0-2-7-15,-4-4 2 0,4 2 9 16,-1 1 8-16,1 4 8 16,2 1-10-16,3 4-10 15,1 5-3-15,1 6-5 16,2 4-1-16,-2 6 0 0,2 3-2 15,-4 8 1-15,-3 10-3 16,-3 4 2-16,1 3 1 16,-6 0 0-16,0-4 0 15,-7-1 0-15,-1-8 0 16,1-3-2-16,-5-7 1 16,3-2-1-16,-4-11 5 0,1-10 7 15,0-2-6-15,-2-6-3 16,0-3 1-16,0 4-2 15,0 4 1-15,-2 6 0 16,0 6 0-16,2 5 8 16,0 7-1-16,0 0-8 0,2 0-8 15,9 9 8-15,2 1 1 16,4 1 0-16,5 0 0 16,-1-6-2-16,2-5 1 15,-1 0 0-15,-2-13-1 0,1-6 2 16,-2-6 1-16,-4-7 0 15,0-6 1-15,-5-1-3 16,-3-2 1-16,-7 2-1 16,0 3 1-16,0 5 2 15,-12 9 1-15,4 4 6 0,-6 8 9 16,2 8-7 0,2 2-10-16,-2 5-4 0,5 12-3 15,2 1 7-15,5 2-1 16,0 1-3-16,12-1 1 15,9 1-5-15,4-6-2 16,5-3 3-16,4 1 1 16,0-3 1-16,-1-1 3 0,-8 0 1 15,-6 3-2-15,-7 5 2 16,-9-2-2-16,-3 3-2 16,0 0 2-16,-7-1 5 15,1-5-1-15,1-6 4 0,1-3 5 16,4-3-1-16,0-6-9 15,0-9-4-15,7-9 3 16,1-5-1-16,2-3-10 16,-1-1-5-16,3-2 7 15,-5 2 8-15,-2 4 1 16,-2 3 0-16,-3 6 1 0,0 5 3 16,0 4 6-16,0 5 2 15,-2 6-6-15,-1 0-9 16,3 11-2-16,0 2 4 15,0 3-2-15,5 1 3 16,7 1-2-16,3-3 1 0,-1-1-5 16,5-7-3-16,-3-4-3 15,3-3 7-15,3 0 3 16,2-12 2-16,-5-3 1 16,1-4 0-16,-4 1 0 15,-5 0-1-15,-7 3 0 0,-4 0 4 16,-2 9 6-16,-11 2-1 15,-3 4-6-15,4 0-3 16,-1 8 2-16,6 4 2 16,7 5-5-16,0 0-3 15,8-6 0-15,12 0 1 16,6-1 2-16,1-10-5 0,2 0-1 16,0-12-5-16,2-8 5 15,-2-15 1-15,-4-8 5 16,-2-5 0-16,-2-7 1 15,-6 0 1-15,-3-3-2 16,2 5 8-16,-9 7 3 0,-2 8 4 16,1 11 1-16,-4 7-2 15,0 12-2-15,-7 8-6 16,-7 8-12-16,-5 14-1 16,-1 6-1-16,6 7 9 0,2 2 0 15,6 1-4-15,6-6-5 16,12-4-9-16,8-3 4 15,7-7-1-15,4-3 1 16,-1-7 8-16,1-1 5 16,-6-1 1-16,-1-1 0 0,-7 1 0 15,2 2 4 1,-5 2 7-16,2-2 0 0,4 3 1 16,6-2-3-16,8-2 2 15,5-2-1-15,4-5-8 16,5 0 0-16,4-4-31 15,-5-8-52-15,-9-6-89 16</inkml:trace>
  <inkml:trace contextRef="#ctx0" brushRef="#br0" timeOffset="-48832.57">12301 14514 317 0,'0'0'51'0,"0"-6"-60"15,3-1 0-15,6 0 23 16,1 0-13-16,2 0 0 16,-2 2-1-16,2 1-1 15,1 1 4-15,-1-1-5 16,5-3 6-16,2-4 6 15,5-2 9-15,5-4-4 0,6-6 7 16,3-4-5-16,9-5 1 16,3-4-2-16,7 1-6 15,8-3-3-15,0-3-3 16,5 0 1-16,3-4 0 0,2-1-3 16,0-3-1-16,4-4 1 15,1 0 3-15,3-1-2 16,3-1 2-16,-2 1-4 15,4 0 1-15,-1 7-1 16,-4 2-1-16,-8 4 2 16,-6 5-2-16,-3 5 1 0,-13 7 0 15,-4 2 5-15,-6 3 14 16,-3 5-7-16,-4 1-1 16,-2 1 1-16,-2 4-3 0,-5 1-5 15,0 2-1-15,-8 0-4 16,-1 0 0-16,-2 3 1 15,-4 2-1-15,-2 0 0 16,-3 0 2-16,-1 0-2 0,-2 0 0 16,-4 0-27-16,0 0-36 15,-4-2-40-15</inkml:trace>
  <inkml:trace contextRef="#ctx0" brushRef="#br0" timeOffset="-39603.62">29569 16669 344 0,'0'-8'3'0,"0"1"-1"16,-4 4 7-16,1-1 9 15,0 2-7-15,-3-1 3 16,2 1 1-16,-1 0-2 16,1 0-1-16,1 1 0 0,1-1 0 15,2 2 1-15,-2 0-4 16,2 0-5-16,0 0 0 16,0 7-6-16,0 4 4 15,0 3 4-15,0 2 2 16,2-2-2-16,1 4-1 0,1-2 3 15,1-4-5-15,0 3 0 16,0-4 0-16,0-3 1 16,2 0-1-16,-2-5 0 15,5 1 0-15,-3-1 0 16,0-1 3-16,1 0-4 16,2-2 0-16,1 0-1 15,1 0-1-15,3-6 0 0,5-4 7 16,2-8 3-16,5-5-3 15,4-6-1-15,5-7-4 16,6-6-1-16,4-7 0 16,8-4 0-16,0-11 0 15,5-2 0-15,1-2 0 0,-2 5 0 16,-7 10 2-16,-6 8-2 16,-14 11 0-16,-9 15 1 15,-9 8-4-15,-6 5 2 16,-5 5 1-16,-2 1 2 0,0 0-2 15,0 0-1-15,0 4-12 16,0 3-26-16,0 6-21 16,0-4-36-16,-5 5-64 15</inkml:trace>
  <inkml:trace contextRef="#ctx0" brushRef="#br0" timeOffset="-39088.04">29616 16915 396 0,'0'-2'2'0,"0"2"-2"15,0 0-2-15,0 5-1 16,0 8 3-16,0 3 11 15,0 5 7-15,0 4 2 16,4 4 1-16,1-1-1 0,2 1 0 16,1 0-3-16,6-5-2 15,1-4-7-15,4-5 0 16,2-7 2-16,7-8 7 16,-1-3-3-16,8-15-5 15,5-14-7-15,4-10 2 0,8-11-3 16,2-2 4-16,4-8-4 15,-3 5 0-15,-1 4 5 16,-7 6-4-16,-9 12-3 16,-6 6-18-16,-10 6-27 15,-10 3-31-15,-12-4-73 16</inkml:trace>
  <inkml:trace contextRef="#ctx0" brushRef="#br0" timeOffset="-38306.85">23493 16888 257 0,'1'2'-4'15,"-1"1"0"-15,4 2 5 16,1-1 2-16,-1 2 17 15,1 1 2-15,3 0-5 0,-1 0-8 16,3 2-3-16,2 1-3 16,1 7-1-16,2 1 8 15,1 8 4-15,1 5 2 16,0 4 4-16,0 5-6 16,-2-1 1-16,4-3-3 0,0-4 0 15,4-13-1-15,8-12-2 16,8-7 8-16,6-31 17 15,13-21-5-15,8-23-16 16,9-13-7-16,5-10-5 16,4-7-3-16,-2 10-16 15,-4 8 5-15,-12 15 0 0,-6 14-15 16,-13 15-25-16,-13 11 1 16,-15 10-61-16,-14 10-120 15</inkml:trace>
  <inkml:trace contextRef="#ctx0" brushRef="#br0" timeOffset="-37427.66">17963 17358 277 0,'2'6'77'0,"-2"-3"-74"16,3-3-9-16,4 0-6 15,3 0 12-15,-1 0 4 16,2 0 10-16,1-3-1 16,1 1-8-16,0 2 4 15,-1 0 6-15,1 7-4 0,-1 10 2 16,-1 5 1-16,0 6 1 16,3 2-2-16,4 2-4 15,0-2-2-15,4 0-1 16,5-12-4-16,5-13 4 15,5-5 0-15,7-23 3 16,4-26 16-16,8-19-2 0,5-19-15 16,7-17-6-16,8-8-2 15,2-4 3-15,0 5-8 16,-5 9-23-16,-12 15-66 16,-17 14-152-16</inkml:trace>
  <inkml:trace contextRef="#ctx0" brushRef="#br0" timeOffset="-36596.14">12634 18167 326 0,'0'4'2'0,"0"-1"0"16,0-1-6-16,3 1 1 15,3 1 0-15,1-3 4 16,0 5 8-16,2-1-5 15,2 3 2-15,-2 2 3 16,3 1 3-16,3 3-1 0,-1 2-2 16,1-1-2-16,-1-1 4 15,4-4-3-15,0-4-3 16,5-6-2-16,1-4 3 16,1-19 9-16,2-16 8 15,2-11-6-15,3-13-4 16,0-8-12-16,3-8 4 0,2-4-5 15,2-5 0-15,8-5-9 16,7-8-6-16,0-6-37 16,0-7-35-16</inkml:trace>
  <inkml:trace contextRef="#ctx0" brushRef="#br0" timeOffset="-810.61">29973 16415 236 0,'-4'2'17'0,"-1"-2"2"15,2 0 2-15,-1 0-9 0,4 0-5 16,-3 0 0-16,1-5 10 16,-2-2 1-16,2-1-3 15,-2 3-9-15,1-3-1 16,-2 5 2-16,1-3 0 15,-3 3 7-15,1 1 1 16,1-1 3-16,0 3 0 0,1-2-6 16,1 2-2-16,3 0-5 15,-2 0-4-15,2 0 0 16,0 0-2-16,0 0-1 16,0 0 2-16,0 4-1 15,5 1 1-15,-1-1 0 16,-1 2 0-16,2 0 1 0,0 1 0 15,2 1 0-15,-2-1-1 16,2 0 0-16,0-2 0 16,2 1-1-16,0-3 0 15,2-2 2-15,2 2-1 0,1-3-1 16,4 0 3-16,-2 0-2 16,6-10 3-16,-1-2-3 15,2-8 5-15,4-5-1 16,-2-5-2-16,6-8 2 15,-2-4-2-15,5-3 0 0,0-3 0 16,0 6 0-16,0 0-1 16,-1 2 0-16,-7 3-1 15,-1 7 1-15,-6 2-1 16,-2 3 2-16,-2 2 0 16,-5 3 1-16,2 6 2 0,-5 2-2 15,1 1 0-15,-1 0-2 16,1 2-1-16,1 2 0 15,-2 0 1-15,2 2-1 16,0-1 0-16,-2 2 1 16,0 3-2-16,-1-3 2 0,1 1-1 15,-1-1 0-15,-3 2 1 16,1 1-1-16,-3-3 0 16,1 2 1-16,0 1 0 15,-2 1 0-15,2-3 2 16,-2 2 3-16,0 1 0 15,1 0 1-15,-1-2-3 0,0 2 0 16,0 0 0-16,0 0-1 16,0 0 1-16,0 0-1 15,0-2-1-15,0 2 5 16,0 0-4-16,0 0 1 16,0 0 1-16,0 0-2 0,0 0-1 15,0 0 0-15,0-2-2 16,0 2 1-16,0 0 0 15,0 0-2-15,0 0 2 16,0 0-1-16,0 0 0 16,0 0-1-16,0 0 1 0,0 0-2 31,0 0 1-31,0 0-1 16,0 0 2-16,0 0 0 15,0 0-1-15,0 0 1 0,0 0 0 16,0 0-4-16,0 0-11 15,0 0-4-15,0 2-6 16,0 0 3-16,0-2 4 0,0 2 3 16,0-1-2-16,0 5-15 15,0 3-19-15,0 7-6 16,-1 9-29-16,-5 7 23 16,3 4 21-16,3 1-25 15</inkml:trace>
  <inkml:trace contextRef="#ctx0" brushRef="#br0" timeOffset="10575.98">27254 14280 311 0,'11'6'-100'0,"-1"-3"133"16,3 6-21-16,13 4-10 0,4 4-29 16,4 1-81-16</inkml:trace>
  <inkml:trace contextRef="#ctx0" brushRef="#br0" timeOffset="16315.81">29954 15869 219 0,'3'0'10'0,"-3"-3"15"15,4-2 0-15,-1 1 10 16,1 1-15-16,-1-1 2 16,-1 0-8-16,0 4 0 0,-2-2-5 15,1 2 0-15,-1 0-2 16,0 0-3-16,0 7 3 16,0 3 0-16,0 4 0 15,0 2 0-15,2 2 0 0,-2-1-2 16,2 5 0-16,2-2-1 15,1-2-4-15,2 1 2 16,2-5-2-16,1 1 1 16,2-3 0-16,5-3 0 15,-2-2 0-15,2-5 1 0,2-2 0 16,3 0 2-16,0-6-2 16,-1-4 1-16,4-7-3 15,0-3 6-15,2-4-3 16,-1-2 0-16,4-9-1 15,1 0 0-15,3-5 3 16,1 0-1-16,1-5-1 0,0 1-1 16,0 1-1-16,-1 0-1 15,-8 4 0-15,-3 6 0 16,-4 6-1-16,-6 8 2 16,-4 5 0-16,-5 3-1 15,-2 4 0-15,-1 3 5 0,0 3 0 16,-2 1-6-16,0 0 1 15,2 0 0-15,-2 0 0 16,0 0 0-16,0 0-1 16,1 0 0-16,-1 0-1 15,0 0-9-15,0 3-5 0,0 6-2 16,0 2-14-16,-1-4-62 16,-12-3-128-16</inkml:trace>
  <inkml:trace contextRef="#ctx0" brushRef="#br0" timeOffset="17003.25">30124 15523 299 0,'-7'6'2'15,"-2"-3"0"-15,1 2 0 16,3 5-1-16,0 0-1 16,0-1 1-16,1 4 1 0,2-1 0 15,2 1 4-15,0-1 3 16,0 3 3-16,0-3 3 15,0 2 7-15,2 1-9 16,2-1-5-16,1-1 0 16,0-1-3-16,5-4 0 0,0 2-3 15,4-7 2-15,-1-1 0 16,1-2 5-16,6 0 0 16,-1-2-5-16,3-11 2 15,2-2 5-15,3-7-1 16,5-6-1-16,6-8 0 0,1-5 2 15,3-4-1-15,-3 2 3 16,-5 4-4-16,-2 7-6 16,-12 7-2-16,-7 9-1 15,-5 9 2-15,-3 2 2 16,-4 5 16-16,-1 0-10 16,0 0-8-16,0 0-4 0,0 0-1 15,0 0-4-15,0 0-18 16,0 0 9-16,0 0 3 15,0 0-11-15,0 5-11 16,0 0-30-16,0 1-90 16</inkml:trace>
  <inkml:trace contextRef="#ctx0" brushRef="#br0" timeOffset="30408.14">28262 17330 175 0,'0'4'63'0,"0"-4"-52"0,0 0-11 16,0 2-21-16,0-2 3 15,0 1-2-15,0-1-4 16,0 0 4-16,0 0 11 16,2 0 0-16,3 0-17 15,2 0-41-15</inkml:trace>
  <inkml:trace contextRef="#ctx0" brushRef="#br0" timeOffset="38458.05">31359 14686 246 0,'-7'1'-20'0,"0"-1"29"16,4 0 7-16,3 0 0 16,0 2-18-16,1 3-29 15,5-5-22-15</inkml:trace>
  <inkml:trace contextRef="#ctx0" brushRef="#br0" timeOffset="50309.41">29542 16657 298 0,'0'0'2'0,"0"0"8"0,-4 0-3 16,4 0-5-16,0 0-11 16,0-3-6-16,0-9 7 15,4-6-25-15,-2-11-7 0,-2-15-6 16</inkml:trace>
  <inkml:trace contextRef="#ctx0" brushRef="#br0" timeOffset="55559.03">30740 16300 279 0,'-5'-5'-23'0,"1"-3"21"16,1 1-21-16,-1 0 13 16,2 3 15-16,-2 0 18 0,2 1 2 15,0 1-2-15,2 0-7 16,-1 2 9-16,1 0-12 15,0 0-1-15,0 0-5 16,0 0-1-16,0 0 10 0,0-2 7 16,0 2 2-16,0 0-7 15,-2-1-5-15,2 1-1 16,0 0-2-16,0 0-1 16,-2-3-1-16,2 2-2 15,0 1-1-15,0-1 4 0,0 1-6 16,0-5 2-16,0 5-3 15,0-3 1-15,0 1-4 16,0 0 2-16,0-2-1 16,0 4 1-16,0-1-1 15,0 1 1-15,0-2 3 0,0 2-2 16,0 0 0-16,0 0 1 16,0 0-1-16,0 0-1 15,0 0-1-15,0 0 0 16,0 0 0-16,0 0-1 15,0 0-1-15,0 0 1 0,0 0-1 16,0 0 1-16,0 0 1 16,0 2-1-16,0 2 1 15,0-3 0-15,0 3 0 16,0-4-1-16,0 2 4 16,0-1-3-16,0-1 5 0,0 3-1 15,0-3 0-15,0 2-1 16,0-2-2-16,0 0 3 15,0 0 1-15,0 0 2 16,0 0-1-16,0 0-1 16,0 0-2-16,0 0-1 15,0 0 0-15,0 1-2 0,-2-1 0 16,2 0 3-16,0 1-4 16,0-1 2-16,0 3-1 15,0-3 1-15,0 0-1 16,0 0 0-16,0 0 0 15,0 1 0-15,0 1 0 0,-1-2 0 16,-1 2-2-16,2 0 0 16,-2-1-1-16,-1 3-6 15,-1-4-22-15,1-9-44 16,1-23-100-16</inkml:trace>
  <inkml:trace contextRef="#ctx0" brushRef="#br0" timeOffset="74965.67">11724 14069 103 0,'-115'33'-15'0,"-4"1"5"0,-1 3-57 15</inkml:trace>
  <inkml:trace contextRef="#ctx0" brushRef="#br0" timeOffset="91647.99">9844 10167 66 0,'-22'-11'4'0,"2"2"12"16,2 0 5-16,-2 2-6 15,2 0-5-15,2 2-5 0,1-3-3 16,2 5-1-16,2 0 0 16,3-1-1-16,5 2 1 15,1 0-1-15,0 2 1 16,2 0 5-16,0 0-12 16,0 0 9-16,0 2 1 0,0 5-3 15,0 0 0 1,0 3 1-16,0 2 0 0,-1-1 0 15,1-1-2-15,0 3 0 16,5-3-6-16,8 3 3 16,4-2 8-16,5-3 3 15,3 2-5-15,2-2 2 0,1 3-3 16,-1-2 1-16,2-2-2 16,2 4-1-16,-3 0 2 15,3-3 0-15,0 2-1 16,-1-1 0-16,2-1 0 15,2-1 1-15,3 1 0 0,1-1-1 16,3-4 0-16,1 1 0 16,-2-3 0-16,1 2 2 15,3-3 1-15,-3 0 2 16,-3 0 1-16,-3 0 0 16,-2 0 1-16,-3 0 0 15,-1 0-1-15,0-3-1 0,-2 2 1 16,2-1-3-16,3-2-1 15,2 1 0-15,6-1-3 16,3-1 3-16,-1-1-3 16,4-1 1-16,-5 1 0 0,0-2 0 15,-3 1 0-15,0 2 1 16,-4-1-2-16,2 3 2 16,-2 0 1-16,-2 0-2 15,2 0 1-15,3 1-1 16,2 0-1-16,2-1 0 15,4-1 1-15,3 1 0 0,5-3-1 16,-1 1 0-16,-4-1 1 16,4-1-1-16,-6 1 1 15,2-2-1-15,-4 1 0 16,0 2 1-16,-2-1 0 16,-4 1 1-16,0 1 1 0,-4 1 1 15,0 1-1-15,-1 0-1 16,1 0-1-16,1 1-1 15,7-1 1-15,-1 0-1 16,5 2 1-16,3-1-1 16,-6-1 1-16,4 0-1 0,-8 2-1 15,1-2-2-15,-4 0 4 16,-2 2 14-16,-3-2-15 16,-2 2 2-16,1-2-1 15,-1 2-2-15,-3 0 2 16,3 0 1-16,3 0-1 15,2 0 0-15,1-1 1 0,5-1 1 16,2-1 3-16,2 1 1 16,2-4 0-16,-4 3 3 15,-1-1-4-15,-5 0 2 0,-6 1-1 16,-1-1-2-16,-5 3 0 16,-3-3 0-16,0 1 1 15,6-1 1-15,2 0-1 16,3 2 0-16,8 2-3 15,2 0-3-15,4 15 1 16,-1 10-2-16,-2 2-42 16,-4 0-128-16</inkml:trace>
  <inkml:trace contextRef="#ctx0" brushRef="#br0" timeOffset="92397.95">27867 17172 273 0,'3'0'124'0,"-3"0"-117"16,2 0-15-16,2-2-20 15,-1 2 7-15,2 0 7 16,-3 0 9-16,2 0 3 15,0 0 0-15,-1 2 2 0,1 3-3 16,-2-2-14-16,-2-1-71 16,0-2-128-16</inkml:trace>
  <inkml:trace contextRef="#ctx0" brushRef="#br0" timeOffset="92819.8">23790 17179 309 0,'0'0'35'0,"0"0"-34"15,0 0-22-15,0 0-15 16,0 1 8-16,-7 1-15 16,-10-2-52-16</inkml:trace>
  <inkml:trace contextRef="#ctx0" brushRef="#br0" timeOffset="93235.25">18019 17402 419 0,'0'0'37'0,"0"-10"-38"15,0 2-9-15,0 6-21 16,0 0-50-16,0-1-26 15,-10-8-52-15</inkml:trace>
  <inkml:trace contextRef="#ctx0" brushRef="#br0" timeOffset="93735.2">12549 18284 365 0,'-5'0'12'16,"0"0"-36"-16,1 0-50 0,2-3-98 15</inkml:trace>
  <inkml:trace contextRef="#ctx0" brushRef="#br0" timeOffset="99096.93">20284 10179 261 0,'-5'0'-39'0,"2"-3"46"0,1 1-2 16,1 1-2-16,1 1-2 16,0 0-1-16,0 0-2 15,0 0 1-15,0 0-2 16,1 0 0-16,7 0 2 15,3 3 1-15,3 0-1 0,4 1 0 16,5 1 6-16,5-1 0 16,6 0-4-16,1-1 4 15,10 3-6-15,2-3 3 16,7-3 0-16,1 2 0 0,8-2 0 16,4 0 0-16,4 0-2 15,4-5 3-15,10-3-3 16,0-1 0-16,6 0 3 15,1 3-3-15,0-4 1 16,-3 2-4-16,3-1 4 16,-4 1 0-16,1-2 0 0,-3 3-1 15,3-3 0-15,-3 2 2 16,-1-1-3-16,-3 0 7 16,-3 2-11-16,-1-2 4 15,2 1 17-15,-9 3-14 16,2 0-21-16,-2 0 36 15,-4 1-15-15,-5 2-1 0,0-1-1 16,-3 1-25-16,-2 0 51 16,-4-2-44-16,-2 3 21 15,0-3 8-15,-2 3-22 16,-1-5 9-16,-1 2 0 0,1 1 3 16,1-4-2-16,-8 3 1 15,2 0-1-15,0-1 1 16,-5 4 1-16,1-3 0 15,1 2-1-15,-3-2 0 16,1 1 0-16,-2-2-1 16,0-1 2-16,4 3-1 0,1-4 1 15,2 1-2-15,2-1 2 16,7 2-1-16,-2 1 0 16,2-1-1-16,1 3 1 15,-6 0-1-15,-1 2-16 0,-7 0 3 16,-3 0 7-1,-2 0 3-15,-2 0 3 0,0 0 1 16,5 4-1-16,-3-4 1 16,2 0 0-16,5 1 1 15,-4-1-1-15,5 0 1 16,-1 0-1-16,0 3 1 0,1-2-1 16,4 1 0-16,-4 0 0 15,1 1 1-15,-2 1-1 16,4-1-1-16,0-1 3 15,0 4-2-15,1-5 0 16,3 1 0-16,-2 2-1 0,1-3 2 16,-1 1-1-16,0 0-1 15,-1 2-2-15,1-2 5 16,4-1-1-16,-3 1-1 16,1 1 0-16,-1 3-1 15,0-2-2-15,-1 2 7 0,-4 0-3 16,-2-1 0-16,-2 2-2 15,2-1 1-15,-6-1 1 16,1 0-1-16,0 1 1 16,0-2-2-16,-1-1 1 15,-1 2 1-15,0 1-1 0,1-3 1 16,0 1-1-16,-1-1 0 16,-4 1 0-16,1-4 0 15,-3 2 0-15,-1-2 2 16,1 0-4-16,0 0 2 15,3 0 3-15,-1 0-2 16,3-4 6-16,2 0 2 0,5-1 0 16,2 0 12-16,-1-2-17 15,-2 2 4-15,-3-1-4 16,-6 1-1-16,-6 0-3 16,-4 1-1-16,1 4 0 15,2-2 0-15,6-2-48 0,3-4-37 16</inkml:trace>
  <inkml:trace contextRef="#ctx0" brushRef="#br0" timeOffset="100193.52">26946 9803 388 0,'-4'0'13'0,"-1"-2"6"16,5 0-10-16,0 0-1 15,0 2-7-15,0 0-1 16,0 0-1-16,0 4-4 16,0 7 5-16,5 7 0 0,-1 3 0 15,1 8 0-15,0 6 0 16,-3 5 0-16,-2 4-1 16,0 3 2-16,0 1 0 15,0-6-1-15,2-4 0 16,5-4 0-16,4-9-1 15,3-9-6-15,6-9-3 0,0-5 11 16,4-2 8-16,0-2 13 16,1-7-5-16,2-2 6 15,-1 1-6-15,1-5 2 16,5 0-6-16,7-5-4 16,10-3-5-16,6-7-3 0,11-7 0 15,10-5-2-15,11-7 2 16,4-4-14-16,6 0-6 15,2-4 6-15,-1 3 8 16,3-2 6-16,-4 5-2 16,-5 1 2-16,-8 5-2 0,-10 8 2 15,-11 6 0-15,-17 9 0 16,-10 4 0-16,-15 8 0 16,-6 3 7-16,-8 4 9 15,-3 1 0-15,-3 0 2 16,-1 2-1-16,0-1-6 0,0 1-6 15,2 0-3-15,-2 0-5 16,4 0 2-16,-3 0-2 16,1 0 2-16,4 0-1 15,-2 0 1-15,-1 0 0 16,-1 0 1-16,1 0-2 0,-1 0 1 16,-2 0 0-16,2 0 0 15,0 0 1-15,-2 0-1 16,0 0 1-16,0 0 0 15,0 0-1-15,0 0 1 0,0 0 1 16,0 0-3-16,0 0 0 16,0 0 0-16,0 0-7 15,0 0-6-15,0 0 4 16,0 0-3-16,0 0-7 0,-4 0-24 16,-8 0-41-16,-5-22-189 15</inkml:trace>
  <inkml:trace contextRef="#ctx0" brushRef="#br0" timeOffset="112009.64">15664 11114 117 0,'-35'0'-10'0,"2"-2"16"16,7-7-4-16,3-1 8 0,1-3 16 15,8-1 3-15,1-3-8 16,6 5-6-16,0 0-8 15,5 1 14-15,0-2-24 16,2 5 5-16,0-3 0 16,0 2 1-16,0 0-2 15,0 0 0-15,0 2-1 0,7-2-24 16,2-1 48-16,8 0-20 16,8-1-2-16,3 1 1 15,10-2 0-15,2 1-1 16,4 2-2-16,3 1 1 0,-4 2 1 15,1-2-2-15,-3 5 0 16,-4-1 0-16,0 3 0 16,2-1 0-16,4 0-2 15,4 0 2-15,2 2 3 16,4-1-4-16,3-2 2 0,0 1 0 16,-2-1-2-16,2 1 0 15,0 1 2-15,2-1-2 16,-4 0 1-16,1 2 1 15,1-2-5-15,5 2 5 16,0 0-1-16,2-1 0 16,3 1 0-16,3 0 0 0,-1-3-1 15,0 2 1-15,0 1-2 16,0-2-15-16,1 1 17 16,-1-1-1-16,2 0 1 15,-4 1-1-15,0 1 1 0,0 0 1 16,-3 0-1-16,1 0-1 15,-1 0 0-15,5 0 1 16,-3 0 0-16,3 3 1 16,1-1 13-16,0 1-14 15,-2 1 0-15,-3 1 0 16,-3 3 1-16,-1-3 0 0,-5 0 0 16,0 2-1-16,-4 1 0 15,3 0 1-15,0-1-1 16,-1 0 1-16,5 2 1 15,6 0-1-15,-1 0 1 16,1-2-2-16,2 0 1 16,-5 0-1-16,-1 0 1 0,-5-1-1 15,-1 1 0-15,-4-2 1 16,0 0-2-16,2 1 2 16,4-3-1-16,2 3 1 15,3-4-2-15,2 1 2 0,1-1-1 16,3 0 1-16,-6 1-1 15,-2-1 1-15,-3 0-1 16,-5 2 0-16,0-2 0 16,-2-1 1-16,-1 1 1 15,6-2 1-15,0 2 0 16,7-2 1-16,0 0-3 0,7 0 1 16,-2 0-2-16,4 0 0 15,-1 0 1-15,-1 0-2 16,-3 0 2-16,-6-2 0 15,2-3 1-15,-3 1-4 0,-3 0 3 16,4-1-1 0,2 0 3-16,2 1-3 0,1 0 0 15,4-3 2-15,-2 4-2 16,0-2-2-16,-3 1 2 16,0 1 0-16,-2 1 0 15,-7 2 0-15,0 0-4 0,-4 0 4 16,0 0 2-16,-2 0-3 15,1 0 1-15,5 5 1 16,0-3-1-16,0 1 0 16,1-1 2-16,1 0-2 15,2-2-2-15,-3 1 2 0,1-1 0 16,-2 0 2-16,-2 0-2 16,-2 0 0-16,-1 0 0 15,1 0 0-15,-2 0 0 16,5 0 2-16,-4 0-4 15,4 0 4-15,-3 0-2 0,-2 0 1 16,-1 0-1-16,-2 0 1 16,-5 0 0-16,-2 0-1 15,-3 0 2-15,3 0 0 16,-2 0 0-16,4 2 1 16,-1 1-1-16,-2-2-2 0,3 2 2 15,0 1-1-15,-3-2-2 16,1 2 2-16,-4-3 0 15,0 3-2-15,-2-2 2 16,-1-1-1-16,-2-1 0 16,1 0 1-16,1 0-1 15,1 0 1-15,-2 0 2 0,5 0 0 16,-2 0-2-16,1-3 1 16,-4 1-1-16,2-1 2 15,-3 1-1-15,2 0 4 16,-2 0-4-16,1 1-2 15,1 1 2-15,-7-3-1 0,-2 3-1 16,-2 0 1-16,-6 0 0 16,-5 0-2-16,-1-1 2 15,-3 1 1-15,-4-2 9 16,1 2-1-16,2 0-6 16,-1 0-2-16,-1 0-1 0,-2 0-1 15,3 0 0-15,2 0 0 16,-2 0-2-16,-1 3-1 15,-2 5 1-15,0 2-1 16,-3 5-30-16,-14-3-79 16</inkml:trace>
  <inkml:trace contextRef="#ctx0" brushRef="#br0" timeOffset="114858.11">21949 12152 196 0,'0'-11'-18'0,"0"-1"29"0,-4 1 5 16,0 1 6-16,2 0 5 16,0 0 9-16,2 4-22 15,0-4-8-15,4 4-3 16,7-2-3-16,1-9-93 15</inkml:trace>
  <inkml:trace contextRef="#ctx0" brushRef="#br0" timeOffset="125737.9">20744 11125 104 0,'-17'-4'18'16,"-1"-1"-18"-16,0 3-3 15,0 2 6-15,4 0-2 16,3 0 0-16,2 0-1 15,4 0-19-15,3 0-19 0</inkml:trace>
  <inkml:trace contextRef="#ctx0" brushRef="#br0" timeOffset="127128.43">28505 11241 312 0,'-17'-10'6'0,"3"2"-3"15,3 3-1-15,4 1-1 0,2 0 0 16,3 1-1-16,2-3-2 16,0 3-2-16,0-2 3 15,0 1 2-15,0 2 5 16,0 0-5-16,0 0 4 15,0 2-1-15,0 0 6 16,0 0 3-16,0 0-8 0,2 0 0 16,-1 0-3-16,3 6-1 15,3 1 1-15,4 2-1 16,3 2 0-16,3-2 0 16,4 1 3-16,0 1-2 0,5-2 3 15,1-2 0-15,0 0-1 16,2 2-3-16,5-4 1 15,-4-1 0-15,4 1-1 16,0-1 0-16,4-2 2 16,-1-1-2-16,1 3 2 0,0-2 1 15,1 0 0-15,-1-2-1 16,-2 0 0-16,-2 0 2 16,1 0 3-16,-3-6-3 15,2-1 3-15,0-2-1 16,3-1-1-16,3-5-4 15,5-2 0-15,5-3-1 0,4-4-1 16,5-4 0-16,4-4 0 16,0-4 0-16,3-3 1 15,-5-4-2-15,-3 2 2 16,-6 0-1-16,-6 7 2 16,-4 0-2-16,-3 4 2 0,-1 0-2 15,-2 1 3-15,2 1 2 16,5-4-2-16,1-1 1 15,0 1-4-15,2 3 1 16,-2-2-1-16,-3 4 0 16,-7 6-1-16,-7 1 2 0,-7 4-1 15,-6 5 1-15,-7 5 0 16,-1 0 9-16,-4 2 3 16,0 1-4-16,-2 3 0 15,0-3-5-15,0 3-2 0,1 0-3 16,-1 0-3-16,2 0-3 15,0 8-27-15,-2 4-15 16,0 3-28-16,-9-2-141 16</inkml:trace>
  <inkml:trace contextRef="#ctx0" brushRef="#br0" timeOffset="127894">29158 11559 326 0,'-3'-13'-33'0,"-1"4"37"16,1-2-2-16,3 4 5 15,-1 2-1-15,1 3 2 16,0 0-3-16,0 2-2 0,0 0-4 16,4 0 1-16,1 4-1 15,1 4 0-15,1 5 3 16,-2-1 1-16,4 5 0 16,2-3 2-16,-1 2 2 0,7-4 2 15,0 1-3-15,7-6-1 16,5-4-1-16,5-3 1 15,5-1 3-15,10-17-3 16,7-3 4-16,6-8-7 16,6-5 2-16,7-3-2 15,0-5-2-15,0 2 0 16,6-3 1-16,-6 0-1 0,4 2 1 16,4-4 0-16,-4 3-3 15,-2 0 5-15,-2 2-4 16,-4-2 2-16,-6 1-1 15,-6 4 1-15,-4 1 0 16,-3 2 3-16,-5 7 1 0,-9 4 1 16,-4 6 7-16,-11 4-9 15,-5 6 1-15,-9 3-4 16,-5 3 3-16,-1-2 8 16,-3 3 8-16,0 0-5 0,0 0-5 15,0 0-6-15,0 0-2 16,0 0-2-16,0 0-1 15,0 0-3-15,0 8-21 16,0 4 2-16,-5 6-13 16,-4-6-17-16,-9-8-130 15</inkml:trace>
  <inkml:trace contextRef="#ctx0" brushRef="#br0" timeOffset="135013.6">5904 12480 141 0,'9'0'-34'0,"1"-3"43"0,7-5-6 16,-3-2-3-16,8-2 3 16,-1 0-1-16,5 0 2 15,-4-2-3-15,-2 3 3 16,0-3 0-16,0 2-2 15,3-1 0-15,-3-3 1 16,3 2 2-16,4-3 1 0,3-1-3 16,6 3 1-16,4-5 1 15,8 1-2-15,5-3 2 16,1 4-1-16,3 0-2 16,-2 2-1-16,1 4 1 0,-2 2-2 15,-1 6 1-15,2-1-1 16,-3 0 0-16,4 2 2 15,1 1-1-15,1-1 6 16,7-3 9-16,-3 1-12 0,6-1-2 16,-3 1 1-1,3-1-1-15,-2 3-1 0,-2 2 0 16,-1 1 1-16,-2 0-1 16,-5 4-1-16,0 6 0 15,-2 4 0-15,-3 1 2 16,-5 0-2-16,0 3 0 15,-5 0 0-15,-4 2 0 0,-1-1 2 16,-7 1-4-16,-2-1 2 16,0-1 2-16,0-4-2 15,0-1 4-15,3-2 3 16,-1-2-1-16,0-4 0 0,-3 2-2 16,-2-2-1-16,-4-2 0 15,-6 0 1-15,-3-1-1 16,-4 1-1-16,-5 1 0 15,-2 5-1-15,0 7 1 16,-5 5-1-16,-12-1-86 16</inkml:trace>
  <inkml:trace contextRef="#ctx0" brushRef="#br0" timeOffset="135983.26">13497 12462 101 0,'-8'-21'107'15,"-3"-4"-95"-15,0 2 5 0,2 5 18 16,2 4-6-16,4 5-5 16,-1 1-4-16,4 5-16 15,0 1-4-15,0 2-8 16,9 0 7-16,1 0 2 15,5 2-1-15,1 9-5 0,2 1 3 16,1 3 2 0,3 6 0-16,4 2 0 0,-1 1 0 15,4 0 1-15,5 1-1 16,3-5 0-16,8-2-1 16,5-11 2-16,10-7 5 15,8-4-7-15,8-19 5 0,6-14 2 16,7-6 0-16,1-9-3 15,4-3 1-15,-5 1-4 16,-2 1 0-16,-10 5 0 16,-8 5 0-16,-8 5 6 15,-8 7-1-15,-4 4 2 0,-10 5 1 16,-3 4-3-16,-4 3 0 16,-3 3-1-16,0 2-2 15,-1 1-1-15,5 2 0 16,7 0 0-16,-1-4-6 15,0-12-75-15</inkml:trace>
  <inkml:trace contextRef="#ctx0" brushRef="#br0" timeOffset="141476.83">5500 16069 449 0,'-30'-26'7'0,"1"-1"-5"16,0 5 2-16,7 3 1 15,4 6-4-15,-1 2-1 16,4 6-1-16,1 2-1 16,2 3 5-16,2 0-5 0,3 12 0 15,5 8 0-15,2 5-2 16,4 9 4-16,14 15 0 16,5 8 0-16,4 11 0 15,5 7 0-15,4 5 2 0,-1 2 5 16,4 0 4-16,-5-5 2 15,2 0 2-15,-4-11 5 16,-3-6-7-16,-4-10-3 16,-3-12-6-16,-8-10-1 15,-5-10 0-15,-3-9-1 16,-6-9 2-16,-13-12 33 0,-13-20-1 16,-11-18-37-16,-8-21-1 15,-9-15 2-15,-2-12-22 16,1-2-13-16,0 0 7 15,11 5 20-15,3 15 5 16,7 10 7-16,7 7-7 16,3 11 31-16,8 7-15 0,5 3 1 15,4 0-2-15,7 3-5 16,0 3-5-16,16 4-2 16,9 2-1-16,9 10-1 15,10 9 1-15,6 11-1 0,7 17-1 16,6 20 0-16,2 19 3 15,-3 12 2-15,0 8-1 16,-7 6-1-16,-6-2 1 16,-6-6 1-16,-5-8-1 15,-2-11 1-15,-2-9 6 16,2-2 0-16,2-5 0 0,-1 2-5 16,5-1-2-16,-1 1 1 15,-4-2-18-15,-8 1-28 16,-12-14-51-16,-17-15-123 15</inkml:trace>
  <inkml:trace contextRef="#ctx0" brushRef="#br0" timeOffset="141742.44">5395 16725 479 0,'12'0'-12'0,"7"0"7"15,3-14 6-15,3-9-6 0,6-14 6 16,3-10-1-16,0-8 6 16,5-11-7-16,3-5 5 15,0-3-4-15,-2-2-17 16,-3-2-48-16,-2 0-53 15,-9 2-32-15</inkml:trace>
  <inkml:trace contextRef="#ctx0" brushRef="#br0" timeOffset="142195.54">5832 15584 431 0,'-21'-2'12'16,"-3"2"17"-16,2 18 10 0,10 4-14 15,7 10-16-15,5 7-7 16,7 9-3-16,18 11 1 15,11 7-1-15,8 5 1 16,12 3-1-16,4-2 2 16,-1-5-2-16,2-11 0 0,-2-11 1 15,-5-15-2-15,-7-16-4 16,-8-14 2-16,-1-15 11 16,-4-25 8-16,-8-16 13 15,-6-15-2-15,-6-12-11 16,-7-17 0-16,-9-11 1 15,-2-14-5-15,-12-3-7 0,-5 1-3 16,-1 8 0-16,-5 15-1 16,5 21 0-16,1 24 0 15,3 19 2-15,1 17 0 16,3 13 2-16,6 7-2 0,1 3 2 16,7 13-9-16,0 20-7 15,14 12-5-15,7 15 13 16,10 14 5-16,6 9-1 15,8 6 0-15,4-3 1 16,-3-8 2-16,1-5 6 16,-4-11-1-16,-3-10-6 0,-8-12 0 15,-6-10-1-15,-4-12-11 16,-5-9-31-16,-12-9-34 16,-5-7-64-16</inkml:trace>
  <inkml:trace contextRef="#ctx0" brushRef="#br0" timeOffset="142523.64">6369 15723 545 0,'9'0'27'0,"1"-12"-36"16,8-15 8-16,8-14 6 15,4-11-4-15,1-14-1 16,3-9 0-16,0-3-17 15,-7-6-38-15,0 4-16 16,-8 6-15-16,-6 16 5 0,-6 16 45 16,-2 12 52-16,-3 18 88 15,0 8 10-15,4 6-61 16,5 17-32-16,4 11 13 16,12 10-4-16,6 12-11 15,5 6-7-15,5 7-7 16,-1 1-2-16,0 0-2 15,-6-3 1-15,0-5-1 0,-11-8-6 16,-9-8-40-16,-13-14-56 16,-4-18-115-16</inkml:trace>
  <inkml:trace contextRef="#ctx0" brushRef="#br0" timeOffset="142679.86">6530 14998 567 0,'-20'-33'6'0,"5"10"20"16,1 3-3-16,9 2-9 0,3 4-9 16,2 0-1-16,0-2-4 15,7-2-41-15,3-5-63 16,2-1-128-16</inkml:trace>
  <inkml:trace contextRef="#ctx0" brushRef="#br0" timeOffset="143007.97">6642 14870 660 0,'21'13'4'0,"6"-1"-5"0,18 6 6 16,9 3-1-16,8 4-2 16,9 2-3-16,1 2-18 15,-4 0-11-15,-2-1 0 16,-9 2-16-16,-8-5 18 15,-15-3 9-15,-8-6 10 16,-12-5 10-16,-11-10-3 0,-3-1 39 16,-2-16 38-16,-13-11-39 15,-7-9-7-15,-5-11-6 16,-5-10-3-16,-4-6-9 16,-2-3-7-16,6 3 1 15,0 3-1-15,5 8-3 0,5 7 1 16,6 7-2-16,5 4-4 15,6 0-32-15,1 2-51 16,2-2-104-16</inkml:trace>
  <inkml:trace contextRef="#ctx0" brushRef="#br0" timeOffset="143351.68">7172 14610 703 0,'3'5'24'16,"2"-4"-31"-16,2 2-27 16,8-2 29-16,3-1-2 15,0 0-11-15,0-1-1 16,0-14-9-16,-3-14 1 16,-9-9 2-16,-6-8-14 0,0-6-11 15,-14 2-12-15,-12 4 15 16,-2 6 49-16,-6 15 14 15,-1 11 53-15,5 13 4 16,2 1-8-16,6 19-28 16,6 12-20-16,9 7-9 0,7 7-4 15,8 7 1-15,19 3-3 16,15 0 1-16,8-5-3 16,8-7 0-16,4-12-4 15,5-16-38-15,-10-15-54 16,-4-14-127-16</inkml:trace>
  <inkml:trace contextRef="#ctx0" brushRef="#br0" timeOffset="144195.37">8191 14455 634 0,'0'-5'14'15,"0"-20"-13"-15,-7-11-1 16,-4-10 4-16,-5-15-2 16,-5-10-1-16,-5-11 0 15,-8-6-19-15,-7-3-4 16,-6 4-9-16,-4 8-13 0,-7 15-5 15,-1 21 27-15,-2 20-8 16,1 17 25-16,10 6 16 16,5 18 24-16,15 9 12 15,10 7-6-15,14 4-26 16,6 4-14-16,15 6-1 16,10 0-1-16,5-3 1 0,2-11-11 15,5-16-21-15,-5-13-1 16,-1-10 14-16,-4-24 26 15,-4-12-1-15,-3-7-3 16,-6-2 0-16,1 2 0 16,-7 2 7-16,1 8 11 0,-1 6-1 15,-3 11-2-15,0 4-5 16,6 9-9-16,2 6-3 16,3 2-2-16,7 9-3 15,6 9 4-15,7 8 1 0,6 4 1 16,2 5 1-16,1 0-2 15,0-5 0-15,-1-3 0 16,0-9-1-16,-6-7 0 16,-6-7-1-16,-3-4 0 15,-8-11 3-15,-3-11 0 16,-7-8 1-16,-4-9 12 0,-5-11 0 16,-2-11-3-16,0-5-2 15,-7-6-7-15,-6 0-2 16,-5 1 1-16,2 10-1 15,-4 4-1-15,1 14 3 16,-1 11-2-16,2 11-1 0,2 8 1 16,3 6 8-16,5 7 1 15,5 0-8-15,3 18-11 16,0 12 4-16,8 13 1 16,6 14 2-16,6 10 2 15,4 7 1-15,5 4 0 16,6-3-1-16,1-2 1 0,0-5-1 15,6-4 4-15,0-8-1 16,3-6 1-16,-3-6-1 16,2-3-2-16,-3-3 1 15,-5-1-2-15,-4-1-3 16,-5 1-33-16,-10-1-56 0,-10-6-23 16,-7-10-184-16</inkml:trace>
  <inkml:trace contextRef="#ctx0" brushRef="#br0" timeOffset="144648.47">8519 13666 506 0,'-8'-5'10'0,"1"-9"4"0,5-8-13 16,2-2 0-16,0-5-30 15,0 0 14-15,2-2-3 16,5 5-10-16,1 1 22 16,4 2 7-16,0 3 0 15,3 2 5-15,-3 1 5 16,5 5-2-16,-5 6-2 0,3 3-5 16,-5 3-3-16,1 10 13 15,2 10 7-15,-3 7 1 16,3 1-3-16,-4 8-4 15,0-3-5-15,-2 1-6 16,-1-10-1-16,-3-5 0 0,-1-4 0 16,-2-8 2-16,0-2 3 15,0 0 2-15,0 3-3 16,0-1 1-16,0 3-2 16,-3 3-1-16,-4 1 0 0,2 0-1 15,0 3 0-15,-4-5 0 16,-2 2-1-16,-3-1 0 15,-1-5 1-15,-4 0-1 16,-5-3-1-16,-3 0-14 16,-3-3-51-16,1-2-79 15</inkml:trace>
  <inkml:trace contextRef="#ctx0" brushRef="#br0" timeOffset="145340.52">8840 13784 566 0,'0'0'12'0,"0"-14"-18"16,0-9 9-16,0-11-2 15,-2-11 2-15,-3-10-1 16,-2-8 0-16,-3-11-2 15,-2 0 1-15,-8 5-1 0,-4 4-1 16,-6 7-2-16,2 12 2 16,-3 12-1-16,3 9 2 15,2 10 1-15,6 10 11 0,3 5 2 16,5 7-6-16,7 13-7 16,5 14-3-16,0 10 2 15,12 10-1-15,12 11 2 0,5 2-1 16,5-2 0-16,6-6 0 15,-3-16-1-15,1-10 0 16,-4-19-1-16,-5-14-11 16,-2-11 2-16,-5-18 5 15,-3-17 1-15,-4-8-3 16,-9-10-16-16,-4 0 16 0,-2 4 9 16,0 6 0-16,-5 10 4 15,0 13 19-15,1 12 5 16,2 8 4-16,2 9 2 15,0 2-19-15,6 14-22 16,11 8 6-16,5 6 4 0,7 10 1 16,7-1-1-16,1 2-2 15,3-4 0-15,-6-7-5 16,-1-8-25-16,-5-10-30 16,-12-10-9-16,-11-4-42 15,-5-20-28-15</inkml:trace>
  <inkml:trace contextRef="#ctx0" brushRef="#br0" timeOffset="145481.14">8834 13027 565 0,'-10'-2'30'0,"2"2"4"16,8 0-24-16,0 2-13 16,5 8 2-16,7 3 2 15,5-5-32-15,0-2-90 16,3-6-324-16</inkml:trace>
  <inkml:trace contextRef="#ctx0" brushRef="#br0" timeOffset="145918.61">9233 12782 450 0,'-25'0'189'16,"1"0"-182"-16,-1 12 0 16,8 13-8-16,2 14-1 0,2 11 0 15,6 13 2-15,6 6 0 16,1 6 0-16,3-1 0 16,11-12-3-16,3-9-8 15,0-15-1-15,3-18-10 16,-1-17-8-16,-4-16 7 15,-3-20 29-15,2-15 2 16,-6-11-5-16,-3-6-2 0,-3-2 0 16,-2 2 1-16,0 8 3 15,0 14 16-15,0 10 0 16,-3 11 15-16,1 10 4 16,2 12-11-16,0 3-23 0,5 19-15 15,8 6 8-15,5 11 4 16,5 6 4-16,8 2-7 15,6-7 1-15,5-5-4 16,4-16-10-16,5-13-9 16,5-6 5-16,5-20-1 0,0-15-37 15,0-12-121-15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21T08:29:29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5979 6195 324 0,'5'-17'8'0,"3"2"0"16,6 2-2-16,3 4-4 16,2 4 0-16,1 5-2 15,-3 0-1-15,2 0-1 16,1 7 1-16,-3 0 0 0,5 0 2 16,0-1-1-16,7 1-1 15,3-2-5-15,2-2 5 16,9 3 4-16,6-1-9 15,0 2 9-15,4 2-2 16,1 1 3-16,2 0-3 0,-2-1 0 16,4 0-2-16,5 1 3 15,1-1-2-15,9-1 0 16,4 0 1-16,2-1-2 16,3-1 2-16,3 1 0 15,1 1-1-15,2-2 0 16,4 2 0-16,-2 0-1 0,-1 3 1 15,3-2 0-15,-2 2-1 16,-3-4 2-16,-1 2-1 16,4-2-1-16,-2-1 1 15,4-2 1-15,-2 0-2 0,3 2 2 16,4-2-2-16,-5 0 2 16,3 2 0-16,0-4-2 15,2 5 1-15,-2-5 1 16,3-1-1-16,-2-1-1 15,-2 0 2-15,-3 0-1 0,-1 0 1 16,0-1-5-16,-1-5 5 16,3 1-1-16,4-2 0 15,0 0 0-15,0 1 1 16,0-1 0-16,-2 3-1 16,-1 1 0-16,0-1 0 15,-3 3-4-15,-2-1 6 0,-6 2-2 16,-4 0 3-16,-7 0 1 15,-8 0-2-15,-9 0 3 16,-1 0 0-16,-5 0 4 16,-3 0-1-16,0 0 1 15,0 0-4-15,3 0-3 0,-1 0-1 16,-2 0 1-16,-5 0-1 16,-10 0 0-16,-7 0-1 15,-6 0 1-15,-7 0-1 16,-7 0 1-16,1 0 3 15,-4 0 16-15,0-2-4 0,0 2-8 16,3 0-4-16,0-2-1 16,2 2-1-16,2 0-5 15,-5 0 0-15,-2-5-76 16</inkml:trace>
  <inkml:trace contextRef="#ctx0" brushRef="#br0" timeOffset="10760.99">19414 12459 487 0,'0'0'16'15,"-3"-2"-11"-15,1-1-2 16,0 3 6-16,2 1-6 16,0 15-7-16,0 13 4 0,0 14 3 15,-3 19 9-15,-4 22 6 16,-5 20-4-16,0 18-4 15,-2 10-8-15,3 4 0 16,2-1-9-16,4-7-29 16,3-16-19-16,0-23-68 15,2-21-137-15</inkml:trace>
  <inkml:trace contextRef="#ctx0" brushRef="#br0" timeOffset="11214.11">19219 12561 227 0,'-6'-7'22'0,"1"1"28"0,4 2-40 15,1 1-7-15,0 1-10 16,0-2 3-16,8-1 6 16,3-2-4-16,4-4 3 15,2-1 23-15,5-6-10 16,5 2 9-16,3-2-8 0,6 7-2 15,5 3-3-15,4 8 5 16,3 3 11-16,3 17 1 16,-6 10-3-16,-4 11-13 15,-12 9-6-15,-13 7-4 16,-14 6 0-16,-8 2 2 16,-22-2-1-16,-13-4 3 0,-8-9 10 15,-9-5 6-15,3-12-9 16,3-8-8-16,9-8-4 15,14-17-73-15,11-6-285 16</inkml:trace>
  <inkml:trace contextRef="#ctx0" brushRef="#br0" timeOffset="11807.8">19896 13390 491 0,'-6'-4'13'0,"3"-10"-18"15,0-6-1-15,-2-6 9 16,3-8 5-16,1-7 1 16,-1-9 0-16,2-9 9 15,0-3-3-15,0 1-7 0,0 6-4 16,0 10-3-16,0 15 4 15,0 10 10-15,-2 13 16 16,-8 7-1-16,-1 15-21 16,-2 9-5-16,1 8-2 15,2 12 2-15,3 1-2 0,7 2 0 16,0-2-3-16,12-8 0 16,5-6 0-16,7-12-3 15,4-8-3-15,5-9 2 16,1-2 4-16,0-11 5 15,0-7-3-15,-4 4 0 16,-6 0-4-16,-10 7 3 0,-3 4-2 16,-7 3 0-16,-4 10-3 15,0 9 5-15,-7 2 4 16,-1 6-1-16,3 0-2 16,5 0-4-16,0-2-67 15,5-9-23-15,10-6-19 0,7-10-94 16</inkml:trace>
  <inkml:trace contextRef="#ctx0" brushRef="#br0" timeOffset="12104.63">20310 13112 330 0,'15'-41'29'0,"-5"5"9"15,-4 8 1-15,0 8-5 16,-6 10-8-16,0 6 1 16,0 4-1-16,0 12-16 15,-12 13-7-15,4 11 0 16,-5 5 0-16,4 9-3 15,-2-2 0-15,8-3 2 16,3-6-2-16,0-7 0 0,12-14-1 16,5-9-3-16,4-9 1 15,4-7 4-15,-2-17 5 16,3-13-2-16,-3-8 3 16,-4-2 0-16,-4-2 2 15,-6 7-1-15,-9 5 8 0,0 9 2 16,-12 12 2-16,-8 9-7 15,-6 7-13-15,3 7-7 16,2 11-34-16,3 5-32 16,4 2-86-16</inkml:trace>
  <inkml:trace contextRef="#ctx0" brushRef="#br0" timeOffset="13042.11">20751 13014 531 0,'0'-11'30'15,"0"2"-43"-15,0 0 13 16,0 4 1-16,0 2 2 16,-4 3-3-16,-2 0 9 0,-1 10-9 15,-3 11 2-15,1 10 5 16,-3 7 2-16,6 6-4 15,2 0-3-15,4 3 1 16,0-5-3-16,10-6-1 0,7-8 0 16,4-12 0-16,3-8-4 15,3-8-1-15,1-16 5 16,5-14 7-16,-1-12-2 16,2-4-2-16,-2-4 0 15,-3 0 0-15,-5 9-2 16,-8 7 2-16,-4 9 0 15,-5 9-2-15,-5 7 8 0,-2 4 6 16,0 4 0-16,0-1-5 16,0 2-10-16,-2 0-2 15,-1 0 4-15,-2 0-5 16,-2 0 4-16,-1 3 0 0,-1 6-1 16,-5 2 0-16,-2 8 0 15,-2 3 2-15,-2 4 2 16,3 1 1-16,4 3-1 15,6 1 0-15,7-5-3 16,0-1-2-16,8-5 1 0,11-7-16 16,2-8-8-16,4-5-4 15,4-5 5-15,1-11 20 16,1-4 8-16,-4 2-2 16,-5 3 0-16,-7 2 8 15,-4 9 1-15,-5 4 2 0,-6 4-6 16,0 13 7-16,-10 8 2 15,0 6-8-15,-4 3-3 16,1 1-3-16,1-2-1 16,2-4 0-16,5-5-2 15,5-7-3-15,0-11-16 16,8-6-9-16,11-9 12 16,6-16 3-16,2-13-28 0,2-7 14 15,5-11 17-15,-5-5 9 16,-4 3 4-16,-6 4 10 15,-6 9 8-15,-7 10 14 0,-6 12 2 16,0 6 6-16,-4 10 1 16,-7 7-24-16,-2 0-11 15,3 15-10-15,0 4 2 16,5 6 0-16,3 4-6 16,2 0-27-16,9-1-9 15,11-3 1-15,6-2 14 0,4-3 19 16,-1-2 1-16,-2 0 5 15,-6 1 1-15,-5 2-2 16,-7 3 3-16,-9 1 17 16,-5 4 15-16,-13-3-2 15,-7 0-8-15,-5-1-11 16,-7-1-7-16,-1-6-3 0,4-13-36 16,7-5-174-16</inkml:trace>
  <inkml:trace contextRef="#ctx0" brushRef="#br0" timeOffset="13763.69">22627 12561 575 0,'-9'-13'3'16,"2"4"2"-16,3 2 7 15,2 4 9-15,2 3-10 16,-1 0 1-16,1 6-5 16,-4 14-9-16,2 14 5 15,-5 12 6-15,-2 17 3 0,0 14-3 16,-6 6-3-16,3 10-5 15,-2 3 1-15,4-3 0 16,2-9-2-16,-1-11 1 16,7-18-2-16,1-15-5 15,-3-17 0-15,1-19 5 0,2-8 6 16,-5-31-6-16,5-16-7 16,-1-22-1-16,2-15-1 15,0-16-4-15,3-7-1 16,7 9-10-16,1 8 23 0,-1 12 2 15,1 16 0-15,2 18-1 16,-5 10 8-16,5 13 0 16,1 9 4-16,1 7-3 0,1 5-6 15,4 4-1-15,4 8 0 16,-2 15 3-16,5 7 5 16,0 15-3-16,-3 10-1 15,-7 11-1-15,-4 5 0 16,-6 5-2-16,-7-5 1 15,0-8-1-15,0-10-1 0,0-14-5 16,0-14-14-16,0-12-13 16,0-13-31-16,-3-4-92 15,-9-17-112-15</inkml:trace>
  <inkml:trace contextRef="#ctx0" brushRef="#br0" timeOffset="13919.95">22553 13015 477 0,'-14'4'45'15,"7"-2"-15"-15,7-2-3 16,5 0-33-16,13-2 19 16,9-7 7-16,9-7-3 0,11-5-7 15,7-6-6-15,2 0-3 16,-1-3-7-16,-8-1-104 16,-13 5-240-16</inkml:trace>
  <inkml:trace contextRef="#ctx0" brushRef="#br0" timeOffset="14638.68">19755 14883 445 0,'-2'-13'1'0,"-3"-1"0"16,2 5 14-16,3 2 8 16,0 6-7-16,0 1-6 15,0 0 1-15,1 13-10 16,8 11 7-16,1 16 1 0,0 18 4 16,3 16 1-16,-4 16-7 15,0 17 1-15,-2 7-2 16,-1 0-5-16,1-1 2 15,0-5-1-15,0-4-2 16,0-6 0-16,4-11-2 0,1-8-8 16,0-18-23-16,-2-26-34 15,-5-28-56-15,-5-20-101 16</inkml:trace>
  <inkml:trace contextRef="#ctx0" brushRef="#br0" timeOffset="14998.03">19578 14924 491 0,'-15'-12'-2'0,"7"-3"-17"16,1-3 8-16,5 3 14 15,2-4-2-15,0 1-7 16,9-1 17-16,3 0-8 15,4-1 5-15,6 2-2 16,7 3-3-16,3 3-1 0,9 4 3 16,5 8 4-16,3 3 0 15,2 17-3-15,-8 7-6 16,-4 11 2-16,-12 6-2 16,-10 5 2-16,-14 8 12 15,-3 2 1-15,-13 4 3 0,-10 0-1 16,-4 0 1-16,0-4-11 15,2-5-2-15,3-8-4 16,6-7-2-16,8-5-58 16,1-7-76-16</inkml:trace>
  <inkml:trace contextRef="#ctx0" brushRef="#br0" timeOffset="15482.39">20225 16100 528 0,'0'12'2'0,"0"-14"-11"0,-2-17 1 15,0-12 9-15,0-13 13 16,0-10-12-16,-2-14 1 15,2-10-2-15,1-13-1 16,1-2 1-16,0 2-2 16,0 11-2-16,0 16-2 15,0 16 2-15,-7 17 3 0,0 19 5 16,-5 10 13-16,2 2-5 16,0 16-1-16,0 9-2 15,3 11-6-15,3 6-2 16,4 8-1-16,0 2-1 15,13-5 0-15,5-7-1 0,6-9 0 16,3-10-1-16,7-10 1 16,-2-9-2-16,5-2 8 15,-3 0-4-15,-1-5-9 16,-5-3-11-16,-2 8-1 0,-11 0 4 16,-1 2 12-16,-7 11-2 15,-2-1 6-15,-5 6 4 16,1-4-2-16,-1 0-1 15,2-5-1-15,1-6-62 16,0-3-201-16</inkml:trace>
  <inkml:trace contextRef="#ctx0" brushRef="#br0" timeOffset="15908.42">20709 15413 442 0,'0'-4'18'16,"-7"4"10"-16,-2 6 3 0,-1 10-11 15,0 8-11-15,-2 14 7 16,5 3 4-16,1 6-1 16,6 1-8-16,0 2-5 15,8-4-4-15,5-3-1 16,4-4 0-16,0-9-3 0,4-12-10 16,-4-11 1-16,3-7-1 15,-3-16 15-15,0-14 3 16,0-13-4-16,-3-8 4 15,-7-9 4-15,-1-2-6 16,-6 1-1-16,-2 8-1 16,-11 10 2-16,-1 15 5 0,-6 12 2 15,-2 12-6-15,-1 4-4 16,0 16-10-16,3 9-36 16,2 2-45-16,7-2-157 15</inkml:trace>
  <inkml:trace contextRef="#ctx0" brushRef="#br0" timeOffset="16877.11">21134 15295 557 0,'-6'-11'75'0,"-5"-2"-98"16,-4 7 22-16,7 2 3 15,-3 4-2-15,-2 0 5 16,3 10-2-16,-2 12 1 16,5 8-4-16,2 8 1 0,5 5 1 15,0 2 0-15,9-1-2 16,6-3 0-16,2-7-11 16,1-7-17-16,6-11 2 15,-3-11-3-15,4-5 1 0,2-12 23 16,-5-11 8-16,0-11 1 15,-5-8-1-15,-2-4 12 16,-8-2-5-16,-5 0-2 16,-2 6-2-16,0 9 7 15,-4 10 15-15,-5 7 11 16,2 10-10-16,0 6-9 0,3 2-13 16,2 14-9-16,2 9-6 15,0 4 12-15,0 6-2 16,9 1-8-16,4-2-9 15,1-5-4-15,8-12-7 16,-1-6 14-16,4-11 6 16,2-5 3-16,0-18 3 0,0-13 1 15,-3-9 1-15,-5-8 3 16,-2-6 2-16,-7 2 1 16,-3 1-1-16,-7 8-3 15,0 9 2-15,0 10 0 0,-9 10 5 16,-1 9 2-16,-7 10 1 15,0 3-8-15,0 16-4 16,2 8-1-16,-2 9-4 16,8 1 4-16,9 6-2 15,0-2 0-15,2-2-19 16,10-3 6-16,5-6 3 0,-1-1 2 16,-3-6 7-16,1-1 3 15,-1-1-2-15,-3-3 1 16,-1-2 0-16,-4-4 0 15,0-1 1-15,0-2 0 16,0-7-1-16,-2-2 1 0,3-15 1 16,-1-11 1-16,2-12 0 15,1-10-4-15,-1-11-3 16,0-7 2-16,-2 0 0 16,1 6 1-16,-2 8 1 0,-3 7 0 15,-1 17 6-15,0 7 3 16,0 13 2-16,0 5 7 15,0 3-8-15,-3 5-11 16,3 9-2-16,0 4 2 16,5 5-1-16,9 2-10 15,4 4-3-15,6-3-2 16,2 1 6-16,-1-4 6 0,2 2 5 16,-5 0 0-16,-6 0-2 15,-5 0 0-15,-7 0 3 16,-4 2 0-16,-2-4 13 15,-13 4-6-15,-4-2 2 0,-5-2-6 16,-3-1 0-16,0-6-3 16,0-8-1-16,2-8-31 15,6-14-97-15</inkml:trace>
  <inkml:trace contextRef="#ctx0" brushRef="#br0" timeOffset="17801.58">22456 14526 576 0,'-5'-3'-3'0,"1"1"-1"16,3 2-1-16,1 0 7 16,0 0-2-16,0 11-2 15,0 10 11-15,5 12-4 16,0 11 9-16,7 9 7 15,-5 8-2-15,3 7-12 0,-1-6-1 16,-1 1-5-16,0-8 0 16,1-3 0-16,1-7-12 15,-3-10-28-15,0-8 2 16,-4-12-10-16,-3-11 17 0,0-4-5 16,-10-21-3-16,-9-10 5 15,0-4 37-15,-3-9 12 16,0 0 22-16,2 0 9 15,5-3-9-15,0 3-10 16,4 0-11-16,6 2-6 0,2 1 0 16,3 2-1-16,0 2-5 15,1 3-3-15,6 0-2 16,8 5 0-16,3 1 1 0,3 3 0 16,7 5 3-16,0 4 0 15,1 7-2-15,-3 9-4 16,-6 4 0-16,-1 17-1 15,-11 11 5-15,-8 6 0 16,0 9 1-16,0 4-1 16,-5-1 2-16,2-4-3 0,3-5-2 15,1-9-1-15,10-9-11 16,4-6-1-16,0-9 1 16,7-1 0-16,-4 1 7 15,-2-1 1-15,-2 0 3 16,-2 4-4-16,-5 1 3 0,-6 4 5 15,-1 2 11-15,0 1 2 16,-7 6 4-16,-4 2-4 16,-1 0-1-16,-2 3-4 15,-5-3-3-15,3-2 0 16,0-2-4-16,0 0-1 0,0-3-3 16,-2-6-26-16,4-3-61 15,-5-9-198-15</inkml:trace>
  <inkml:trace contextRef="#ctx0" brushRef="#br0" timeOffset="18348.41">20183 17223 539 0,'1'0'4'0,"7"0"-4"16,-2 9-2-16,6 11 3 15,4 10 7-15,5 15 5 0,3 15 9 16,-1 8 1-16,1 7-6 16,-3 3-5-16,1 1-5 15,-2-8-4-15,-3-5-3 16,3-9-4-16,-1-10-27 15,-5-17-17-15,-6-16-44 16,-6-14-11-16,-4-23-207 0</inkml:trace>
  <inkml:trace contextRef="#ctx0" brushRef="#br0" timeOffset="18629.64">20138 17180 521 0,'-7'-19'12'0,"4"-6"-13"16,3-2 0-16,0-5-1 16,12-4 8-16,12 3 2 0,4-3 10 15,8 5-2-15,5 10 1 16,0 10-11-16,-3 11-8 16,-3 14 3-16,-10 21-2 15,-11 12 2-15,-6 9 4 16,-1 6 1-16,-7 1-2 15,0 3 7-15,-8-4-4 16,1-9-1-16,-4 0-1 0,0-7-4 16,-1-9-4-16,1-8-44 15,-4-15-89-15,5-9-268 16</inkml:trace>
  <inkml:trace contextRef="#ctx0" brushRef="#br0" timeOffset="19067.1">20707 17763 547 0,'2'-3'47'0,"4"-20"-54"16,-6-9 7-16,0-11 7 15,-12-8-5-15,2-9-1 16,-7 0 0-16,0-2 0 15,-5 3-6-15,2 12 1 0,3 10 1 16,0 10 3-16,1 11-2 16,5 9 2-16,1 7 4 15,3 0 5-15,1 16-7 16,6 4-3-16,0 8 1 16,4-1-3-16,6 0 3 15,7-4-2-15,2-9-8 0,3-7 1 16,5-7 4-16,2 0 1 15,-2-6 2-15,2-2 3 16,-7 3-1-16,-3 1 2 16,-5 4-2-16,-3 5 5 0,-4 11 12 15,-2 5-3-15,2 4-6 16,1 2-4-16,-1 3-4 16,3-3 2-16,2 0-4 15,2-4-30-15,4-11-42 16,-4-2-85-16,3-10-155 0</inkml:trace>
  <inkml:trace contextRef="#ctx0" brushRef="#br0" timeOffset="19379.59">20955 17212 572 0,'-7'-4'6'0,"0"4"5"15,5 0 6-15,2 0-14 16,0 12-3-16,4 8-2 15,8 2 0-15,1 7 3 16,4-1 0-16,5 1-2 0,0-2 2 16,0-8-1-16,-3-8 1 15,-1-5-2-15,-2-6-3 16,1-9 0-16,-5-14 9 16,-4-10 3-16,-1-2 4 15,-7-9 0-15,0 2 6 16,-15 1-8-16,-4 9-1 0,-7 9 4 15,1 9-2-15,-2 12-6 16,2 4-3-16,4 15-13 16,2 9-31-16,7-2-19 15,6 5-45-15,6-8-122 16</inkml:trace>
  <inkml:trace contextRef="#ctx0" brushRef="#br0" timeOffset="20473.27">21341 17020 558 0,'-7'0'4'16,"-2"-3"-5"-16,0 1 4 15,-3 2 6-15,0 2-4 16,0 11 4-16,2 9 1 0,2 5-2 15,3 3 1-15,5 2-1 16,0-1-2-16,3-5-5 16,10-2-1-16,1-6 1 15,3-8-2-15,5-5-1 16,4-5-1-16,4 0 0 16,1-14 2-16,3-7 1 0,-4-4 1 15,-1-3-4-15,-4-3-7 16,-6-3 5-16,-7-1 4 15,-7-3 5-15,-5 4-1 16,0-3 3-16,-7 2 4 0,-3 3 0 16,-5 6-2-16,1 4 0 15,1 6 4-15,2 9 1 16,-1 5-7-16,3 2-5 16,0 15-7-16,4 9 5 15,1 7-1-15,2 6 3 0,2 3 0 16,4 0 0-16,6-5-2 15,5-3-2-15,4-9-1 16,0-9-8-16,0-8 2 16,4-6-3-16,-2-7 2 15,-4-11 7-15,1-4 5 16,-6-1-1-16,0-2 1 0,-7 2 2 16,0-1 9-16,-5 1-2 15,0 0-4-15,0 0-2 16,0-2 0-16,-7-2-6 15,0-1 2-15,-1 3 0 0,0 1-1 16,-3 5 1-16,3 6-2 16,-2 8 1-16,3 5 1 15,2 0 3-15,3 13 0 16,2 4-3-16,0 5 1 16,5 1-1-16,7 0-1 15,10-3-2-15,2-4-20 0,5-7 2 16,1-2 11-16,2-5 1 15,-3 1 0-15,0-1 8 16,-6 3 2-16,-3 3-1 16,-5 1 3-16,-7 3 14 15,-4 2-6-15,-2 4-3 0,-2-2-1 16,0-2-4-16,-2 3-2 16,-2-7 0-16,1-5-5 15,3-1-7-15,0-4-3 16,0 0-7-16,0-16-30 15,7-10 27-15,3-9 16 0,0-9 2 16,-1-6 0-16,-4-9 2 16,0-2 3-16,-5 4-1 15,0 3 4-15,0 8 7 16,-2 12 25-16,-3 11 7 16,2 8 2-16,-1 10-7 0,1 5-5 15,1 2-24-15,2 18-7 16,0 3 0-16,0 7 1 15,10 4 1-15,4 2 1 16,5 2-5-16,1-8-3 16,1-4-12-16,0-2 1 15,1-4 7-15,-3-6 3 0,-2-2 2 16,-3 1 3-16,-4-1 1 16,-7 4-3-16,-3 0 0 15,0 2 16-15,-3 4-1 16,-9-1-2-16,0 2-6 0,-3 0-2 15,-2-1-2-15,0-2-18 16,0-10-59-16,-3-10-57 16</inkml:trace>
  <inkml:trace contextRef="#ctx0" brushRef="#br0" timeOffset="21414.46">22690 16160 572 0,'-15'0'9'0,"3"-2"-16"0,-1-4 8 16,2 2 6-16,4 4 5 15,-3 0-5-15,-3 14-3 16,-3 14 3-16,1 15 0 0,1 7 6 16,1 7-6-16,6 4 6 15,4-2-4-15,3-4-3 16,5-11 1-16,12-6-1 16,2-11 0-16,4-7-4 15,4-12-1-15,1-8 3 0,0-1 7 16,3-15-5-16,-1-4 0 15,-1-3-2-15,-5 3-3 16,-5 4 4-16,-7 4-4 16,-4 5-2-16,-6 4 1 15,-1 3-2-15,-1 0-6 16,0 6-14-16,0 1-12 0,0 2-14 16,0-6-32-16,4-3-75 15</inkml:trace>
  <inkml:trace contextRef="#ctx0" brushRef="#br0" timeOffset="22445.62">24189 12227 401 0,'-7'3'1'0,"0"-1"0"0,-2 2-2 16,1 3 2-16,3 0-1 15,-2 5 2-15,0 6 6 16,2 6 8-16,0 6 3 15,2 13 11-15,1 10 7 16,2 6-1-16,0 7-8 0,0 6-13 16,8 1-3-16,3 0-4 15,9 4-5-15,6-2-1 16,6-2-3-16,10 0 2 16,6-5-4-16,3-6-30 15,3-12-16-15,-3-14-41 16,-7-23-160-16</inkml:trace>
  <inkml:trace contextRef="#ctx0" brushRef="#br0" timeOffset="23073.52">24965 12204 462 0,'-9'-10'1'0,"0"2"9"16,4 4 14-16,3 4 0 0,0 0-17 16,1 15-10-16,1 8 6 15,0 11 4-15,0 10 13 16,0 10-2-16,1 8-4 15,6 4-1-15,0 2-4 16,3 3-3-16,-1-3-3 16,-3-4-1-16,1-8 0 0,-1-6 0 15,-2-11-2-15,-4-8 1 16,0-10 1-16,0-9-2 16,-4-8 2-16,-9-4 2 15,-2-18-1-15,-5-7-2 0,-2-13-6 16,-2-6-4-16,3-12 2 15,1 1 2-15,2 0-1 16,8 1 1-16,-1 4 3 16,4 6 1-16,4 4 6 15,3 7-3-15,0 3-3 0,8 5 5 16,1 1-1-16,5 5-2 16,4-1 0-16,2 6 1 15,1 5 0-15,8 3 0 16,3 6 1-16,2 6 4 15,3 13 0-15,-3 12-1 16,2 8 1-16,-6 9-2 0,-6 6 0 16,-3 1 3-16,-3 0-2 15,-7-1-2-15,-3-6-1 16,-1-5-3-16,-4-11 1 16,2-5 0-16,-3-8-6 15,0-6-30-15,-2-10-28 0,0-3-35 16,-9-6-52-16</inkml:trace>
  <inkml:trace contextRef="#ctx0" brushRef="#br0" timeOffset="23292.25">24950 12848 297 0,'-7'3'57'15,"2"-3"-48"-15,4 0 25 16,1 0-12-16,0 0 1 15,3-5-1-15,13-8 13 16,5-3-6-16,7-7-15 0,6-5-6 16,8-5-6-16,5-4 3 15,0-4-4-15,1 2-1 16,-7 2-51-16,-4 1-65 16,-9 4-174-16</inkml:trace>
  <inkml:trace contextRef="#ctx0" brushRef="#br0" timeOffset="24182.82">25505 12775 563 0,'0'2'4'0,"0"-2"-10"15,-1 3-6-15,1 8 15 16,0 3-6-16,0 9 3 16,0 4 1-16,0 3 6 15,1 0-1-15,1-5-2 16,0-5-1-16,-2-5-2 0,0-7 0 16,0-4 0-16,0-4-1 15,0 0 1-15,0-2-7 16,0-10-3-16,0-3 3 15,0-3 5-15,0-1 1 16,0 1 6-16,0 0 0 16,0 2-4-16,-2 4 2 15,2 1-5-15,-2 2 1 0,2 0 2 16,0-2-2-16,0 1-3 16,0-3-1-16,0-1-7 15,0-6 4-15,0-3 1 16,-1-5-1-16,-5-6 3 0,1-4 3 15,-2-3 1-15,-1 2 0 16,1 5 0-16,2 5 1 16,0 10 2-16,1 6 7 15,-2 6 6-15,4 6-1 16,1 1-11-16,1 0-2 0,-4 0-4 16,2 7-1-16,-1 9 3 15,-1 5 0-15,4 10 1 16,0 6 1-16,0 9 5 15,6 8 7-15,4 5 2 16,5 1 0-16,1 5-1 16,2-5-5-16,-4-3-9 0,-1-7 1 15,-1-12 0-15,-2-11-2 16,-5-9-23-16,-3-13-18 16,-2-5-20-16,0-13-54 15,0-15-179-15</inkml:trace>
  <inkml:trace contextRef="#ctx0" brushRef="#br0" timeOffset="24948.37">26130 12125 501 0,'0'0'3'0,"0"2"-5"15,3 14-1-15,2 7 3 16,-2 11 7-16,4 9 6 15,-2 11 0-15,2 4 7 0,1 1-7 16,-1 2 0-16,0-2-4 16,0-9-4-16,1-4-1 15,-4-7-3-15,-1-8 0 16,1-12 0-16,-4-3-1 16,0-10 1-16,0-6 4 15,-7 0 0-15,-3-16-6 0,-6-8 1 16,-2-8-2-16,1-9 0 15,-4-7 3-15,0-5-7 16,5-7-2-16,-2-2-10 16,4-2 5-16,2 3 0 15,7 3 9-15,2 8 0 0,3 8 9 16,0 10-8-16,0 6 13 16,8 6-3-16,2 6-4 15,0 4 0-15,5 4 1 16,3 6 2-16,5 0-1 15,4 11 1-15,6 12 2 0,-1 11 1 16,2 9-2-16,0 6-2 16,-7 12 2-16,-3 3-4 15,-5 4-1-15,-3 0 3 16,-4-4-5-16,0-9 2 16,-5-8-19-16,0-15-20 0,-4-11-15 15,-1-14-10-15,-2-7-99 16,0-8-67-16</inkml:trace>
  <inkml:trace contextRef="#ctx0" brushRef="#br0" timeOffset="25151.5">26195 12582 443 0,'-4'2'9'15,"0"-2"13"-15,4 0 4 16,0-5-16-16,0-10-4 16,12-5 0-16,2-8 3 15,6-6-5-15,7-5-5 16,0-7-45-16,1-1-144 16</inkml:trace>
  <inkml:trace contextRef="#ctx0" brushRef="#br0" timeOffset="25573.34">26459 12157 514 0,'-4'-3'-27'0,"4"-11"7"0,6-3-26 15,12-1 23-15,3-2 13 16,4 0 11-16,6 3 17 16,1 7 13-16,2 4-1 15,3 6-5-15,-7 4-6 16,-1 18 0-16,-10 14-10 16,-10 13-6-16,-9 8-1 0,-2 11 1 15,-12 5 5-15,-4-2 5 16,2-6-1-16,3-12-3 15,6-10 3-15,7-13 2 16,0-14-12-16,13-10-5 16,5-6 2-16,3-13 6 0,5-5 1 15,3-9-4-15,-1 1-4 16,0-1 4-16,-1 2-4 16,-5 5-4-16,-5 6-32 15,-5 6 8-15,-7 0 10 16,-3-1-21-16,-2-4-110 0</inkml:trace>
  <inkml:trace contextRef="#ctx0" brushRef="#br0" timeOffset="26338.91">27412 11711 496 0,'6'31'0'15,"3"3"-1"-15,5 14 3 16,0 16 7-16,4 12 0 15,-1 7-4-15,-3 6 3 16,-2 0-8-16,-2-2 2 0,-3-8-1 16,0-15 0-16,-2-15-1 15,-1-18 2-15,-4-12-2 16,0-14 8-16,-6-7 34 16,-8-20-12-16,-1-9-24 0,-7-12-5 15,0-13-5-15,-2-8 3 16,5-5-4-16,-1-5-4 15,4 5 3-15,5 5-1 16,2 13 7-16,6 3-3 16,1 15-2-16,2 6 5 15,0 6 4-15,2 2-7 0,7 2 2 16,1-4 1-16,5-3 2 16,2 2-1-16,3-4 0 15,4 3 2-15,0 4 3 16,0 6-5-16,5 8 3 15,1 5 1-15,-3 14 1 16,2 17 1-16,0 11 0 0,-2 10-1 16,-2 7-2-16,-6 11 0 15,0 1-2-15,-4-2 2 16,-3-3-3-16,-2-11-1 16,-3-7-18-16,-1-16-3 0,-2-12-5 15,-4-13-4-15,0-7-16 16,-8 0 16-16,-6-10-66 15,-8-3-107-15</inkml:trace>
  <inkml:trace contextRef="#ctx0" brushRef="#br0" timeOffset="26495.15">27531 12268 272 0,'-10'0'49'0,"2"0"26"16,4 0-20-16,4-2-28 15,0-5-18-15,5-2 1 16,7-5 9-16,7-6-5 15,6-8-7-15,8-6-5 16,7-6-1-16,4-8-2 0,-1 2-33 16,2-6-138-16</inkml:trace>
  <inkml:trace contextRef="#ctx0" brushRef="#br0" timeOffset="26932.61">27899 11665 573 0,'-13'0'3'16,"4"0"-2"-16,9-3-6 0,0-1-4 15,7-3-38-15,10-2 21 16,5 2 6-16,2-4 3 16,9 4 7-16,-2 4 13 15,1 3-1-15,-8 1-1 16,-2 13 1-16,-5 6-1 15,-7 3 5-15,-10 4 4 0,0 3 7 16,0 1 2-16,-5-1-4 16,0-3-4-16,5-6-6 15,0-1-3-15,3-6-3 16,11-4 0-16,3-6 2 0,2 1 0 16,5 1-3-16,-2 0-4 15,-3 2 0-15,-3 3 4 16,-4 3 1-16,-5 4 0 15,-7 4-1-15,0-1 16 16,-10 5 21-16,-7 1-4 0,-4 2-4 16,0 2-2-16,-2-3-7 15,1-2-11-15,0-4-5 16,2-1-1-16,1-3-2 16,2-2-23-16,5-3-34 15,4-6-53-15,6-7-164 16</inkml:trace>
  <inkml:trace contextRef="#ctx0" brushRef="#br0" timeOffset="27776.31">28544 11373 176 0,'2'-6'-30'15,"-2"3"16"-15,0 3-26 16,0 0-15-16,0 0 18 0,0 0 37 15,-2 0 0-15,-2 0 34 16,1 0 34-16,-2 0-27 16,2 0-9-16,1 0 4 15,1-2 26-15,-3 0-32 0,4 2-9 16,-2-1-1-16,2 1-5 16,0 0 0-16,-1 0-3 15,1 0-2-15,0 0 1 16,0 0-2-16,0 0-4 15,0 0-1-15,3 0 2 0,7 1 6 16,4 8 1-16,3 3 3 16,5 3 1-16,3 6-5 15,6 6-4-15,-1 7 1 16,6 7 1-16,-2 11-6 16,-2 3 4-16,-1 8-3 15,-2 1-3-15,-6 4-1 16,-3-3 1-16,-8 0-2 0,-3-2 1 15,-5-4 0-15,-4 1-2 16,-2-3 3-16,-10 0-4 16,-7-4 8-16,0-1-2 0,-8-2-2 15,-5 0-2-15,-4 2-14 16,-8-6-84-16,-10-2-228 16</inkml:trace>
  <inkml:trace contextRef="#ctx0" brushRef="#br0" timeOffset="28463.75">24360 14180 384 0,'-4'2'4'16,"-3"-2"-2"-16,4 2 1 16,0 0 1-16,1 3-3 15,1 7-1-15,-1 6 3 16,0 9-1-16,2 9 7 0,0 12 8 15,0 9 4-15,0 11 0 16,0 8 7-16,7 10-11 16,6 2-3-16,3-1-2 15,6 0-4-15,5-2 1 16,3-6-3-16,6-6-1 16,0-2-1-16,8-4-5 0,0-10 1 15,7-4 0-15,3-6 0 16,4-11-12-16,1-13-48 15,-3-20-42-15,-2-17-128 16</inkml:trace>
  <inkml:trace contextRef="#ctx0" brushRef="#br0" timeOffset="29182.46">25425 14268 372 0,'-4'-20'-1'0,"-3"8"26"15,1 2 20-15,5 3-10 0,-1 4-11 16,2 3-2-16,0 0-5 15,2 13-16-15,6 13-4 16,7 17 6-16,3 12 14 16,0 13-4-16,2 9-5 15,-1 5-3-15,1-2-3 16,-1-4-1-16,-2-5 2 0,1-12-5 16,-5-5-24-16,-5-16-56 15,-6-15-41-15,-2-16-67 16</inkml:trace>
  <inkml:trace contextRef="#ctx0" brushRef="#br0" timeOffset="29651.19">25466 14530 318 0,'-17'-47'-7'16,"3"8"22"-16,0 8 28 16,1 1-5-16,3 10-7 0,0 0 2 15,5 0-8-15,2-2-10 16,3 1-8-16,0-4-3 15,3 0-4-15,12-5 0 16,8-1 0-16,4 1-2 16,1 2 7-16,5 10-8 15,-4 9 9-15,-2 9-6 0,-9 7-7 16,-8 18 7-16,-8 12-1 16,-2 8 11-16,-10 5-5 15,-7 7 3-15,1-4-5 16,2-6-1-16,1-8 0 15,8-8-4-15,5-12 3 0,4-10-5 16,10-5 0-16,6-3 8 16,7-1-4-16,1 2 3 15,5 0-4-15,1 4 3 16,-5 1-3-16,-2 0-2 0,-8 9-1 16,-4 2 2-16,-8 8 0 15,-7 5 8-15,0 3 12 16,-4 3 3-16,-6 1 2 15,-5 0-1-15,1 0-2 16,-1-4-6-16,1-4-8 16,1-1-6-16,3-6 1 15,-1 1-3-15,3 0-32 0,5-6-31 16,-1-4-54-16,4-7-145 16</inkml:trace>
  <inkml:trace contextRef="#ctx0" brushRef="#br0" timeOffset="30276.12">26051 14241 10 0</inkml:trace>
  <inkml:trace contextRef="#ctx0" brushRef="#br0" timeOffset="30586.78">26116 14396 465 0,'-10'-10'-16'16,"-2"-3"20"-16,3 6 13 15,6-1 2-15,-1 7 3 16,4 1-5-16,0 0-7 16,4 7-10-16,5 15 0 15,4 8 8 1,2 7 4-16,4 11 0 0,-4 4-5 0,4 2-1 16,-5 1-4-16,1-3 1 15,-1-4-5-15,2-9-26 16,-4-11-35-16,3-13-50 15,-4-15-260-15</inkml:trace>
  <inkml:trace contextRef="#ctx0" brushRef="#br0" timeOffset="30946.15">26484 13897 363 0,'0'-7'-15'0,"0"3"15"15,0 4-17-15,0 5 16 16,0 11 14-16,2 6 14 15,5 8 2-15,3 9 4 16,0 4 5-16,2 5-2 0,3 4-3 16,-3 2-15-16,5-1-11 15,-3-1-4-15,1-2-2 16,-2-4-1-16,1-5-6 16,-4-5-33-16,-3-11-16 15,-5-11-26-15,-2-8-44 16,0-6 50-16,-7-15 32 0,-2-12-49 15</inkml:trace>
  <inkml:trace contextRef="#ctx0" brushRef="#br0" timeOffset="31352.38">26588 14358 96 0,'-14'-44'70'16,"-1"-2"-40"-16,3 1 24 15,-2 2 8-15,1 2-30 0,1 4-2 16,-1 3-10-16,0 3 10 16,5 3 2-16,-2 3-17 15,3 4 3-15,2 3-4 16,5-2-5-16,0 2-5 15,7-1-2-15,9-1-5 0,7 0 5 16,4 4-5-16,2 4 11 16,5 8-4-16,-5 4-1 15,-2 11-4-15,-7 12-6 16,-6 6 7-16,-7 7-2 16,-7-1 8-16,0 8-1 15,0-4-2-15,0-3-2 0,0-4 0 16,0-5-2-16,11-2 2 15,1-8-8-15,7 0 2 16,-2-2 7-16,1 2-2 16,-1-1 1-16,-3 0-1 0,-4 2-1 15,-6 0 4-15,-1 3-2 16,-3 2 15-16,-7 0 6 16,-7 7-1-16,-4 3-3 15,-4 1-8-15,-2 3-5 16,-1-3-3-16,1-2-1 15,2-5-15-15,7-11-50 16,6-8-103-16</inkml:trace>
  <inkml:trace contextRef="#ctx0" brushRef="#br0" timeOffset="31727.31">26924 14007 457 0,'-12'-4'9'0,"3"-2"-11"0,1-2 3 16,5 3 2-16,1-2-6 16,2-2 0-16,0-4 3 15,15 3 3-15,6-8 3 16,9 4 5-16,9-2 2 15,3 7-5-15,3 7 5 0,0 2-3 16,-11 19-10-16,-12 17 0 16,-10 9-5-16,-12 10 6 15,0 9 14-15,-14 6 13 16,-2-1-5-16,0-4-5 16,3-8-6-16,6-13-3 15,7-13 2-15,0-12-12 0,9-15 0 16,11-4 2-16,10-20 2 15,8-8-36-15,9-12-43 16,4-4-71-16</inkml:trace>
  <inkml:trace contextRef="#ctx0" brushRef="#br0" timeOffset="31977.31">28011 13447 413 0,'5'0'24'0,"-3"0"-6"16,0 9-1-16,1 7 17 16,2 8-4-16,2 7-1 0,-2 12-10 15,0 7-5-15,0 3-5 16,0 3-3-16,2-1-4 15,2-3-1-15,2-2 0 16,2-4-42-16,-4-7-34 0,-2-7-72 16</inkml:trace>
  <inkml:trace contextRef="#ctx0" brushRef="#br0" timeOffset="32430.4">27928 13640 456 0,'-11'-29'-3'16,"0"4"12"-16,4 0 6 16,2 4-3-16,5-3-9 15,0 1-4-15,3 1-3 16,8-2 3-16,7-1 2 16,8 4-1-16,4-1 0 0,6 4 3 15,1 3 3-15,3 9 1 16,-5 6-3-16,-2 2-3 15,-10 17-3-15,-3 6 2 0,-11 10 1 16,-4 3 0-16,-5 5 2 16,0 5 4-16,0-8 3 15,-3 0 1-15,1-7-4 16,0-5 0-16,2-8-3 16,0-2-2-16,7-4 1 15,3 6-2-15,0-3 0 0,4 5-2 16,-4 1 2-16,-1 2 0 15,-6 2 0-15,1-1 3 16,-4 5 5-16,0-2 7 16,-7 3-2-16,-4-2-9 15,-4-2-1-15,1-1-4 16,-1-2 0-16,2-9-4 16,-2-5-23-16,4-7-17 0,3-6-35 15,2-21-176-15</inkml:trace>
  <inkml:trace contextRef="#ctx0" brushRef="#br0" timeOffset="32841.25">28476 13480 510 0,'-10'-4'-1'0,"5"0"1"0,2-2 1 16,3-1-22-16,0-1-25 16,1-2-5-16,11-1 19 15,3 3 18-15,4-2 11 16,0 7 15-16,3 3 2 16,-2 0 4-16,-5 6-1 0,0 12-2 15,-4 3 3-15,-8 5-5 16,1 5 7-16,-4 5 2 15,0-3-2-15,0 2-2 16,5-3-11-16,0-6-6 16,8-1 1-16,-1-5-2 15,7-4 0-15,-5 3 5 0,1 0-5 16,-3 0 1-16,-5 3-1 16,-6 3 10-16,-1 0 15 15,-7 3 6-15,-8 1-16 16,-2-2-12-16,-2-1-1 0,4-4-17 15,3-10-76-15,4-12-114 16</inkml:trace>
  <inkml:trace contextRef="#ctx0" brushRef="#br0" timeOffset="33106.89">29050 13150 579 0,'3'0'1'0,"2"0"-4"16,-2 0-18-16,8 14 18 0,1 11 5 15,4 8-4-15,6 13 4 16,4 4 0-16,5 9 3 16,2 11 4-16,-1 5 1 15,-5 7 3-15,-4 5-2 0,-13 10-4 16,-10 5-4-16,-12 1-1 15,-22 4-2-15,-20 4-51 16,-24-3-62-16</inkml:trace>
  <inkml:trace contextRef="#ctx0" brushRef="#br0" timeOffset="33638.05">25057 16031 534 0,'-12'13'2'0,"0"-2"-4"16,-1 0 1-16,6 6 0 0,0 5 0 16,0 7 3-16,2 12-1 15,2 9 2-15,3 9 12 16,0 12 5-16,0 8 5 16,10 11 0-16,4 3-4 15,6 3-4-15,7 2-3 0,7-1-7 16,7-7-4-16,8-8-1 15,2-4-3-15,10-13-1 16,3-6-2-16,4-11-25 16,2-11-16-16,-2-10-35 15,0-17-30-15,-2-12-129 16</inkml:trace>
  <inkml:trace contextRef="#ctx0" brushRef="#br0" timeOffset="34200.53">26313 16408 191 0,'5'-11'163'0,"-2"-3"-161"15,2-6-3-15,0-3 5 16,1-5 7-16,-1-4 3 0,-2-3 5 16,0 3 3-16,-1 2-4 15,-2 2 1-15,0 6 7 16,-8 2 17-16,-4 8-11 16,-7 4 6-16,0 2-11 0,-3 6-1 15,-1 0-7-15,2 13-5 16,-1 12-1-16,5 13-6 15,5 16-7-15,4 10 1 16,1 11 3-16,7 6 1 16,0 4 0-16,15-3-3 0,5-3-2 15,8-5 0-15,7-6 0 16,8-10-2-16,4-12-8 16,4-19-22-16,5-22-12 15,-2-10-19-15,-2-33-57 16,-3-19-261-16</inkml:trace>
  <inkml:trace contextRef="#ctx0" brushRef="#br0" timeOffset="34653.61">27015 16557 397 0,'-1'-3'-32'0,"-1"3"1"15,0 0 7-15,2 0 25 16,0 0 30-16,0 5 6 15,0 5-5-15,2 7-5 16,3 4 8-16,5 7-2 16,0 2-10-16,4 2-17 0,1-2-5 15,-1-6-9-15,1-12-55 16,-1-12-71-16</inkml:trace>
  <inkml:trace contextRef="#ctx0" brushRef="#br0" timeOffset="34950.5">27326 15677 440 0,'-9'0'3'0,"-1"0"13"16,2 10 16-16,-1 12-14 16,2 13-11-16,0 15 13 15,1 11 16-15,6 9-4 16,0 1-20-16,0 5-9 16,15-8-1-16,5-6-2 15,9-6-2-15,5-8-22 16,0-14-43-16,3-12-68 0</inkml:trace>
  <inkml:trace contextRef="#ctx0" brushRef="#br0" timeOffset="35539.65">27811 15739 452 0,'-9'-5'-1'0,"2"0"5"16,3-2 6-16,2-1 2 16,2-4-11-16,2 1-3 15,9-1 4-15,5 1 0 16,4 0 2-16,7 9 7 16,0 2 2-16,2 9 10 0,-3 16-12 15,-4 9-2-15,-5 9-2 16,-9 9 7-16,-6 2 10 15,0-1-1-15,-2-3-5 16,1-9-6-16,3-7-8 16,4-11 0-16,4-9-6 0,4-8 1 31,6-6-1-31,1 0-9 0,2-13-17 16,-2-1-41-16,-3-6-83 0</inkml:trace>
  <inkml:trace contextRef="#ctx0" brushRef="#br0" timeOffset="35945.92">28691 15156 421 0,'-15'-9'5'16,"5"3"12"-16,0 6-1 15,2 0 8-15,-3 4 4 16,-2 12-2-16,3 11-8 16,-1 11 2-16,0 9 0 15,4 14 0-15,2 10 1 0,3 5-3 16,2 2-6-16,2-1-5 16,6-4-3-16,11-7-3 15,1-2-2-15,8-9-2 16,0-6-33-16,9-12-30 0,-1-17-68 15</inkml:trace>
  <inkml:trace contextRef="#ctx0" brushRef="#br0" timeOffset="36367.73">29011 15277 333 0,'-7'2'217'16,"-3"-2"-229"-16,10-11-14 0,4-5-17 15,9 0 12-15,5-2-16 16,3 2 6-16,-3 2 24 16,1 9 20-16,0 5 8 15,-7 1 1-15,-2 19 4 16,-7 3 19-16,-1 9-11 0,-2 2-2 15,0 2 0-15,0-2-5 16,2 0-5-16,4-8-7 16,6-2-5-16,2-6-4 15,4-4-18-15,1-4 5 16,1 1 13-16,4 2 7 0,-7 1-1 16,0 4 1-16,-8 5 13 15,-6 2 11-15,-3 4 7 16,-2-1 15-16,-10 4-15 15,-4 0-9-15,-4 3-14 16,4-2-10-16,-4-1-8 16,2-5-34-16,2-14-61 0,5-13-113 15</inkml:trace>
  <inkml:trace contextRef="#ctx0" brushRef="#br0" timeOffset="36775.8">29272 14924 561 0,'-12'-8'-16'16,"3"0"15"-16,6 2 1 16,3 1-4-16,0 3-2 15,7 1 4-15,7-3 2 16,4 1 2-16,11-1-2 0,8 0 1 15,9 2-5-15,10 2-2 16,12 4-4-16,0 10 7 16,2 7 3-16,-6 11-2 15,-10 8 3-15,-11 6 0 16,-14 6 12-16,-11 0 12 16,-11 3 12-16,-7-1 1 15,0-2-9-15,-7 1-8 0,-8-1-8 16,1-1-6-16,-1 3-4 15,1 1-2-15,1 1-1 16,1 5-15-16,2-3-3 0,3 1-2 16,2 0-18-16,4-2-26 15,1-7-10-15,0-9-38 16,4-12-81-16</inkml:trace>
  <inkml:trace contextRef="#ctx0" brushRef="#br0" timeOffset="43399.74">29382 12105 255 0,'-8'-5'-5'0,"-2"-1"5"15,3 0 3-15,0 1 3 16,0-3 21-16,2 1-9 16,-3 0 10-16,3-2-1 0,-2 1-17 15,2 5-8-15,-1 0 0 16,-2 3 6-16,3 0-7 16,2 0-2-16,-1 0 2 15,2 0 1-15,2 3-2 0,0-3 0 16,0 0 1-16,4 0 5 15,-1 0 8-15,4 0-5 16,0 0 0-16,-2 0-3 16,0 0-5-16,-2 0 0 15,3 0 0-15,-3 0 0 16,1 0-3-16,-3-3-45 0,2-3-117 16</inkml:trace>
  <inkml:trace contextRef="#ctx0" brushRef="#br0" timeOffset="44721.04">20122 14200 276 0,'0'-14'-30'0,"0"3"38"16,0-1 31-16,0-1-19 0,0 2-2 15,0 2 5-15,0-3-11 16,3 1-5-16,5 0-3 15,1 1-4-15,3 1-1 16,3-2 0-16,0 6 2 16,2 1 0-16,1 4-1 0,2 0-1 15,5 2 1-15,-2 5 0 16,8-2 2-16,5 1 4 16,5-4 0-16,8-2 1 15,12 0 2-15,7-2-3 0,7-12-4 16,11-1-1-16,6-6 3 15,8-3 0-15,6-2 2 16,8-1 2-16,0-1-2 16,3-1-1-16,0-1-2 15,-5-1 2-15,-5 2 2 16,-7 1 0-16,-3 1 2 0,-11 2 1 16,-4 5-4-16,-18 0 0 15,-8 5-4-15,-13 3-1 16,-15 4 0-16,-11 7-1 15,-10-1-17-15,-7 2-34 0,-18 0-50 16,-15-2-83-16</inkml:trace>
  <inkml:trace contextRef="#ctx0" brushRef="#br0" timeOffset="45189.77">20444 14525 261 0,'32'-15'-8'0,"4"1"8"16,6-2 5-16,5 0 12 15,4-4-1-15,-1 2-1 16,6-1 2-16,1 1-2 16,3-2 6-16,4 1-8 0,8-1-6 15,7-3 1-15,9 0-3 16,7-4 1-16,6 0 1 15,2-2-3-15,6 3-2 16,-4-3-3-16,-4 4 2 16,-6 4-1-16,-6 0 1 15,-11 5 0-15,-8 0 1 0,-13 5 12 16,-3 2 0-16,-9 3-6 16,-1 3-7-16,-5 3 2 15,0 0-5-15,5 3-35 16,-3-3-34-16,1 0-181 15</inkml:trace>
  <inkml:trace contextRef="#ctx0" brushRef="#br0" timeOffset="50358.02">12813 8287 110 0,'17'3'7'0,"-3"-3"-4"0,6 0-1 15,1 0-4-15,-1-1-19 16,2-3-45-16</inkml:trace>
  <inkml:trace contextRef="#ctx0" brushRef="#br0" timeOffset="53113.75">20866 8182 276 0,'-8'3'135'15,"3"-3"-128"-15,5 0-9 16,0 0-12-16,0 0 8 0,5 0 3 16,5 0 3-1,-3 0 0-15,1 0 0 0,-1 1-1 16,3 7-2-16,4-3 3 16,6 4 1-16,7 4-1 15,9-2 2-15,6 3-1 16,9 2 2-16,3 1-3 0,7 0 1 15,2 1-1 1,0-1 1-16,1-1 0 0,4-1-1 16,4-3 0-16,7 1 2 15,11-4-2-15,7-4 0 16,15 0 1-16,4-2 0 0,8-3 0 16,-4 0-1-16,4 0 0 15,-4 0-8-15,-3 0 6 16,-2 0 1-16,-2-5 2 15,-5-2-1-15,-1 4 3 16,2-4-2-16,-2-1 4 0,8 1 3 16,0 2 2-16,4-2-2 15,6 0-5-15,1 3 1 16,-2-1-3-16,-2 1 0 16,-7 1 0-16,-6-1-1 15,-5 2 0-15,-8-3 0 16,-3 3 0-16,-3-1 0 0,-3-1-1 15,-2 1 2-15,-2-3-1 16,-10 1 1-16,-6-1-1 16,-8-1 0-16,-8-1 1 15,-9-2 7-15,-3 3 14 16,-4-4 0-16,-1 1-2 0,0 1-11 16,-3 2-2-16,1 0-4 15,-3-2-2-15,-4 1-2 16,-2 0 3-16,-5 1-2 15,-5-2 1-15,-6 0 2 16,-5 3-1-16,-2 3 1 0,-5-1-2 16,-17-1-20-16,-12-9-109 15</inkml:trace>
  <inkml:trace contextRef="#ctx0" brushRef="#br0" timeOffset="53968.8">19178 14251 273 0,'7'2'18'15,"-4"4"-12"-15,2 1-4 16,2 7 9-16,1 4 11 15,-1 3-12-15,2 4 2 16,2 0-3-16,0 0-3 16,1-3-4-16,1-6 1 15,4-7-2-15,4-9-1 0,6-8 3 16,7-25 25-16,8-16 3 16,14-16-12-16,5-14-13 15,9-7-3-15,3 4-1 16,-4 4 0-16,-2 14-3 0,-10 14 1 15,-10 16-15-15,-9 14-31 16,-17 15-28-16,-13 5-61 16</inkml:trace>
  <inkml:trace contextRef="#ctx0" brushRef="#br0" timeOffset="54468.81">18933 15911 217 0,'9'-10'40'0,"-2"7"-37"0,6-1 7 15,-2 4-1-15,1 0 3 16,1 2 0-16,1 9-2 15,3 7-6-15,0 7 5 16,6 5 0-16,-1 8 5 16,2 6 0-16,0 2-5 0,3 2-5 15,-1-6 0-15,2-10 0 16,1-11-1-16,9-16 0 16,4-11 0-16,2-32 0 15,12-19 11-15,5-22-3 16,4-10-3-16,-3-4-8 0,1 4 1 15,-7 9-26-15,-12 17-73 16,-11 17-130-16</inkml:trace>
  <inkml:trace contextRef="#ctx0" brushRef="#br0" timeOffset="55078.1">19792 17967 324 0,'2'11'8'16,"-2"-6"-1"-16,0 0-3 16,3 0 1-16,1 1 6 0,1-2 0 15,2-4-1-15,6 0 1 16,3 0 0-16,4-11-3 16,7-11 1-16,7-8 2 15,7-15-7-15,11-13-1 16,13-19-1-16,12-19-17 15,9-26-43-15,11-26-81 16</inkml:trace>
  <inkml:trace contextRef="#ctx0" brushRef="#br0" timeOffset="56078.03">4499 8688 83 0</inkml:trace>
  <inkml:trace contextRef="#ctx0" brushRef="#br0" timeOffset="60767.3">24979 13577 136 0,'-8'0'31'0,"2"0"-15"15,6-1-11-15,2-13-11 16,10-3-33-16,5-4-25 16</inkml:trace>
  <inkml:trace contextRef="#ctx0" brushRef="#br0" timeOffset="60907.92">25057 13501 176 0,'5'5'3'0,"6"-5"-2"16,14-2-2-16,12-18 14 15,19-12 14-15,21-16-2 16,21-17-14-16,14-21-9 0,3-17-56 16</inkml:trace>
  <inkml:trace contextRef="#ctx0" brushRef="#br0" timeOffset="61580.62">26411 13326 145 0,'9'0'4'0,"-4"0"5"15,0 0-8-15,0 0-1 16,1 3-2-16,0 2 0 16,-3 0 4-16,2-2 3 15,2 1-2-15,0 0 1 0,3-2-1 16,2 2 1-16,1-2-2 16,3-2-2-16,7-7 1 15,11-18 8-15,11-12 5 16,13-17-7-16,16-21-2 15,14-20-17-15,1-12-72 16</inkml:trace>
  <inkml:trace contextRef="#ctx0" brushRef="#br0" timeOffset="62393.07">27978 12950 202 0,'0'1'4'0,"-2"-1"3"16,-2 0-4-16,-1 2-1 15,3 0-1-15,2 0 0 16,0-2-1-16,0 1 1 16,0 1-1-16,0 2-2 15,2-4 0-15,7 3 4 16,1-3-3-16,2 0 0 0,3 0-1 15,2 0 5-15,3 0 5 16,5-12 0-16,6-4 5 16,6-6 14-16,10-8-12 15,8-6-3-15,10-7-8 16,13-3-4-16,4-9-30 16,2-11-89-16</inkml:trace>
  <inkml:trace contextRef="#ctx0" brushRef="#br0" timeOffset="66033.41">18893 12318 256 0,'17'-6'-42'0,"-3"1"-3"16,-3 3 53-16,0 2-11 16,-6 0-1-16,1 0-1 0,-6 0 10 15,2 0 12-15,1 2 20 16,2 2-21-16,1 3-6 16,1 5 4-16,1 6-1 15,-5 7-4-15,1 4-7 16,-4 4 0-16,-2 5 14 0,-11 3-11 15,-5 0-2-15,-2 4 3 16,-3-2-6-16,-3 1 5 16,2 1 0-16,-1 0 5 15,1 5 4-15,4 1-3 16,4 4-1-16,1 8 0 16,5 3-5-16,3 5 2 0,2 4 6 15,3 4-4-15,0 3-2 16,2 5-2-16,0-5-3 15,-1 3-1-15,-4 0 1 16,-2-2-1-16,2-1-1 0,1-7 0 16,3-3-1-16,1-8 1 15,3-5-3-15,13-6-3 16,7-1 6-16,6-2 0 16,3 5 4-16,6 2-1 15,-1 4 0-15,0-2-1 16,1-2-2-16,-1 0-1 0,2-9 1 15,2-4-2-15,0-10 4 16,1-3 1-16,0-10 3 16,6-6 3-16,6-5 0 15,2-5 2-15,5 1-6 16,5-4-1-16,4-2-2 0,3 0-1 16,-4 0 0-16,5-4 0 15,-7-1 0-15,-2-2-1 16,-3 0 2-16,3-4 6 15,-4 1-2-15,-2 1 4 0,4-6 1 16,3 3-6-16,4-3-1 16,3 1-3-16,0-1 0 15,-2-2 0-15,4 3-1 16,-2-4 0-16,-3 1 3 16,-1 4-6-16,-3-4 4 15,-2 3 0-15,1 0-1 16,-2-4 0-16,1 4 1 0,1-4-1 15,1-2 0-15,-1 4 0 16,2-2 1-16,-1 1 0 16,-5 1-3-16,2-2 4 15,-4 4-3-15,-1-1 1 16,-3 1 0-16,1-2 1 0,1 1-1 16,1 0 0-16,3-3 1 15,0 0-2-15,2 0 1 16,-2-2 1-16,-2 4-2 0,-1 1 0 15,-3 0-3-15,-1 1 1 16,-2 1 5-16,1-1-3 16,0 2 1-16,-3 1 1 15,3-4-1-15,-7 3 0 16,-2 0 1-16,-5-3-2 16,-3 1 1-16,-8-4 2 15,0-1-2-15,-3-7 0 0,-1 0 1 16,2-6 0-16,-1-2-1 15,0-2 0-15,-1 1 1 16,-2 0 0-16,-3 0-2 16,-3 3 2-16,0-3 0 0,-4 2 0 15,-2-1 3 1,-1-2 0-16,-3-1-2 0,0-4 7 16,0-1-8-16,-4 0-1 15,3-2 1-15,-3 0-1 16,-2-4 0-16,1 2 1 0,-1-2-1 15,0 4 0-15,0 2 1 16,0 3-2-16,-3 3 2 16,-4 4 0-16,-1 2-3 15,-2 2 1-15,-3-2 0 16,-2 1 2-16,0 0 0 16,0 0 0-16,-2-3 0 0,-5 1 0 15,2-3-1-15,-1 1-1 16,-1 0 1-16,-2 2 0 15,1-1 1-15,2 2-1 16,-3 1 0-16,2-1 2 16,-1-1-5-16,-1 4 2 0,-4-1-5 15,0 3 7-15,-1 2-1 16,-2-2 1-16,1 3 0 16,-1 3-1-16,-3-1 2 15,0 1-5-15,-2 1 5 16,0-2-1-16,-2 2-1 0,-1 0 1 15,0-1-4-15,-1 1 0 16,-1 2 3-16,0-2-2 16,-3 4-1-16,1-2 3 15,-4 5 2-15,-1-1-6 16,-4-1 4-16,-1 6-2 16,2-1 3-16,-5-2 1 0,0 4-4 15,-1 0 4-15,-3 3-4 16,-1 0 1-16,-3-4-7 15,-3 4 4-15,1-1 1 16,-4 1 4-16,0-1-5 0,0 1 3 16,-3-1-5-16,0 4-3 15,2 0 10-15,1 0 0 16,-3 0-9-16,2 4 6 16,1 2 1-16,-4 2-2 15,-1 2 3-15,2-1-5 16,-3 4 6-16,3-2-3 0,2 1-9 15,5 1 10-15,4-5 3 16,9 4 0-16,3-6-2 16,4 3 0-16,4-2 2 15,-1 4 0-15,-1-2-2 16,3 0 0-16,0 0 1 0,-1 1-2 16,5 0 2-16,1-2-1 15,4 1 1-15,0 0-2 16,3-3 2-16,0 1-1 15,2-2 0-15,3-2 0 16,-1 1 0-16,4-1 1 0,-1 3-1 16,0-2 0-16,2-1 0 15,-6 4 0-15,-1 1 0 16,-2 2-1-16,-5 2-1 16,0 3 2-16,-3-1 1 15,-2-1-1-15,5 1-3 16,0-3 3-16,2-3 0 0,3 3 2 15,2-2-1-15,0 0-1 16,5 0 0-16,-4 3 0 16,-1-1 0-16,-3 5 0 15,-6 7 1-15,-6 8-2 16,-9 10-23-16,-9 0-29 0,-6 0-54 16</inkml:trace>
  <inkml:trace contextRef="#ctx0" brushRef="#br0" timeOffset="67702.37">22835 13898 211 0,'3'0'-13'0,"-3"0"9"15,0 0 5-15,0 0-1 16,0 0 6-16,0 0 0 16,0 2-3-16,3-2-2 15,0 3 2-15,4 3-2 0,0 0 1 16,0-1-1-16,1 2 0 16,-1-2 2-16,-3 0 9 15,-1 1 25-15,-1-1 7 16,0-1-5-16,-2 1-8 0,1 4-2 15,3 2-13-15,-1 1-4 16,5 2-6-16,3 6-3 16,4-2-1-16,4 4 1 15,4 1-2-15,4-4 0 16,2 3 1-16,3-1-2 0,1 0 2 16,1-3-1-16,1 4 0 15,3-2-5-15,0-3 7 16,2 0-2-16,2-2-3 15,4-2 0-15,2 1 4 16,2-3-1-16,6-2 1 0,4 2 3 16,-1-4-1-1,2 0 0-15,2 1-1 0,-2 0 0 16,-4-1-2-16,2 0 0 16,0-1 0-16,2-3 1 15,0-3 2-15,5 0-2 0,5 0 6 16,1-9-5-16,1-2-1 15,8-5 0-15,-3 2 0 16,2-2-2-16,-1 0 1 16,-2 0-1-16,-1 3 1 15,-1 3-1-15,-5-1 0 16,1 2 0-16,-7-2 0 0,4 3 0 16,0-5 2-16,3-2-2 15,2 0-1-15,4-3 1 16,8-7 0-16,4-2-1 15,0-2 2-15,4-5-1 16,0-1 1-16,1-3 1 16,-1 3-3-16,-8-1 1 0,1 2 3 15,-2 0-3-15,-3 0 1 16,-3 4 0-16,-3 0 2 16,0-1 0-16,2-1-2 15,0-2-1-15,1 2 1 0,3-2 0 16,8 1 2-16,-1-3 0 15,2 1-2-15,-2 5 1 16,-2-2 0-16,-3-2-1 16,-8 1-1-16,-5 0 1 15,-1-2-2-15,-3-1 2 16,0 1 0-16,2-3 0 16,4-1 2-16,4 0-3 0,4-6 4 15,5 1-4-15,3-3 3 16,-2-1-4-16,2 1 3 15,1-1-3-15,-4 2 2 16,-4 5-1-16,-1-2 1 16,-7 2-1-16,-3 0 1 0,-2-2-1 15,1 0 0 1,0-3 2-16,3 0-4 16,4-2 2-16,2-2 0 0,2 1 0 0,-4-2 2 15,2-1-2-15,-10 0 1 16,-3 0 0-16,-9 7-1 15,-6-1 0-15,-9 4 1 0,-5 1 0 16,-7 2-1-16,-2 1 0 16,-5 2 3-16,-3 1-3 15,3 1 0-15,-4 4 0 16,3 1 1-16,1 3-1 0,1 3 0 16,0 5 0-16,-1 3-1 15,-6 6-12-15,-5 1-40 16,-8-4-71-16,-3 0-86 15</inkml:trace>
  <inkml:trace contextRef="#ctx0" brushRef="#br0" timeOffset="68139.84">30049 11464 234 0,'-13'-2'1'0,"4"-1"2"16,6 3 17-16,3-2 22 15,0 2-15-15,3 0-30 16,9 0 10-16,5 0-4 0,6 3-1 16,8 2 0-16,3 1 6 15,5 1 1-15,7 0 4 16,1 2 3-16,4 0-4 16,-1 5-3-16,-3 4 2 15,-8 6-2-15,-5 4-4 16,-12 7-2-16,-12 5 0 0,-8 6-3 15,-5 0 2-15,-16 1 5 16,-14-2 8-16,-5 0-3 16,-8 0 0-16,-8-2-8 15,-4-14-6-15,8-27-222 0</inkml:trace>
  <inkml:trace contextRef="#ctx0" brushRef="#br0" timeOffset="81698.05">20335 13863 203 0,'0'0'-13'0,"0"0"12"16,0-4 3-16,0 0 12 16,2 2 12-16,0-1 17 15,0 0-14-15,2 1-13 16,-4-2 7-16,2 3-2 0,-2 1-6 15,0 0 0-15,0-2 4 16,0 2 9-16,0 0-1 16,0-2 2-16,0 2 3 15,0 0-12-15,0-2 0 16,0 2-7-16,0 0-6 0,0 0-5 16,0 0-2-16,0 0-3 15,0 0-10-15,3 2-32 16,-3-4-60-16,-7-30-271 15</inkml:trace>
  <inkml:trace contextRef="#ctx0" brushRef="#br0" timeOffset="83463.5">25252 13421 126 0,'-27'-13'9'16,"4"2"6"-16,0 0 0 16,1 1 2-16,2 2-6 0,1-1-9 15,1 1-1-15,1 1-1 16,1 2 0-16,1 0 0 16,3 0 2-16,2 2 1 15,-2-1 10-15,7 1 4 16,0 2-3-16,2 1 11 15,-1 0-9-15,2 0 0 0,1 0-9 16,-3 0-7-16,1 4-2 16,2 3 2-16,-3-2 0 15,2 3 0-15,-1 0 2 16,3-2-2-16,-2 0-3 16,2 1-1-16,0 0 4 0,0-3 0 15,4 4 0-15,1-2 1 16,5 0 0-16,-2-4 2 15,1 4 0-15,6-2 0 16,0 2-10-16,4-5 10 0,4 1 4 16,0-2-8-16,8 0 5 15,3 0-5-15,2-6-2 16,4-3 14-16,1-3-12 16,2-3 1-16,2 1 2 15,5-5-1-15,-2 1 1 16,-1-1-2-16,-4 0 1 0,1 0-1 15,-2 1 0-15,-2 0 0 16,-5 1 0-16,9-1 1 16,-1 0-1-16,-1-2 0 15,0 2 1-15,-1 0-1 16,1 0 0-16,-4 2 0 0,-6 2 1 16,2 0-1-16,-2 1-1 15,2-1 1-15,0 2 0 16,0-1 0-16,3-1 1 15,1 1-1-15,-4-1 0 16,1 0 0-16,-2-1 1 0,-4 3-1 16,-2 1 4-16,-7 0 2 15,-6 4 5-15,-2 2-1 16,-6 2 2-16,-3 0 3 16,1 2 0-16,-1 1-4 15,6-4-6-15,6 1-4 16,4-4-1-16,6-1 1 0,8-1 2 15,4-1-1-15,3-5-2 16,0 3 1-16,1-1 0 16,-1-1 0-16,-4 5-1 15,-2-3 2-15,0 3-2 16,-2 0 0-16,4-3 0 0,-4 1 1 16,2-2-2-16,6 1 1 15,-2-2 1-15,1-2-2 16,3 1 2-16,0-1-1 15,1 2 0-15,1-2 1 16,-3 3-1-16,-2 1 0 0,-2 0 1 16,-5 0-2-16,0 4 2 15,1-1-1-15,-5 0 0 16,5 2-1-16,-1-2 2 16,5-2-2-16,-1 2 1 15,5-2 1-15,1-1-2 0,-1-1 1 16,0 1 0-16,-1 2 0 15,-6-2 1-15,0 0-1 16,-5 1 0-16,-4 1 1 16,-6 1 0-16,-4 0 0 15,-2 2-1-15,-4 2 3 16,0-1 3-16,0 2 1 0,-1-1-3 16,2 0-3-16,2 0 0 15,3 1 0-15,2 2-1 16,5 2 0-16,4 0-1 15,-1 6-15-15,-11-5-62 16,-14-1-172-16</inkml:trace>
  <inkml:trace contextRef="#ctx0" brushRef="#br0" timeOffset="85293.93">30480 12355 416 0,'-5'-8'-12'16,"0"-2"12"-16,0 2 1 15,3 4 1-15,-1 1 1 16,-1-1 6-16,1 0-1 15,1 4 5-15,0-2 5 16,1 2-4-16,-1 0-3 16,2 2-3-16,0 9-6 0,0 11 0 15,5 8 5-15,7 9 4 16,3 11-1-16,4 3 4 16,8 10-3-16,4 5-2 15,3 3-2-15,6 2-2 0,-1 0-3 16,2-5-1-16,-5-7 0 15,-7-13 0-15,-4-14 0 16,-10-9 0-16,-3-13 1 16,-8-5 1-16,-3-5 2 15,-1-2 16-15,0-5 17 0,-1-17-8 16,-6-6-27-16,-5-16-2 16,0-14 2-16,0-9 1 15,0-10-4-15,2-2 7 16,-2-3-7-16,0 5 2 15,4 9-2-15,-1 8 1 16,1 12 3-16,3 12-2 0,0 11 5 16,1 7-7-16,1 10 3 15,3 4-3-15,0 2-3 16,0 2-18-16,0 0-23 16,8 13-48-16,3 8-7 0,2 6-113 15</inkml:trace>
  <inkml:trace contextRef="#ctx0" brushRef="#br0" timeOffset="85622.04">31094 12514 500 0,'-15'9'2'15,"1"2"-2"-15,3 7-2 16,6 5 1-16,3 7 7 16,2 6 5-16,0 5 4 0,10 2 12 15,5 3-2-15,4-1-10 16,-4-1-7-16,5-6-5 15,-4-9-2-15,-1-12-23 16,-5-15-48-16,-3-6-19 16,-7-21-5-16,-2-14-162 0</inkml:trace>
  <inkml:trace contextRef="#ctx0" brushRef="#br0" timeOffset="85762.65">30938 12320 458 0,'-8'-6'2'15,"3"6"0"-15,1 0-6 16,4 9-1-16,0 7 7 16,0 4-30-16,7 1-46 15,5 1-103-15</inkml:trace>
  <inkml:trace contextRef="#ctx0" brushRef="#br0" timeOffset="86543.85">31323 12684 360 0,'0'1'3'16,"-3"3"-3"-16,1-4 1 15,0 0 7-15,2-4 40 16,0-10-31-16,0-7 5 15,4-8-1-15,3-5-8 0,3-5-3 16,-5 2-6-16,2 1-3 16,-2 9 1-16,-3 8 2 15,-2 6 7-15,0 11 22 16,0 2-5-16,0 13-27 0,0 10 2 16,0 11-3-16,3 5 4 15,7 4-4-15,0 3 0 16,4-3 2-16,5-2-1 15,-4-10-1-15,5-7 1 16,0-11-7-16,-1-13-6 0,2-6 9 16,-1-17 8-1,-3-14-1-15,1-10-2 0,-5-4 0 16,-4-5-2-16,-2 5 2 16,-3 6-5-16,-4 11 4 15,0 11 1-15,0 11 4 16,-4 8 7-16,1 4-8 15,-1 5-10-15,4 13 7 0,0 6-3 16,2 2 2-16,8 5-1 16,4-3 0-16,5-1 0 15,4-7 0-15,1-8-2 0,0-9-1 16,2-3 0-16,-1-14 6 16,-3-12 1-16,-1-9-1 15,-7-5-1-15,-1-7 0 16,-6-1 0-16,1 5-2 15,-5 6 1-15,-1 8-1 16,-1 11 5-16,-1 8 15 0,2 10 5 16,-2 0-22-16,4 10-5 15,3 6 2-15,6 6 1 16,4 1-1-16,5-4-1 16,5-2-3-16,-2-9-5 15,2-8 4-15,-4-5 7 0,-1-20 2 16,-7-12 1-1,-3-11 5-15,-3-9 2 0,-2-6 1 16,-3 1-5-16,-4 4-4 16,0 4-2-16,-2 11-1 15,-11 11 0-15,-4 11-4 0,-3 6-5 16,-6 15-27-16,-1 0-34 16,-1 15-99-16</inkml:trace>
  <inkml:trace contextRef="#ctx0" brushRef="#br0" timeOffset="88371.83">31038 12623 21 0,'-2'0'28'0,"1"0"-11"16,-1-4 9-16,0 2 0 15,2-1 1-15,-2 0 4 0,0-1-9 16,0 0 0-16,2 1 6 15,-2-1 9-15,0 1-3 16,2 1-3-16,0-2-7 16,0 2-2-16,-1 1-6 15,1 1-2-15,0 0 0 16,0 0-4-16,0 0-1 0,0 0 1 16,0 0 0-16,0 1 0 15,0 8 3-15,3 2-3 16,-1 3 1-16,2 2-6 15,-2 4 4-15,-2-2 2 16,0 2-3-16,2 1 0 0,1 2-1 16,-1 0 3-16,2 2-3 15,-1 4 2-15,1 0-2 16,-1-3 2-16,0 5-3 16,-1-3-1-16,3 1-2 15,-4-4 0-15,1-2-1 0,0-1-1 16,1-5 0-16,-1-1 1 15,0-4-1-15,0-1-1 16,1-5 0-16,2-3-23 16,3-3-16-16,1-14-26 15,1-11-38-15</inkml:trace>
  <inkml:trace contextRef="#ctx0" brushRef="#br0" timeOffset="88887.44">31295 12507 310 0,'0'0'10'0,"0"0"-3"16,0 0 16-16,0-2 0 15,-2 1 5-15,0-3 1 16,-1 2-7-16,1-2-7 15,2 1 1-15,0-3-6 0,0 1 1 16,0-2-3-16,0 1 1 16,0 0 3-16,7-1-4 15,3 0 1-15,2 4 4 16,-2 3-5-16,5 0-3 0,2 6-4 16,-3 8 1-16,-6 4-4 15,-1 4 5-15,-5-1-1 16,-2 2 0-16,-2 0 2 15,-7-1 5-15,-4-4-7 16,1-2 1-16,0-2 0 16,1-4-2-16,2 0-4 15,2-9-69-15,2-1-95 0</inkml:trace>
  <inkml:trace contextRef="#ctx0" brushRef="#br0" timeOffset="90497.42">31343 13509 177 0,'14'-75'-116'15,"0"13"143"-15,-1 11-12 16,-4 14 32-16,-1 13 18 15,-6 11 19-15,-2 10-14 0,0 1-25 16,0 2-16-16,0 0-9 16,2 4-6-16,5 14-6 15,1 5 0-15,7 16 6 16,2 11 7-16,5 18 0 16,2 12 3-16,-2 14-5 15,4 6-8-15,-1 11 0 16,-1-6-5-16,-4-5-6 0,1-15 3 15,-5-15-4-15,-2-22-25 16,-4-21-8-16,-8-23 0 16,-2-19-22-16,-8-31-6 0,-11-22-219 15</inkml:trace>
  <inkml:trace contextRef="#ctx0" brushRef="#br0" timeOffset="90747.39">31433 13397 444 0,'-15'-29'1'0,"0"1"23"15,3 7-2-15,5 3-3 16,6-3-11-16,1 1-4 16,3 0-6-16,16 1 3 15,8 1 3-15,7 4 0 16,7 10 1-16,9 4-1 0,-2 25-3 16,-2 12 2-16,-7 17 6 15,-10 10 1-15,-14 11-2 16,-7 7 6-16,-8 4-1 15,-2-3-7-15,-11-2-4 16,6-13-3-16,-1-18-47 16,1-22-52-16,2-24-145 0</inkml:trace>
  <inkml:trace contextRef="#ctx0" brushRef="#br0" timeOffset="91045.45">31828 13501 519 0,'9'0'2'0,"2"0"-7"16,5 10 4-16,3 6-2 16,5 11 2-16,0 7 3 15,-4 11-2-15,-1 6 6 0,-9 6 4 16,-10 2-6-16,6 0 4 16,-6-7-1-16,0-10 8 15,-7-9-4-15,1-12-5 16,5-10 2-16,1-11 0 15,0-7 6-15,0-18 1 16,8-13-11-16,5-7 0 0,5-8-1 16,-2-2-2-16,-2 3-1 15,5 9-1-15,-7 6-30 16,-1 10-18-16,-4 9-22 16,2 6-27-16,1 4-83 0</inkml:trace>
  <inkml:trace contextRef="#ctx0" brushRef="#br0" timeOffset="91982.88">32241 13551 509 0,'-15'17'1'16,"7"6"3"-16,1 9 1 16,1 4 7-16,6 3-2 15,0-1-2-15,2-2-2 16,9-5 0-16,-1-5-4 0,7-8-4 15,-1-10 2-15,2-8 0 16,4 0 2-16,-2-17 4 16,4-10-2-16,-6-9-2 15,-2-6 2-15,-3-3-1 16,-8 0-1-16,-5 6-3 16,0 7 2-16,0 10 7 0,-8 6 8 15,-4 16 7-15,0 0-13 16,2 18-6-16,0 9-2 15,5 7-3-15,5 5 1 16,0 2 0-16,3-4 0 16,14-2 1-16,0-9-1 15,5-6-8-15,3-9 0 0,4-10-1 16,3-1 0-16,1-18 4 16,-1-7 1-16,-1-10-8 15,-6-7-2-15,-6-2 12 16,-8-2-2-16,-5 5 5 15,-5 3-1-15,-1 12 6 0,0 8 11 16,0 7 0-16,-3 9-3 16,-2 2-9-16,-2 14-8 15,6 6 3-15,1 7 1 16,0 3-1-16,0 0 1 0,9-3-2 16,4-5 1-16,5-10-1 15,3-5-1-15,4-7-1 16,0-1 1-16,1-17 2 15,-4-9 1-15,-3-9 3 16,-6-5-4-16,-8-2 1 16,-5-6-1-16,0 6-1 0,-5 6 3 15,-7 6-1-15,2 10 1 16,-3 6 4-16,2 5 0 16,1 6-1-16,0 4-4 15,5 0-2-15,3 11-2 16,2 2 2-16,2 1 0 15,16 0 1-15,3-4-6 0,5-8-7 16,1-2-3-16,5-21 5 16,-5-9 8-16,-2-11 4 15,-5-2 0-15,-7-2 0 16,-6 4 0-16,-7 8 4 0,-6 10 15 16,-14 10 1-1,-1 9-6-15,-4 4-13 0,0 18-2 16,6 9 3-16,4 8-1 15,8 8-3-15,7 4 0 16,3 3-1-16,16-1 1 16,5-2-3-16,5-4 3 0,3-3 0 15,0-3 0-15,-1-7 3 16,-4 0 1-16,-7-2 6 16,-6 1 4-16,-6-1-5 15,-8 1 0-15,-8 3-4 16,-11 2-2-16,-3 2 1 0,-3-1-31 15,-2 3-17-15,0-1-31 16,0 1-16-16,-3-6-133 16</inkml:trace>
  <inkml:trace contextRef="#ctx0" brushRef="#br0" timeOffset="93932.51">28931 11447 345 0,'0'6'6'16,"5"-4"-13"-16,0 2-3 16,0-1 11-16,4 4-9 15,-1 5 12-15,0 3-2 0,-1 4 7 16,0 8-5-16,-1 5 0 15,-3 6 2-15,0 6-1 16,-3 4 0-16,0-3 1 16,0-2-1-16,1-9-1 15,1-9 6-15,2-8 2 0,3-7 5 16,-2-10 3-16,6 0 7 16,5-10 8-16,2-9-1 15,7-11-5-15,10-10-16 16,7-10-6-16,12-10-5 15,7-10 3-15,8-7-3 0,5-1-2 16,1 1 1-16,-9 9-2 16,-10 10-3-16,-8 10-16 15,-16 13-5-15,-12 12 2 16,-11 11 8-16,-7 7-11 16,-2 5-18-16,-11 3-67 15,-9 9-71-15</inkml:trace>
  <inkml:trace contextRef="#ctx0" brushRef="#br0" timeOffset="94276.21">29345 12047 355 0,'0'9'5'0,"0"-1"-5"16,0-2 0-16,0 3 3 0,0 0 0 15,0 3 6-15,2-1 0 16,3 3 4-16,0-3-7 15,2 0-1-15,3-3 0 16,3-8-2-16,8 0 5 16,13-20 15-16,10-17 1 0,17-14-15 15,15-18-8-15,10-18-59 16,4-5-44-16,-4-4-169 16</inkml:trace>
  <inkml:trace contextRef="#ctx0" brushRef="#br0" timeOffset="99419.02">8073 14313 451 0,'0'-4'5'0,"0"2"2"16,0 2-1-16,0 0 3 16,-2 0-3-16,2 0 5 15,0 9 1-15,0 11-5 0,4 5 4 16,9 10 4-16,6 10 12 16,3 14-10-16,5 10-3 15,3 10-3-15,2 9-5 16,3 8-2-16,-3 9-1 15,2 5-2-15,-2 2 1 0,-1 2 0 16,1-3-4-16,-3-11-5 16,-6-14-10-16,-1-19-6 15,-8-17-5-15,-7-23 6 16,-7-18-10-16,-5-10-16 16,-15-28-191-16</inkml:trace>
  <inkml:trace contextRef="#ctx0" brushRef="#br0" timeOffset="100012.73">8130 14451 176 0,'-5'0'13'0,"0"0"-6"0,1 0 6 15,0-5 7-15,-1 0 10 16,-2-3 8-16,2 1 12 15,-2 0-11-15,-1 1-13 16,3-2 1-16,-2-1 1 16,1 2-5-16,-1-2 2 0,3-2-4 15,-1-3 0-15,-1 2-4 16,5-6-4-16,-1 2-2 16,0 0-3-16,2-1-2 15,0 5-3-15,0 3 2 16,0 2-1-16,0 2 1 0,0 1-1 15,0 2-4-15,5 2 0 16,10 0-4-16,5 4 2 16,7 8 0-16,7 8 1 15,5 8 0-15,8 10 1 16,7 10 2-16,-4 11-4 16,2 10 6-16,-1 6-4 0,-5 5 3 15,-7 1 1-15,-2-6-1 16,-5-4 1-16,-3-5-2 15,-6-13-1-15,2-6 1 16,-5-8-3-16,-4-10 2 0,-1-9 0 16,-7-8-4-16,-6-7-39 15,-2-5-45-15,-7-7-47 16</inkml:trace>
  <inkml:trace contextRef="#ctx0" brushRef="#br0" timeOffset="100325.26">8297 15234 423 0,'-5'4'16'0,"3"-4"17"0,-1 0 5 16,3-4-10-16,0-12-10 15,8-5 6-15,9-13-4 16,3-5-5-16,6-4-6 16,5-5-4-16,4 3-4 15,-1 9-3-15,0 6-42 0,-9 6-64 16,-4 9-68-16</inkml:trace>
  <inkml:trace contextRef="#ctx0" brushRef="#br0" timeOffset="100856.44">8606 14103 288 0,'-11'-8'121'16,"1"-1"-117"-16,3 2 19 15,1 1-1-15,4 2-1 0,2 3-11 16,0 1 2-16,0 3-5 16,13 12-8-16,5 8 8 15,5 14 12-15,9 12 13 16,6 11-9-16,4 11-2 16,1 8 1-16,4 9-3 0,-3 1 1 15,1-2-10-15,-2-8-6 16,-2-7-2-16,-3-13-1 15,-2-14 0-15,-3-21-25 16,-9-14-46-16,-4-12-73 16</inkml:trace>
  <inkml:trace contextRef="#ctx0" brushRef="#br0" timeOffset="101168.91">9468 14845 470 0,'-11'-8'11'15,"6"0"15"-15,5 1 10 16,0 4-5-16,0 3-9 16,0 0-1-16,7 5-11 15,3 11-8-15,4 6 2 0,1 3 0 16,2 1-3-16,1 1-36 16,-2-9-39-16,-6-11-50 15</inkml:trace>
  <inkml:trace contextRef="#ctx0" brushRef="#br0" timeOffset="101668.87">9450 13647 503 0,'-3'-11'5'16,"-1"8"4"-16,4 3-13 15,0 17-6-15,6 10 11 16,9 12-3-16,5 15 6 16,7 14 3-16,4 7 5 15,3 5-3-15,2 2-2 0,-4-4 0 16,2-8-4-16,-7-11 1 16,-5-13-2-16,-5-11 2 15,-5-16-4-15,-11-10 0 16,-1-9 5-16,-13-11 35 0,-9-16-26 15,-7-10-12-15,-5-15-4 16,-5-7 6-16,-2-7-5 16,2-4-6-16,3 4 3 15,-2 6-4-15,7 3 9 16,3 12 0-16,9 9 1 0,5 8 5 16,7 9 1-16,4 4-2 15,3 8-3-15,7 5-1 16,11 2-6-16,9 9 2 15,9 13 3-15,5 8 2 16,8 11 1-16,1 9 0 0,2 11 2 16,2-1-3-16,2 4-1 15,-5-3-1-15,0 2-3 16,-8-8-41-16,-8-11-74 16,-14-10-224-16</inkml:trace>
  <inkml:trace contextRef="#ctx0" brushRef="#br0" timeOffset="101840.73">9681 14305 471 0,'-3'-2'97'16,"3"-15"-96"-16,0-5 1 0,2-8 3 15,9-8 0-15,1-8-5 16,3-9 0-16,-1-6-44 15,-3-2-140-15</inkml:trace>
  <inkml:trace contextRef="#ctx0" brushRef="#br0" timeOffset="102121.97">9725 13633 539 0,'0'-20'48'0,"0"-5"-52"16,9-2 2-16,13-4 7 15,6 3-6-15,10-2 2 16,5 4 7-16,7 6-6 16,-1 12-1-16,-4 8-2 0,-8 28-1 15,-12 26-3-15,-12 18 6 16,-12 19 5-16,-1 7-4 16,-5-6 1-16,-4-13-2 15,9-18 3-15,0-24 17 16,11-20-11-16,12-17-6 15,5-11 8-15,6-16 1 0,1-11-6 16,6-6-4-16,-4-4-19 16,-1-1-32-16,-6 5-83 15</inkml:trace>
  <inkml:trace contextRef="#ctx0" brushRef="#br0" timeOffset="102371.96">10691 13741 675 0,'7'20'-3'0,"4"-1"-48"15,5 10 49-15,1 10 3 16,-4 8-7-16,2 6 3 15,-3 2 3-15,-1 3-2 0,0-6 1 16,0-2-30-16,-3-17-65 16,0-18-176-16</inkml:trace>
  <inkml:trace contextRef="#ctx0" brushRef="#br0" timeOffset="102894.27">10664 12693 543 0,'0'-4'61'0,"0"4"-61"16,0 2-10-16,11 16 8 0,8 12 2 15,7 11 0-15,8 14 6 16,1 11 11-16,7 11-4 15,-1 9 2-15,-1 3 2 0,-5-2-10 16,0-1-3-16,-4-4-1 16,-5-6-1-16,-6-10-2 15,-2-14-3-15,-7-14-16 16,-9-15 0-16,-2-18 7 16,-16-12 13-16,-16-24-11 15,-9-19-20-15,-6-10 10 0,-4-13 19 16,0-9 0-16,3-4 1 15,5 3 4-15,10 6 8 16,6 8-8-16,10 8 2 16,5 11 2-16,4 9-1 15,4 5 0-15,4 6-3 16,0 1 0-16,7 4 2 0,12 5 0 16,4 6 0-16,11 7-1 15,7 7-2-15,10 7 1 16,6 20 1-16,-2 14-4 15,1 12-1-15,-3 15 0 0,-9 11 1 16,-9 5 4-16,-7-1-12 16,-6-8-7-16,-4-7-16 15,-6-14-21-15,-5-18-31 16,-5-15-160-16</inkml:trace>
  <inkml:trace contextRef="#ctx0" brushRef="#br0" timeOffset="103034.88">10978 13471 611 0,'0'-6'-2'0,"0"-12"-4"0,0-8 12 16,11-11-6-16,5-7 0 16,1-9-53-16,-4-10-78 15</inkml:trace>
  <inkml:trace contextRef="#ctx0" brushRef="#br0" timeOffset="103441.12">11149 12778 657 0,'-4'-3'0'0,"3"-10"-9"16,1-3-19-16,5-7 4 15,5 0-26-15,7-8 14 16,-1 1 4-16,4 2-13 16,-4 2 51-16,2 5 0 0,-2 11 11 15,0 4-1-15,-5 6-6 16,0 11-3-16,-2 12 4 16,-3 4 4-16,6 7 3 15,-3-2-7-15,3 0-2 0,4-6-4 16,4-2-5-16,3-6 4 15,2-6-3-15,2 2 1 16,1-3 0-16,-3 5 0 16,-2 4-2-16,-5 5 2 15,-8 9-1-15,-5 3 9 16,-5 9 4-16,-5 6 0 0,-7 2-3 16,-6 5-6-16,2 0-3 15,-1-1-1-15,7-4-31 16,0-9-107-16,0-12-286 15</inkml:trace>
  <inkml:trace contextRef="#ctx0" brushRef="#br0" timeOffset="103628.58">11817 13330 663 0,'18'26'14'0,"-7"1"-19"16,-4 9 2-16,0 11-8 16,0 2-28-16,-5 2-38 15,2-8-36-15,-2-7-239 16</inkml:trace>
  <inkml:trace contextRef="#ctx0" brushRef="#br0" timeOffset="103909.83">11833 12304 615 0,'0'7'3'0,"0"7"-21"15,15 16 12-15,6 9 8 16,2 15 1-16,2 9 4 16,1 5 5-16,-5 3-5 15,2 2-4-15,-4-5-1 16,-2-6-3-16,-2-8-43 0,-3-15-75 16,-7-14-129-16</inkml:trace>
  <inkml:trace contextRef="#ctx0" brushRef="#br0" timeOffset="104347.3">11761 12567 439 0,'-28'-32'8'16,"4"2"35"-16,7 2-5 16,2 3-19-16,1-4-1 0,4 3 1 15,3-3-6-15,4-3-9 16,3-2-4-16,1 0 0 15,13-2-4-15,8 6 3 16,3 3 2-16,8 4-2 16,8 9 2-16,1 6 3 15,-3 8 0-15,-2 6-1 16,-8 15-5-16,-7 8 2 0,-12 7 2 16,-6-1-3-16,-4-1 2 15,0-7 0-15,0-8 0 16,0-6 0-16,8-8-3 15,9-5-6-15,7 0-4 16,8 0-7-16,7-3-15 0,5-2 5 16,4 1 17-16,-1 4 7 15,-1 0 10-15,-4 12-1 16,-11 10 0-16,-12 10 2 16,-8 6 8-16,-11 6 22 0,-6 8-3 15,-11 1-5-15,-5-1-8 16,-2 0-9-16,-2-2-6 15,4-6-3-15,2-1 0 16,3-13-29-16,2-8-96 16</inkml:trace>
  <inkml:trace contextRef="#ctx0" brushRef="#br0" timeOffset="104585.07">12600 12523 765 0,'7'27'2'0,"-1"-2"-35"16,3 0 9-16,-1 5 28 0,1 11-7 16,-1 7 2-16,-3 4 2 15,0 5-1-15,1-3 0 16,0-3 1-16,2-2 0 15,3-9-31-15,-2-11-61 0,-3-8-125 16</inkml:trace>
  <inkml:trace contextRef="#ctx0" brushRef="#br0" timeOffset="105178.79">6732 15333 465 0,'-8'-20'9'0,"-1"6"5"0,4 3-2 15,5 4-1-15,0 1-11 16,0 4 0-16,4 2 0 16,6 0-2-16,1 15-4 15,3 6 0-15,3 15 14 16,4 14 2-16,8 12 1 0,1 13-1 15,12 15 0-15,9 7 0 16,12 13-5-16,13 0 1 16,9 7-4-16,12-6-1 15,8-5 2-15,9-9-3 0,8-16 3 16,5-17-2-16,6-22-1 16,6-22-16-16,2-20-35 15,1-32-23-15,-8-38-162 16</inkml:trace>
  <inkml:trace contextRef="#ctx0" brushRef="#br0" timeOffset="105772.48">12138 11594 543 0,'4'7'8'0,"-1"-4"-11"15,7 3-22-15,2 1 27 16,10 2-2-16,3-2 3 16,11 2-9-16,8 2 5 15,9 1 5-15,8 2 2 0,7 8 6 16,8 3-2-16,2 3-1 16,3 6-4-16,-6 7 0 15,0 9-5-15,-7 9 2 16,-7 13-1-16,-10 9 0 15,-7 10 7-15,-8 14 6 16,-8 2-1-16,-8 6 3 0,-7 3-9 16,-13 2-2-16,0-1-4 15,-19 2 2-15,-10-6-39 16,-20-9-68-16,-16-18-179 16</inkml:trace>
  <inkml:trace contextRef="#ctx0" brushRef="#br0" timeOffset="106334.94">5108 17158 478 0,'-8'0'6'16,"1"0"6"-16,7 0 6 0,0 0-24 15,10 3 8-15,6 6 0 16,9 8-1-16,6 14 0 16,10 12 4-16,6 15 4 15,7 17-2-15,5 17 3 16,2 9 13-16,4 6-4 16,1 2-9-16,-3-2-6 15,5-9-3-15,2-11 2 0,0-13-3 16,-3-17-38-16,-11-22-30 15,-19-24-72-15,-23-16-219 16</inkml:trace>
  <inkml:trace contextRef="#ctx0" brushRef="#br0" timeOffset="106709.91">5365 17390 485 0,'-38'-29'-35'0,"1"4"38"15,5 6 1-15,3 4 9 16,3-1 1-16,3 0-8 16,-1 0 4-16,3 2-1 15,3-3 12-15,-1 2-4 16,4-2-3-16,3 1-11 16,0-4 4-16,7-1-5 0,2-5 1 15,3-2-1-15,0-4 2 16,14-1-3-16,11-3 3 15,11 2 3-15,7 2-3 16,15 9-1-16,0 8-2 0,3 15 1 16,-3 6-2-16,-6 24-1 15,-8 15 0-15,-12 8-1 16,-13 11 5-16,-5 3 0 16,-11-2 3-16,-3-3-2 15,-2-6-3-15,-7-10-1 16,3-7 0-16,6-15-37 0,0-14-51 15,6-10-93-15</inkml:trace>
  <inkml:trace contextRef="#ctx0" brushRef="#br0" timeOffset="107163.01">6428 17712 514 0,'0'2'4'0,"-8"7"0"16,-4-9 0-16,-2-15-2 16,-9-8-7-16,-8-11 12 15,-3-9-5-15,-8-4-6 0,-2-5 2 16,-5 2-3-16,3 7 3 15,2 9 2-15,8 10 1 16,2 8 2-16,9 14 9 16,9 2-6-16,6 4 4 15,4 14 0-15,6 7-13 16,6 4 2-16,8 3 1 0,6-6 1 16,4-2-1-16,2-8 0 15,-1-10-2-15,0-6-1 16,-1-3 5-16,-2-13-6 15,-2-5 6-15,-1-4 3 0,-2 0-4 16,0 6 1-16,-3 4-2 16,2 6-3-16,0 9-20 15,-3 3 10-15,5 11-5 16,-2-1-12-16,0 4-29 16,-1-9-101-16</inkml:trace>
  <inkml:trace contextRef="#ctx0" brushRef="#br0" timeOffset="107506.74">6284 17138 354 0,'-8'-15'52'15,"2"10"-40"-15,0 5 21 16,3 0-14-16,3 14-9 0,0 6-1 16,0 7-2-16,5 3-1 15,8 4-1-15,3-2-2 16,4 1 0-16,5-7-1 15,2-6-1-15,0-8-1 0,-2-8-1 16,-2-4 3-16,-1-8 3 16,-5-12-2-16,-3-6 3 15,-9-6 1-15,-3-4-4 16,-2-3 3-16,-9 2 8 16,-8 3 3-16,-2 4 1 0,-3 8-6 15,2 9-5-15,3 10 5 16,-2 3-6-16,6 12-5 15,-2 10-2-15,4 6 2 16,4 2 2-16,4-2-16 16,3 0-47-16,0-6-27 15,8-10-142-15</inkml:trace>
  <inkml:trace contextRef="#ctx0" brushRef="#br0" timeOffset="108178.56">6584 17033 338 0,'-5'-6'233'15,"-4"4"-240"-15,2 2 9 16,3 0 1-16,1 10-6 16,3 7 2-16,0 6 1 0,0 6 0 15,7 1 1-15,3 3 0 16,3-7 0-16,3-1-1 15,-1-7 1-15,-3-7-3 16,3-8 0-16,-5-3-13 16,-1-7 7-16,-1-14 7 15,-3-6 5-15,-1-1 0 0,-4-7-2 16,0 0-1-16,-2 3 2 16,-5 3-1-16,2 11 5 15,0 2 8-15,0 9 9 16,3 5-5-16,2 2-8 0,0 2-12 15,0 5 0-15,9 4 3 16,4-4-1-16,1 0-1 16,3-5 1-16,0-2-5 15,-2-9-8-15,-1-14-3 16,-5-7 7-16,-5-6 10 16,-4-4 0-16,-2 3 0 0,-9-2 0 15,-7 5 4-15,-2 5 3 16,-2 12-1-16,0 4 3 15,3 10 3-15,1 3-11 16,4 3-2-16,4 11-1 16,2 2-1-16,4 4-3 0,4-2 5 15,10-6 0-15,6 1-5 16,4-10-15-16,7-3 9 16,3 0 0-16,4-14 5 15,0-2 3-15,4-2 3 16,-4 0 0-16,-4 9 0 0,-2 4-2 15,-7 5 2-15,-3 2-3 16,-5 17 1-16,-4 8 10 16,-1 5 3-16,-4 7-1 15,-1 2-7-15,0 6 0 0,0-1-4 16,-1-2 1-16,2-6-44 16,-3-9-10-16,-1-13-62 15,0-12-112-15</inkml:trace>
  <inkml:trace contextRef="#ctx0" brushRef="#br0" timeOffset="108709.77">6885 16569 396 0,'-7'-4'14'15,"4"2"6"-15,1 2-5 16,0 0 2-16,2 0-9 0,0 0 3 15,0 2-6-15,4 10-3 16,9 5 2-16,-1 6 7 16,7 5 0-16,1 6 3 15,1 0 0-15,-1-2-8 16,-1 0-2-16,-1-3-3 0,-4-8 2 16,1-1-3-16,-5-8 1 15,-3-6-1-15,0-3-1 16,-7-3-2-16,0-7 8 15,-8-9 6-15,-10-9-6 16,-4-4-6-16,-5-6 5 16,-5-2-3-16,2-3-1 0,-3 3 0 15,4 1-1-15,4 5-1 16,6 5 2-16,4 2 0 16,6 5-8-16,6 5 6 15,3 3-2-15,0 2 8 0,3 4 0 16,10 3-2-16,8 2-1 15,7 2 4-15,6 12 1 16,3 6 3-16,2 4 1 16,3 3-5-16,-3 2-1 15,1-3-1-15,-8 0-2 0,1-8 1 16,-5-4-1-16,-1-2-1 16,-2-8-4-16,-6-4-16 15,-5-4-21-15,-3-8-31 16,-6-2 1-16,-5-1-46 15,-1 3-28-15</inkml:trace>
  <inkml:trace contextRef="#ctx0" brushRef="#br0" timeOffset="108897.25">7039 16781 346 0,'-4'4'13'0,"4"-4"25"0,0 0-8 16,0 0-17-16,0-8 15 15,9-6 9-15,3-8-3 16,9-8-12-16,2-9-15 16,8-13-3-16,4-9-1 0,6-8-5 15,-1-8-71-15,0-3-171 16</inkml:trace>
  <inkml:trace contextRef="#ctx0" brushRef="#br0" timeOffset="109915.27">7096 18177 403 0,'9'-3'-6'16,"5"-6"7"-16,5-2 2 15,8-5 3-15,1-2 6 16,6-3 3-16,6-6-6 16,4-5-1-16,7-9 0 0,5-9 2 15,5-11 3-15,7-8-6 16,3-8 0-16,9-12 0 16,4-3-4-16,4-7-1 15,1-1 0-15,13-1 1 16,1-1 1-16,4 1 8 15,2 1-4-15,6 1 0 0,-4-3-4 16,4 2-1-16,0 2 0 16,2-3 0-16,-3-1 0 15,3 1-2-15,-2-4 1 0,2 1 0 16,2-1-1-16,-3 8 1 16,1 2-3-16,-5 3 1 15,0 5 1-15,-5 5-1 16,-5-1 0-16,-4 3-1 15,2 0 3-15,-5 3-3 0,3 0 1 16,1 1 1-16,-1-1-1 16,5-1 0-16,-2 1 0 15,1-1 0-15,1 1 0 16,-3 0 1-16,-1 2-1 16,1 4 1-16,0 3-1 0,-7 0 1 15,2 0 3-15,0 1 3 16,-2-3 4-16,2 1-2 15,1-3-4-15,0-3-4 16,-2 2 1-16,-8 4-1 16,0-1-1-16,-7 0 2 15,0 5-2-15,-2-2 0 0,1 2 0 16,0 0 0-16,5-2 4 16,2-1 2-16,3 0 7 15,0 0-4-15,-3 6-5 16,-2 1-4-16,-9 8 3 15,-9 6-3-15,-12 8 0 0,-7 11-1 16,-17 4 3-16,-10 8-2 16,-8 6 1-16,-9 1 0 15,-2 2 0-15,-13 3-10 16,-8 0-50-16,-12-3-66 0,-8 0-212 16</inkml:trace>
  <inkml:trace contextRef="#ctx0" brushRef="#br0" timeOffset="110571.49">9123 15366 187 0,'-25'11'97'0,"6"-4"-93"15,0-2 18-15,9-3 9 16,5-2-18-16,1 0-9 16,4 0-2-16,0 0-5 15,2-3-5-15,12-8-32 16,6 0-31-16,1-3-40 0</inkml:trace>
  <inkml:trace contextRef="#ctx0" brushRef="#br0" timeOffset="113836.88">11118 16240 224 0,'-7'0'106'15,"-4"-9"-109"-15,1-9 18 16,1-3 1-16,-3-4-1 15,0 1-10-15,2 0-4 16,-5-1 0-16,-2 4-1 16,-4-1 0-16,1 2 2 0,-2 3 4 15,-2-1 4-15,1 3 19 16,3 0-3-16,0 0 3 16,2 0 0-16,1 2-3 15,3 2-4-15,6 3 3 16,3 0-5-16,1 6-8 0,4 2-4 15,5 4-9-15,13 16-5 16,17 8 5-16,11 13 2 16,17 15 0-16,14 7 0 15,12 11 0-15,9 1-1 16,2 0-1-16,-1-4-33 16,-9-9 0-16,-15-12-5 0,-18-14-2 15,-16-11 34-15,-19-13 5 16,-14-12 30-16,-8-3 52 15,-13-21-28-15,-9-4-35 16,-6-16-7-16,-8-16-7 0,0-11-2 16,-5-10 1-16,2-4-5 15,-2 1 3-15,6 9 0 16,6 17-1-16,4 13 2 16,7 17-1-16,5 8 0 15,6 13-2-15,7 6-21 16,0 1-32-16,7 0-52 0,6 12-20 15,5 5-183-15</inkml:trace>
  <inkml:trace contextRef="#ctx0" brushRef="#br0" timeOffset="114071.24">11646 15980 528 0,'-5'-2'-3'0,"1"2"6"0,4 11-14 16,9 11 6-16,8 10 5 15,2 9 9-15,6 12 8 16,1-2-6-16,1 3-1 16,1-6-6-16,-2-8-1 15,-5-10-2-15,-1-12-32 0,-6-13-25 16,-8-5-44-16,-6-23-72 15</inkml:trace>
  <inkml:trace contextRef="#ctx0" brushRef="#br0" timeOffset="114227.48">11594 15868 424 0,'-12'0'5'0,"3"5"-2"15,4 6-3-15,0-1-25 16,3-3-97-16</inkml:trace>
  <inkml:trace contextRef="#ctx0" brushRef="#br0" timeOffset="114961.8">11858 16002 450 0,'4'0'-2'0,"1"-2"5"16,1-7-1-16,-2-4 0 0,-3-4-2 15,-1-5 1-15,0-5 1 16,-8-5 0-16,-2 2 0 16,-4-1 1-16,-1 5 3 15,3 5 12-15,-1 8 6 16,4 8 8-16,4 5-1 15,3 5-15-15,2 16-18 0,0 8 2 16,9 6 2-16,7 7 0 16,2-2-2-16,4 3 0 15,3-7 0-15,2-8 0 16,-1-9-8-16,-2-9-5 16,-1-10-1-16,-4-11 5 0,-5-17 9 15,-6-9 2-15,-6-8 2 16,-2-3-5-16,0-2-4 15,-2 3 4-15,-5 10 2 16,-1 9-1-16,1 9 6 16,-1 9 13-16,4 7 4 0,-1 3-7 15,3 3-15-15,2 11-2 16,0 6 0-16,6-1 1 16,7 5 0-16,2-1-1 15,4-6 0-15,0-6-5 16,-1-7-10-16,-2-4-1 15,-3-9 7-15,-3-12 7 0,-3-11 5 16,-2-4 0-16,-5-1-2 16,0-1 0-16,0 4-1 15,0 6 0-15,0 8 5 16,0 7 4-16,0 6 14 16,0 7-8-16,3 0-17 0,4 11 2 15,5 3 1-15,7 1 2 16,1 0-5-16,4-2-9 15,0-6-4-15,1-7 1 16,-5-3 6-16,-1-16 6 0,-9-7 3 16,-3-8 16-16,-7-9 6 15,0-7 1-15,-5-2-4 16,-8 1-3-16,-5 4-7 16,0 6-8-16,-2 7 4 15,-1 11-5-15,1 9-5 16,1 8-10-16,6 6-15 15,4 2-13-15,1 9-47 0,8-2-109 16</inkml:trace>
  <inkml:trace contextRef="#ctx0" brushRef="#br0" timeOffset="115289.92">12810 14807 466 0,'-20'8'8'15,"4"6"21"-15,0 5-4 0,0 9-8 16,5 4-4-16,-2 7 0 15,6 4-1-15,7 5-3 16,0-2-1-16,4 1-4 16,13-4-1-16,5-9-2 15,5-8-1-15,7-9 0 16,2-14-13-16,4-5-29 16,-4-23-40-16,-2-14-98 0</inkml:trace>
  <inkml:trace contextRef="#ctx0" brushRef="#br0" timeOffset="116811.77">12888 14421 425 0,'-19'-21'24'0,"1"12"27"16,6 7-20-16,3 2-18 16,7 14-10-16,2 9-6 15,0 9 4-15,14 11-1 0,8 6 1 16,2 6 1-16,8 2 1 15,-3 0 1-15,2-4-1 16,-4-5-2-16,-3-8 1 16,-6-12-2-16,-6-8 0 15,-5-9 2-15,-1-8-2 0,-6-3 1 16,0-9 19-16,0-14 5 0,-2-9-27 16,-4-11 6-16,1-8-3 15,5-3-2-15,0 2-4 16,0 6 0-16,0 10 5 15,7 10-1-15,1 9 2 16,1 12 0-16,1 5 0 16,5 12 0-16,1 13 0 0,6 6 4 15,-1 5-2-15,6-2-2 16,-2 4 0-16,4-6-1 16,-4-10-4-16,0-10-17 15,-3-6-18-15,1-6-22 0,-7-18 0 16,0-8 8-16,-5-11-21 15,0-3-30-15,-4-8 78 16,-4-2 42-16,-3-2 31 16,0 0 53-16,0 6-60 15,-8 5 9-15,-3 5 1 0,1 11-17 16,2 6-2-16,-3 9-6 16,4 9 6-16,-2 1-21 15,2 16-8-15,2 12-3 16,1 4 2-16,4 8-1 15,0-5 3-15,5 3-3 16,7-8-1-16,3-9 1 0,-1-8-2 16,1-9-8-16,1-4-3 15,-1-7 10-15,-7-18 4 16,-1-7 2-16,1-10-3 16,-4-2-5-16,-3-2 4 0,1 3-2 15,-2 7 1-15,0 9 3 16,0 8 1-16,0 8 9 15,0 9 5-15,0 2-5 16,4 5-15-16,-3 10 6 16,5 1-1-16,2 3 2 15,4 1-3-15,-2-4 0 0,2-7-3 16,3-4-6-16,-1-5-1 16,-1-7 8-16,-1-13 4 15,-2-8-1-15,-1-4 0 16,-4-4 0-16,-1-1-1 15,-3 1-3-15,-1 8-3 16,0 4 6-16,0 10 0 0,0 5 9 16,0 6 9-16,0 3-8 15,4 1-12-15,4 10-1 16,6 1 3-16,6 4 1 16,2-3-1-16,7-2-1 0,0-6-3 15,1-5 0-15,-3-2-1 16,-3-15 4-16,-4-10 2 15,-8-5 5-15,-1-9 10 16,-11-2-8-16,0-7-2 16,-5 0-5-16,-9 0 0 15,-3 2 0-15,0 10 0 0,-2 6 0 16,-1 12 2-16,3 8 10 16,-3 10-3-16,0 2-3 15,2 14-9-15,3 4 4 16,5 6-2-16,6 1-1 15,4 0-1-15,9 0-4 16,15-2-6-16,4-2-1 0,6 0 9 16,6 2 5-16,2 1 1 15,2 2-2-15,0 5 2 16,-3 5 3-16,-7 5 2 0,-4 0-6 16,-6 5 2-16,-8 2-4 15,-7 2 3-15,-7-2-1 16,-2-6 0-16,-2-9 0 15,-13-9 1-15,1-16-1 16,-1-8 6-16,0-26 0 16,-4-15 1-16,6-18-8 0,-2-14-5 15,6-11-8-15,6-5-9 16,1 0 6-16,2-3 15 16,3 10 1-16,9 7 0 15,3 8 4-15,1 4 0 16,-1 10-3-16,-3 3 2 0,-2 10-4 15,-2 6 1-15,-4 14 1 16,-2 6-1-16,-2 10 5 16,0 5 8-16,-7 23-14 15,-7 11 0-15,4 9 3 16,0 7 3-16,3 6 2 0,4-4 0 16,3-3-6-16,9-11 0 15,7-9-1-15,10-10-3 16,6-11 1-16,4-9 5 15,11-7 0-15,4-18 0 16,5-5-1-16,-4-8-1 16,2 1 1-16,-11 3-1 0,-9 7 1 15,-8 9-1-15,-13 2-1 16,-6 13-1-16,-7 3 0 16,-3 9-46-16,-18 14-87 15,-8 7-125-15</inkml:trace>
  <inkml:trace contextRef="#ctx0" brushRef="#br0" timeOffset="117563.98">11914 17020 421 0,'5'0'11'0,"2"-5"-1"0,5-6-5 16,2-7 7-16,2 0 2 15,0-3 2-15,4-6-5 16,5-5-1-16,1-5 8 15,5-8 1-15,7-7-4 0,3-5-6 16,8-5-4-16,6-6 0 16,6-5-3-16,10-8 0 15,4-2 2-15,6-5 1 16,5-3-2-16,2-4 3 16,1 3-4-16,3 0 0 15,3-1-2-15,0-4 3 0,1 1 5 16,-1-6-1-16,0 1 1 15,2-5-1-15,0 3-1 16,2-1 2-16,1 4-2 16,-2 0-4-16,-1 4 2 15,-2 5 0-15,0 2-5 0,-5 3 3 16,-2 6-2-16,0 5 1 16,-6 8 0-16,-5 0 0 15,-2 3-1-15,-4 4 3 16,-6 2 2-16,-2 3 0 0,-10 3 2 15,-4 6-4-15,-7 7 5 16,-11 7 1-16,-6 12-2 16,-10 6-1-16,-10 7-2 31,-5 3 1-31,-5 4-7 16,-13 4-2-16,-9 12-21 15,-6 5-33-15,-9 11-27 0,-4 9-51 16,-7 9-158-16</inkml:trace>
  <inkml:trace contextRef="#ctx0" brushRef="#br0" timeOffset="118313.93">12635 16950 390 0,'-12'18'4'15,"2"-7"-2"-15,7-7-2 16,3-4-8-16,0 0 6 15,0 0 6-15,3-8 0 16,2 1 4-16,0-5 12 16,4-1 4-16,2-7-11 0,3-1 9 15,6-8-4-15,1-3-7 16,10-7-5-16,-1-4-2 16,4-1-1-16,7-8 0 15,0 0 2-15,4-3 4 16,5-4 2-16,2-4 1 0,6-2 1 15,-1-7-2-15,6 0-1 16,2-5-5-16,1-3-1 16,2-1-1-16,3 1-2 15,4 2 1-15,0-2-1 16,4-5 0-16,-1 2 1 0,4-3-1 16,-1 0-1-16,-3 0 3 15,0 6-4-15,-7 5 0 16,-1 8 3-16,-5 4-3 15,-4 6 2-15,0 7 0 16,-7 2 5-16,2 4 8 0,-2 0 0 16,1 4-6-16,-5-3-3 15,1 1-2-15,-5 5-3 16,-2 2 2-16,-7 1-2 16,-1 3 0-16,-7 5 2 15,-4 2-2-15,-4 5 1 0,-2 1 1 16,-3 4-1-16,-2 3 6 15,1-2-2-15,1 5-1 16,-4-1 0-16,3 0-1 16,-3 3-3-16,-1-1 1 15,0 4-1-15,-6 0 1 0,-2 1-1 16,-1 2 0-16,-2 0 1 16,0 0-1-16,0 0-5 15,0-3-18-15,-5-2-22 16,-4-9-59-16,1-9-273 15</inkml:trace>
  <inkml:trace contextRef="#ctx0" brushRef="#br0" timeOffset="137811.02">8811 15887 236 0,'0'0'19'0,"0"-3"-18"16,0-1-3 0,0-3 6-16,10-2-17 0,2-4-4 15,7-4-5-15,4-5 8 16,6-4 13-16,0-3-5 16,3 1 6-16,1-1-10 15,-3 6-21-15,2-2-42 0</inkml:trace>
  <inkml:trace contextRef="#ctx0" brushRef="#br0" timeOffset="137982.86">9172 15550 41 0,'29'-30'44'16,"1"-2"-14"-16,1-2-13 16,5 2-5-16,3-4-4 0,3-1-5 15,2-3 3-15,5-1-2 16,3-1-2-16,3-7 2 16,3 1 2-16,1 2-4 15,2-1 0-15,-1 3-2 16,-1 4 0-16,2 4-4 15,0-1-16-15,-6 2-22 0,3-2-40 16</inkml:trace>
  <inkml:trace contextRef="#ctx0" brushRef="#br0" timeOffset="138154.7">11049 14102 61 0,'30'-23'23'16,"1"-8"-19"-16,4 1-17 15,3-4 11-15,1-2 5 0,5 3-38 16,-1-5 15-16</inkml:trace>
  <inkml:trace contextRef="#ctx0" brushRef="#br0" timeOffset="138310.96">11499 13713 36 0,'15'-15'22'15,"-8"7"-26"-15,-4 2 4 0,-3 2 29 16,0 1-9-16,0 1-10 16,0-1 4-16,0-1 11 15,0-1-9-15,3 0-13 16,9-3-3-16,-3 1-5 16,3-3 4-16,-3 4-19 0,0-1-19 15,-5 3-34-15</inkml:trace>
  <inkml:trace contextRef="#ctx0" brushRef="#br0" timeOffset="138389.05">11561 13616 126 0,'2'-1'16'0,"6"-10"-25"15</inkml:trace>
  <inkml:trace contextRef="#ctx0" brushRef="#br0" timeOffset="140435.78">11873 12000 277 0,'-13'-10'21'15,"4"-2"-1"-15,1-2 4 0,0-6-17 16,1 5-5-16,-4 0 2 16,0-2-1-16,0 3-3 15,-1-1 1-15,-4 3-2 16,-3 2-2-16,-3 2 8 0,-2 3-14 15,-3 4 18-15,-2 1-6 16,-1 0-3-16,-1 0 7 16,4 4-2-16,2 3 0 15,0 8 2-15,5 1-7 16,0 4 1-16,5 8-1 16,-4 10 0-16,5 5 0 0,1 8 2 15,1 9 1-15,3 1 1 16,1 5 1-16,7 4 0 15,1 1 0-15,0 1-2 16,9-5-3-16,7-1 1 16,7-3-2-16,8-4 2 0,1-2-1 15,7-4 0-15,5-3 3 16,4 2-1-16,1-2 1 16,-1-4-2-16,3 2 1 15,-4 2-2-15,-5-3 0 0,-2-3 0 16,-3-6 2-16,2-4-2 15,-5-11-4-15,3-6-2 16,-1-11 18-16,3-6 5 16,3 0-6-16,2-12-7 15,5-13 0-15,2-8 0 16,-5-6 2-16,1-5-1 0,-9-6-1 16,-6-2 2-16,-5-3 6 15,-6-6 6-15,-6 1-1 16,-8-5-7-16,-2-1-4 15,-5-3-3-15,0 1-3 16,-7 0 3-16,-5 4-3 16,-3 3 0-16,-4 1 2 0,-5 6-1 15,-1 8 1-15,-7 3 9 16,-2 4 0-16,-4 4 0 16,-4 5-6-16,-2-1-1 15,0 3-2-15,3 3-1 0,0 2 1 16,1-2-1-16,4 2 0 15,1 2-2-15,2 5 2 16,-1 1-2-16,4 7-5 16,-1 4 1-16,-1 4 3 15,0 2 0-15,-2 8-1 16,-2 8-9-16,-1 4 1 0,5 5 1 16,0-1-27-16,1-5-60 15,4-12-285-15</inkml:trace>
  <inkml:trace contextRef="#ctx0" brushRef="#br0" timeOffset="141422.21">13713 12135 285 0,'-27'-35'-21'0,"-5"1"21"16,-2 6 0-16,-2 0-6 15,-3 4 3-15,-2 4 5 0,2 1 16 16,7 5 21-16,0 1-19 15,3 3-3-15,5 3 6 16,5 1-4-16,1 2 2 16,6 2 4-16,-2 2-5 0,7 0-3 15,4 0-8-15,1 0-6 16,2 2-2-16,0 6-4 16,12-1 1-16,10 5 11 15,9 4 4-15,8 8-1 16,12 2 1-16,4 8-8 15,8 2 1-15,7 6-2 0,4 3-2 16,5-2 0-16,-3-2-1 16,-3-6-1-16,-9-11 1 15,-8-10-1-15,-8-10-2 16,-8-6-1-16,-11-20 5 16,-6-10 1-16,-7-7 3 0,-5-6 6 15,-8-8 1-15,-3 0-8 16,0-1 1-16,-10 4-6 15,-7 2 1-15,3 7-1 16,-1 4 5-16,0 3 9 0,1 4-4 16,-1 2-3-16,5 2-3 15,-2 3-1-15,2 1-1 16,-1 3-1-16,2 1 1 16,-3 2-1-16,1 3 0 15,-2 5-3-15,1-1-1 16,-1 5-5-16,-1 2 0 15,2 2 0-15,2 0 7 0,1 11 1 16,6 3-1-16,1 7-1 16,2 8 0-16,0 7 0 15,3 6-1-15,4 7 4 16,2 5-2-16,1 2 1 16,-3 5-1-16,-2 5 3 0,-2 1 2 15,3 3 0-15,-5 5 1 16,4 5 3-16,-5 2 0 15,0 4 0-15,0 3-2 16,0 0-2-16,0 8 1 0,0 1-2 16,-6 0-3-16,0 2 1 15,-1-7 1-15,-5-6-11 16,3-10-6-16,-2-12 3 16,3-11 2-16,0-7-13 15,2-16-56-15,-2-20-57 16</inkml:trace>
  <inkml:trace contextRef="#ctx0" brushRef="#br0" timeOffset="146106.1">5114 16300 290 0,'-55'-48'-9'15,"0"1"21"-15,3 0 0 16,2 1 13-16,9 3 3 0,3 4-5 16,6 5-10-16,7 6-5 15,3 4-1-15,6 6 8 16,5 6 7-16,4 5-1 15,7 5-9-15,0 2-14 16,8 6-3-16,5 5 4 16,7 6 0-16,7 6 2 0,5 4-1 15,12 6 0-15,5 1 0 16,11 3 7-16,6 1-2 16,6 0 2-16,3-1 0 15,5-1 1-15,-3-3-4 16,0-6-2-16,-4-3-1 15,-6-6 0-15,-13-7 0 0,-11-10 0 16,-11-2-2-16,-10-21 1 16,-12-14 4-16,-10-13-2 15,-3-15 6-15,-15-12-6 0,-7-9-4 16,-7-1-11-16,1 3-6 16,-3 9 10-16,2 13 14 15,1 17-2-15,3 10 12 16,4 13 11-16,2 5-3 15,1 7-7-15,3 1-4 16,4 5-4-16,-1 1-4 16,5 2-2-16,3 0-2 0,-1 0 0 15,3 0-1-15,3 9 0 16,0 4-1-16,2 6-1 16,-2 7-4-16,2 6 1 15,0 5 5-15,0 7 1 16,4 5-1-16,4 2 2 0,6 9-1 15,0-4 0-15,2 7 0 16,3 1 0-16,3 0 0 16,0 5 0-16,-6 1-2 15,4 6 2-15,-6 3 2 16,1 2 3-16,-5-1 4 0,0 2-5 16,-3-5 1-16,0-6 0 15,-1-7-3-15,0-9 1 16,2-6-3-16,-3-12-1 15,2-5 1-15,0-8 1 16,-7-9-13-16,-7-15-107 16</inkml:trace>
  <inkml:trace contextRef="#ctx0" brushRef="#br0" timeOffset="155956.57">12135 16774 364 0,'-29'0'7'0,"-3"0"-2"16,1 0 0-16,1-4 2 16,3 1 1-16,5-1 2 15,6 0 0-15,1 2-1 16,5 2-9-16,1 0 1 0,0 0-5 16,0 11-11-16,2 4 4 15,-2 1 4-15,2 2 6 16,1 1 1-16,-1-1-1 15,2-4 2-15,3-3 0 0,2-2 3 16,0-4-4-16,5-5-5 16,10-3 8-16,6-14 0 15,6-9 10-15,7-10-1 16,8-7-6-16,4-6 0 16,3-5-3-16,6-2 0 15,6-2-1-15,6-5-2 0,3-3 2 16,5-9 0-16,8-3 2 15,5-8-1-15,4-3-3 16,4-4 2-16,3 4-1 16,1 2-1-16,2-2 0 15,-9 0-2-15,-1 3 1 0,-7 0 1 16,0 0-1-16,-6 1 1 16,-1 1 1-16,2 2-1 15,-2 2 2-15,2-1-1 16,3 1 2-16,-1-1 3 0,-1 4-1 15,2 2-1-15,-8 1-1 16,1 10-3-16,-8 4 2 16,-4 7-2-16,-6 4 1 15,-12 8-1-15,-4 7 0 16,-6 8 2-16,-11 4-4 0,-6 10 3 16,-6 2 0-16,-4 5-1 15,-6 5-1-15,-3 0-4 16,0 0-25-16,-6 12-48 15,-18 3-37-15,-10 7-81 16</inkml:trace>
  <inkml:trace contextRef="#ctx0" brushRef="#br0" timeOffset="156769.05">11844 16817 221 0,'4'-16'38'16,"3"-10"-33"-16,7-6-11 15,4-2 13-15,4-5-2 0,-1-4 9 16,6 0-6-16,3-1-3 15,1-4-1-15,5-2 11 16,0-5 1-16,5-8-2 16,4-3-3-16,5-8-5 15,4-2-1-15,6-6-2 16,-1 4-1-16,4-1-1 0,1 3 1 16,-1-1 0-16,2-2 2 15,3 3 3-15,3-4-2 16,4-1 2-16,3-6-1 15,7 1-1-15,-2 0-3 0,1 3 0 16,-2 1 3-16,1 1-2 16,0 2 4-16,-6 5-1 15,0 1-1-15,2 2 0 16,-1 1-1-16,-5 2 1 16,3 2-1-16,-6 6 1 15,3 1-3-15,-3 3 0 0,0 6 0 16,2 0 0-16,-2 8-1 15,2-1 1-15,-4 2-2 16,-5 3 0-16,-4 6 1 16,-5 4 0-16,-9 5 0 15,-4 1-1-15,-9 4 2 0,-1-1 2 16,1 4 0-16,-5-1 0 16,0 2-1-16,0-1 0 15,-3 3-1-15,-3 0 1 16,-3 3-4-16,-3 2 3 15,-5 2-2-15,-5 0 0 16,-3 4 2-16,0 1 1 16,-2 0-1-16,0 0 1 0,0 0-1 15,2 0-1-15,-2 0-1 16,0 0-55-16,-2 0-89 16</inkml:trace>
  <inkml:trace contextRef="#ctx0" brushRef="#br0" timeOffset="159976.1">14076 16613 254 0,'-11'-12'17'0,"-2"-5"-19"15,3-2 11-15,-1-1 14 16,2 0-7-16,2 2 3 16,-2 1 3-16,4 2-1 0,-1 5-3 15,0-1 3-15,3 4-9 16,-1 2-1-16,4 1-1 16,-1 0 4-16,1 4-3 15,0 0-5-15,0 0-6 16,3 0-2-16,8 0 0 0,5 6 2 15,10 6 2-15,2 5 2 16,8 2 3-16,5 10-2 16,3 1 1-16,0 6-3 15,3 3 0-15,1 8 0 16,3 1 1-16,-3 2-3 16,-1 0 1-16,-4-2 0 0,-8-7-1 15,-4-11-2-15,-7-10 1 16,-11-9 0-16,-6-11 1 15,-7-6 26-15,-5-19 12 16,-12-13-13-16,-5-13-12 0,-7-15-8 16,0-9-5-16,-5-7 1 15,4-2-2-15,4 2-1 16,4 5-1-16,4 9 0 16,7 17 0-16,2 6 4 15,6 15-3-15,3 8 1 16,0 12 0-16,0 5-1 0,2 5-6 15,5 0-59-15,3 2-47 16,2 4-132-16</inkml:trace>
  <inkml:trace contextRef="#ctx0" brushRef="#br0" timeOffset="160257.31">14708 16315 378 0,'4'5'-29'15,"3"3"22"-15,0 4 11 16,1 3 10-16,6 8 16 16,-2 1 6-16,6 7-6 15,-2 1 1-15,6 2-5 0,-1 0 8 16,3-4-15-16,-3-3-10 15,1 0-5-15,0-6-3 16,-5-7 1-16,-4-3-11 16,-6-7-48-16,-7-4-17 15,-5-15-48-15</inkml:trace>
  <inkml:trace contextRef="#ctx0" brushRef="#br0" timeOffset="160413.59">14536 16080 408 0,'-4'3'13'0,"-1"-2"-11"16,5 4-3-16,0-1-48 16,0-4-92-16</inkml:trace>
  <inkml:trace contextRef="#ctx0" brushRef="#br0" timeOffset="161025.61">14844 16374 497 0,'0'-14'-32'15,"0"-4"18"-15,0-2 21 0,0 4-3 16,0 2-3-16,0 3 1 16,0 3-1-16,0 4 0 15,0 4 4-15,0 0 0 16,0 0-1-16,0 0-3 15,0 6 0-15,2 6 2 16,2 7 0-16,3 3 3 0,2 5 3 16,2 2 1-16,4-1-2 15,0-2 5-15,4-2-3 16,-2-7-3-16,3-6-7 16,-1-7 3-16,3-4 3 15,-2-10 6-15,-1-11 5 16,3-9-3-16,-4-11-1 0,-5-6-7 15,0-3-2-15,-6-3-3 16,-5 3 0-16,-2 6-1 16,0 6 1-16,-6 8 0 0,-5 10-1 15,-3 10 2-15,-4 10-2 16,0 0-4-16,0 12 4 16,2 13 1-16,0 11-1 15,7 8 1-15,4 12-4 16,5 2 4-16,3 1 3 15,11 0-2-15,8-6-4 16,5-6 2-16,3-9 0 0,6-10-2 16,2-12-18-16,5-13-2 15,0-4-20-15,-5-26-61 16,-4-12-217-16</inkml:trace>
  <inkml:trace contextRef="#ctx0" brushRef="#br0" timeOffset="161509.96">15263 15893 431 0,'-8'12'-4'0,"1"5"4"0,6 7-1 16,1 8 5-16,0 6 6 16,8 4 5-16,7 6 2 15,4-2-4-15,5 0-9 16,3-10-3-16,0-8-1 15,-2-12-5-15,-4-14-32 0,-2-6 26 16,-7-22 16-16,-6-9 4 16,-1-8-7-16,-5-4 2 15,0-2 4-15,0 3 0 16,0 5 2-16,-2 7-3 16,-1 11 11-16,3 9 11 0,0 10-9 15,0 4-8-15,0 12-18 16,3 16 7-16,4 5-1 15,0 10 3-15,6 5-1 16,-2-1 0-16,3-5-1 16,4-4-9-16,1-15-7 0,-2-9-4 15,0-12 6-15,-4-4 7 16,1-18 12-16,-4-15 20 16,-1-9-1-16,-2-10 3 15,-1-7-5-15,1-1-9 16,2 0-3-16,-1 4 0 15,5 8-3-15,-2 15-4 0,-2 8 0 16,-5 11-1-16,1 7-2 16,-5 5 0-16,0 4-29 15,0 4-68-15,-13 9-98 16</inkml:trace>
  <inkml:trace contextRef="#ctx0" brushRef="#br0" timeOffset="162009.92">14563 17655 187 0,'-17'12'167'0,"5"-5"-167"16,5-3 1-16,2-1 0 15,0 1 7-15,3-4 12 16,2 0 9-16,0 0 10 0,0 0-5 16,2-7-10-16,10-13 2 15,7-2-9-15,11-16 2 16,11-12-4-16,12-12-4 15,16-12-3-15,11-11-2 16,18-12 2-16,11-8 3 0,9-3-4 16,10-7 0-16,2 1-1 15,4 3-3-15,-7 6 11 16,1 5-6-16,-13 9-5 16,-10 7 0-16,-8 13-2 15,-16 7-1-15,-13 12 1 16,-13 14 0-16,-20 9-1 0,-9 9-1 15,-16 13-8-15,-10 7-21 16,-10 6-21-16,-19 16-2 16,-11 10-29-16,-12 11-43 15,-14 10-125-15</inkml:trace>
  <inkml:trace contextRef="#ctx0" brushRef="#br0" timeOffset="162603.65">14600 18070 448 0,'-30'50'-24'0,"3"-10"15"16,9-12 8-16,5-7 1 15,6-6 1-15,4-5 3 0,1-8 1 16,2-2 10-16,2-5-9 15,5-9 12-15,3-6 2 16,7-5-3-16,3-5-4 16,7-9-1-16,9-9 3 15,11-14 7-15,14-11-5 16,17-12-1-16,14-15-7 0,12-11-1 16,11-4-4-16,5-2 3 15,4 0-1-15,-2 7 0 16,-1 3-1-16,-5 8 5 15,-6 7 5-15,-7 6 4 16,-6 6-8-16,-5 6-4 0,-13 10-2 16,-6 7-1-16,-15 13-1 15,-9 9-3-15,-15 9 1 16,-9 9 0-16,-11 8 0 16,-4 4 4-16,-5 2 0 0,-5 1 2 15,2 2 2 1,-2 0-4-16,0 0-3 0,0 0 0 15,0 0-1-15,0 0 0 16,0 0 0-16,0 0-1 16,0 0-1-16,0 0 1 15,0 0 0-15,0 0 0 0,0 0 1 16,0 0-1-16,0 0 4 16,0 0-2-16,0 0 1 15,1 0 1-15,1 0-3 16,2 0-1-16,4-3-2 15,2-8-5-15,-1-14-53 0,-9-17-137 16</inkml:trace>
  <inkml:trace contextRef="#ctx0" brushRef="#br0" timeOffset="168921.66">15267 11494 165 0,'10'0'13'0,"5"0"-11"16,1-7 12-16,2 0-4 16,1-2 1-16,0-2-5 15,1 4 4-15,-3-4 1 16,1 0 2-16,-2 2-4 0,-1 1 5 16,2-1-2-16,5-2 1 15,0 4-2-15,5 0-5 16,5 0-1-16,2 1-4 15,4 1-2-15,5 2 4 16,0-1-4-16,5 2 2 16,1 0 1-16,3-1-2 0,2-1 0 15,1-1-3-15,8-1 3 16,-2-1 3-16,2 2-2 16,2-2 8-16,1 2-2 15,-2-1-3-15,4 1 2 0,-4 1 7 16,4 1-9-16,-3-1 0 15,-1 2-1-15,3 0-2 16,-3 0 2-16,2 1-2 16,-3-3-1-16,-2 3 1 15,1-3-1-15,0 1 1 16,-1-1 0-16,1 2 0 0,3 0 0 16,0 0-1-16,3 1 0 15,-2 1 1-15,2 0 0 16,-1 0-1-16,-4 0 1 15,0 0-1-15,-2 0 0 16,2-2 0-16,-1 0 2 16,-1 0-1-16,2-3 0 0,-2 2-1 15,0-3 0-15,-1 0 1 16,-4 1-1-16,0-2 3 16,0 2-3-16,0-1 1 15,0 3 1-15,1-1 0 0,0 1 0 16,2-1 0-16,-1 3-3 15,1-3 2-15,-3 0 0 16,2 2-2-16,-1 0 2 16,3-1-1-16,-5 1 1 15,2-1-1 1,1-1 0-16,1 3 0 16,0-1-1-16,1 2 2 15,3-2-1-15,-2 0 0 16,-4 2 0-16,4 0 0 15,-1 0 0-15,-1 0 0 0,-1 0 0 16,-5 0 1-16,2 0-2 16,1 0 1-16,-2 0 0 15,-2 0 0-15,2 0 1 16,0 2-1-16,2 0 0 16,-3 0 1-16,-1-1-1 0,3 1-1 15,-1-2 2-15,-1 2-2 16,-1-2 1-16,2 0 1 15,-1 0-2-15,0 0 1 16,1 0 0-16,0 0 0 0,-3-2 1 16,5 0-1-16,-2-1 0 15,-1 3-2-15,-2-2 3 16,0 2-1-16,0 0 0 16,-4 0 0-16,1 0 1 15,-4 0-1-15,3 2 0 16,-1 1-1-16,2 1 2 15,-2-1-2-15,1 2 1 0,-1-1 1 16,3 2-1-16,-3-3-1 16,0 1 1-16,-2-1 0 15,5 1 1-15,-1 1-2 16,-1 1 2-16,1-1-2 16,-1 0 2-16,-1 0-1 0,-2 3 0 15,-1-3-1-15,0 0 2 16,2 1-2-16,0-1 2 15,3 0-1-15,3 3 0 16,1-5 0-16,1 2 0 0,7 1 0 16,-3-4 0-16,4 0 0 15,0-1 0-15,-1-1-1 16,1 0 1-16,-2 0 1 16,0 0-1-16,2 0-1 15,-1-1 2-15,1-1-1 16,0 0 0-16,3-2 1 0,1 4-2 15,-2-2 0-15,3 1 1 16,0-1 2-16,-3 2-3 16,4 0 2-16,-3 0-2 15,-6 0 1-15,1-2 1 16,2 2-2-16,-2-1 1 0,-1-1 0 16,-2 0 0-16,0 0 0 15,-3 2 1-15,1-1-2 16,-2 1 2-16,2 0-1 15,3 0-1-15,2 0 1 16,4 0 0-16,0 0 0 0,1 0-4 16,0 0-1-16,-3 0 2 15,-4 0 3-15,-1 0-1 16,0 0 1-16,-4 0 0 16,-4 0 0-16,-3 0-1 15,2 0 2-15,0 0 0 16,-3 0-1-16,3 0 1 0,1 0-1 15,5-3 0-15,-3 3 0 16,2-1 0-16,0-1 0 16,6 0 1-16,-2-1-1 15,1 1 0-15,1 0 0 16,-2-2 0-16,0 3 0 0,2-1 0 16,-2-1-1-16,0 1 2 15,3 0-2-15,-6-2 3 16,1 2-2-16,0 0 0 15,0 1 1-15,-2-1 0 0,-2 0 0 16,3 2-1-16,-2-3 0 16,-2 3-1-16,1-4 2 15,0 4-1-15,3 0 1 16,1-1-1-16,-4 1 0 16,2 0 0-16,0 0 0 15,-4 0 0-15,-2 0 0 0,-4 0 1 16,-1-2-3-16,0 0 4 15,-2 0-2-15,0 2 0 16,3 0 0-16,-3 0 0 16,0 0 1-16,1 0-1 15,-2 0-1-15,1 0 2 16,2 0-1-16,-2-2-1 0,3 2 2 16,-1-2-1-16,-1 2 0 15,2 0 0-15,-1 0 0 16,-2-1-1-16,-1-1 1 0,1 0 1 15,-1-2-1-15,-1 1 0 16,-3 0 0-16,3 1 2 16,-1-2-3-16,3 2 1 15,2 2 0-15,5-2 0 16,0 2 0-16,1 0 0 16,2 0 0-16,-3 0 0 15,-2 0 0-15,-2 0 0 0,-1 0 0 16,-5 0 1-16,-2 0-2 15,1 0 1-15,-4 0 1 16,-4 2 1-16,-1-2-2 16,-3 2 3-16,1 0-3 15,1 2 1-15,1 1-2 16,3 4 2-16,2 5-2 0,1 6-7 16,-2 3-29-16,-4 0-55 15,-6-7-72-15</inkml:trace>
  <inkml:trace contextRef="#ctx0" brushRef="#br0" timeOffset="170174.17">3542 11924 195 0,'-28'-16'65'16,"2"1"-61"-16,5 1-3 0,3 0 8 15,4 3 3-15,6-2 0 16,3 4-6-16,5-1-6 15,0 3 5-15,0 2-9 0,5 3 6 16,5 2 2-16,0 0-8 16,-1 7 0-16,4 4-1 15,3-1 4-15,2 5 1 16,1-2 0-16,10-1-6 16,2 0-6-16,7-1 15 15,6 1-6-15,5 1 6 0,6-2 2 16,8-2-2-16,4 3-3 15,7-2 3-15,10-6 1 16,3-4-4-16,9 0 0 16,8-4 4-16,10-13 11 15,3 1-11-15,0-3-3 0,2-1 3 16,-7 4-3-16,-9-1-1 16,-7 5 1-16,-8 1-2 15,-9 2 1-15,-4 2 1 16,-5 0 0-16,-1 2 1 15,-3-1 4-15,-5 1-4 0,-3 0 0 16,-12 3-1-16,-4-2 0 16,-10 2-1-16,-11 1 1 15,-6 1-1-15,-3-2 1 16,-8 2 3-16,1-1 21 16,-5 1 3-16,4-4 5 15,-2 2-15-15,0 0-6 0,1 0-5 16,1-1-1-16,-1 1-3 15,-1-1-1-15,0 0 0 16,-1 2 0-16,1-3 4 16,-2 1 2-16,2-3 4 15,1 3 1-15,2 0-1 0,2-5-7 16,0 4-4-16,3 1-1 16,10 3-4-16,4 0 2 15,1 3-46-15,-9 3-64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21T08:32:37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9389 5310 93 0,'0'-12'9'0,"-1"-1"-1"16,-1-1-5-16,0 3-1 0,-3 0-1 15,-1 0-1-15,0 4-1 16,-1 0-5-16,1 0 0 15,0 3 4-15,0 1 3 16,1 1-1-16,3 0 1 16,2 0 1-16,0 2 3 0,0-1-4 15,0 1-1-15,0 0-1 16,-2 0 1-16,1 0 1 16,-3 0 0-16,1 3 0 15,-4 1 1-15,2-3-2 16,2 4 1-16,1-4-1 15,2 2-2-15,0-3 0 0,4 0 13 16,9 0 8-16,2-3-5 16,7-1-9-16,2-1-1 15,1 1-3-15,-1-1 1 16,-3 2-1-16,-3 1-1 16,-1 2 0-16,0 0-2 0,-3 0 1 15,6 0 0-15,5 0 2 16,4 0 0-16,3 4 0 15,9-3 1-15,2 3-1 16,6-3-32-16,-5-1-69 0</inkml:trace>
  <inkml:trace contextRef="#ctx0" brushRef="#br0" timeOffset="828.05">11001 5429 193 0,'0'0'2'16,"0"0"-15"-16,6 0 18 0,7 2-10 15,6 2-15-15,5-4-35 16</inkml:trace>
  <inkml:trace contextRef="#ctx0" brushRef="#br0" timeOffset="7478.49">13261 6123 107 0,'38'20'23'0,"-1"-10"-24"0,7-2-15 16,7-6-31-16</inkml:trace>
  <inkml:trace contextRef="#ctx0" brushRef="#br0" timeOffset="12656.48">3286 7236 55 0,'0'0'7'16,"-2"0"-10"-16,2-5-1 16,-2-1 7-16,-2 1 11 15,2-2 16-15,2-2-8 16,0 0-2-16,0 0-11 15,6-2 0-15,1 1-6 16,4 1 6-16,-1-2-4 0,0 6-1 16,0 0 0-16,-3-1-3 15,1 2 0-15,-3 3 0 16,-1-1 0-16,1 2-1 16,0 0 0-16,2 0 0 15,3-2 0-15,4 0 0 0,6-3 1 16,2 0 0-16,7-2 0 15,-2-3 0-15,4 4 2 16,0-3-3-16,-3 1 3 16,-1 0 0-16,2 2 0 15,0 1-1-15,2-1 2 16,4 1-2-16,5 0 1 0,5 0-2 16,6-1 1-16,0-1-1 15,7 2 0-15,-1-2 2 16,1-1-2-16,-1-1-1 15,-3 1 2-15,0-3 0 0,-9 2-1 16,-2 0 3-16,-6 0 3 16,2 2-3-16,-5 3 4 15,-2-1-6-15,-2 2 0 16,3 0 0-16,-6 3-1 16,2 0-1-16,-3 0 0 0,-1 0 0 15,-1 0-1-15,-3 6 0 16,0-1 0-16,-1 2 2 15,1-2-1-15,-2 3 1 16,4-1-1-16,-1-2 1 16,2 1-2-16,2 1 4 0,7-3-3 15,1-1 0-15,3-3 1 16,4 0 6-16,1 0-2 16,1 0 3-16,-4 0-4 15,-3-2 0-15,-2-1 0 16,-5-1 0-16,-2 0 10 15,-5 3-8-15,-2-3 3 0,-4 1 6 16,-2 1-4-16,-3 0-7 16,-2 0-1-16,-4 1 2 15,-1 1-4-15,0 0 0 16,-4 0-1-16,1 0 0 16,1 0 1-16,0 0-2 0,-2 0 1 15,0 0 0-15,2 0-1 16,-2 0 3-16,0 0 4 15,0 0 1-15,0 0 1 16,0 0 3-16,0 0-4 0,0 0-2 16,0 0 1-16,0 0-1 15,0-2-2-15,0 0 2 16,0 0-2-16,0 1-2 16,0-1 1-16,0-2-2 15,-2 4 1-15,2-2-1 16,0 2 0-16,0-2 2 0,0 2-3 15,0 0 2-15,0 0-4 16,0 0 1-16,0 0-2 16,5 8-1-16,4 1-21 15,2-8-49-15,-2-2-253 16</inkml:trace>
  <inkml:trace contextRef="#ctx0" brushRef="#br0" timeOffset="13859.52">17529 14096 478 0,'0'-5'5'0,"-4"5"-3"15,1 0-4-15,3 11 5 16,0 6-1-16,0 14 7 16,7 8 0-16,9 13-3 15,7 16-1-15,6 12 6 16,1 17-2-16,4 13-5 0,-5 10 2 16,-4 9-4-16,-3 2 0 15,-3-3-5-15,-7-12-16 16,-2-15-11-16,-4-18-19 15,-2-30-46-15,-4-29-73 16</inkml:trace>
  <inkml:trace contextRef="#ctx0" brushRef="#br0" timeOffset="14187.62">17355 14061 441 0,'-13'-16'5'16,"4"-2"-3"-16,4-2 0 16,5-3-3-16,0-4 1 15,9-3 1-15,7-4 0 16,5-2 1-16,5 2 0 0,3 6-4 16,3 6 2-16,-3 10 4 15,5 12 1-15,0 2 1 16,5 21 6-16,1 13 1 15,1 17 5-15,-5 11 1 16,-4 11-6-16,-7 4 5 16,-8 5-6-16,-10-2-3 0,-7-4-1 15,0-2-1-15,-11-7-2 16,-5-5-2-16,-2-3-2 16,4-14-3-16,3-15-64 15,5-11-104-15</inkml:trace>
  <inkml:trace contextRef="#ctx0" brushRef="#br0" timeOffset="14718.83">18175 14892 343 0,'-3'0'36'0,"-4"-5"-3"16,2-17 0-16,1-10 1 16,-4-12-5-16,-2-13 5 15,-2-10-19-15,-3-6-10 16,-5-1-2-16,-1 0-2 16,-3 13-2-16,-1 14 2 0,1 12 3 15,2 16 22-15,0 15-9 16,0 6-6-16,6 21-8 15,3 11-5-15,8 9 1 16,5 13 2-16,9 6-2 16,18-2 1-16,11-4 3 15,3-13-3-15,7-18-7 0,1-18-14 16,0-9 11-16,-5-25 15 16,-3-10-7-16,-4-8 6 15,-5-3-5-15,-7 1-2 16,-4 8 3-16,-6 9 2 15,-8 7-2-15,-3 12 0 0,-2 9 1 16,-2 4-2-16,0 18 2 16,0 10-2-16,3 6 2 15,6 3 2-15,6 4-3 16,2-4-1-16,5-6 1 16,1-3-13-16,3-14-26 0,-1-4 0 15,3-10-3-15,-1-2-50 16,5-16-106-16</inkml:trace>
  <inkml:trace contextRef="#ctx0" brushRef="#br0" timeOffset="15046.92">18761 14141 484 0,'-13'-14'13'16,"-3"5"30"-16,2 9-17 15,3 1-12-15,-2 19-5 16,3 9-9-16,0 10 0 0,5 7 3 15,3 10-1-15,2 3-1 16,4-4 0-16,12-3 0 16,4-8-2-16,3-12 0 15,4-10-5-15,2-15 4 16,0-7-2-16,1-15 8 16,-4-13 1-16,-6-9 1 0,-6-12 9 15,-7-2 13-15,-7-3-6 16,-4 6-6-16,-11 3 4 15,-2 11-3-15,-7 11-3 16,-5 11-6-16,1 8-10 16,-3 4 0-16,4 11-14 0,4 12-22 15,7 6-23-15,9 3-38 16,7 0-52-16</inkml:trace>
  <inkml:trace contextRef="#ctx0" brushRef="#br0" timeOffset="15765.63">18998 14166 286 0,'-9'-14'336'0,"0"3"-334"16,0 2 1-16,5 0-7 16,1 2 5-16,1-4-5 0,2 1 2 15,0-6-15-15,0-8 1 16,7-4 10-16,-2-4-3 15,2-4-4-15,0 4-11 16,-4 5 17-16,-3 9 10 0,0 4 2 16,0 9 26-16,0 5-1 15,0 3-15-15,0 15-12 16,0 11-2-16,0 11 3 16,0 10-1-16,0 6 3 15,0 4-6-15,0 1 1 16,9-2-1-16,1-4 0 0,2-6 1 15,1-9-1-15,4-5-1 16,4-12 1-16,1-11-3 16,5-8 2-16,2-4 0 15,-1-13-10-15,1-8-7 16,-3-8-5-16,-2-4-14 0,-6-7-18 16,-2-3 20-16,-3-1 27 15,-2-6 4-15,-6-2 5 16,-2-1 3-16,-3-5 0 15,0 1 2-15,0 6 5 0,0 4-5 16,0 4-2 0,-5 10 14-16,-2 4 4 0,2 6 1 15,-2 5-3-15,-1 4-6 16,1 3 3-16,-2 6 1 16,1 5-2-16,-4 3-5 15,0 17-6-15,2 8-4 0,-2 11 1 16,5 3-1-16,4 4 0 15,3-1-1-15,1-10-1 16,12-4-2-16,3-10-6 16,3-8-7-16,3-5 8 15,4-4 7-15,-3 0 0 16,0-1 3-16,-3 4-3 0,-4 4 2 16,-2 3 0-16,-5 6 5 15,-4 1 5-15,-4 6 1 16,-1 5-1-16,-1 2-5 15,-7 2-4-15,-5 1 0 0,0 1-1 16,3-6-7-16,-1-9-42 16,0-12-69-16,4-11-96 15</inkml:trace>
  <inkml:trace contextRef="#ctx0" brushRef="#br0" timeOffset="16156.22">19560 13725 422 0,'3'22'10'0,"-1"3"-2"16,1 8 8-16,4 5-4 0,-2 1-4 16,0-3-6-16,4-7 0 15,-2-15-2-15,1-7-1 16,0-7-8-16,-1-16 8 15,-1-11 16-15,0-7 2 0,-6-5-4 16,0-4-8-16,0 6 4 16,-2 3 2-16,-6 9 11 15,1 9 1-15,0 7 10 16,2 9-9-16,-1 7-12 16,-1 18-12-16,3 10-1 0,3 8 7 15,1 7-2-15,1 4-3 16,12-4-1-16,7-5 0 15,3-12-12-15,8-11-26 16,-2-11-14-16,5-11 41 16,-2-15-17-16,-2-17-69 15,-3-9-120-15</inkml:trace>
  <inkml:trace contextRef="#ctx0" brushRef="#br0" timeOffset="16925.41">20461 13033 415 0,'-14'-18'-3'16,"-3"4"17"-16,7 5 11 15,1 4 11-15,6 1-5 16,-1 3-9-16,2-1-12 15,2 2-1-15,0 0-5 16,0 12-1-16,0 8-1 0,6 10 3 16,3 13 7-16,3 11 3 15,1 10-2-15,2 5-1 16,6 3-2-16,2 2-1 16,1-2-2-16,10-3-2 15,0-3-1-15,5-7-3 16,2-2-1-16,-1-7-1 0,-4-5 1 15,-2-9-6-15,-5-10-4 16,-2-8 9-16,0-12-4 16,-3-6 0-16,5-15 5 15,0-15-11-15,0-11-76 0,-8-11-324 16</inkml:trace>
  <inkml:trace contextRef="#ctx0" brushRef="#br0" timeOffset="17566">20993 12687 517 0,'0'-7'-12'0,"0"2"22"15,0 5-7-15,0 3-8 16,5 19 3-16,1 19 1 16,4 14 10-16,1 18 4 15,5 15 10-15,1 8 1 0,4 4-5 16,4-6-7 0,2-8-8-16,0-10-1 0,0-11-1 15,-3-12-2-15,-5-8 2 16,-4-11-2-16,-5-10 1 15,-5-7 0-15,-3-8-1 0,-2-9 2 16,-5 0 5-16,-11-22 18 16,-7-10-21-16,-6-12-5 15,-7-17 2-15,0-10-1 16,0-5-1-16,3-6-6 16,1 4 3-16,5 7 7 15,4 5-6-15,5 9 1 0,4 5 2 16,6 9 1-16,5 7 0 15,3 3-3-15,0 2 0 16,3 5 2-16,7 4 0 16,2-1-1-16,5 2 3 15,4 6-2-15,4 5 1 0,0 4 1 16,6 6-1-16,1 11-1 16,4 17 1-16,3 13 0 15,1 13 7-15,-1 9-4 16,-1 6 2-16,2 4-3 15,-6-1-2-15,-2-8 1 0,-3-7-2 16,-6-11 1-16,-3-8 0 16,-3-10-1-16,-5-10 0 15,-2-6-10-15,-2-6-23 16,-6-6-41-16,-2-4-27 16,-6-11-104-16</inkml:trace>
  <inkml:trace contextRef="#ctx0" brushRef="#br0" timeOffset="17784.74">21056 13419 490 0,'-3'2'10'0,"3"-2"6"15,1-2-24-15,10-8 28 16,7-7 5-16,8-6 10 15,5-12-10-15,7-5-14 0,8-7-4 16,0-6-3-16,5-6-3 16,0-4-3-16,-2 1-46 15,-7-4-52-15,-6 2-79 16</inkml:trace>
  <inkml:trace contextRef="#ctx0" brushRef="#br0" timeOffset="18065.96">21243 12125 318 0,'-13'0'5'0,"2"-2"19"16,4 1 9-16,4 1 11 0,1 0-18 15,0 0-11-15,2 0-10 16,0 3-6-16,0 1 3 16,0 5-2-16,0-3 1 15,0 4-1-15,0 0-5 16,2-2-10-16,5-1-23 0,-2-4-71 16</inkml:trace>
  <inkml:trace contextRef="#ctx0" brushRef="#br0" timeOffset="18550.29">21584 12933 512 0,'-12'0'0'0,"2"0"7"0,8 7 8 16,2 10-11-16,7 8-3 15,8 8 5-15,6 9 14 16,4 4-9-16,6 6-6 16,-1-3-3-16,6-3-1 0,1-7 1 15,-1-9-3-15,1-15-33 16,-5-15-29-16,-3-22-57 16</inkml:trace>
  <inkml:trace contextRef="#ctx0" brushRef="#br0" timeOffset="19065.91">21621 11843 346 0,'-34'-15'4'15,"9"-2"21"-15,3 5-9 0,8 1-1 16,2 1-2-16,4 3 4 15,5-3 7-15,1 2 6 16,2-1-2-16,2 1-11 16,11 1-8-16,6 0 0 15,11 0 1-15,6 2 0 0,11 5 4 16,7 0-7-16,8 9 1 16,2 13-2-16,6 6 0 15,0 13-1-15,2 10-2 16,-6 14 0-16,-5 9 4 15,-5 14-5-15,-10 6 0 0,-6 8 0 16,-10 3 0-16,-4-1 2 16,-6-1-3-16,-12-5 1 15,1-1 5-15,-4 1 7 16,-5-4-9-16,0 1 2 16,0-2-6-16,-5-2 1 15,-4-3 1-15,2-5-3 0,-1-7 1 16,-4-5 0-16,4-3-1 15,-1-7 0-15,-2-9 2 16,4-8-3-16,0-8 2 16,0-9 0-16,0-9-1 0,6-4 2 15,-3-9-2-15,4-5-2 16,-1-5-32-16,-5-20-64 16,-1-10-454-16</inkml:trace>
  <inkml:trace contextRef="#ctx0" brushRef="#br0" timeOffset="20195.77">18967 16258 413 0,'0'9'3'0,"-3"-1"5"16,3 1-2-16,0 7 8 16,3 3 4-16,10 11 2 15,3 11-2-15,10 13 3 16,2 17 1-16,6 13 10 0,0 11-9 15,2 6-10-15,-2 4-6 16,0-3-4-16,-3-11 1 16,-3-9-2-16,0-12-1 15,-3-13 0-15,-2-17-17 16,-7-12-45-16,-5-14-24 16,-10-14-107-16</inkml:trace>
  <inkml:trace contextRef="#ctx0" brushRef="#br0" timeOffset="21945.65">23259 12404 482 0,'-5'-6'3'15,"-1"-1"5"-15,5 5 1 16,-1 2-2-16,2 0-6 16,0 0 1-16,3 13-6 15,10 8 0-15,7 11 7 0,12 13 5 16,4 9 9-1,11 11-1-15,6 10 3 0,6 8-10 16,4 0-5-16,-4 1-1 16,-4-7-2-16,-8-15 0 15,-13-13-3-15,-10-19-3 16,-13-18 3-16,-5-12 3 0,-6-14 33 16,-2-18 20-16,-8-16-23 15,-5-15-21-15,1-14-8 16,-3-8-1-16,3-4-2 15,-1 1 0-15,3 11 0 16,-1 13 0-16,3 14 0 0,1 17 0 16,-1 13-1-16,0 9 0 15,3 7-13-15,5 4-30 16,2 0-32-16,2 10-73 16,10-4-130-16</inkml:trace>
  <inkml:trace contextRef="#ctx0" brushRef="#br0" timeOffset="22180.02">23981 12575 413 0,'-11'25'1'0,"6"3"3"16,3 6 8-16,2 4 23 15,0 3-3-15,7 1 4 16,4 0-1-16,0-9-22 0,1 2-9 16,-1-11-2-16,-2-6-4 15,-4-9-55-15,-3-9-44 16,-2-14-98-16</inkml:trace>
  <inkml:trace contextRef="#ctx0" brushRef="#br0" timeOffset="22336.24">23803 12298 525 0,'-7'6'6'16,"1"-6"-5"-16,6 3-5 16,0 1-19-16,8-1-41 15,8-1-56-15,2 0-201 16</inkml:trace>
  <inkml:trace contextRef="#ctx0" brushRef="#br0" timeOffset="23027.91">24182 12707 373 0,'5'0'-8'16,"3"-7"24"-16,1-9-3 15,-1-7 22-15,-1-10-21 0,-2-4 9 16,-3-10 0-16,-2 3-4 16,-2 1 8-16,-8 8-9 15,0 7 3-15,1 11 7 16,-2 12 1-16,2 5-7 16,2 5-18-16,3 20-9 0,3 7 7 15,1 5-2-15,5 6 2 16,9 2-3-16,2-6 1 15,5-9-2-15,1-7 1 16,2-12-8-16,-1-7-2 0,-2-4-1 16,-4-20 13-1,-3-9 0-15,-3-9 4 0,-7-4-4 16,-4-4 0-16,0 2 1 16,-2 6-1-16,-5 6 0 15,-1 12 0-15,3 6 2 16,1 8 6-16,4 6-3 0,0 11-12 15,0 9 6-15,2 6 1 16,8 3-2-16,7 2 2 16,3-5-1-16,1-6 0 15,4-8-1-15,-1-8-4 16,1-4 0-16,-4-16 9 16,-4-9-4-16,-3-7 6 0,-5-4-2 15,-5-3 2-15,-4 3 3 16,0 4 0-16,0 7-4 15,-4 7 4-15,-2 4 7 16,4 11-3-16,1 3-10 0,1 3-11 16,0 15 2-16,6 5 8 15,6 4-2-15,5-1-2 16,7-1-10-16,1-10 1 16,1-6 5-16,-3-9-1 15,-4-7 8-15,-2-15 2 16,-10-10 7-16,-4-2 7 0,-3-9-7 15,-3 4-6-15,-11-2-2 16,-4 6-1-16,-2 2-16 16,0 5-37-16,-1 4-94 15</inkml:trace>
  <inkml:trace contextRef="#ctx0" brushRef="#br0" timeOffset="23387.26">24991 11756 297 0,'-32'-12'161'0,"0"6"-149"16,1 6 31-16,1 0-15 16,4 16-6-16,0 12 1 15,8 5 4-15,4 6-10 16,12 6 0-16,2 0-2 0,16 4-6 16,9-6 0-16,11-4-6 15,8-4-4-15,5-15 2 16,11-9-2-16,1-11-14 15,2-12-36-15,-6-23-49 0,-6-12-113 16</inkml:trace>
  <inkml:trace contextRef="#ctx0" brushRef="#br0" timeOffset="24715.28">25200 11392 481 0,'-16'-5'12'0,"1"5"13"16,5 10-4-16,8 12-16 15,2 8 0-15,2 8 5 16,18 8-2-16,-1 4 0 16,10 6 0-16,0-1 3 15,3 0-10-15,-3 0 1 16,0-10-1-16,-8-6-1 0,-1-12 2 16,-7-9-1-16,-5-8 1 15,-2-6 4-15,-6-4 2 16,0-12 16-16,0-15 9 0,-2-10-30 15,-3-12-4-15,1-6 1 16,2 2-1-16,1 1 1 16,1 12 0-16,0 10-2 15,0 10 2-15,0 12 1 16,1 6 4-16,1 2-1 16,5 14-9-16,4 7 4 0,2 10 4 15,4 3 0-15,3 3-2 16,6-1 1-16,-3-6-5 15,4-7-16-15,1-7-9 16,-3-12-20-16,2-4-1 16,-1-16 12-16,-6-12 20 15,-3-8 20-15,-4-9-1 0,-4-3 1 16,-2 2 6-16,-4 1 8 16,-1 2 5-16,-2 9 5 15,0 13 2-15,-2 3-4 16,-3 9 4-16,-3 9-8 0,1 0-19 15,-5 16-6-15,5 8 4 16,0 6 1-16,4 2 1 16,3 0-1-16,0-2-1 15,3-9-1-15,9-3-2 16,-1-11-4-16,2-7-5 16,1-1 5-16,-3-21 11 0,0-5-1 15,-4-5-3-15,-4-5 1 16,2-1-2-16,-5 5 2 15,0 4 0-15,0 6 0 16,0 7 3-16,0 7 4 16,0 6 2-16,0 3-4 15,1 3-12-15,5 10 3 0,1 1 4 16,1 0 1-16,7 2-1 16,1-5-1-16,4-6-2 15,4-5-3-15,0-5 5 16,-1-15 1-16,-1-7 1 0,-2-3 0 15,-6-6 0-15,-3 2 0 16,-5 4-3-16,-4 3 4 16,-2 6-2-16,1 9 5 15,-1 2 12-15,0 7-1 16,-3 3-12-16,3 3-7 16,0 10-1-16,0 5 6 0,2 3-3 15,8 2 0-15,2-1-6 16,5-8-8-16,3-3 2 15,-1-7 2-15,1-4 7 16,-2-6 2-16,-2-12 2 0,-5-5 1 16,-3-6 0-16,-5-3 0 15,-3 4-1-15,0-1 1 16,-6 6 1-16,-5 3 0 16,1 10 3-16,-1 2-4 15,2 8-2-15,4 0-3 0,1 11-1 16,4 11 3-16,0 5 0 15,11 5-4-15,4 9-4 16,-2 3 5-16,8 6 1 16,-4 2-1-16,0 3 3 15,-4 0-1-15,1-3 1 16,-4-4 1-16,-1-11 0 0,-3-11 0 16,-4-10-4-16,1-13-1 15,2-3 3-15,2-22 7 16,4-14-5-16,4-14 0 15,0-13 0-15,4-10 0 16,-1-7 0-16,-1-1 0 0,4-2-2 16,-4 4 1-16,-2 8 0 15,-3 9 1-15,-1 10 1 16,-4 14 3-16,-3 11 2 16,-4 14 2-16,0 8 3 15,0 5-2-15,-7 18-14 0,-5 13 1 16,5 9 5-16,4 10 1 15,3 3-1-15,0 0 2 16,17-5-5-16,5-7 2 16,7-9 0-16,5-5 0 15,3-8-1-15,-1-2 4 16,1-8-3-16,-5-2-13 0,-6-2-15 16,-7 2-16-16,-10-2-49 15,-9 3-151-15</inkml:trace>
  <inkml:trace contextRef="#ctx0" brushRef="#br0" timeOffset="26015.44">20781 16308 336 0,'-11'-8'69'0,"-1"3"-62"15,1-2 24-15,2 3 3 16,2 3-8-16,3-2-3 15,-1 3-3-15,3 0 4 0,2 3-7 16,0 15-9-16,11 9-5 16,3 14 11-16,6 12 7 15,5 13-5-15,0 11-5 16,4 5 2-16,0 9-3 16,1 0-8-16,3-2 0 15,4 1 0-15,-3-12-2 16,-3-5 1-16,-3-18-19 0,-4-14-10 15,-10-17-20-15,-6-21-27 16,-8-12-39-16,-6-24 58 16,-10-21-107-16</inkml:trace>
  <inkml:trace contextRef="#ctx0" brushRef="#br0" timeOffset="26327.9">20724 16465 423 0,'-27'-14'2'0,"1"0"31"16,3-1 15-16,4-5-16 16,4 1-15-16,6-6-1 15,4-2 1-15,5-4 0 16,0-6-2-16,8-1-6 0,13-3-3 16,6 1-2-16,3 6 0 15,11 5 0-15,0 14-2 16,3 15-1-16,-5 7-1 15,-2 26-1-15,-6 16 3 16,-4 11 1-16,-5 8-1 16,-8 1 3-16,-3 3-2 15,-2-8-2-15,-2-3 0 0,-2-13-1 16,3-9-12-16,1-6-30 16,3-10-36-16,3-9-74 15,4-1-130-15</inkml:trace>
  <inkml:trace contextRef="#ctx0" brushRef="#br0" timeOffset="26796.64">21456 17020 510 0,'4'2'4'16,"-2"-2"-12"-16,-2-4 10 15,0-14 0-15,0-9-1 16,-6-8 3-16,-3-15 4 15,0-5 2-15,-7-10-2 16,-4-6-4-16,0-1-2 0,-2 4 0 16,-2 10-1-16,0 11-1 15,-1 15 2-15,4 13 24 16,1 15 8-16,-2 4-15 16,7 9-10-16,3 10-3 15,7 1-3-15,5 2-4 16,0 1 1-16,10-1-1 15,9-7 0-15,3-4-2 0,3-9-5 16,1-2-3-16,1-18-2 16,-3-10 3-16,-1-8 12 15,-4-3-5-15,-4 1 5 0,-4 6-2 16,-3 9 1-16,-3 10 0 16,-2 10 14-16,-1 5 4 15,0 19-13-15,3 9 7 16,4 8-3-16,2 8 3 15,1 2-6-15,5 1-4 16,0-3 0-16,3-3-2 16,4-2-2-16,-3-8-16 0,3-4-18 15,1-11-47-15,-5-13-56 16,-1-5-177-16</inkml:trace>
  <inkml:trace contextRef="#ctx0" brushRef="#br0" timeOffset="27140.35">21688 16172 548 0,'-13'0'4'15,"-3"12"-3"-15,7 10 1 0,2 9 2 16,7 5-2-16,0 6 0 16,5 3 2-16,8 0 0 15,5-3 1-15,-1-6-3 16,2-7-1-16,-1-12-1 15,-1-9 0-15,2-8-3 16,-4-12 2-16,-1-14 4 0,-6-11 0 16,-3-10 5-16,-5-5 9 15,-3-5 2-15,-11 2-6 16,-6 5-3-16,-4 4-2 16,-1 10 4-16,-1 13 2 15,-1 11-7-15,-2 12-6 16,4 9 2-16,3 14-7 0,6 11-17 15,5 3-11-15,7 2-6 16,4 0-27-16,12-4-49 16,7-11-136-16</inkml:trace>
  <inkml:trace contextRef="#ctx0" brushRef="#br0" timeOffset="28072.84">21957 15939 523 0,'-16'-9'3'15,"2"1"-1"-15,1-2 13 16,2 3 14-16,2 0-5 16,-1 3 4-16,2 4-5 15,1 0-2-15,2 13-12 16,1 10-5-16,4 11-2 0,0 8 5 15,2 8 2-15,9 2-2 16,5-2-4-16,3-2-2 16,5-6 0-16,-1-9-1 0,5-9-1 15,2-12-1-15,2-12-9 16,1-4 1-16,-1-21 4 0,-2-12 0 16,-3-12 3-16,-7-5-2 15,-6-5 3-15,-5-2 3 0,-7 6 1 16,-2 5-1-16,0 11 2 15,-9 9 3-15,1 12 10 16,-6 7 1-16,2 11-5 16,4 0-3-16,-2 12-5 15,5 8-4-15,3 7 0 0,2 3 0 16,0-1 0-16,9-3 2 16,2-6-4-16,5-7-6 15,0-10-2-15,3-3-1 16,0-16 2-16,-1-14 2 0,-1-10-9 15,-2-11 7-15,-2-3 14 16,-8-5-5-16,-3-2 3 16,-2 10 6-16,-2 5 3 15,-9 8-1-15,-4 10 0 16,0 13-1-16,-5 8 3 16,1 7-8-16,-5 6-3 0,2 11-1 15,7 6 0-15,1 1-1 16,11 1 0-16,3-4-1 15,10-3-12-15,12-2-6 16,9-7 3-16,4 0 10 16,7-4 2-16,1 0-4 0,2-1 4 15,-4 5-2-15,-7 5 5 16,-5 3 0-16,-7 4-3 16,-10 7 13-16,-6 6 5 15,-6 2-3-15,0 1-2 0,-2-1-4 16,-5-8-3-16,2-6-1 15,1-12-11-15,0-10-6 16,4-11-9-16,-2-20-22 16,2-10 8-16,0-11 1 15,0-10 18-15,0-6 24 16,0-3-1-16,0 1 7 16,0 2 23-16,0 9 2 0,0 14-3 15,0 15 8-15,0 11-12 16,0 10-2-16,-2 9 4 15,0 0-16-15,2 19-17 16,0 10 5-16,2 10-1 16,6 8-1-16,4 3 1 0,7 1 1 15,2-2-2-15,2-8-9 16,9-8-29-16,1-7-28 16,4-16-44-16,3-10-108 15</inkml:trace>
  <inkml:trace contextRef="#ctx0" brushRef="#br0" timeOffset="28400.93">23410 14166 543 0,'-16'0'3'16,"-2"9"12"-16,-4 9 10 0,-1 14 1 15,0 9-7-15,-6 16 3 16,7 11-3-16,5 16-6 16,5 6 0-16,11 10-4 15,1 4-4-15,21 1-2 0,8 0 0 16,14-1-4-16,4-6 2 15,9-9-1-15,5-9-1 16,4-14-17-16,1-19-34 16,0-21-39-16,-3-24-75 15</inkml:trace>
  <inkml:trace contextRef="#ctx0" brushRef="#br0" timeOffset="28932.15">24146 14096 557 0,'-10'-10'19'0,"6"10"4"15,0 0-5-15,4 9-16 16,0 14-4-16,0 14 1 16,4 15 5-16,3 14-1 0,4 11 1 15,0 9-2-15,5 4 4 16,0-1 9-16,0-7-5 15,2-7-6-15,-2-8 3 16,1-12-4-16,-5-12-2 16,1-11 1-16,-6-13-2 15,-2-9 1-15,-5-7-2 16,0-7-1-16,-5-19 13 0,-12-14-6 16,-4-17-5-16,-4-14-1 15,-2-11-2-15,0-9-1 16,0-7-9-16,5 4 5 15,8 5 3-15,2 10 8 16,6 12-5-16,4 12 2 0,2 11 2 16,0 7-2-16,5 7 0 15,8 4 2-15,3 1-4 16,8 6 0-16,3 8 1 0,5 8 0 16,7 5 3-16,3 22 3 15,1 14 3-15,2 9 7 16,-6 10-1-16,-3 7-1 15,0 2-8-15,-9-3-1 16,0-2-3-16,-3-5 2 16,-4-11-3-16,-3-10-6 15,-5-12-29-15,-7-9-16 0,-5-13-63 16,-10-4-10-16</inkml:trace>
  <inkml:trace contextRef="#ctx0" brushRef="#br0" timeOffset="29135.28">24128 14720 495 0,'11'-4'-6'0,"3"-14"14"0,8-5 12 16,5-12 11-16,5-9-2 15,6-8-16-15,-1-5-3 16,3-5-7-16,-2-2-2 15,-8-3-24-15,-3 5-87 16,-9 1-154-16</inkml:trace>
  <inkml:trace contextRef="#ctx0" brushRef="#br0" timeOffset="29424.64">24439 13723 531 0,'0'0'1'16,"0"0"-8"-16,11 7 4 15,1 11 6-15,6 7 11 16,0 7 8-16,-2 4 11 0,3 9-5 16,-4 1-5-16,0 2-2 15,-1 1-5-15,0 1 7 16,3-2-9-16,-4 4-5 15,2-5-3-15,-1 0-5 16,-1-2 3-16,-2-2-4 16,2-8-1-16,-4-1-9 0,1-7-34 31,0-8-36-31,-2-9-91 0</inkml:trace>
  <inkml:trace contextRef="#ctx0" brushRef="#br0" timeOffset="29862.11">25213 14300 646 0,'2'-2'8'15,"6"2"-7"-15,-4 15-7 0,5 9 4 16,-1 8 8 0,0 9 2-16,3 4-4 0,0 1-1 15,0-3-1-15,-1-4-1 16,5-7-16-16,1-11-32 15,-2-13-53-15,0-8-88 16</inkml:trace>
  <inkml:trace contextRef="#ctx0" brushRef="#br0" timeOffset="30465.79">25286 13322 447 0,'-18'-18'11'0,"4"10"17"16,7 2 4-16,4 6-2 15,3 0-23-15,0 14-12 0,7 8 7 16,6 10 12-16,4 10 7 16,8 9-1-16,1 10-7 15,4 6-6-15,1 8-1 16,5 1 0-16,-6 1-1 15,2 0-1-15,-5-9-3 16,-2-4 3-16,-7-14-4 0,-4-11 2 16,-4-12-3-16,-7-11 4 15,-3-11 0-15,-7-5 6 16,-9-7 15-16,-6-12-18 16,-9-10-4-16,1-12-5 0,-4-7 5 15,-4-13-4-15,6-3-7 16,0-7-5-16,3 3 5 15,0 2-1-15,5 9 11 16,5 7 2-16,4 11-2 16,8 8-1-16,4 6 2 0,3 4 1 15,0 1 3-15,10 5-3 16,4-4-2-16,3 5-1 16,3 0 0-16,5 5 1 15,4 3-1-15,9 6 2 16,3 0 5-16,4 17 0 15,0 13-4-15,-2 10 1 16,-4 7-2-16,-5 11 1 0,-3 4-1 16,-6 0 1-16,1-1-2 15,-7-7 1-15,1-8-2 16,-3-12-2-16,-2-9-23 0,1-13-12 0,-5-6-18 16,-4-6-36-16,-3-10-25 15,-4-7-91-15</inkml:trace>
  <inkml:trace contextRef="#ctx0" brushRef="#br0" timeOffset="30637.63">25497 13916 455 0,'0'0'25'0,"0"-7"-23"15,12-12 4-15,10-10 7 16,5-5-1-16,7-9-7 15,0-3-2-15,3-6-2 16,-3-1-19-16,-5-1-125 16</inkml:trace>
  <inkml:trace contextRef="#ctx0" brushRef="#br0" timeOffset="31090.73">25812 13240 477 0,'-14'2'18'0,"1"-2"-16"16,3 0 15-16,3-5-1 15,2-4-5-15,-2-1-1 16,2-4-3-16,5 0 2 16,0-4-2-16,2 1 6 0,11-3-3 15,6-1 2-15,8-1-3 16,7 4 3-16,7 2 3 15,0 9-2-15,-2 7 0 16,-5 7-5-16,-5 22-10 16,-9 16 2-16,-10 12 3 15,-6 12-1-15,-4 9 5 0,-2 5-3 16,-9 0-2-16,3-6 0 16,0-11 0-16,3-13-1 15,5-13-1-15,0-15 0 16,3-11-1-16,10-11-1 0,5-3 2 15,3-12 9-15,5-9 1 16,3-10-4-16,3-5-1 16,-2-3-3-16,1 0-1 15,-2-1 1-15,-1 5-1 16,-5 4-2-16,-5 0 1 0,-1 0-3 16,-3 3-44-16,-7-2-31 15,-4-2-83-15,-1 0-206 16</inkml:trace>
  <inkml:trace contextRef="#ctx0" brushRef="#br0" timeOffset="31668.8">26165 12498 442 0,'-25'-7'7'0,"4"0"-5"15,6 3 7-15,3 1 0 16,5 1 4-16,4 0-2 16,-2 0 4-16,5 0 15 15,-2 2-7-15,2 0-4 16,0 0-13-16,3 0-8 0,10 0 6 16,3 0 5-16,10 8-1 15,8 2 2-15,3 3 3 16,8 6-2-16,3 5 4 15,3 4-4-15,0 6 1 16,-2 4-4-16,-1 4-3 16,-4 10 1-16,-5 2 4 0,-1 8 0 15,-8 2-4-15,-3 4-1 16,-5 0-2-16,-6 3 0 16,-7-3 2-16,-2-2-1 15,-3-2-1-15,-4-3-2 16,0-6 1-16,0-2 1 0,-5-6 0 15,-4 1 3-15,-4-4-3 16,-1-4-2-16,-3-1 2 16,2-3-2-16,-2-4 0 15,3-4 0-15,-3-1 0 16,5 0-1-16,1-4 1 0,-1-2 0 16,3 3-2-16,-2-3 2 15,0 2-2-15,3-3-1 16,-2 0 3-16,3-2 0 15,0 0-1-15,-2-6-1 16,3 0 2-16,-1-3-1 0,2-2-4 16,-2-3-18-16,-3-4-34 15,0 0-60-15,-2-12-230 16</inkml:trace>
  <inkml:trace contextRef="#ctx0" brushRef="#br0" timeOffset="36937.43">18735 15826 157 0,'2'8'31'0,"3"-3"-23"16,-4-1-6-16,1-1-2 15,5 1 0-15,3 0-2 0,5-3 4 16,4-1 6-16,7 0 1 15,8-1-6-15,6-12 1 16,10-2-2-16,2-4 0 16,11-2-1-16,7-3-1 15,-1-1 1-15,6 0-1 0,1-3 0 16,4-4 0-16,1-2 1 16,4-3-1-16,3-5 2 15,2 0-2-15,0-5 0 16,0 2-2-16,0 3 4 15,1-3-2-15,-1 2 1 16,5-1-1-16,1 1-1 0,0 0 5 16,-4 2-3-16,-2-2-1 15,-2 6 0-15,-5 1 2 16,-6 4-2-16,0 0 2 16,-7 2-2-16,-2 1-2 15,-3 1 4-15,-4 1-1 0,-4-3 0 16,-1 1-1-16,0-2 0 15,2 3 1-15,0-2-1 16,3 0-1-16,2-1-1 16,-2 3-1-16,0-3 3 15,-2 3 0-15,-3 0 1 0,-5-1-1 16,-5 2 0-16,-1 0 2 16,-2 2-1-16,-2-2 1 15,-1 2-1-15,-1 2-1 16,-3-2 0-16,2 6 2 15,-6-1-2-15,-1 6 3 0,-4-2-1 16,-4 5 2-16,-4 0 1 16,-7 4 0-16,-2 2 7 15,-4-1 8-15,-2 5-12 16,-2-3 0-16,-1 3-2 16,-1 1-1-16,0-4-3 15,0 4 2-15,0-2-2 0,0 2-2 16,0-2 1-16,0 2 0 15,0-2 4-15,0 1-1 16,0-1 0-16,0-2-1 16,-1 4 1-16,-1-3-2 0,0 3-1 15,0 0 0-15,1 0-1 16,-4 0 1-16,-2 0-63 16,-3 0-59-16</inkml:trace>
  <inkml:trace contextRef="#ctx0" brushRef="#br0" timeOffset="40195.93">15184 5399 28 0,'0'0'125'0,"0"0"-172"16,0 0 51-16,0 0-112 15</inkml:trace>
  <inkml:trace contextRef="#ctx0" brushRef="#br0" timeOffset="45340.86">19626 15354 161 0,'24'-16'-6'16,"-2"-1"10"-16,-3 2-4 16,4-2 6-16,1 1 19 15,3 1-19-15,0-5-2 16,3 2-2-16,3-3 0 0,2-1-2 16,-1-1 0-16,0-2-39 15,-1 0-67-15</inkml:trace>
  <inkml:trace contextRef="#ctx0" brushRef="#br0" timeOffset="46122.02">19103 15297 217 0,'-5'0'9'15,"-9"-8"-8"-15,8 5 1 16,4 0 6-16,2-1 11 15,0 0-21-15,0 2-1 16,5-1 9-16,2-1-6 16,3 1-1-16,5-2 2 0,-1-2-2 15,4-1 2-15,2 1 6 16,1-3 1-16,3-1-3 16,1 0 1-16,3-4 0 15,4 3-2-15,0-4 2 16,4-2-2-16,5-1 2 0,6-3-2 15,8-4 1-15,7-5 8 16,7-3 1-16,8-1-2 16,8-4-1-16,6-4-3 15,3 0-5-15,3 0-1 0,-1-3 1 16,0 3-2-16,-5 0 1 16,-1 4-1-16,-5 2 0 15,-10 3-1-15,-1 4 2 16,-6-1-3-16,-7 2 4 15,-2 3 0-15,-1-1 3 16,1 0 1-16,-1 0-4 0,0 2 4 16,3 0-1-16,0 0-4 15,-3 4 0-15,-2 1-2 16,-6 3 2-16,-5 2-2 16,-8 3 2-16,-8 3-1 15,-4 0-1-15,-6 2 3 16,-7 3-2-16,-2 1 3 0,-3-1 0 15,-4 2 2-15,1 0 5 16,-4 1-1-16,1-1 6 16,-1 0-1-16,0 2-1 15,0 0-6-15,0-1-1 0,0 1-5 16,0 0-1-16,0 0-1 16,0 0 0-16,0 0-1 15,0 0 0-15,0 0 0 16,0 0 0-16,0 1-12 15,4 8-40-15,1-2-19 16,2-3-67-16</inkml:trace>
  <inkml:trace contextRef="#ctx0" brushRef="#br0" timeOffset="57129.19">13367 5485 33 0,'7'0'110'0,"-1"0"-102"16,4-6-10-16,-3 1 2 16,0-2 1-16,-3 0 0 15,-4 0 0-15,0 1 0 0,0-1 1 16,-6-1-1-16,1 2 1 16,-2-2 7-16,4 3 2 15,1 0 7-15,0 0 2 16,-1 1 1-16,3 2 6 15,0-2-15-15,0 3 0 0,0-3 2 16,-1-2 1-16,1 3-8 16,0 0-5-16,0 0-1 15,0-2-1-15,4 2-2 16,7-2-3-16,1-1 4 16,6 2 3-16,0 0 2 0,-2-2-3 15,3 1-1-15,-6-1 0 16,1 1 1-16,0 2-1 15,-2-3 3-15,3 2 3 16,0 1 0-16,2-2-2 16,-2 4-1-16,4-5 2 15,3 4-1-15,-1-2-1 0,0 2 0 16,1 0 3-16,2 1 0 16,-3 1-3-16,1 0-4 0,-2 0 2 15,-1 0-1-15,-1 0 1 16,1 3 1-16,0-1 1 15,-1 0 0-15,-1 0 1 16,3 0 0-16,-2 0 2 16,0-2-3-16,1 1-2 15,0 2 1-15,1-3-1 0,-1 0 0 16,-1 0 0-16,2 0-1 16,0 0 2-16,0 0-1 15,3 0-2-15,-4 0 1 0,5 0 1 16,-1 0 0-16,1 0-1 15,0-3 1-15,3 2 1 16,-1-1-1-16,-3-2-2 16,4 2 1-16,-3 0 1 15,-1-1-1-15,2 0 0 16,-1 2 1-16,-1-2 1 0,1-1-1 16,2 1 1-16,-1-1 0 15,-1 0 0-15,1 1-2 16,2-3 0-16,-4 1 1 15,2 0 1-15,2-1-3 16,0-1 2-16,0 2 0 16,2 0 0-16,0 0-1 0,3 0 0 15,-3 0 0-15,1 2 2 16,1-1-1-16,-5 1-2 16,1-1 2-16,-2 1-1 15,1 0 0-15,-1 2 1 0,-1-2-2 16,-2 2 2-16,2-1-2 15,-4 2 2-15,-1-1-2 16,1 1 1-16,-2-2 0 16,0 2 1-16,-2-2 0 15,2 2-2-15,-3 0 2 0,-1 0-1 16,-1 0 0-16,2 0 0 16,-4 0-2-16,0 0 1 15,0 0 2-15,0 0 0 16,0 0-1-16,2 0 0 15,1 0 0-15,-1 0-1 0,4 0 3 16,-3 2-3-16,1-2 2 16,-5 2 0-16,-1-1-2 15,-4-1 2-15,1 0 0 16,-4 0-1-16,-2 0 1 16,0 0 2-16,0 0 4 15,2 0-2-15,1 0-4 0,1 2 0 16,3-1-1-16,6 8-1 15,6-4 2-15,1-5-35 16,0-20-212-16</inkml:trace>
  <inkml:trace contextRef="#ctx0" brushRef="#br0" timeOffset="58144.75">3670 6931 107 0,'7'-13'-18'16,"-1"1"29"-16,-1 0-9 15,-1 1 2-15,-3 2 9 16,1 0 0-16,0 2-3 0,0 2 1 16,-1-1-3-16,3 5-3 15,-1-3-2-15,3 0-1 16,-2 2-2-16,-1 1 1 16,1 1-1-16,-1 0 0 15,-3 0 0-15,2 0 0 16,-2 0 3-16,0 0 0 0,0 3 2 15,0-1 2-15,0 0-1 16,0 0 18-16,0 0-16 16,-3-1 1-16,3 1-2 15,-2 0-3-15,0 0-2 16,2 1 1-16,0-1-2 0,0 3-1 16,0 0 0-16,0 1 1 15,0 3 0-15,-2 0-1 16,-1 2 1-16,-1-1 0 15,-2 3 0-15,3-1 0 16,-1 3-1-16,3 4 1 16,-3 0 0-16,-3-4-62 0</inkml:trace>
  <inkml:trace contextRef="#ctx0" brushRef="#br0" timeOffset="60241.68">13477 4231 229 0,'0'-25'26'0,"1"-6"-32"15,8 1 13-15,0 2-6 16,-2 3 0-16,-6-4 0 0,-1 4-1 15,0 0 1-15,-5 2-1 16,-5 3-7-16,-2 4 18 16,-2 4-10-16,2 4-1 15,1-1 3-15,0 6-3 16,-1 3 0-16,-3 0 0 0,1 7 1 16,0 9-2-16,0 1 0 15,-5 5-1-15,4 1 2 16,0 8-1-16,-1 1 1 15,1 4 0-15,6 1 0 16,3 2 0-16,0 1 0 0,6-1 0 16,0-4 0-16,0 1 9 15,9-4-8-15,1-1 0 16,4-1 0-16,-4-2-1 16,2 3-3-16,0-1 7 15,-4 3-2-15,-2-1 0 16,-1-1-1-16,-5 2 1 0,0-1 0 15,0-2 1-15,0-1-3 16,-5 1 0-16,-1 4 0 16,1-2 0-16,-2 2 1 15,-3 0 0-15,-2 0 3 0,-3 1-4 16,-2-3 2-16,-3-2 1 16,-4 1-1-16,2-4-2 15,-5-4 2-15,3-4-1 16,2-2 0-16,3-7-1 15,2-5 1-15,5 0-1 0,3-5 6 16,2 0-3-16,3 0 1 16,4-8 14-16,0-1 1 15,7-1-15-15,5 0-2 16,1 2-1-16,6-1 0 16,0 5 2-16,1 2-2 0,-2 2 0 15,3 0-3-15,-2 4 2 16,-5 9-3-16,0-1 2 15,-5 5 0-15,-5 2 1 16,-3 4 0-16,-1 3-2 16,-1 2 5-16,-10 3-2 0,-4 1-2 15,0 5 0 1,-5-3 1-16,-4 2 2 0,3-5-1 16,1-2 2-16,3-7-4 15,0-2 2-15,7-5 0 16,2-3 1-16,2-5-4 0,5-1 1 15,1-3 1-15,0-1-5 16,0-2 5-16,7 0 1 16,4 0 6-16,3 0-3 15,8 0-1-15,1 0 2 16,3 2-2-16,2-2-1 16,-1 1 0-16,0 3-1 0,-2-1-1 15,-1 3 2-15,-5 1 0 16,3 2-2-16,-2-1-6 15,-1-3-61-15,-1-5-81 16</inkml:trace>
  <inkml:trace contextRef="#ctx0" brushRef="#br0" timeOffset="61819.69">8429 6949 219 0,'12'-9'-2'0,"0"-3"2"16,3-3 1-16,-1 5-1 15,-3 1 0-15,-2-2 1 16,-4 0 0-16,-1 4 0 0,-1-2 0 15,-3 4 4-15,3 0 9 16,-3 1-2-16,3 0-1 16,1 2-3-16,1 2-4 15,-1 0-2-15,2 0-1 16,0 0 1-16,0 0-1 16,-1 0-1-16,2 0 1 0,-3 0 0 15,2 4 1-15,6 2 2 16,0-1 5-16,5 2-6 15,2 2 0-15,4 0 1 16,1 0-2-16,1-2 0 16,2 2-1-16,-2-6 2 0,0 3-1 15,2-3-1-15,2 1-1 16,1-3 1-16,8 2 1 16,-1-3-2-16,9 0 3 15,-5 0-2-15,4 0 2 16,-6 1-3-16,-3 1 1 0,-2 2-1 15,-7-3 0-15,-1 3 1 16,-1-2-1-16,0-2 0 16,6 0 0-16,1 0 2 15,2-2 6-15,2-3-1 16,0-1-2-16,-4 1 0 0,-7-1-1 16,-5 1-3-16,-6 2-1 15,0 3 2-15,-4-4 1 16,-2 2 0-16,1-1 2 15,4-1-1-15,5 0-3 16,3-1-1-16,3 2 0 0,1-1 2 16,-2 1-2-1,2-1 0-15,-1 0 0 0,-6 1 1 16,-2 1-1-16,1 0 0 16,-2-1 2-16,4 3 2 15,0-2 1-15,6 0-3 0,2 2-1 16,2 0 1-16,1 0-2 15,3 0 0-15,-3 0 1 16,2 4 0-16,-3-1-1 16,5 1 0-16,-1-3 1 15,1 3-1-15,-2-2 1 16,2 2-1-16,3-3 0 0,-5 3 0 16,2-1 0-16,-5 1 1 15,-1 1-1-15,-3 1 0 16,-2-3-1-16,-1-1 1 15,0 0 1-15,-1-2-1 16,1 0 1-16,0 0 0 0,2 0 0 16,0 0 1-16,-1 0-2 15,-1 2 0-15,-1-2 1 16,1 1 0-16,-2 1-1 16,2 0-1-16,0-2 2 15,2 2-1-15,-2-2 0 0,-2 0 1 16,-1 0-1-16,-7 0 0 15,-2 0 2-15,-3 0 1 16,-2 0-3-16,-2 0 4 16,3-2 6-16,-1-2 0 15,3 1-5-15,0-1-3 16,1-1-1-16,1-1 0 0,-2 3 0 16,1-1-2-16,0 1 4 15,-3-1-2-15,-1 0 0 16,0 1-2-16,-3-1 2 15,2 3 1-15,-3-3-1 16,3 1-1-16,-2 1 0 0,-1 0 0 16,2 0 0-16,-1 2 0 15,-2 0 0-15,0 0 0 16,0 0-5-16,-8 0-37 16,-16 0-76-16</inkml:trace>
  <inkml:trace contextRef="#ctx0" brushRef="#br0" timeOffset="62682.6">11907 7036 58 0,'29'-14'39'16,"-1"0"-33"-16,5 1-4 15,1 3-1-15,5 1-1 0,2 0-2 16,6 3 2-16,1-2 2 16,8 2-2-16,5-1-3 15,0 0-4-15,0 2-14 16,2-2-21-16</inkml:trace>
  <inkml:trace contextRef="#ctx0" brushRef="#br0" timeOffset="62792.01">12966 6881 46 0,'43'-3'30'16,"4"1"-20"-16,-1 0-5 16,5 2-5-16,-2 0 2 15,-5 0-7-15,2 0-41 0</inkml:trace>
  <inkml:trace contextRef="#ctx0" brushRef="#br0" timeOffset="63606.93">14699 6971 135 0,'11'0'-30'15,"1"0"41"-15,5 0-18 16,-1-4 16-16,2 0-10 0,-1 1 2 15,0-3 0-15,-3 3 0 16,-1-1-1-16,-4 1 2 16,-2-3 4-16,-2 4 9 15,-3-1-1-15,2 1 11 16,-4-1-18-16,2 1-4 16,-2 0 1-16,2 0-2 0,-2 1-2 15,0-2 4-15,1 3-4 16,1-1 0-16,-2 1 2 15,0 0-1-15,0-2 3 16,0 0 2-16,0 2-3 16,0 0 0-16,0-2 2 0,0 1 0 15,0 1-1-15,0-2 1 16,0 0-4-16,0 2 1 16,0 0-1-16,0-2 1 15,0 2 1-15,0-1-3 0,0 1 2 16,-3 0 1-16,1-2 0 15,-4 0-2-15,2 2 1 16,-1-2 0-16,0 2-2 16,1 0 2-16,1 0-2 15,1 0 1-15,-1 0-1 16,-2 2-1-16,2 2 2 16,-1 1-1-16,1 4 2 0,-4 7-4 15,-2 2 5-15,-6 5-20 16,1-4-135-16</inkml:trace>
  <inkml:trace contextRef="#ctx0" brushRef="#br0" timeOffset="64513.12">16977 7275 181 0,'-1'0'-40'0,"-6"0"58"15,3 0-12-15,3-3-1 16,-1-1 3-16,0 3-2 0,0-1 3 16,2-2 2-16,0 0 4 15,0 1-3-15,0 0 4 16,0-1-14-16,2-2 4 16,0 3-1-16,1-2 2 0,2-1-1 15,1 1 4-15,-5-2 5 16,5 0-6-16,-2 0-1 15,1-1-3-15,-1 3 13 16,1-2-13-16,0 0 0 16,0 1 1-16,0 1-2 0,-2-2-2 15,3 2 1-15,-1-3-3 16,0 5 1-16,2-2-2 16,1 1 4-16,-3-2-1 15,0 1-2-15,1 0-2 16,1-1 5-16,-1 3-2 15,-3 0-1-15,2-1 2 16,-1 0 1-16,-2 2-1 0,-1-1 1 16,3 1 1-16,-4 0-2 15,2 1-2-15,-2 1 2 16,1 0-3-16,-1 0 1 16,0 0 0-16,0 0-1 0,0 0 1 15,2 0-2-15,0 0-2 16,0 3-3-16,0 2-13 15,2 3-8-15,-4 0-2 16,0-2-15-16,0-6-22 16</inkml:trace>
  <inkml:trace contextRef="#ctx0" brushRef="#br0" timeOffset="65216.22">18438 7451 68 0,'-5'0'16'15,"2"-2"-13"-15,3 0-9 0,0 2 13 16,6 0-19-16,1 0-3 16,2 9-9-16,1 1 9 15,-2 5 0-15</inkml:trace>
  <inkml:trace contextRef="#ctx0" brushRef="#br0" timeOffset="66841.09">21038 7047 156 0,'5'-9'6'0,"0"0"11"15,3-2 5-15,-1 1-4 16,5 3-9-16,3-1-2 16,4 1-6-16,3 0-1 0,7 0 2 15,5 0-4-15,3 2 3 16,4-2-2-16,5-2-1 15,3 3 6-15,2-3-4 16,1 2 3-16,4-2-2 16,0 2-1-16,3 0-4 15,2-2 7-15,2 0-2 0,5 2-1 16,6-2 1-16,2 0 0 16,2 2-4-16,3 0 5 15,0 0 1-15,-2 0-2 16,-2 1-1-16,-2 1-1 15,-7-1 0-15,-1 3 4 0,-2-1-5 16,-4 1 4-16,-1 1-2 16,-2-1-1-16,0 1 2 15,-1 0 0-15,-3 2 0 16,4 0-3-16,-7 0 2 16,3 0 0-16,-3 0-1 0,-3 0-1 15,-1 0-1-15,-6 0-4 16,1 0 3-16,-1 4 2 15,-2-3 2-15,5 3-1 16,2 1 1-16,3 0 0 16,-1 2 0-16,4-1 0 0,1 1-2 15,-4 0 3-15,-3-1-1 16,-2-3 0-16,0-1 0 16,-7-2 1-16,3 2-1 15,-1-2 0-15,6 0-1 16,-2 0 2-16,8 2-1 15,1-1 1-15,-1 1 1 0,0 2-4 16,-3 1 4-16,-6-2-4 16,-5 3 4-16,-8-2-4 15,-9-1 2-15,-8-1-1 16,-3-2 1-16,-5 0 0 16,-3 0 0-16,-1 0 6 0,0 0 4 15,0 0-6-15,0 0 2 16,3-2 0-16,-1 0 2 15,1-1-6-15,4 3-2 16,-3-2 0-16,4 2-1 16,-1 0 2-16,-2 0 1 0,0 0-3 15,-3 0-6-15,0 0-2 16,-1 0 2-16,-1 0 8 16,0 0 1-16,4 0 0 15,1 0-2-15,3 0-4 0,1 0 3 16,1 0 1-1,3 0 1-15,-4 4 0 0,-2-1-1 16,-2-1-1-16,-1-2-5 16,-2 2-5-16,-2-1-6 15,0-1 13-15,0 2 7 16,0 0-2-16,2 2-2 16,1-1 0-16,1 4-1 0,-1 2-13 15,3 0-31-15,-1-3-84 16</inkml:trace>
  <inkml:trace contextRef="#ctx0" brushRef="#br0" timeOffset="76600.34">13388 5296 170 0,'-8'2'-41'0,"5"-2"47"16,1 0-5-16,1 0 0 0,-3 1 1 16,4 2-25-16,-2 1 13 15,-1 1 3-15,-1-1-4 16,1 2-18-16,-1-4-14 15</inkml:trace>
  <inkml:trace contextRef="#ctx0" brushRef="#br0" timeOffset="96757.6">9610 15009 163 0,'0'10'176'0,"3"-3"-166"0,-1 3-10 16,5 6 8-16,1 9 17 15,4 6 6-15,3 6-3 16,1 7-6-16,0 6 0 0,0 0-6 16,1 6 1-16,0 1-6 15,3-4-3-15,-2 1-5 16,0-6-2-16,-3-6 0 15,-3-10 0-15,-3-11-1 0,-4-7 1 16,-5-8 0 0,0-6 17-16,-11-6 43 0,-7-13-42 15,-1-12-21-15,-8-12-2 16,-4-10 2-16,1-13 2 16,1-7-12-16,0-6-8 15,6 3 0-15,5-1 10 16,3 11 6-16,8 9 2 0,4 8 5 15,3 14-5-15,0 5 1 16,5 6 4-16,4 6-2 16,2 4-2-16,1 5-1 15,2 6 1-15,1 3-1 0,7 0 1 16,3 14-2-16,1 9 3 16,9 8 0-16,-2 5 3 15,1 4 2-15,-2 3 2 16,-1 2-3-16,-4-8-1 15,-7 1 0-15,-3-8-1 16,-5-7 0-16,-2-7 2 0,-5-3-3 16,-3-8 2-16,-2-5 7 15,-2-5 29-15,-8-17-17 16,-2-12-21-16,0-12 0 16,-1-11-1-16,4-9-1 15,4-2 3-15,5-2-5 0,0 10-6 16,5 5 4-16,7 12 5 15,3 9-1-15,1 13 0 16,4 6 0-16,0 12-1 16,1 3 1-16,4 6-2 15,2 18 0-15,2 8 0 16,2 11 0-16,1 8 2 0,0 6 1 16,-5 6 2-16,2 1-2 15,-3 1 1-15,-6-3 1 16,0-10 0-16,-6-6-2 15,1-11-7-15,-3-9-40 16,-2-14-37-16,-6-12-51 0</inkml:trace>
  <inkml:trace contextRef="#ctx0" brushRef="#br0" timeOffset="97728.74">10317 14966 398 0,'2'3'7'0,"2"-3"-19"16,1 0 12-16,5-8 11 15,-2-5 9-15,4-4 0 0,3-4-8 16,-4-6-6-16,0-8-2 16,-6 2 1-16,-3-5 0 15,-2 1 1-15,0 4 2 16,-2 4 9-16,-6 8 10 0,2 8 3 15,-1 5 6-15,1 8-13 16,1 4-11-16,-1 16-11 16,1 10-3-16,3 12 2 15,0 8 2-15,2 1 0 16,2 6-1-16,13-5 0 16,4-6-1-16,10-10-10 15,5-15-26-15,6-18-26 0,-1-4 12 16,2-27 14-16,-1-17-24 15,-6-14 35-15,-7-9 35 16,-7-5 15-16,-5-3 8 16,-3 4 3-16,-5 6-8 15,-4 11 5-15,-3 12-8 0,0 13-3 16,-5 14 3-16,-12 10-2 16,-2 6-13-16,-4 20-10 15,0 8-1-15,-1 10 0 16,6 5 4-16,6 1-3 0,8 1 0 15,4-8 0-15,9-5-9 16,9-9-6-16,7-6 8 16,4-10 4-16,3-7 3 15,2 0 2-15,3 0-1 16,-3-4 0-16,-6 3 2 16,-1 1-2-16,-7 5 1 0,-7 11 1 15,-12 6-1-15,-1 6 2 16,0 1-1-16,-9 1-1 15,-5-2 0-15,2-5 1 16,2-9-3-16,1-4 1 16,6-10 1-16,3-13-7 15,0-16-18-15,7-13-8 0,5-11-3 16,5-15 4-16,4-7 24 16,0-3 4-16,3 2 2 0,-1 5 1 15,-2 8 0-15,-4 12 5 16,-2 10 6-16,-8 12 6 15,-5 11-5-15,-2 13 3 16,0 5 10-16,-14 4-16 16,-1 15-11-16,-4 10-1 0,5 6 2 15,0 9 3-15,5-2-2 16,9 3-2-16,0-1-1 16,10-6 3-16,10-6-1 15,7-7-2-15,6-6-1 16,6-4 2-16,5-10 3 15,-2-1 0-15,4-4-1 0,-10 1 1 16,-4 2-3-16,-9 1 1 16,-10 6 0-16,-10 4-1 15,-3 4 6-15,-10 4 11 16,-5 0-5-16,-3 3-6 16,3-2-4-16,3-5-1 0,7-9-17 15,5-9-51-15,7-14-78 16,13-25-228-16</inkml:trace>
  <inkml:trace contextRef="#ctx0" brushRef="#br0" timeOffset="98822.41">11643 14037 567 0,'0'-21'10'16,"-6"8"12"-16,-8 8-10 15,-6 5-12-15,-5 13-3 16,-4 13 5-16,-3 10-5 15,3 9 4-15,6 12-3 0,7 4 9 16,9 1-5-16,7-2-3 16,0-8 1-16,16-11-1 15,4-12-10-15,7-15 5 16,-3-14 4-16,2-8-2 16,-3-20 9-16,-3-7-2 0,-6-8-1 15,-7-1 2-15,-3-5 0 16,-4 8-3-16,0 6 1 15,0 4-3-15,-6 14 2 16,3 4 7-16,-1 11 6 0,-1 2-1 16,2 16-14-16,-1 7-3 15,4 9 7-15,0 4-4 16,7 3-1-16,9-3 2 16,7-8-7-16,6-6-4 15,0-13-2-15,2-9-2 16,1-13 3-16,-3-13 9 0,-4-11 2 15,-8-10 4-15,-5-5-1 16,-7-7-1-16,-5-3 2 16,0 1 3-16,-5 2-6 15,-7 6 2-15,4 10 0 16,-1 13 5-16,4 10 15 0,-1 11 2 16,4 9-3-16,2 11-16 15,0 15-12-15,3 14 7 16,9 12 1-16,7 4 0 15,6 7 0-15,6-2-1 0,1-2-1 16,2-4 0-16,1-5-2 16,-9-5-2-16,-4-6 4 15,-12-1-1-15,-7-8 2 16,-3-2 0-16,-13-8-2 16,-7-6 6-16,1-9 0 15,-5-5 1-15,2-19 2 16,7-19 6-16,1-19-7 0,9-11-4 15,5-19-2-15,10-11-6 16,11-2-9-16,11 2 4 16,4 1 8-16,4 8 1 15,3 10 1-15,0 15 1 16,0 7 0-16,0 9 0 0,-9 11-1 16,-1 10 1-16,-12 13 0 15,-6 7 0-15,-8 7-2 16,-7 20-5-16,0 11-1 15,0 14 8-15,-4 9 2 0,1 4 0 16,3 1 1-16,0-5-2 16,5-11 1-16,5-11-2 15,5-11 0-15,-1-16-2 16,6-5 2-16,-1-16 3 16,3-18 1-16,2-11-2 0,3-11 0 15,-2-11-2-15,-4-5 0 16,-1-9 2-16,-4 4-2 15,0 5 0-15,-7 12 1 16,-4 13 0-16,-5 15 1 16,0 15 13-16,0 14 3 15,-10 8-11-15,-2 18-11 16,0 15 3-16,4 7 3 0,2 14-2 16,6 2-1-16,4 1 2 15,14-4-2-15,10-6 0 16,12-9 1-16,10-13-1 0,9-12 2 15,4-11 1-15,6-7-2 16,1-14 0-16,-2-12 0 16,-7-6-2-16,-2-5-5 15,-3 2-16-15,-8 0-23 16,-9 5-33-16,-15 7-59 16,-14 9-157-16</inkml:trace>
  <inkml:trace contextRef="#ctx0" brushRef="#br0" timeOffset="99529.99">9881 16520 462 0,'-1'0'-3'0,"1"0"-3"15,0-7-9-15,5-4 17 16,7-1 1-16,3-3-5 16,2-4 3-16,5-3 14 15,5-4 6-15,5-4-3 0,8-8-5 16,5-5-5-16,13-9-8 16,1-5 3-16,11-6 2 15,5-6-4-15,8-1 4 16,5-5 0-16,7 3-6 0,3-6 6 15,4 1 12-15,5-5-3 16,2-2-4-16,6-5 3 16,4-4-7-16,5-4 3 15,3 3-3-15,7-3-2 16,0 0-1-16,2-2-3 0,1 2 0 16,-4 2 2-16,-1-3-1 15,-2 5 1-15,-6 4-2 16,-5 2 0-16,0 1 1 15,-5 2 0-15,-1 4-1 16,-7-2 1-16,-4 7-1 0,-5 0 0 16,-11 7 2-1,-7 8-3 1,-9 6 2-16,-7 8 0 16,-9 6 4-16,-10 5 1 0,-3 7 2 15,-9 6-4-15,-5 2 0 16,-8 6 1-16,-2 1-3 15,-5 4 2-15,-4 3-2 16,-1 2-2-16,-4-2 3 16,-1 4-5-16,-2 2-12 0,0 0-19 15,-18 0-49-15,-9 8-74 16</inkml:trace>
  <inkml:trace contextRef="#ctx0" brushRef="#br0" timeOffset="101701.74">5902 7734 321 0,'-23'-2'-48'0,"8"-12"52"15,6-2 0-15,6 3-7 16,3 1-4-16,0 3-4 0,5 2-18 16,0 7-15-16,1 0 13 15,-6 5-13-15,0 15-1 16</inkml:trace>
  <inkml:trace contextRef="#ctx0" brushRef="#br0" timeOffset="102295.4">5830 7875 8 0,'0'8'22'15,"8"-3"29"-15,-1 0-15 16,0-2-7-16,1 3-7 16,4-4-2-16,2 4-3 15,4 0 22-15,1-1-24 0,5-1-1 16,3 1-3-16,7-2 0 15,3 0-5-15,5 3-1 16,4-3-2-16,5-2-1 16,3 1 0-16,1 0 0 15,6-2-1-15,2 2 0 16,0-1-1-16,2 0 1 0,3 3-2 16,0 0 2-16,2 4-1 15,3-3 1-15,2 2-1 16,1 1 0-16,5 2 1 15,-3-2-1-15,1-1 1 16,-3 2-1-16,0-7 3 0,0 0-3 16,-3-2 1-16,5 0 0 15,-1 0-1-15,-6 0 1 16,4-2-1-16,-7 1 0 16,-7 1 0-16,-4 0 0 15,-3 0 0-15,-4 0 0 0,-5 0 0 16,2 0 1-16,-2 0 10 15,0 0-3-15,2 0 0 16,-1 0-4-16,1 0-2 16,-3-4 0-16,-1 0-1 15,-1-1 1-15,-6 1 0 16,-2 3 6-16,-5-3 4 0,-2 3-1 16,-5 1 1-16,-5 0-1 15,-2 0-2-15,-6 0 0 16,-3 0-2-16,-2-2 2 15,-2 2 0-15,-2 0 3 16,0 0 0-16,0-2 0 0,0 2-2 16,0 0-4-16,-6 0-6 15,0 0-2-15,-1 2-48 16,3-2-104-16</inkml:trace>
  <inkml:trace contextRef="#ctx0" brushRef="#br0" timeOffset="104248.42">13679 7883 249 0,'0'-1'13'0,"0"-4"-3"16,0-1-1-16,2 3-5 15,-2-1 2-15,0 0 1 0,0 2 7 16,0 1-8-16,0-2-1 15,1 3-1-15,1 0-1 16,2 0-3-16,0 0 0 16,1 0 0-16,0 0 0 15,1 0 0-15,1 3 0 0,1 0 1 16,0 1-2-16,4 0 2 16,10-2 0-16,4-1 12 15,8-1-5-15,8 0-4 16,9 0 2-16,1 0-5 15,8-5 1-15,-2-1-2 16,1 3 2-16,1-2-2 0,-4-1 1 16,-2 3 0-16,-10-4 0 15,-5 1 4-15,-7 1 0 16,-13 0 2-16,-4-1 4 16,-10 1 11-16,-3-1 6 15,-2 1-3-15,-12 0-15 16,-10-2-6-16,-5 1-1 0,-9 1-5 15,-3 4 2-15,-5-2 1 16,-2 3 0-16,-3 0 1 16,-3 0-3-16,-8 4-1 15,-3 1 0-15,-6 4 0 0,-6 0-2 16,-5 2 5-16,2-2-3 16,2 0-1-16,4-3 6 15,10 3-1-15,9-5-1 16,9 2 0-16,7-4-2 15,8 7 1-15,5-6 1 16,4 2-1-16,3 1 0 0,5-3-1 16,5 0 1-16,0-1-1 15,5 2 1-15,2-4-1 16,0 3-3-16,6-2-9 16,7-1 6-16,11 0 7 0,8 0 1 15,11 0-1-15,11 0 0 16,5 0 0-16,8 0 3 15,2 0-3-15,6 0 1 16,-4 2 0-16,2 1-1 16,-4-1 0-16,-1 1 1 15,1-3-1-15,-7 0 0 0,1 0 0 16,-2 0 0-16,-3-3 0 16,-6-2 1-16,-7-1-2 15,-5 2 2-15,-14 2-1 16,-6 1 0-16,-11 1 0 15,-9 0 0-15,-23 0-1 0,-26 0-21 16,-22-16-123-16</inkml:trace>
  <inkml:trace contextRef="#ctx0" brushRef="#br0" timeOffset="108852.93">27883 12857 113 0,'-9'-11'76'16,"0"0"-67"-16,-1 1 28 16,0-3 7-16,3 2-7 15,0 1-20-15,-1 1-4 16,1-2 1-16,0 2-2 0,0 2-2 15,2 0 2-15,-3 2 0 16,3-1 2-16,2 2 2 16,-3 4-4-16,3-3 3 15,1 1 0-15,-3 1-3 0,2 1 1 16,1-2-1-16,2 2-2 16,0 0-3-16,0 3-9 15,12 12-5-15,3 8 1 0,6 7 5 16,6 13 5-16,3 7-1 15,6 3 2-15,3 5-4 16,3-1 0-16,1-6 3 16,-1-2 1-16,-3-9-5 15,-7-11 3-15,-9-9-3 16,-5-8 1-16,-7-8 1 0,-10-4-2 16,-1-15 20-16,0-13 4 15,-1-12-15-15,-3-11-11 16,-1-12 1-16,5-4 2 15,0-3 1-15,0 7-1 16,2 10-1-16,1 10 1 0,2 17-1 16,2 10 0-16,-4 10 0 15,4 6-5-15,2 9-4 16,6 14 8-16,4 4 2 16,-1 9 0-16,6 5-1 0,-5 2 0 15,-1-6-2-15,-4-7-1 16,-3-7-2-16,-5-13 0 15,-5-10 5-15,-1-10 16 16,-1-16 1-16,-8-13-10 16,-1-9 5-16,2-8-3 15,-3-3-2-15,2 4-6 16,2 3-1-16,0 11 0 0,0 11 0 16,-1 10 2-16,4 10-15 15,3 10-16-15,1 0-44 16,0 8-120-16,6 5-3 15</inkml:trace>
  <inkml:trace contextRef="#ctx0" brushRef="#br0" timeOffset="109352.87">28439 12671 341 0,'0'-14'2'0,"0"5"11"16,-3 4 18-16,-1 3 14 0,1 2-20 15,1 2-16-15,-2 10-8 16,4 10 4-16,0 8 5 15,0 4 1-15,0 8 6 16,4 5 1-16,3 1-6 16,3 1-4-16,-3-3 2 0,1 0-2 15,3-5-4-15,-2-4-2 16,0-2-2-16,3-7 1 16,0-3-17-16,-2-6-32 15,0-5-1-15,0-13-41 16,-5-1-84-16</inkml:trace>
  <inkml:trace contextRef="#ctx0" brushRef="#br0" timeOffset="110446.54">27858 12601 184 0,'-18'-1'85'16,"1"-1"-82"-16,3 0 6 0,9 2-4 16,0 0-3-16,5 5-4 15,0 8-1-15,0 5 2 16,2 1-2-16,3 1 6 16,4-2 4-16,-3 0 1 15,2-6 4-15,-1-3 0 16,0-2 9-16,0 2 1 0,-2 4 2 15,3 3 1-15,1 11 2 16,2 12-8-16,2 5 1 16,2 12 3-16,9 6-2 15,6 6 1-15,6 0-8 0,11-1-8 16,3-2-1-16,6-5 0 16,3-3-2-16,2-5-1 15,0-7-2-15,-5-6 0 16,-3-7 0-16,-9-9-2 15,-5-3 3-15,-10-11 0 0,-5-4 1 16,-8-5-3-16,-2 0-2 16,-7-18 12-16,-3-10 18 15,-3-15-10-15,-1-13-3 16,-1-13-9-16,-10-13-3 16,-3-9-2-16,-2-5-1 15,-4-4 2-15,-1-1-1 16,-1 6-1-16,2 2 1 0,2 4 1 15,3 8-2-15,5 8 2 16,3 9-1-16,5 9 0 16,1 10 0-16,-1 15-1 0,-1 8-15 15,3 10-7-15,0 12-14 16,0 4-43-16,12 18-47 16,1 13 7-16,4 11-37 15</inkml:trace>
  <inkml:trace contextRef="#ctx0" brushRef="#br0" timeOffset="110727.76">28732 12828 443 0,'-8'-5'3'0,"-2"1"21"15,6 4 14-15,3 2-14 16,1 14-25-16,0 9 3 16,0 8 3-16,0 7 13 0,1 7-2 15,9 4-4-15,1-1-7 16,1-1-2-16,3-5-1 16,0-10-2-16,-2-11-23 15,1-14-20-15,-2-9-17 16,-9-20-14-16,-3-15-59 15</inkml:trace>
  <inkml:trace contextRef="#ctx0" brushRef="#br0" timeOffset="110868.4">28661 12617 405 0,'-8'-6'0'0,"1"4"11"15,2 2 14-15,1 0-19 0,3 8-8 16,1 5-36-16,0 3-26 15,0-1-84-15</inkml:trace>
  <inkml:trace contextRef="#ctx0" brushRef="#br0" timeOffset="111571.47">28887 13003 391 0,'0'7'119'0,"0"-3"-119"15,0-3-5-15,0 1 5 0,0-2 1 16,0 0 1-16,0-7-4 16,0-9 5-16,1-13-2 15,-1-8 2-15,2-8 0 16,-2-3-2-16,0-2-1 16,0 11 0-16,-5 9 1 0,0 8 2 15,0 13 21-15,-3 9 4 16,2 4-15-16,-1 19-14 15,1 13 4-15,4 12-3 16,-3 7 0-16,5 6 7 0,3-2-5 16,11-8-2-16,4-13-1 15,1-15-1-15,5-14-3 16,0-9-1-16,-1-14 6 16,-4-18-3-16,-4-13 11 15,-3-5-6-15,-3-3 2 16,-5 1-3-16,-4 6 0 15,0 8 1-15,0 11 4 0,0 9 6 16,-4 8-1-16,1 10-3 16,3 0-6-16,0 7-6 15,0 12 4-15,1 6 0 16,12 2 0-16,3 4-1 0,4-2-2 16,6-10-6-16,1-6-4 15,-1-12 6-15,-3-1 5 16,1-18 0-16,-6-7 3 15,-6-9 1-15,-1-3 3 16,-8 0 3-16,-1-5 0 0,-2 7-5 16,0 4 1-16,-5 8-2 15,-4 7-2-15,0 11 5 16,1 5 5-16,5 10-8 16,3 14-1-16,0 6-2 15,10 0 2-15,9 2-1 16,8-6 0-16,3-9 0 0,8-10-2 15,2-7 1-15,-2-18 1 16,-3-12 2-16,-4-9 1 16,-9-11 0-16,-8-5-1 15,-11-4 0-15,-3-2 0 16,-3-1-2-16,-13 7-20 0,-4 1-48 16,-5 8-112-16</inkml:trace>
  <inkml:trace contextRef="#ctx0" brushRef="#br0" timeOffset="111852.67">29639 11790 539 0,'4'0'-3'0,"-2"0"-2"16,5 18-10-16,2 9 10 15,4 10 5-15,2 9 2 16,5 9-1-16,3 4 5 16,4-1 9-16,2-1 3 15,1-6 8-15,1-5-4 0,0-3-11 16,-1-7-8-16,2-5-1 16,-1-5 0-16,3-2-3 15,-2-5-19-15,-1 1-48 16,-9-6-51-16,-9 2-254 15</inkml:trace>
  <inkml:trace contextRef="#ctx0" brushRef="#br0" timeOffset="112040.17">29869 12853 463 0,'-20'12'6'0,"8"-8"8"0,7-4 12 15,5 0-1-15,0-4-10 16,3-13-3-16,11-8-3 15,11-11 0-15,8-8-4 16,9-10-2-16,4-7-3 16,-5-3-35-16,-7 0-129 15,-14 5-214-15</inkml:trace>
  <inkml:trace contextRef="#ctx0" brushRef="#br0" timeOffset="112227.65">29817 11976 254 0,'-27'-43'117'0,"9"4"-116"0,3 10 7 16,5 7 10-16,3 8 9 16,1 7 10-16,1 7-2 15,1 10-25-15,-3 12-10 16,2 15 9-16,-2 13 0 0,-1 13-2 16,3 6-2-16,3 6-3 15,2 0-21-15,5-8-71 16,8-14-182-16</inkml:trace>
  <inkml:trace contextRef="#ctx0" brushRef="#br0" timeOffset="113024.48">28522 14590 372 0,'-3'0'-3'0,"-3"0"19"16,5 0 17-16,-1 0-11 15,2-1-11-15,0 1-3 16,0 0-5-16,0 0-2 15,2 7-4-15,6 11 6 16,4 10 8-16,7 10 10 0,4 15 7 16,3 8-1-16,4 9-2 15,4 6-13-15,7 4-5 16,5 4-3-16,2 0-2 16,6 1 0-16,-2 1-1 15,0-6 1-15,0-6-1 16,-9-14-1-16,-9-11 0 0,-4-14-2 15,-10-11 1-15,-1-14-1 16,-12-4 1-16,-2-6 3 16,-5-10 27-16,0-13 20 15,-4-14-26-15,-4-15-15 0,-6-14-6 16,2-16-1-16,-1-9 0 16,-1-7-2-16,-1 1 0 15,3 7 2-15,2 9-2 16,-2 15 0-16,5 18-1 15,0 14-5-15,0 14-12 16,6 12-17-16,1 8-23 16,0 4-57-16,10 14-148 0</inkml:trace>
  <inkml:trace contextRef="#ctx0" brushRef="#br0" timeOffset="113305.7">29491 15048 496 0,'-12'0'-10'16,"3"0"12"-16,6 0 5 15,1 4 2-15,2 9-5 16,2 6-2-16,5 10 10 15,3 12 25-15,3 7-10 16,0 8-10-16,-2 1-8 0,-2 0-7 16,-2 0 1-16,-6-5-6 15,-1-11-38-15,0-14-35 16,-8-21-81-16</inkml:trace>
  <inkml:trace contextRef="#ctx0" brushRef="#br0" timeOffset="113461.95">29307 14847 198 0,'-8'-18'288'15,"1"8"-277"-15,2 5 22 0,2 1-26 16,3 4-6-16,0 0-6 16,0 5-62-16,7 2-23 15,8 4-73-15</inkml:trace>
  <inkml:trace contextRef="#ctx0" brushRef="#br0" timeOffset="114149.4">29620 15156 261 0,'0'18'241'15,"0"-6"-241"-15,0-3 0 16,0 0 1-16,0 0 0 15,7-4-1-15,1-2-2 16,4-3-1-16,5-8 6 16,0-16 11-16,2-9-2 0,3-12-5 15,-2-8-5-15,-3-4-1 16,-5 3-1-16,-7 4-1 16,-5 13 1-16,0 10 2 15,-4 13 18-15,-5 11 15 16,-2 6-18-16,-1 18-12 0,1 8-2 15,4 8-2-15,3 9 1 16,2 4-1-16,2 0-1 16,6-4-1-16,9-10 2 15,4-7-2-15,1-15-10 16,3-14-6-16,2-11 15 16,-2-19 2-16,1-11 4 15,-2-7-4-15,-7-1 1 0,0 2-2 16,-8 6 2-16,-5 10 0 15,0 10 0-15,-2 8 8 16,0 8 8-16,0 5-8 0,0 11-9 16,0 10 2-16,0 4-2 15,0 5 1-15,1 1 0 16,10-5-1-16,5-6 0 16,2-5-2-16,4-12-2 15,1-3-1-15,1-14 1 16,-2-15 3-16,2-10 4 0,0-14-1 15,-4-8-2-15,-3-3 2 16,-2-1-1-16,-5 8 3 16,-4 6 2-16,-3 13 2 15,-3 10 0-15,-2 6 3 16,-6 8-5-16,-5 5-6 16,-1 6 4-16,1 3-6 0,4 1 0 15,2 16 0-15,2 5 2 16,5 5-2-16,0 7-1 15,8 2 3-15,7 2-3 16,4-5-14-16,5 0-8 0,3-7-33 16,0-10-75-16,2-9-290 15</inkml:trace>
  <inkml:trace contextRef="#ctx0" brushRef="#br0" timeOffset="114647.6">30690 14457 427 0,'-8'-9'4'15,"1"-2"27"-15,0-1 2 0,2 1 1 16,3-2-8-16,2-1-4 16,0-4-9-16,7 0-9 31,12-3-4-31,10 0 1 0,3-2-1 0,5 5 2 16,1 9 0-16,-3 9-2 15,-8 10 2-15,-9 26-5 16,-12 17 2-16,-6 15 3 0,-22 16 5 15,-8 10 3-15,-6-4 8 16,0-7 8-16,7-13-5 16,6-16-3-16,8-17-5 15,11-16-6-15,4-10-5 16,15-9-6-16,14-2 3 16,10-13 5-16,15-9 2 0,16-13-2 15,13-7-1-15,7-8-2 16,7-5 1-16,0 4 1 15,-6 2-7-15,-10 9-20 16,-14 8-39-16,-18 13 1 0,-20 8-37 16,-16 4-45-16,-13 5-81 15</inkml:trace>
  <inkml:trace contextRef="#ctx0" brushRef="#br0" timeOffset="115991.26">10993 16134 200 0,'15'-16'1'16,"5"-2"2"-16,-1 1-2 15,2 2 2-15,1 2-2 0,-1 1-2 16,3-1 2-16,-3 2 3 15,2-2 2-15,4 1 7 16,1-4 15-16,4-3-14 16,0-4 2-16,4-4 1 15,5-6 0-15,1 1-2 16,6-5-4-16,2-2-3 0,6 0-5 16,2-1 0-16,3 1 1 15,-3 3-1-15,2 6-4 16,-6 8-10-16,-9 3-61 15,-13 1-188-15</inkml:trace>
  <inkml:trace contextRef="#ctx0" brushRef="#br0" timeOffset="117029.5">30487 12452 370 0,'7'9'-5'16,"6"-1"-6"-16,2 5 12 15,9 5 3-15,5 3-3 16,10 6 3-16,2 0 2 0,8 1 4 16,3 1 4-16,3 1-1 15,3 2 4-15,3 1-8 16,-4 2-5-16,-1-1-3 15,0 3 0-15,-10-5 0 16,-2-1 0-16,-5-4-1 0,-6-11-12 16,-8-7-21-16,-5-9-45 15,-8-4-100-15</inkml:trace>
  <inkml:trace contextRef="#ctx0" brushRef="#br0" timeOffset="117498.6">30869 12247 354 0,'-7'-6'20'16,"2"-1"-6"-16,-2 3 19 16,3 3-8-16,2 1-9 15,-4 1-12-15,1 13-5 16,0 8 2-16,0 9 3 16,-4 9 2-16,3 12 3 0,-3 11 6 15,2 6 0-15,-4 8-2 16,-1 0-6-16,-4 3 8 15,-1-5-1-15,-3-2-2 16,-1-3-2-16,1-3 2 16,0-4-3-16,3-2 0 15,0-6 2-15,3-3-2 16,1-4 1-16,1-5-3 0,5-3-4 16,3-4 1-16,-2-2-4 15,4-2 0-15,2-6 1 16,0 2 0-16,0-7-1 0,0 1 0 15,0-10-15-15,2-3-20 16,3-9-47-16,-4-4-42 16</inkml:trace>
  <inkml:trace contextRef="#ctx0" brushRef="#br0" timeOffset="131769.22">31316 15239 279 0,'-1'8'7'0,"-3"-4"2"0,4-3 12 16,0-1 14-16,0 2 3 15,0-2-24-15,0 0-9 16,0 0 0-16,0 0 2 16,0 0 2-16,0 0-4 15,0 0 0-15,0 0-2 0,0 0 1 16,0 0 2-16,0 0 0 16,0 0-2-16,0 0-3 15,0 0-1-15,0 0 1 16,0 0 0-16,0 0 4 15,0 0 3-15,-2 0-3 0,-1 0-4 16,0 0 0-16,2-2 0 16,-5 1 0-16,3-1 0 15,-1 0-2-15,1 2 2 16,-1-2-2-16,-1 2 2 16,-1 0-2-16,1 0-1 15,0 0 0-15,-1 0-2 0,1 0-1 16,-3 4-6-16,1 3-6 15,0 2-5-15,0-1-23 16,2 0-39-16,1-3-19 16,4-5-1-16</inkml:trace>
  <inkml:trace contextRef="#ctx0" brushRef="#br0" timeOffset="132612.91">6612 8574 132 0,'6'-2'-27'0,"3"1"44"16,-4 1-16-16,5 0-1 15,4 8 2-15,6 3-2 16,9 3-1-16,3 1 2 0,7-1-4 15</inkml:trace>
  <inkml:trace contextRef="#ctx0" brushRef="#br0" timeOffset="133925.33">14870 8722 112 0,'1'4'60'0,"-1"-3"-58"15,0 3-5-15,0 0-22 16,-1 3 18-16,-4 0 7 16,-3-2-7-16,2 1 2 0,1-1 6 15,0-1 3-15,3-1-4 16,-1 0 0-16,1 1 1 16,0-2-1-16,1 0 2 15,-2-2 0-15,3 2 0 16,-2-2 5-16,-1 0 10 0,3 0-5 15,-4 0-6-15,2-2-4 16,-1-2 0-16,-2 0 1 16,1 1-3-16,-1 0 2 15,1-1-2-15,0 0 3 16,1-1-1-16,-3 2 1 16,1-1-1-16,0 0-1 0,-3 1-1 15,3-1 2-15,0 1-1 16,-1-1 0-16,1 0 0 15,0 3-1-15,-1-1 0 16,0 0 0-16,1 2 0 16,0-2 1-16,-2 1 0 15,-1-3-1-15,-1 2-1 0,-1 0 2 16,3-1-1-16,-4 1 1 16,2 0-1-16,-1 2 0 15,2 0 1-15,-1 0-1 0,2 0 0 16,-3 0 0-16,5 0 0 15,-2 0 0-15,-2 0 0 16,6 0 1-16,-5 0-1 16,3-3 0-16,-2 1 0 15,2 0 0-15,-2 0 0 16,-1 0 0-16,3 1 2 0,-2 1-2 16,3-2 0-16,1 2 0 15,-1 0-2-15,1 0 2 16,-2 0 0-16,3 0 0 15,-1 0 0-15,0 0 0 16,-1 0 2-16,1 0-2 16,-1 0 0-16,-3 0 0 0,-3 0 0 15,0 0 0-15,-7-2 0 16,0-10 0-16,-5-11-93 16</inkml:trace>
  <inkml:trace contextRef="#ctx0" brushRef="#br0" timeOffset="136498.48">9059 8606 49 0,'-13'0'41'16</inkml:trace>
  <inkml:trace contextRef="#ctx0" brushRef="#br0" timeOffset="139985.19">30397 11419 221 0,'-49'-38'10'0,"3"1"13"16,-1 0-13-16,2 3 1 15,-2 2 0-15,-4-2-8 0,-3 2 5 16,-4 0-3-16,-1 1 2 15,-2 2 4-15,1 3 1 16,3 5-4-16,0 4-4 16,1 9-3-16,-1 2-1 0,-1 6 0 15,-1 0-1-15,-4 13-2 16,-7 5-8-16,-4 7 4 16,-3 5 4-16,-8 2 3 15,-3 5-1-15,-2 4 1 16,1 4 0-16,1 3 0 15,0 4 0-15,5 1 1 16,4 5-1-16,6 4 1 0,-1 6 8 16,2 7-4-16,0 4 2 15,1 4 0-15,0 9-1 16,1 7-2-16,2 2-2 16,4 6 0-16,1 6-2 0,7 1 0 15,7 0 1-15,8 4 1 16,2 0 1-16,9 3 9 15,6 2 3-15,2 2-6 16,1 6-5-16,5-2 2 16,4 7-3-16,0 1-5 0,3-1 7 15,4 3-3-15,2-2-4 16,3 0 1-16,1-1 1 16,12-4-5-16,3-6 9 15,3-2-2-15,7-5 2 16,-1-3 1-16,4-2-4 15,5-5 1-15,2 0-4 0,6-4 0 16,2-5 4-16,10 0-3 16,4-2 5-16,3 0-7 15,7-3 3-15,3 1 1 16,-1 1 4-16,6-7-11 16,-1-5 15-16,3-7-7 15,-2-5 1-15,6-2-2 0,0-10 2 16,7 0 7-16,0-3-4 15,5-1-2-15,1-5 1 16,2-2-1-16,1-3-1 16,3-7 0-16,3-3 2 15,4-5 2-15,2-8-1 0,-1-2-3 16,1-10 0-16,-1-3-3 16,-6-9 0-16,-1 0-1 15,-4-12-2-15,-6-10 2 16,-2-8 3-16,-4-2-1 15,0-8 0-15,-7-2 0 0,0-3-2 16,-2-7 1-16,-1 2 1 16,-1-7-1-16,1 0 0 15,-76 57 0-15,141-112 0 16,-70 51-1-16,-5-1 0 16,-1-1 0-16,-8-1 2 0,3-4 0 15,-5-3-1-15,-1 0 0 16,-2-4 0-16,-2-1 0 15,-1-3 0-15,-5-5-1 16,0-3 1-16,-7-4 0 0,-1-2 1 16,-2-2-1-16,-5-3 1 15,1 2-1-15,-3 3 0 16,-1-2-1-16,-4 0 2 16,-5 5 0-16,0 0-2 0,-7-4-1 15,-3-2 4-15,-1 0-4 16,-2 1 3-16,-4-1-5 15,0 0 8-15,0-4-3 16,0 1 1-16,-2 1-1 16,-4-2 0-16,0 0-3 15,0-1 2-15,-3 1 2 0,-1 0-2 16,0 3-1-16,-6 0 0 16,-2 0-2-16,-6 3 3 15,-5 3 0-15,-5 0-1 16,0 4 3-16,-7 1-4 15,-1 4 2-15,1 0 4 0,2 0-1 16,2 5-3-16,2-3 1 16,1 6-1-16,1-2 0 15,-1 4-3-15,-1 1-8 16,-6 3-9-16,-3 6 8 0,0 4 6 16,-5 0 2-1,-3 7 4-15,2 2-1 0,-3 7 6 16,-1 0-5-16,1 5 0 15,-5 1-3-15,-1 2 0 16,-2 2-2-16,-2 3 11 16,2 3-4-16,-2 2-2 0,2 3 3 15,4 4-5-15,-1-1 4 16,4 5 1-16,1 0 0 16,2 3-2-16,-1 2 0 15,2 3-1-15,-4 2 1 16,2-1-2-16,-4 4 0 0,1 0 1 15,-3 0 0-15,2 0 0 16,4 4 1-16,1 1-1 16,4 0 1-16,6 5-2 15,3-2 0-15,-2 5-1 16,4 1-3-16,-1 4-10 0,-1-2-10 16,0 5 1-16,2 1 5 15,0 1 3-15,2 2-1 16,2 3 2-16,0 3-11 15,3-2-34-15,0-6-13 16</inkml:trace>
  <inkml:trace contextRef="#ctx0" brushRef="#br0" timeOffset="157503.89">11186 15673 154 0,'-10'0'21'16,"3"0"7"-16,4 0-13 0,-2 0-11 15,3 0-4-15,1 0 2 16,-1-1-8-16,-2-5 3 0,3-1-6 15,-1-2-2-15,2-5-29 16,0-6-78 0</inkml:trace>
  <inkml:trace contextRef="#ctx0" brushRef="#br0" timeOffset="159339.89">13324 13065 191 0,'-20'-15'-8'15,"3"-3"10"-15,7 0 3 16,1 2 8-16,7 0 4 16,1-1 6-16,1 2-13 15,0 0-9-15,0 3 4 16,0-3-2-16,0 2-1 16,0-4 4-16,0-1 5 0,0 1 6 15,0-3 2-15,0-2 2 16,5 4 4-16,0 1-12 15,0 2 4-15,2 1-6 16,-1 0-3-16,0 3 2 16,-5 0 1-16,-1-1 0 15,0 3 12-15,-8-4-5 0,-11 1-7 16,-4 0-11-16,-10-3 3 16,-6 3-2-16,-8 1 3 15,-6-1-6-15,-8 1 0 16,-7 6 5-16,-5 3-6 0,-3 2-1 15,-6 4 9-15,-8 8-6 16,-1 4-3-16,-6 4 3 16,0 3 6-16,-6 2-3 15,1 1-1-15,0 3 1 16,2 1-2-16,-3 3 1 0,1 2-3 16,2-1-1-16,-4 4-2 15,-3 1-5-15,2 2-21 16,3 4 33-16,-1-1 1 15,-2 6-5-15,6-1 1 16,4 1-1-16,0 1-11 0,5-1 5 16,6-1 5-16,7-2 4 15,-1 0-1-15,7-1 1 16,3 4-2-16,1-2-2 16,-2 0-5-16,7 1 11 15,-3 0-4-15,6-1-7 0,-1 0 14 16,4 1-9-16,2 1 7 15,1-4-4-15,7 0-1 16,2-1 4-16,5 0-8 16,2-3 9-16,0 5-2 15,3-1-6-15,0 8 7 16,-2 1-3-16,2 2 1 0,2 6-1 16,1-1 1-16,4-1-3 15,0 3 2-15,4 0 2 16,2-4-4-16,4-2 3 15,2 0-1-15,0-2 0 16,6 1-1-16,2 1 0 0,4 3 2 16,1 5-1-16,-1 2-1 15,3 0 1-15,0 3 1 16,0 1 0-16,6-3-1 16,1 1-1-16,0-2 0 15,2-3 2-15,2 0-2 0,5-1 0 16,-1 0 2-16,4 4-3 15,5 0 4-15,3-1-1 16,1 2 0-16,6-3-1 16,4-4 0-16,4-5-4 15,1-6 5-15,1-1-1 16,3-3-1-16,2-7 1 0,1 2-2 16,2-6 5-16,4-6 0 15,3-5-3-15,2-4 2 16,7-3 1-16,2-6-1 15,6-2 2-15,3-5-2 0,3-4-1 16,3-1 0-16,4-1-2 16,-1-12 0-16,5-5-6 15,3-8 12-15,1-4-5 16,0-6 1-16,2-7-4 16,1-3 7-16,0-3-3 15,5-4-3-15,-1-2-1 0,6-7 5 16,-1 0-5-16,1-7 2 15,3-6 2-15,0-5-1 16,5-4-4-16,3-3 9 16,4-1-3-16,-4-5-1 15,3 3-1-15,-4-2-11 0,-5 2 1 16,-6-3-2-16,-4 2 6 16,-10-1 4-16,-7 5-1 15,-6-6 3-15,-4 0 9 16,-5-3 5-16,-5-4 1 15,1-5-4-15,-4-5-4 16,-1-2-3-16,-4-3-4 0,-6 3 2 16,-5 1-1-16,-8 6-1 15,-7 3 1-15,-8 4 0 16,-10 4 0-16,-7 8 0 16,-9 2 1-16,0 6-2 0,-17 3 2 15,-5 4-2-15,-7 1 1 16,-9 4 3-16,0 0-1 15,-5 6 2-15,1 4 17 16,-6 7-14-16,-1 7 0 16,-5 8-3-16,-4 8 0 15,-5 8-2-15,-1 10-3 0,-11 8 0 16,0 8-2-16,-4 18-7 16,2 8-42-16,3-2-39 15,6-1-144-15</inkml:trace>
  <inkml:trace contextRef="#ctx0" brushRef="#br0" timeOffset="161471.63">11644 5468 64 0,'9'-5'0'0,"3"-2"-8"0,-2 0 3 16,2 1 0-16,3-1 6 15,-3 0 3-15,3 0-5 16,-1-2-7-16,1-1-1 0</inkml:trace>
  <inkml:trace contextRef="#ctx0" brushRef="#br0" timeOffset="162740.84">11851 5328 66 0,'12'-4'27'16,"5"1"-21"-16,2-3-1 16,5 2 4-16,-1 1-2 0,3-1-1 15,-4 3-4-15,2 0 0 16,-2 1 0-16,-1 0-2 15,0 0 0-15,1 0 0 16,0 0 1-16,3 0 1 0,0 0-4 16,3 1 2-16,8 4 2 15,-1-2-2-15,8 1 0 16,3-2 1-16,3 2-1 16,2-2 1-16,-2-1-1 15,2 1-1-15,-5 0 2 0,0-1-1 16,-4 1 0-16,2-1 1 15,-3 3-1-15,-2 0 0 16,5-1 0-16,-1 2 0 16,2 0 1-16,3-2 0 15,3 1-1-15,-4-1 1 16,4 1-1-16,-2-1 1 0,-3 3-1 16,1-3 1-16,-2 4-1 15,0-1 0-15,5-1 3 16,0 1 1-16,5-3-2 15,1 1 0-15,4-1 0 0,1 1 0 16,1-3-1-16,1-1 2 16,-3 0 1-16,1 0-2 15,0 0 1-15,-4 0 1 16,3 0-1-16,-5 0-1 16,1 0-1-16,-3-3 1 15,5 1 0-15,-2-1-2 0,5-1 2 16,2 1-1-16,3-3 0 15,5 2 1-15,2 1-1 16,4-2-2-16,0-1 2 16,-2 1 0-16,1 1-2 15,-4 1 2-15,-1 1 0 0,-5-2 1 16,-3 3 2-16,-2-1-1 16,-4 2-1-16,2 0 1 15,5 0-3-15,-2 0 1 16,8-2 0-16,3 2-1 15,3 0 1-15,3-2-2 16,-1 2 1-16,0 0 0 0,-4 0 0 16,-1 0 1-16,-3 0-1 15,-1 0 0-15,1-1 0 16,1-2 2-16,-1 2-2 16,3-2 0-16,-2 0 0 15,2 2-2-15,-4 1 4 0,-1 0-2 16,4 0 0-16,-4 0 0 15,1 0 0-15,3 0 0 16,1 0 1-16,-1 0-1 16,1-2-1-16,-5 0 1 15,0-1 0-15,-5 0 0 0,-1 0 0 16,-2 0 0-16,3 0 1 16,1-3-1-16,-1 2 1 15,3-1-2-15,-1 1 1 16,1-2 0-16,-3 2 0 15,1-2 0-15,-1 0 0 0,0 2 1 16,0-1-1-16,1 2 0 16,2-2 0-16,2 1 0 15,-2 1 1-15,4-1-2 16,2 2 2-16,-2-2 0 0,-4 2 0 16,-1 0-1-16,-7-2 1 15,-8 2-1-15,-2 0 1 16,-2 1-2-16,-5-2 2 0,-2 0 0 15,-2 2-1-15,2-3 1 16,-5 3 0-16,0-5 2 16,0 5-2-16,0-4 3 15,-2 2-3-15,2 1 1 16,-3-1-1-16,-3-1-1 16,-4 1 0-16,-2-1 1 0,-3 1-1 15,3-1 1-15,0 0 2 16,5 2-2-16,-1 1 0 15,4 1-1-15,1-2 0 16,-2 2 1-16,-4 0-2 0,-3 0 3 16,1 0-2-16,-2 0-1 15,3 0 2-15,-2 0-1 16,3 0 0-16,1 0 0 16,-2 0 1-16,-1 0-1 15,-4 0-1-15,-7 0 1 16,-4 0-2-16,0 3-3 15,-6 3-25-15,0 1-12 0,0-3-21 16</inkml:trace>
  <inkml:trace contextRef="#ctx0" brushRef="#br0" timeOffset="165729">23164 17444 103 0,'0'2'20'0,"0"-2"-4"16,-2 0-5-16,-2 2-3 15,3-2-1-15,-3 1-2 16,3-1-3-16,-1 0 1 16,0 0-1-16,0 0 0 0,2 0 1 15,-1 0-1-15,1 0-1 16,-3 0-1-16,3 0 3 15,-4 0-2-15,1 0-1 16,-4 0 1-16,0-1 1 16,-4 1 4-16,-2-2 4 0,0 2 10 15,-2-2-5-15,-1 2 6 16,1 0 12-16,-1 0-23 16,3 0 0-16,5 0-6 15,-4 2-4-15,2 1-6 16,-12-3-125-16</inkml:trace>
  <inkml:trace contextRef="#ctx0" brushRef="#br0" timeOffset="185475.94">8680 7204 51 0,'-5'0'15'16,"-3"0"-11"-16,8 0-1 0,0-3 0 15,3-1-1-15,7 0-7 16,6-1 4-16,2-2-33 15</inkml:trace>
  <inkml:trace contextRef="#ctx0" brushRef="#br0" timeOffset="186759.47">8321 7088 17 0</inkml:trace>
  <inkml:trace contextRef="#ctx0" brushRef="#br0" timeOffset="187790.65">8375 7079 9 0,'5'-1'10'0,"0"-5"5"0,-1 2-2 16,0-1 2-16,1 0-6 15,0 0-3-15,4 1-6 16,0-2 4-16,2 1-5 15,-2 2 6-15,-2-3-3 16,-2 3-3-16,0-1 2 16,-4-1-4-16,1 1 13 0,2 1-2 15,-1-1-1-15,4 1-3 16,-2-3 2-16,3 0-6 16,-3 1 3-16,2 0 0 15,-2 2-2-15,2-3-2 0,0 2 1 16,-2 1 0-1,0-2 1-15,-3 3 3 0,3-2-1 16,-3 3-1-16,-1-1 0 16,5 0 0-16,-2 2-2 15,1-2-1-15,1 2 3 16,-1 0 0-16,-3 0-1 0,1-1 0 16,-1 1 0-16,-2 0-1 15,0 0-2-15,0 0 0 16,0 0 2-16,1 0 2 15,1 0-3-15,1 0 1 16,2 0 4-16,0 0 5 0,2 0 2 16,2 0-5-16,1 0 0 15,0 1-3-15,-1-1-2 16,2 4 0-16,0-2-1 16,4-1 2-16,-3 3-3 15,3-1 4-15,4 1-3 0,1 2 1 16,1 1-1-16,1-2 1 15,1 2-1-15,1 0 0 16,2 0 1-16,3 0-1 16,1 0 1-16,1 3-1 15,3-5 0-15,1 3 0 0,-1 0 0 16,1-1 1-16,1 2-1 16,2-2 0-16,-3 0 0 15,2 0 0-15,-6 2 1 16,1-3 0-16,-1 1-2 15,-1 0 1-15,1-2 1 0,1 0-1 16,5-1 1-16,-1 2-1 16,3-5 0-16,2 1 0 15,-1-2 1-15,0 0-3 16,-1 0 6-16,-1-2-4 16,-4 2 0-16,-1-3 2 15,-3-1-2-15,-1 0 3 0,2 3 2 16,-3-3-4-16,5-1 3 15,2-1 0-15,-1 1-2 16,6 0 0-16,-2-1 1 16,1 1-1-16,-3 0 0 0,-2 0-2 15,-3 1 0-15,-4 2 0 16,0-2 0-16,-5 3 0 16,-2-1 0-16,1 0 1 15,0 0-1-15,-5 2 0 16,1 0 0-16,-3 0 0 15,0 0 0-15,-3 0 0 0,-1 0 0 16,-3 0 0-16,1 0-1 16,-4 0 0-16,-1 0 0 15,1 2-1-15,-3-2-2 16,-1 2 6-16,2-2-2 16,-2 0 1-16,0 0 0 0,2 2 1 15,-2-2-6-15,0 0 3 16,2 0 3-16,-2 0 10 15,0 0 10-15,0 0 3 16,0 0-15-16,0 0-5 16,-4 0-4-16,-3 9-2 0,-3-4-12 15,-7-5-89-15</inkml:trace>
  <inkml:trace contextRef="#ctx0" brushRef="#br0" timeOffset="193049.34">2158 15289 410 0,'-7'0'2'16,"-5"0"4"-16,4 4 2 15,3 2 6-15,-1 1-1 0,5 2 0 16,1 1 2-16,0 6-4 16,7 9-4-16,11 11 2 15,8 16-1-15,9 16-1 16,8 17 1-16,6 15-4 16,4 12-2-16,3 10 0 15,-1 3-2-15,0-7-1 16,-9-8-30-16,-7-21-5 0,-12-23 12 15,-9-23 13-15,-14-22 9 16,-4-17 12-16,-20-8 49 16,-13-25-48-16,-6-10 4 15,-11-18 5-15,-9-16-8 16,-6-11-9-16,-2-10-2 0,-1-12-1 16,4 1-7-16,5 4-13 15,8 5 13-15,10 6 4 16,10 12 3-16,10 10 0 15,7 9 2-15,5 8 1 16,5 7 2-16,2 5 4 0,2 7-5 16,0 5 2-16,8 6-4 15,4 5 0-15,5 5-2 16,3 11-6-16,7 0 4 16,11 16 0-16,6 13 3 0,4 8 5 15,11 9-3-15,-2 12-1 16,3 1 1-16,1 2-2 15,-5-5 0-15,-2-2 1 16,-6-2 0-16,-1-8-3 16,-6-6 3-16,-4-4-3 15,-3-4 4-15,-3-7-42 16,-9-7-1-16,-10-7-51 0,-9-9-172 16</inkml:trace>
  <inkml:trace contextRef="#ctx0" brushRef="#br0" timeOffset="193283.7">2297 15944 267 0,'3'-16'94'16,"8"-8"-86"-16,5-11-9 15,3-4 15-15,5-7 0 16,-1-2-6-16,3-2-4 16,-5 0-2-16,-3 0-5 15,-2 5-74-15,-3 3-220 0</inkml:trace>
  <inkml:trace contextRef="#ctx0" brushRef="#br0" timeOffset="193455.56">2772 15529 407 0,'22'41'0'0,"3"1"2"16,3 5-2-16,4-1 5 16,3 1-3-16,-2-1-2 0,-1-1-43 15,-5-12-102-15</inkml:trace>
  <inkml:trace contextRef="#ctx0" brushRef="#br0" timeOffset="194049.25">2833 14201 387 0,'-5'-3'-2'0,"3"1"13"16,2 2-6-16,0 0-5 15,-2 0 1-15,2 0 0 16,0 0-2-16,0 9 5 15,0 4 1-15,0 5 4 0,2 3 5 16,5 4-1-16,5 7 2 16,1 2 0-16,5 5-6 15,2 4 0-15,5 7 1 16,4 6-1-16,5 6 2 0,2 5-3 16,9 5 0-16,3 3 3 15,6-4-4-15,2 2-5 16,5-3-2-16,2-8 1 15,0-5-2-15,3-3 3 16,-5-12-7-16,-7-8-6 0,-2-7-2 16,-9-8-8-16,-7-4-4 15,-7-12-21-15,-10-4-40 16,-4-21-195-16</inkml:trace>
  <inkml:trace contextRef="#ctx0" brushRef="#br0" timeOffset="194830.46">3726 13987 341 0,'-13'-14'17'0,"-1"2"17"16,5 4 14-16,2 5-12 15,2 1-2-15,2 2-5 0,3 0-9 16,0 2-16-16,3 12-11 16,12 11 7-16,1 7 5 15,11 10-1-15,7 4-1 16,6 11 0-16,-1 3-2 15,2 3 0-15,0 3 0 0,-4 2 0 16,-1-2 1-16,-4-5-1 16,-5-6-2-16,-8-10-8 15,-6-13 2-15,-6-13 5 16,-7-10 2-16,-5-9 7 16,-15-12 13-16,-6-11-10 0,-5-12-5 15,-7-11 6-15,1-9-16 16,-1-6 8-16,4-7-2 15,0-3-1-15,2-4-1 16,3-2-11-16,2 4-2 16,7 6 13-16,2 6 5 0,5 5-5 15,5 10 1-15,4 10 1 16,2 8-1-16,2 6-2 16,0 8 2-16,11 7-3 15,5 7-1-15,7 0 4 16,9 11 3-16,10 8 0 15,3 10 3-15,5 5-2 0,0 5-3 16,4 4 1-16,-5 3-3 16,-3 1 3-16,-6-5-1 15,-6-4-17-15,-9-8-6 16,-7-6-6-16,-1-12 3 16,-9-7-16-16,-8-5-39 0,0 0-83 15</inkml:trace>
  <inkml:trace contextRef="#ctx0" brushRef="#br0" timeOffset="195033.58">3897 14373 451 0,'1'-9'-11'16,"8"-9"10"-16,5-3 10 15,6-10 10-15,5-4 5 0,2-3-5 16,2-6-10-16,4-6-7 16,-5-2-6-16,-2-3-97 15,-4-1-188-15</inkml:trace>
  <inkml:trace contextRef="#ctx0" brushRef="#br0" timeOffset="195799.22">4000 13500 344 0,'-8'-7'-2'0,"-2"-2"17"15,3 5 15-15,5 3-4 16,2 1 4-16,0 0-24 16,2 1-7-16,10 12-1 0,8 2 19 15,2 7 3-15,7 6-3 16,3 4-2-16,4 5-1 15,1 1 3-15,3 5-6 16,-2-1-4-16,-4-1-6 16,-2 2 1-16,-3-2-17 15,-3 0-33-15,-6-7-14 0,-1-4-32 16,-4-8-110-16</inkml:trace>
  <inkml:trace contextRef="#ctx0" brushRef="#br0" timeOffset="196427.55">4688 13577 386 0,'-2'0'17'16,"0"0"10"-16,2 0-14 15,0 0-3-15,0 0-3 16,0 2 6-16,0 16-1 15,9 5 0-15,4 11 7 0,5 10 3 16,0 10-7-16,4 3-7 16,-1 6-5-16,2-5-2 15,-1-4-21-15,-3-9-46 16,-2-13-53-16,-5-14-233 0</inkml:trace>
  <inkml:trace contextRef="#ctx0" brushRef="#br0" timeOffset="197177.54">4416 12755 166 0,'0'-5'-12'0,"0"1"-33"16</inkml:trace>
  <inkml:trace contextRef="#ctx0" brushRef="#br0" timeOffset="197552.48">4464 12791 177 0,'0'-8'30'16,"0"0"11"-16,0-1 23 16,0 0-19-16,0 0-14 0,0 2 3 15,-2 1-5-15,0 3-1 16,2-1-7-16,-2 3-1 16,1 1-7-16,1 0-3 0,-4 0-2 15,4 0-2-15,-2 0-1 16,2 0 1-16,-2 0-2 15,2 0-3-15,0 0-1 16,0 0 0-16,0 0 0 16,0 0 0-16,0 0 0 15,0 0 2-15,0 0-6 0,4 0-39 16,5 0-41-16,0-8-88 16</inkml:trace>
  <inkml:trace contextRef="#ctx0" brushRef="#br0" timeOffset="198505.52">4518 12814 271 0,'0'-6'3'0,"0"1"6"16,-2 0-5-16,2 1-3 0,-2 1 0 15,1-1 1 1,-2-1 2-16,1 0 10 0,0-3 15 16,-1 1-7-16,-1 0-6 15,3 0 4-15,-3-2 4 16,1 0-4-16,-1 2-1 16,1 1 1-16,-2 3-3 0,2 0 7 15,-2 3-5-15,-1 0-7 16,1 0-8-16,0 0-4 15,-1 0 6-15,-1 5-4 16,2 0-2-16,-1 1 3 16,3-3-2-16,-1 2 1 15,1-3 0-15,-2 2-2 0,4-1 2 16,-3-1-1-16,1 2 0 16,1-3-1-16,-1 1 1 15,1 2-1-15,0-4 0 16,-1 1 1-16,3-1 1 0,-2 2-2 15,0-2 1 1,0 2-1-16,2-2 1 0,-2 2 0 16,2-2-1-16,0 2 1 15,0 3-3-15,0 2 0 16,0 6-1-16,0 8 2 0,8 6 1 16,0 7 0-16,3 7 1 15,4 5 1-15,0 4-1 16,5-2-1-16,6 1 2 15,1-6-5-15,2-6 0 16,-1-6 5-16,3-9-6 16,-3-6-2-16,-1-3 3 0,-5-4 1 15,-2-3 3-15,1 2 3 16,-3 1-4-16,-1 2 2 16,0 3 0-16,1 2 1 15,0 3-1-15,0 3-1 16,-1 4 0-16,2 5-1 0,1 3 0 15,-6 3 0-15,2 3 0 16,-3-3-5-16,-5-3-13 16,2-8 7-16,-7-4 5 15,1-6 6-15,-2-5 0 16,-1-6 0-16,3 1 1 0,-2-5-2 16,1 5 1-16,2-1 1 15,3 4 3-15,1 2 1 16,-4 1-1-16,4-1-4 15,-1 1 4-15,-1-3-23 16,-2-5-40-16,2-4-110 16</inkml:trace>
  <inkml:trace contextRef="#ctx0" brushRef="#br0" timeOffset="198989.86">4918 12733 452 0,'-2'6'5'16,"2"1"-5"-16,0 5-14 0,13 12 17 16,5 8-2-16,3 9 0 15,4 11 3-15,4 1 6 16,-2 8 0-16,4 0-8 15,-3-4-3-15,-2-6 9 0,-5-4-6 16,-3-8-7-16,-6-12-4 16,-4-11 4-16,-8-13 4 15,0-3 6-15,-13-21 23 16,-9-12-13-16,-2-13-6 16,-5-7-1-16,-3-11-6 15,-2-6 14-15,-3-1 6 0,5-3-15 16,-1 9-8-16,4 2 4 15,9 12 1-15,0 13 1 16,7 8 1-16,4 12-1 16,5 4 1-16,4 8-2 15,4 6-4-15,12 2-5 0,11 16-2 16,7 3 8-16,9 10 0 16,6 4-1-16,3 4 2 15,2 1-2-15,-2-1 1 16,-3-2-1-16,-5 1-35 15,-8-6-18-15,-9-4-21 16,-10-8-142-16</inkml:trace>
  <inkml:trace contextRef="#ctx0" brushRef="#br0" timeOffset="199161.74">5085 13146 420 0,'-5'1'10'0,"3"-1"-6"16,2-15 7-16,5-12-12 16,7-11-51-16,3-10-20 15,-1-11-69-15</inkml:trace>
  <inkml:trace contextRef="#ctx0" brushRef="#br0" timeOffset="199364.85">5127 12323 393 0,'-3'-19'32'0,"-2"9"16"16,3 9-8-16,2 1-31 0,0 16-17 16,4 11 6-16,9 9 10 15,4 8 0-15,5 7 3 16,8-1 0-16,6 0 3 16,5-6-5-16,3-5-5 15,-1-7-3-15,-6-3 1 0,-2-3-1 16,-6-5-16-16,-8-2-30 15,-3-7-28-15,-9-3-115 16</inkml:trace>
  <inkml:trace contextRef="#ctx0" brushRef="#br0" timeOffset="199711.36">5706 12775 406 0,'0'0'53'0,"0"2"-48"16,0-1-9-16,0 1 4 16,2 1 2-16,6 3-2 15,-1 1 0-15,3 4 1 16,0-1-1-16,4 5 1 16,-2-2 0-16,4-3-1 0,0 0-41 15,-1-6-65-15,-3-4-112 16</inkml:trace>
  <inkml:trace contextRef="#ctx0" brushRef="#br0" timeOffset="199789.44">5859 12796 135 0</inkml:trace>
  <inkml:trace contextRef="#ctx0" brushRef="#br0" timeOffset="200445.65">5504 12025 317 0,'-8'-22'13'0,"1"7"20"16,1 3 15-16,3 4-8 0,0 4-6 15,1 1 6-15,2 3-18 16,0 4-20-16,2 14-7 16,10 9 5-16,6 10 9 15,6 16 1-15,8 7-4 16,0 3-3-16,4 5 0 16,1-2 0-16,-3-9-3 0,-7-10-7 15,-6-14-6-15,-11-11 5 16,-10-15 9-16,0-7 7 15,-17-11 31-15,-7-17-25 16,-6-8-14-16,-4-10-1 0,-3-8 1 16,3-4-6-16,3-7-2 15,2 4 5-15,1 1 3 16,7 4 2-16,1 12 0 16,6 10-1-16,4 11-1 15,5 9 5-15,5 9-3 16,2 5-8-16,16 1 2 0,6 14 0 15,11 9 1-15,10 5 3 16,7 7 0-16,4 3 5 16,2 0-5-16,-5 2 2 15,-1-5-2-15,-9-2-8 16,-6-4-31-16,-15-7-34 16,-5-8-67-16,-14-7-93 0</inkml:trace>
  <inkml:trace contextRef="#ctx0" brushRef="#br0" timeOffset="200617.52">5585 12473 490 0,'17'-26'-6'0,"5"-16"6"16,7-6-34-16,3-7-60 15,-1-3-195-15</inkml:trace>
  <inkml:trace contextRef="#ctx0" brushRef="#br0" timeOffset="200961.23">5896 12157 495 0,'0'-10'-4'15,"0"-14"-5"-15,13-5-11 16,5-1 1-16,9-5 7 16,1 0 18-16,5 9-2 15,-1 7 12-15,-5 6 18 0,0 12-11 16,-7 1-9-16,-6 18-10 15,-9 12 4-15,-5 7-2 16,0 8-3-16,-7 0-3 16,-3-3 12-16,1-6-15 15,7-8 7-15,2-12-4 16,6-7-1-16,9-9-2 0,7-1 1 16,2-16-11-16,0-6-31 15,-2-7-34-15,-4-7-145 16</inkml:trace>
  <inkml:trace contextRef="#ctx0" brushRef="#br0" timeOffset="201539.32">5929 11331 368 0,'7'-6'46'0,"-3"0"-1"0,3 6-19 16,0 0-14-16,6 9-6 16,2 16-3-16,7 7 4 15,5 13-1-15,6 8-3 16,4 8 4-16,4 1-5 0,3 1 2 15,-5-6-2-15,-3-11 0 16,-6-8 3-16,-8-13 0 16,-8-7-3-16,-8-10-1 15,-6-8 3-15,-13 0 10 16,-11-12 3-16,-6-11-12 16,-6-6-5-16,-5-10 0 0,0-5 2 15,-2-5-2-15,3-1-4 16,3 0 6-16,3 2-4 15,5 3 6-15,5 8-3 16,4 5 3-16,8 4 4 16,7 6-1-16,3 6-5 15,2 2-1-15,4 1-3 0,10 6 1 16,11 2 1-16,9 3-2 16,11 2 0-16,10 0-1 15,8 13 3-15,4 6 1 16,-4 6-1-16,-2 5 1 0,-8 6 1 15,-9 4 1-15,-15 4-5 16,-8 0-21-16,-5 5-10 16,-10-4-54-16,-5-4-35 15,-1-6-175-15</inkml:trace>
  <inkml:trace contextRef="#ctx0" brushRef="#br0" timeOffset="201695.58">6191 11744 458 0,'20'-27'-5'0,"7"-8"-2"16,7-5-76-16,7-1-157 15</inkml:trace>
  <inkml:trace contextRef="#ctx0" brushRef="#br0" timeOffset="202101.78">6498 11726 205 0,'-2'0'309'16,"1"-12"-306"-16,1-6-10 15,10-9 10-15,7-5-49 16,4-6-20-16,4 3 34 16,2-3 19-16,0 8 20 0,-5 5 12 15,-5 11 22-15,0 3-6 16,-8 11-11-16,-6 0-14 16,0 13-7-16,-3 8 2 15,0 2-5-15,0 4 8 0,0 0-5 16,0-1-2-16,4-5 0 15,4-1 1-15,2-3-2 16,5-2 1-16,-1-2 0 16,0 1 1-16,4 0 0 15,-4 0-1-15,-1 4 2 16,-2 0-3-16,-4 4 3 0,-1 1-3 16,-6-1 1-16,0 0 0 15,0-4-8-15,0-4-35 16,0-10-69-16,-2-4-63 15</inkml:trace>
  <inkml:trace contextRef="#ctx0" brushRef="#br0" timeOffset="202726.74">6203 11005 90 0,'-3'0'263'16,"-1"0"-240"-16,2-4-3 16,1-1-20-16,1 2 1 15,0 1-5-15,0-3 5 16,3 1-5-16,6-2 10 15,2 3-4-15,3-1-2 0,1 1 1 16,4-2 3-16,0 1 8 16,4 2 3-16,4 2 3 15,2 0-4-15,3 0-2 16,2 7 0-16,-1 4-3 16,-1 7-5-16,-2 2 0 15,-3 3-2-15,-4 1-1 0,-3 1 0 16,-1 0 1-16,-6-7-2 15,1 2 3-15,-1-8-1 16,1-2-1-16,7-2 0 16,0 1-1-16,6-1-1 0,4 2 5 15,6 5-4-15,1 2 1 16,-1 5-1-16,-3 4-1 16,0 5 2-16,-7 3-1 15,-3 1 2-15,-2 1-1 16,-2-6 2-16,-3-1 0 15,0-8-3-15,0-5 2 0,4-5-1 16,0 0-5-16,4-7-6 16,0 1 10-16,2 0 1 15,0 4-1-15,-5 5 3 16,-6 6 6-16,-3 8 9 16,-8 8 6-16,-5 12-1 0,-10 7-10 15,-9 12-11-15,-10-1 0 16,-5 1-104-16</inkml:trace>
  <inkml:trace contextRef="#ctx0" brushRef="#br0" timeOffset="204095.79">490 17785 315 0,'-19'-12'6'0,"4"-1"44"0,3 1-18 16,0-3-3-16,4 2-10 16,-2 5-3-16,6-3 4 15,4 8 0-15,0 1-2 0,8 2-28 16,11 7 4-16,10 9 4 15,5 7-1-15,8 2 3 16,6 7-1-16,6 2 1 16,2 0 3-16,5-6-3 15,2-1 3-15,-2-4 0 0,-8-7-3 16,-4-5 0-16,-11-7 0 16,-11-4 1-16,-9 0-2 15,-11-15 2-15,-7-6-2 16,-7-8-1-16,-13-4 2 15,-9-10 80-15,-7-5-74 16,-6-4-4-16,-4-3 1 0,0 1-4 16,4 6 1-16,6 2 1 15,4 10-1-15,7 7 0 16,6 10-2-16,5 8 0 16,4 6 1-16,5 5-17 15,3 0-50-15,2 5-67 0,0-2-157 16</inkml:trace>
  <inkml:trace contextRef="#ctx0" brushRef="#br0" timeOffset="204330.17">1031 17286 165 0,'21'26'99'0,"0"3"-99"16,7 5 0-16,2 0 7 16,2-1 9-16,1-2 13 15,-5-5 6-15,-1-2-11 16,-2-6-3-16,-2-1-12 16,-3-8-6-16,0 4 0 15,-7-7-5-15,-6-6-36 0,-7-6-166 16</inkml:trace>
  <inkml:trace contextRef="#ctx0" brushRef="#br0" timeOffset="204502">833 17243 482 0,'-6'9'-18'0,"-1"-2"-39"16,7 1-71-16</inkml:trace>
  <inkml:trace contextRef="#ctx0" brushRef="#br0" timeOffset="205267.58">1298 17300 269 0,'8'8'163'0,"-1"-7"-176"15,-7-1-2-15,0-9 15 16,0-9 1-16,0-3 3 16,-8-6 2-16,-6-3-6 15,-5 1 1-15,-2 1 1 16,0 4-5-16,-1 9 2 15,1 4 3-15,3 5 12 0,5 6 7 16,4 0-6-16,3 13-11 16,6 1-1-16,0 9-4 15,7 3 0-15,10-2 0 16,8 3 1-16,2-4 0 16,4-6-2-16,1-9 2 0,-1-7 0 15,-7-2 0-15,1-15 0 16,-4-11 0-16,-9-6 5 15,-5-5-1-15,-5-3 2 16,-2-2-4-16,-4 2-1 0,-7 4 0 16,1 6 1-16,-1 10-1 15,4 3 1-15,0 9 8 16,7 6 3-16,0 3-13 16,1 5-12-16,13 9 12 15,5 4 0-15,3 0 1 16,5 2-3-16,-1-3 4 15,1-4 1-15,-5-6-2 0,-2-7 0 16,-6 0-2-16,-1-7 1 16,-10-15 12-16,-3-1 2 15,0-7 2-15,0-4-9 16,-9-2-2-16,-4 3-5 16,5 0 1-16,-4 10 0 0,4 3 1 15,2 6-1-15,5 9 3 16,1 5 3-16,0 0-17 15,14 5 6-15,4 6 7 16,7-2-7-16,6-2 6 0,-1-7-3 16,1 0-2-16,-4-15-5 15,-4-9 5-15,-9-10 10 16,-5-8-3-16,-7-4-1 16,-2-2 4-16,-5 4 2 15,-10-1 5-15,-3 8 0 16,-3 5-4-16,-7 10-4 0,1 9-3 15,1 10-9-15,1 3-23 16,1 17-35-16,3 11-34 16,1 5-113-16</inkml:trace>
  <inkml:trace contextRef="#ctx0" brushRef="#br0" timeOffset="207236.17">4581 17211 313 0,'-26'-13'43'16,"-1"1"-30"-16,2-2 14 15,-2-4-8-15,4 0-5 16,5 0-1-16,1 2 3 16,3 2 9-16,4 5-1 15,4 2 0-15,0 3-6 0,3 3 2 16,1 1-4-16,2 0-3 15,0 0-9-15,13 10-4 16,7 6-2-16,8 6 6 16,16 6 2-16,4 8-1 15,6 5-1-15,5 5-3 16,1 5 0-16,-4 1 0 16,-7-1 0-16,-8-5-1 0,-6-11-7 15,-11-10-15-15,-10-13-16 16,-9-12-22-16,-5-12-72 15,-19-16-157-15</inkml:trace>
  <inkml:trace contextRef="#ctx0" brushRef="#br0" timeOffset="208663.9">4375 17023 462 0,'-20'12'-9'0,"0"-4"11"15,1 7-2-15,2-3 2 16,0-2-1-16,2 0 3 16,0-7 4-16,1-1 5 0,-3-2 14 15,3-7-2-15,1-9-18 16,4-2-4-16,1-1-2 0,3 1 9 16,5-1-2-16,0 4 1 15,15 0-2-15,9 3 0 16,6 4 3-16,4 5-1 15,11 3-11-15,4 0-2 16,5 11 6-16,1 5 2 0,6 3-4 16,-4-1 1-16,-3 0 0 15,-3-2-1-15,-5 0 0 16,-10-7 1-16,-2 0 0 16,-7-6 0-16,-7 1 0 15,-6-4-2-15,-6 0 2 0,-8-7 0 16,0-7 7-16,-13-2-4 15,-5-9-1-15,-3-2 1 16,-5-7-2-16,-3-4-2 16,2-4-1-16,0-3-2 15,1-1-13-15,8-3 7 0,1 5 0 16,7 3-4-16,5 5 2 16,3 6 6-16,2 9 4 15,0 4 1-15,2 7 0 16,6 6 1-16,5 4 1 15,5 6 1-15,4 9 2 16,6 10 0-16,6 4-1 0,7 3-2 16,3 4-1-16,1-4-1 15,2-5 0-15,-5-2 0 16,-2-4-4-16,-6-10-4 16,-1-4 4-16,-5-7 2 15,-3 0 1-15,-5-13 1 0,0-8-2 16,-4-9 0-16,-9-8 4 15,-5-7-3-15,-2-8 3 16,-11-2 0-16,-12-4 1 16,-4 2-3-16,-2 7 2 0,-4 5-1 15,5 12-1-15,2 11 3 16,5 8 11-16,3 8-2 16,9 6-7-16,4 6-4 15,5 13-5-15,0 8 0 16,11 10 2-16,9 6-1 15,2 4-2-15,2-2 8 0,3-3-2 16,2-8 0-16,-4-7-1 16,0-10 0-16,-1-9-2 15,-1-8 1-15,-3-9-1 16,0-14 4-16,-8-9 1 16,-2-7-3-16,-3-11-1 0,-6-4-7 15,-1-3-4-15,-8 0-1 16,-5-4 6-16,-4 6 7 15,-1 3-3-15,2 10 0 16,0 10 6-16,1 8 3 16,5 8 8-16,3 6 3 0,-1 8-6 15,6 2-10-15,2 5 0 16,0 9-4-16,5 10-5 16,5 1-8-16,6 0 0 15,7-2 5-15,3-2-8 16,3-10 5-16,3-8 7 15,4-3 3-15,3-1-10 0,1-11 16 16,-3-1 8-16,1 0 7 16,1 7 11-16,-8 5-13 15,-4 1-7-15,-4 7-3 16,-6 14-1-16,-5 1 0 0,-7 7 7 16,-1 0-3-16,-4-2-5 15,0-5 0-15,0-8-2 16,-7-7 1-16,-2-7 2 15,-2-13-4-15,-3-15-7 16,-1-12-2-16,-2-11 6 16,0-9-8-16,1-6-16 0,0-3 7 15,2 6 4-15,-1 6 13 16,4 10 7-16,5 12 4 16,-3 10 3-16,3 10 6 15,0 10 3-15,3 5-8 16,-2 2-10-16,3 14-4 0,2 7 0 15,0 6-1-15,7 1 1 16,8 2-1-16,4-5-5 16,8-6-18-16,2-5 24 15,0-3-4-15,3-8 0 16,2-3 4-16,-2-2 0 16,0 0 1-16,-3 0 2 0,-2 0 0 15,-3 0 0-15,-5 1 4 16,-6 10-5-16,-4 3 5 15,-4 7 4-15,-5 0-1 16,0 2-3-16,0 4-4 16,-7-2-1-16,2-6-1 0,-2-4-30 15,-1-11-28-15,1-4-56 16</inkml:trace>
  <inkml:trace contextRef="#ctx0" brushRef="#br0" timeOffset="209616.97">5775 15509 293 0,'-8'-23'145'15,"-2"9"-135"-15,-1 7 30 16,0 7-18-16,4 5-13 0,0 13-6 16,3 10-8-16,4 6 16 15,0 5-8-15,12 3 0 16,7-1 0-16,0-8-2 15,5-7-1-15,1-13-2 16,2-8-9-16,-4-5-13 0,-2-22 4 16,-1-8 4-16,-7-10 6 15,-4-5 13-15,-7-1-3 16,-2 0 0-16,-6 1 4 16,-8 6 11-16,-1 8 10 15,-2 10 2-15,2 7 2 0,3 9 7 16,3 5-24-16,4 12-15 15,2 10 3-15,3 4 0 16,6 4 0-16,10 3 1 16,4-3-2-16,7-9-8 15,2-5-6-15,1-10-3 16,3-6 3-16,-6-16-1 0,-5-11 12 16,-5-12 6-16,-8-6-1 15,-9-6 10-15,0-5 5 16,-14 0-6-16,-5 5-1 15,-1 5-5-15,-1 5 3 16,3 12 9-16,4 9 9 0,1 10 1 16,8 8 3-16,1 2-13 15,4 9-19-15,5 8-1 16,14 9 1-16,8 4 2 16,9 5-6-16,8 5-3 0,7 1 5 15,1 0 1-15,-4 4-8 16,-3 3-2-16,-12-2-2 15,-14 3-2-15,-9-5 16 16,-10-5 1-16,-5-7 5 16,-11-10 3-16,-4-9 15 15,-1-13-2-15,1-2 1 16,0-22-6-16,1-13-11 0,-1-12-2 16,3-7-2-16,0-12-2 15,2-7 1-15,5-7-9 16,3-2-1-16,3-4 2 15,4-1 5-15,0 4 3 16,7 4-2-16,2 14-6 0,1 10 9 16,-5 16 2-16,0 10-2 15,-5 14 2-15,0 9 3 16,0 8 7-16,-2 2-11 16,-3 18-8-16,5 7 4 0,0 5 4 15,2 7-1-15,10 3 1 16,6 2 0-16,0-7-2 15,4-2 4-15,1-6-2 16,1-4 1-16,2-7-1 16,1-7 1-16,7-6-4 15,-2-5 6-15,3-9-3 0,-4-11 1 16,-5-9 2-16,-4 0-2 16,-8-7 0-16,-7 0-8 15,-7 3-13-15,-1-2-13 16,-11 7-32-16,0 3-55 15,2 1-109-15</inkml:trace>
  <inkml:trace contextRef="#ctx0" brushRef="#br0" timeOffset="209945.06">6695 14387 501 0,'-8'9'17'16,"-1"-2"-14"-16,2 3-4 0,2-5 0 15,0 0 1-15,3-2-1 16,-1 1 0-16,1-4 5 16,2 0 1-16,0-11 10 15,9-8-8-15,8-10 2 16,4-6 2-16,10-12 3 15,3-3 3-15,7-3-2 0,2-3-2 16,-3 3-5-16,-3-1-4 16,-4 4 0-16,-10 9-3 15,-5 4-1-15,-4 8-16 16,-8 8-13-16,-5 3-18 0,-1 6-40 16,0 4-74-16</inkml:trace>
  <inkml:trace contextRef="#ctx0" brushRef="#br0" timeOffset="210195.04">6827 13813 464 0,'-15'2'8'16,"6"-2"6"-16,4 0-4 16,5 0-5-16,0 0-13 15,7-2-1-15,9-2 20 16,9-3 12-16,9 0-4 15,12 2 5-15,3 1-5 0,11 4 0 16,1 0-5-16,-6 16-7 16,-7 9-2-16,-14 14-2 15,-17 15-4-15,-12 10 1 16,-12 9 4-16,-15 13 4 0,-15 0-3 16,-4-10-49-16,4-20-155 15</inkml:trace>
  <inkml:trace contextRef="#ctx0" brushRef="#br0" timeOffset="211757.41">7842 12967 211 0,'0'0'5'0,"0"-5"17"15,1-2-5-15,5-2-11 16,-1 0-2-16,2 2-2 15,0 2-4-15,1 1-14 16,-1 0-50-16</inkml:trace>
  <inkml:trace contextRef="#ctx0" brushRef="#br0" timeOffset="213054.22">8522 13158 445 0,'0'2'5'0,"-3"0"-2"16,-4 0-3-16,6-1 9 0,-1 3-3 15,2 3-1-15,0 4-1 16,0 6-3-16,8 7 0 15,6 4 6-15,4 13 7 16,3 4 2-16,8 5-3 16,3 9-9-16,-1 1-1 0,3 5 0 15,2 0-1-15,-3 2-1 16,1-3 0-16,-4-2 0 16,2-3 1-16,-1-4 0 15,-2-8-4-15,-7-10 5 16,-1-10-3-16,-9-7 2 15,-6-12-2-15,-6-8 10 0,-8-5 41 16,-9-14-29-16,-9-10-12 16,-4-5-6-16,-4-9-2 15,-2-5-3-15,0-6 7 16,-2-3-6-16,2-1-1 0,0-5 0 16,6 4-1-16,3 0-1 15,5 6-6-15,3 5 1 16,0 1-2-16,7 7 7 15,-1 2 0-15,3 6 5 16,1 2-3-16,2 3 0 16,4 7 2-16,1 6-1 0,2 7-1 15,7 4-3-15,10 3 2 16,7 3 5-16,6 12 5 16,6 4-1-16,3 4 1 15,5 6-2-15,0 3-4 16,0 3 2-16,-3 3-5 0,-5 1 3 15,-1 2-1-15,-4-4-1 16,-4 2 1-16,-5-10 1 16,-5-2-5-16,-2-4-10 15,-6-11-11-15,-4-6-18 16,-5-6-58-16,-3-17-178 0</inkml:trace>
  <inkml:trace contextRef="#ctx0" brushRef="#br0" timeOffset="213319.82">8738 13666 465 0,'-4'9'7'0,"0"-7"-1"15,4-2-4-15,0 0-11 16,11-11 8-16,1-7 7 16,5-5 8-16,2-7-9 15,3-6-3-15,-2-3-2 16,1-1 0-16,1 4 3 0,-2 0-24 16,-6 4-95-16,-9 7-175 15</inkml:trace>
  <inkml:trace contextRef="#ctx0" brushRef="#br0" timeOffset="214014.44">9191 13350 35 0,'6'1'290'0,"-2"-1"-269"15,1 1-18-15,2 1 8 16,0 0 7-16,3 1-4 0,-2 0-1 16,1 4 8-16,2 0-7 15,2 5 2-15,0 4 10 16,4 4 2-16,3 3-6 16,-1 4-3-16,0 0-3 15,-2-1-8-15,-2-1-2 16,-3-3-2-16,-2-3 0 0,-3-3 1 15,0-3-4-15,-4-6 1 16,1-3-3-16,-3-4-22 16,-1-3-43-16,-1-14-96 15</inkml:trace>
  <inkml:trace contextRef="#ctx0" brushRef="#br0" timeOffset="-214529.23">9062 12350 404 0,'-9'-20'0'16,"-1"1"1"-16,-1-1 4 0,2 2 6 16,0 4-3-16,1 5 3 15,1 2-3-15,2 2-5 16,-2 3 2-16,4 2-1 16,-1 0-1-16,4 12-2 15,0 8-3-15,0 9 0 16,4 6 2-16,10 12 2 15,4 9 2-15,3 3-1 0,6 4 0 16,3 3 1-16,4 2-2 16,3-1 0-16,4-4 1 15,2-4 3-15,4-6 6 16,1-6-3-16,4-8-6 0,-1-7-1 16,-1-6-2-1,0-14 0-15,-1-5-24 0,-3-7-34 16,-3-11-68-16</inkml:trace>
  <inkml:trace contextRef="#ctx0" brushRef="#br0" timeOffset="-213810.52">9739 11956 427 0,'-5'10'35'15,"1"3"-32"-15,4-1-6 16,0 7 3-16,9 6 0 16,9 6-2-16,8 8 5 0,3 8 1 15,5 6 0-15,3 7 4 16,4 2 2-16,-1 2-7 15,1 2 2-15,-3-4-2 16,-3-2-2-16,-1-7 1 0,-3-5-1 16,-4-11-1-16,-5-6 0 15,-6-8 0-15,-5-7 1 16,-2-7 0-16,-8-5 0 16,-1-4 0-16,0 0 4 15,-7-7 33-15,-7-11-16 16,-6-4-20-16,-7-8 1 0,-1-6-1 15,-3-1-4-15,0-6-2 16,3 2-18-16,1-4 14 16,0 1-2-16,2-1 2 15,2 0-4-15,-3 2 0 16,1 1 3-16,0 1 7 0,2 2 4 16,1 3 0-16,0 5-1 15,7 1 2-15,0 5 0 16,4 0 2-16,6 6 0 15,-1 1-1-15,6 2 3 0,0 2-7 16,0 3 0-16,4 2 6 16,5 3 1-16,9 3-8 15,0 3 3-15,11 0 2 16,3 7 5-16,9 4 3 16,6 6-6-16,5 1-4 15,3 0 1-15,5 5-3 16,-1 2 2-16,-3 2-1 0,-4 0 1 15,-6 0-6-15,-10-4-21 16,-9-3 8-16,-5-2 5 16,-8-4 10-16,-4-6 0 15,-5 2-2-15,-3-5-5 0,-2-3-21 16,0-2-42-16,-11 0-116 16</inkml:trace>
  <inkml:trace contextRef="#ctx0" brushRef="#br0" timeOffset="-213591.79">10080 12466 232 0,'8'-12'343'16,"-1"-5"-342"-16,0-4 0 15,7-2 1-15,4 0-4 16,2-3-20-16,1 2-5 16,1-2-28-16,-2-2-24 15,-4-2-93-15</inkml:trace>
  <inkml:trace contextRef="#ctx0" brushRef="#br0" timeOffset="-213029.33">10543 12122 398 0,'-3'5'15'0,"1"1"4"16,2 2-8-16,0 1 2 0,4 6 4 15,7 0 11-15,3 7-3 16,4 1-13-16,0 2-4 16,0 4-4-16,-1-1-1 15,4-1-11-15,-5-2-29 16,-2-7-25-16,-3-8-91 0</inkml:trace>
  <inkml:trace contextRef="#ctx0" brushRef="#br0" timeOffset="-211982.53">10599 11509 434 0,'-1'-8'2'0,"-3"3"-8"15,2 0 10-15,2-1 4 16,0 2-4-16,0 1 0 0,4 3 2 15,4 0-7-15,7 13-1 16,3 6 7-16,4 13 3 16,6 9 3-16,1 9-3 15,9 4 0-15,-4 1-2 0,1 0-5 16,2-6 0-16,-6-7 0 16,-10-10 0-16,-3-11-1 15,-6-2-1-15,-7-13 1 16,-5-4 1-16,0-2 4 15,-5-2 30-15,-9-8-10 0,-6-10-22 16,-5-5 0-16,-6-3-2 16,-1-6-2-16,-4 0 3 15,2-2-2-15,-2 1-4 16,4 1 1-16,0 3 2 16,3 1 1-16,4 0 0 15,-2 2-4-15,8 1-1 16,0 0 3-16,3 0 6 0,3 4-9 15,1 0 1-15,3 3 10 16,-2 2-12-16,4 1 9 16,-1-1-1-16,5 0-2 15,-2 4 1-15,1 1-2 0,4 0 2 16,0 6-1-16,0 2 1 16,4-1-2-16,4 3 0 15,7 1 5-15,5 1 0 16,1 1-1-16,6 0 1 15,2 0-1-15,5 3-2 16,-2 8-1-16,2 3 1 0,-1 0-1 16,2 2 2-16,-5 6-1 15,-2-2-1-15,-3 2 1 16,-1 2-2-16,-2 1 1 16,-7 0 1-16,2 1-1 15,-3 2 1-15,-1-5 1 0,-3 1-1 16,3 2 0-16,0-7 0 15,-1 1-2-15,-1-2 2 16,1-3-22-16,-5-4-41 16,-1-4-56-16,-6-7-159 0</inkml:trace>
  <inkml:trace contextRef="#ctx0" brushRef="#br0" timeOffset="-211513.82">10754 11817 317 0,'-9'7'18'16,"2"-2"3"-16,1-1 1 15,2-2 8-15,3-2-9 16,1 0-4-16,0-2-7 16,0-10-10-16,11-8 3 0,1-3-4 15,7-9 6-15,0 0-4 16,6-4-1-16,-1-1-52 15,-3-1-48-15,-1 4-148 16</inkml:trace>
  <inkml:trace contextRef="#ctx0" brushRef="#br0" timeOffset="-210623.25">11158 11644 407 0,'-7'0'-4'0,"0"-7"-3"16,3-1 4-16,2-2 2 16,1 0 2-16,1-2 2 15,0 0 3-15,0-1-5 16,5 1-1-16,5-2 2 16,4 1 2-16,-1 2-1 0,4 6-1 15,0 5-2-15,2 0 0 16,-5 9 0-16,1 11 1 15,-7 5 0-15,-1 3 1 16,-5 8 2-16,-2-2 1 16,0 1-1-16,0-4 2 15,2-8 2-15,-2-3 0 16,0-10 1-16,0-4-5 0,0-4-2 16,3-2-5-16,7 0 3 15,0-6 1-15,2-5 1 16,3-1-2-16,3-2 1 15,-2 2-1-15,3 0-2 0,-4 4 4 16,2 1-1-16,0 3 0 16,0 2 2-16,-3 2 2 15,-3 0 0-15,-2 7-2 16,-5 6 5-16,-3 0 2 16,-1 4 6-16,0 4 4 15,-5 3-5-15,-5 1-5 0,-4 0-4 16,4-2-4-16,-3-2-1 15,2-7-1-15,3-7-25 16,-4-7-39-16,0-12-59 16</inkml:trace>
  <inkml:trace contextRef="#ctx0" brushRef="#br0" timeOffset="-210107.67">10894 11098 490 0,'-11'3'5'0,"0"-3"-4"16,8 0 0-16,3 2-2 15,0-2-7-15,0 0-15 16,7 0 6-16,8 0 15 16,0-4 3-16,5-1 0 0,6-2 1 15,3 0 0-15,3 2-2 16,2 1 3-16,3 1-2 16,4 1-2-16,5 2 4 15,0 0 1-15,3 5-3 16,0 10 1-16,2 4-1 0,-2 4 0 15,1 6 0-15,-5 1 0 16,0 6 0-16,-3-1 1 16,-5 5 0-16,-5 1 6 15,-1 1-2-15,-6 3 1 16,-6 1 0-16,-2 3-4 16,-8 1 1-16,-6 0 0 0,-3 0 3 15,0-2 11-15,-3 0-6 16,-8-4 0-16,-4-2 1 15,3-5-5-15,-6-3-5 16,2-5-3-16,-6-10-69 16,-3-6-193-16</inkml:trace>
  <inkml:trace contextRef="#ctx0" brushRef="#br0" timeOffset="-209729.84">11061 12714 297 0,'5'0'-26'0,"3"-2"3"16,-3 1-37-16,4-1-8 15</inkml:trace>
  <inkml:trace contextRef="#ctx0" brushRef="#br0" timeOffset="-207542.51">12922 12011 348 0,'-5'-1'197'16,"-10"-5"-194"-16,8 0-5 15,5 5 12-15,2 1-9 16,0 0-7-16,5 17 4 15,6 5 1-15,2 12-1 0,2 14 1 16,4 9 13-16,-4 8-7 16,0 7-3-16,-3 2 0 15,-3-5-2-15,-3-10 2 16,-6-12 0-16,0-12-1 16,-9-15 1-16,-9-13 4 15,-2-7 20-15,-3-11-7 0,-8-14-11 16,0-7-6-16,-4-9-1 15,1-7-3-15,1-7-1 16,1-2 2-16,5-3 4 16,4 6-4-16,7 4 2 0,4 7-1 15,6 7-1-15,2 8 2 16,4 6-4-16,0 9 4 16,5 6-4-16,5 1 0 15,4 6 2-15,4 0 0 16,10 6 1-16,1 11-4 0,8 7 5 15,0 5-1-15,2 4 0 16,2 5 2-16,1 5 0 16,-6 0 2-16,1 0-3 15,-6 0 2-15,-4-6-3 16,-3 1-1-16,-9-6-1 16,-2-8-23-16,-4-4-11 15,-4-9-36-15,-5-11-73 0</inkml:trace>
  <inkml:trace contextRef="#ctx0" brushRef="#br0" timeOffset="-207370.66">12861 12475 566 0,'3'0'29'0,"1"0"-39"16,4-8 7-16,9-7 4 15,5-5-1-15,7-7-7 0,4-6-18 16,3-7-38-16,0-5-95 16</inkml:trace>
  <inkml:trace contextRef="#ctx0" brushRef="#br0" timeOffset="-207011.3">13428 12275 610 0,'5'-14'-4'16,"4"-15"-5"-16,9-1 8 16,7-6 3-16,6-1-27 15,-1 1 11-15,-1 4-3 16,0 9 8-16,-4 7 8 0,-2 9 5 15,-7 7-6-15,-3 8-3 16,-4 21-13-16,-5 10 15 16,-4 10 2-16,0 2 3 15,0 1 12-15,0-5 13 16,5-10 3-16,4-5-5 16,4-11-7-16,2-3-8 0,4-7-5 15,-2-6-4-15,7-5-2 16,-2 0-17-16,0-16-47 15,-2-9-58-15</inkml:trace>
  <inkml:trace contextRef="#ctx0" brushRef="#br0" timeOffset="-206105.11">13923 11619 429 0,'-3'-5'-9'16,"-3"-3"5"-16,1 3 13 15,4 1-2-15,-6 3-3 16,4-3-3-16,-2 1-2 15,-1 1 4-15,3 0-3 16,1 0-1-16,2 1 1 0,0 1-22 16,0 0-18-16,0 0 41 15,2 0 0-15,-2 0 0 16,0 0 13-16,0 0 48 16,0-3-10-16,-2 2-12 0,-1-3-14 15,-3 2-5-15,2 1-8 16,1-1-3-16,1 0 0 15,2 2-3-15,0 0-4 16,0 0-5-16,9 7-4 16,11 10 5-16,7 6 1 15,7 9 0-15,13 5 0 0,4 6 1 16,9 2 2-16,2-1 5 16,3 2-1-16,-4-4-5 15,-5-5-2-15,-9-5-5 16,-8-7-25-16,-10-8-9 15,-7-15-8-15,-8-2 4 0,-9-19 25 16,-5-10 13-16,-2-11 1 16,-13-9 1-16,-9-4 3 15,-3-6 4-15,-4-2 5 16,-4 4 7-16,1 5-5 16,0 6 12-16,7 9 2 15,3 10-1-15,4 5-5 0,6 10-5 16,1 1-4-16,2 8-7 15,1 1-4-15,0 2 0 16,0 0-1-16,1 5-1 16,1 8 3-16,-2 6 0 15,5 8 0-15,5 11 1 0,0 12 3 16,0 10 6-16,0 13 4 16,3 9-1-16,-1 5 8 15,0 5-10-15,-2-2-3 16,0-3-1-16,-2-9-2 15,-3-5 8-15,-2-11 2 0,1-6-2 16,-1-12 0-16,1-8-8 16,5-6 0-16,-1-5-5 15,2-7 0-15,-2-4 4 16,2-5-5-16,0-2 1 0,0-3 1 16,0-3-1-1,0-1 1-15,0 0 0 0,0 0-1 16,0 0-1-16,0 0 1 15,0 0-8-15,0 0-7 16,0-10-29-16,-3-18-56 16,-6-22-296-16</inkml:trace>
  <inkml:trace contextRef="#ctx0" brushRef="#br0" timeOffset="-205083.35">6570 17309 323 0,'-9'2'-2'0,"0"-2"6"16,0 0-1-16,0 0 4 16,2 0 5-16,2 0 4 0,-1 0-2 15,2 0-3-15,1 0-1 16,1 0-3-16,0 0-1 16,2 0-3-16,0 0-3 15,7 0-6-15,8-3 6 16,3-8 1-16,8-9 6 0,11-5 6 15,4-10 3 1,11-10-4-16,8-12-2 0,11-6 5 16,4-6-2-16,6-3-5 15,2 4-6-15,-8 2-1 16,-5 8-1-16,-9 4 0 0,-7 9 1 16,-8 4 0-16,-9 4-1 15,-3 1 2-15,-2 2 5 16,-3 6 8-16,0 1-7 15,-4 4-5-15,-6 3 1 16,0 6-3-16,-4 3-3 16,-1 4 2-16,-2-2-26 0,-10-4-81 15,-2-7-243-15</inkml:trace>
  <inkml:trace contextRef="#ctx0" brushRef="#br0" timeOffset="-204333.41">10926 17605 488 0,'7'23'1'16,"4"5"-4"-16,11 10 4 16,5 6 8-16,8 6 3 15,6 5 5-15,5 1-9 0,-2 0 7 16,2-1 8-16,-4-2-17 16,0-1-1-16,-8-2-2 15,-7-6-2-15,-4 0 2 16,-8-7-2-16,-6-6-1 0,-2-9 0 15,-6-7-8-15,-1-8-4 16,0-7-8-16,-14-7-10 16,-9-20-58-16,-11-11-39 15,-15-15-36-15</inkml:trace>
  <inkml:trace contextRef="#ctx0" brushRef="#br0" timeOffset="-204052.18">10959 17890 333 0,'-36'-37'26'0,"7"7"41"16,6 6-29-16,2 1-14 15,6-2-8-15,3 0-8 16,4-5 0-16,4-2-5 16,3-4-3-16,1-5 0 0,1-2 0 15,10-3 0-15,11 3-1 16,5 2 0-16,5 6 0 16,9 8-1-16,3 15-1 15,0 12-11-15,1 8-8 0,-4 23 15 16,-7 7 7-16,-5 9 8 15,-7 1 9-15,-8 4 4 16,-3-2 7-16,-5-4 1 16,-1 6-6-16,-3-8-11 15,-1 1-5-15,4-3-4 16,7-5-6-16,0-9-47 0,2-8-47 16,6-13-233-16</inkml:trace>
  <inkml:trace contextRef="#ctx0" brushRef="#br0" timeOffset="-203567.83">11851 18026 581 0,'-11'-18'3'16,"-5"-10"0"-16,0-10 4 15,-4-12-6-15,-5-9-2 16,-4-7 2-16,-6-7-20 16,-3-1-29-16,-4 5-1 15,3 10-9-15,1 13 41 0,6 12 18 16,7 14 7-16,3 14 23 16,8 6-2-16,3 8-12 15,5 15-4-15,5 4-11 16,1 8 2-16,1 0 5 15,13 2-1-15,3-1-4 0,7-7-2 16,-1-7-1-16,4-5 0 16,-1-12-1-16,3-5-6 15,-4-12-2-15,1-13 3 16,-1-6-8-16,-1 0-1 16,-5 0 4-16,3 10 10 15,-4 10 1-15,-2 11 0 0,2 0 9 16,-2 18 18-16,4 3 3 15,-1 4 6-15,6 0-16 16,0-4-12-16,4-3-6 16,0-6 0-16,0-6-4 15,-2-6-32-15,-6-8-36 0,-6-16-29 16,-7-10-178-16</inkml:trace>
  <inkml:trace contextRef="#ctx0" brushRef="#br0" timeOffset="-203208.49">12031 17208 588 0,'-6'-3'7'15,"2"3"1"-15,4 0-8 16,0 13-2-16,4 6 0 16,12 8 2-16,6 9 1 0,1 5-1 15,6 8 1-15,-1-3-1 16,3-3 0-16,-4-6 0 15,-2-9-11-15,-3-8-5 16,-6-11-3-16,-1-9 6 16,-5-4 2-16,-3-17 13 0,-5-11 3 15,0-5 10-15,-2-10-7 16,0-5-1-16,-9-3-1 16,-3 3-4-16,-3 6-2 15,-3 9 3-15,-3 12-2 16,-3 8 0-16,-3 16 5 15,-2 1-4-15,2 14-5 0,3 9 5 16,4 10-5-16,7 2-6 16,7 0-38-16,6-8-39 15,0-9-169-15</inkml:trace>
  <inkml:trace contextRef="#ctx0" brushRef="#br0" timeOffset="-202208.56">12399 16859 510 0,'-10'0'2'16,"0"0"8"-16,3 0 1 15,2 2-8-15,-1 12-3 16,2 6 1-16,2 10-2 0,2 8 2 15,0 8-1-15,4 3 0 16,11 2 1-16,0-2-1 16,4-5-1-16,3-6-1 15,-2-12-1-15,2-12-21 16,0-7 20-16,-1-7-11 16,1-12 2-16,-2-15 15 0,-1-9-1 15,-2-8 8-15,-5-7 0 16,-1-5-1-16,-7-3-2 15,-4 2 0-15,0 2 6 16,-10 8-3-16,-2 6 4 16,-2 13 7-16,-1 6 1 0,-2 11-5 15,2 10-6-15,1 1-3 16,3 11-3-16,2 13-2 16,7 8-2-16,2 10 0 15,0 0 1-15,9 5 0 16,4-2-4-16,1-8-19 0,1-9-11 15,-1-11 7-15,-2-10 3 16,3-7 15-16,-3-14 5 16,-1-15 4-16,-2-5 1 15,-2-9 3-15,-2-5 12 16,-3-2-12-16,0-2-1 0,-2 4 5 16,0 7 0-16,0 5 2 15,-2 10 3-15,-2 8-6 16,-1 5 4-16,0 10 0 15,-2 3-9-15,-1 3-3 16,1 15 1-16,2 9-2 16,0 9 4-16,1 4-1 0,4 7-3 15,0-2 2-15,2-5-1 16,7-7-1-16,1-10-6 16,7-9-5-16,1-12-2 15,3-4 5-15,3-21 6 16,3-9 1-16,1-7-3 0,-1-9-2 15,1-4 1-15,-6 2 6 16,0 3 0-16,-4 6 1 16,-4 5-1-16,-5 8 4 15,-3 6 7-15,-6 7 3 16,0 2-3-16,0 8 1 0,-6 1 3 16,-1 4-12-16,-2 0 1 15,2 13-7-15,-4 8 4 16,2 8-2-16,2 4 0 15,2 7 3-15,5 3-2 16,0-1 0-16,7-4 0 0,10-6-2 16,7-5-11-16,7-8-3 15,3-6-2-15,1-8-4 16,2-5-6-16,1 0 4 16,-8 0 16-16,-3 0 7 15,-10-3 1-15,-2 3 2 0,-8 0 5 16,-3 0 15-16,-2 1 19 15,-2 7-15-15,0-3-11 16,1 2-10-16,6 2-3 16,3-6-17-16,0-3-62 15,3-12-79-15</inkml:trace>
  <inkml:trace contextRef="#ctx0" brushRef="#br0" timeOffset="-201646.11">13499 15714 547 0,'10'18'1'15,"-3"9"-7"-15,7 10 7 16,2 17 1-16,2 10-2 15,-2 9 1-15,3 8-1 16,-4-1 2-16,0-2-4 16,-4-7-5-16,-1-8 0 15,-5-13-5-15,0-13-2 0,-5-12 0 16,0-7 10-16,0-11 5 16,-12-7 6-16,-2-9 20 15,0-19 0-15,-7-15-11 16,-1-19-9-16,-3-17 1 15,-1-13-6-15,3-8-4 0,3-3-1 16,0 9-10-16,6 11-10 16,1 10 12-16,6 14 11 15,2 14 1-15,3 9-2 16,2 11 2-16,0 11 1 16,0 3 4-16,9 9-4 15,8 2-3-15,4 10 1 0,7 11 1 16,6 9 0-16,7 6 2 15,-2 7 3-15,0-3 5 16,-3 3 5-16,-1-1-7 16,-6-2 1-16,-2-4-1 15,-1 0-2-15,-6-4-3 0,-3-4 0 16,-4-2-4-16,-2-3 3 16,-4-4-4-16,1-3-14 15,-8-3-31-15,0-5-39 16,-6-5-184-16</inkml:trace>
  <inkml:trace contextRef="#ctx0" brushRef="#br0" timeOffset="-201489.86">13679 16276 569 0,'3'-3'12'0,"5"-15"-18"16,6-7 7-16,5-11-2 15,5-14 0-15,-1-7-41 16,3-11-61-16</inkml:trace>
  <inkml:trace contextRef="#ctx0" brushRef="#br0" timeOffset="-201083.65">14003 15732 645 0,'-8'5'15'16,"-1"-5"-10"-16,9-1-10 15,7-12 1-15,6-1 6 16,6-8 2-16,7 1-13 16,1-2-16-16,3 0 18 0,2 3 8 15,-1 4-2-15,-2 5 3 16,0 8-3-16,-4 3 2 15,-3 14 0-15,-5 14 0 16,-7 14 4-16,-2 6-1 16,-2 11 6-16,-5 3 3 0,3-1 0 15,-4-8 0-15,2-7-5 16,-1-10-2-16,3-12-1 16,-1-11-2-16,3-9-4 15,5-4-4-15,3-5 2 0,4-17 3 16,8-9 2-16,1-7-12 15,0-4-4-15,0-7-19 16,2 2-4-16,-5 5-55 16,-4 1-14-16,-6 7-36 15,-4 0-122-15</inkml:trace>
  <inkml:trace contextRef="#ctx0" brushRef="#br0" timeOffset="-200724.29">14447 15165 385 0,'-17'12'2'0,"-3"-1"1"16,5-2-3-16,8-2 0 15,2 0 1-15,3-3-2 16,2-1-2-16,0-3-2 16,5 0 3-16,9 0 21 15,6-2 5-15,7-10 0 16,11-11-3-16,6-11-2 0,10-7 3 16,6-14 0-16,7-12-3 15,5-7 7-15,7-3-5 16,-4-2-14-16,-3 3-4 15,-3 10-2-15,-11 5-13 16,-7 8-13-16,-11 6 1 0,-11 9-22 16,-9 0-26-16,-13 6-125 15</inkml:trace>
  <inkml:trace contextRef="#ctx0" brushRef="#br0" timeOffset="-200411.77">14714 14489 90 0,'-14'11'439'16,"2"-10"-434"-16,9-1 2 0,3 2-7 16,19 0-7-16,6-2 13 15,11 3 12-15,9 3-9 16,8 5-4-16,2 4-3 0,-3 10-2 15,-3 10 1 1,-8 9-15-16,-11 6-1 0,-11 3 11 16,-9 4-3-16,-10-1 17 15,0-3 1-15,-1-1 12 16,-8-6 6-16,-1-3-18 16,3-6-8-16,4-10-3 0,-1-14-48 15,1-15-110-15</inkml:trace>
  <inkml:trace contextRef="#ctx0" brushRef="#br0" timeOffset="-199989.94">15387 13713 495 0,'0'7'18'0,"4"-2"-10"16,8 3-11-16,8 0 0 15,10 6 14-15,11 1-3 16,15 5 1-16,7 3-4 15,10 4 2-15,5 1 2 16,2 6 1-16,3 1-5 16,2 1-2-16,-7 2-3 0,-4-4 1 15,-4 0-1-15,-7-8 3 16,-9-1-5-16,-3-2 3 16,-7-3 12-16,-3-4 1 15,-2 0-9-15,-9-2-4 16,1-1 0-16,-10-2-3 0,-3-3-34 15,-8 0-27-15,-6-8-49 16,-4 0-103-16</inkml:trace>
  <inkml:trace contextRef="#ctx0" brushRef="#br0" timeOffset="-199086.93">16159 13459 474 0,'-11'2'-2'0,"2"-1"6"15,0 6-6-15,4-2 1 0,-3 9 0 16,1 6 2-16,-1 6-1 16,-6 10 5-16,4 7 3 15,0 10 5-15,-2 10 1 16,0 10-1-16,2 9-6 15,-5 5 0-15,3 5-5 0,-3 8-2 16,-1 3 2-16,-1 2-1 16,0-1 0-16,-3 1 1 15,-2-5 3-15,-1-6 10 16,0-8 1-16,-1-8 3 16,2-10-2-16,2-8 0 15,1-6 6-15,4-9-8 0,1-6-3 16,6-7-4-16,1-7-4 15,2-7-4-15,5-6 0 16,0-3-1-16,5-5-41 16,5-4-26-16,-1-18-67 15,2-23-307-15</inkml:trace>
  <inkml:trace contextRef="#ctx0" brushRef="#br0" timeOffset="-198274.46">13246 17692 345 0,'17'4'8'0,"-5"-2"-1"16,-2-2 21-16,9 0-2 15,6-10 0-15,4-4-10 16,7-4 2-16,8-2-5 16,3-11-5-16,6-7-8 0,3-6 1 15,10-6 0-15,0-9 3 16,6-5-4-16,3-6 1 16,7-5-3-16,7-1-2 15,2-6-1-15,4-4 2 16,4-7 2-16,9-5-1 0,1-5 3 15,6-7-1-15,4-3 2 16,3-7-4-16,4-2-2 16,3-2 6-16,3-3-1 15,2 1 1-15,0 0-2 16,-3 2 2-16,3 3 0 0,-9 3 0 16,-3 3 0-16,-5 7 5 15,-6 4 2-15,-6 5 5 16,-8 1 2-16,-4 2 1 15,-3 6-4-15,-5 0-1 16,-4 4-1-16,-5 9-3 16,-4 9-4-16,-15 9-3 0,-9 13 0 15,-12 10-1-15,-11 11 0 16,-6 13 2-16,-11 1-3 16,-4 8-4-16,-1-3-5 15,7-5-23-15,1-16-64 16,1-15-185-16</inkml:trace>
  <inkml:trace contextRef="#ctx0" brushRef="#br0" timeOffset="-196930.83">17766 12855 434 0,'-29'-57'-10'16,"-3"-2"11"-16,-2 0 4 15,-2 2-1-15,1 0-4 0,3 2 2 16,-2 1-2-16,2 2 2 15,-2 4-2-15,0 5 1 16,-2 6 0-16,2 4 2 16,0 11 6-16,2 7 7 0,-2 10-5 15,5 5-4-15,2 2-2 16,7 10-4-16,2 8 2 16,7 3 2-16,7 4-2 15,4 1-1-15,7 1-2 16,12 0 0-16,1-8 1 15,4-3-2-15,7-10 0 16,1-8-2-16,5-3 2 0,2-22 1 16,0-7 4-16,4-11-5 15,1-5 3-15,-5 0 1 16,-3 3-1-16,-4 8-3 16,-10 13 3-16,-4 4-3 15,-8 14 2-15,-1 6-3 0,-1 9-2 16,1 14 3-16,1 7 7 15,7 10-1-15,-3 8 0 16,6 5-2-16,2 3-1 16,2-5 1-16,0-2-3 0,1-9 0 15,0-8 1-15,-2-10-2 16,4-9 1-16,-3-12-5 16,-3-1 3-16,1-14 6 15,-4-13-3-15,-2-12 3 16,-7-7 2-16,-2-8-7 15,-5-3-2-15,-2 0 3 0,-7 7-1 16,-4 9 3-16,-5 12 1 16,2 8 10-16,-1 11 5 15,1 8-4-15,2 2-10 16,4 17-3-16,6 10-2 16,2 9 0-16,5 6 1 15,14 8 0-15,9-1 0 0,8-1 1 16,5-8-2-16,3-7 1 15,2-14-4-15,-2-11-8 16,-3-8-1-16,-4-23 11 16,-3-15 2-16,-5-10 3 0,-9-16-3 15,-4-10 3-15,-11-6-3 16,-5-5 2-16,-4-1 0 16,-13 0-1-16,-3 10 0 15,-4 10 1-15,4 14 4 16,-4 11 10-16,4 11 6 0,2 14-2 15,2 7-11-15,4 9-3 16,0 1-6-16,5 19-7 16,2 14 5-16,5 12 1 15,0 10 2-15,9 10 0 16,11 7-2-16,9 4 3 16,3-5-2-16,7 5 0 0,-1-5 1 15,5 4 2-15,-5-5-3 16,-2 1 1-16,-4-1-1 15,-3-1 0-15,-6-4 1 16,-3-7-1-16,-2-4 1 0,-2-9-1 16,-2-6 0-16,-1-8 1 15,-4-5-1-15,-2-8-11 16,-3-10-69-16,-4-9 12 16,0-17-89-16</inkml:trace>
  <inkml:trace contextRef="#ctx0" brushRef="#br0" timeOffset="-196649.6">18316 12154 431 0,'0'-18'2'0,"3"0"5"0,13 0 2 15,11 3 7-15,5-4 4 16,7 7-3-16,5 2-6 15,-1 9-6-15,2 1-4 0,-7 17-1 16,-6 8 0-16,-8 6 0 16,-12 5 4-16,-9 2 6 15,-3 2 2-15,-8 2 4 16,-13-3 4-16,-3-2 0 16,-5 1-7-16,2-7-6 15,0-1-5-15,5-11 0 16,3-8-19-16,8-11-42 0,4-10-82 15</inkml:trace>
  <inkml:trace contextRef="#ctx0" brushRef="#br0" timeOffset="-196055.89">18817 12405 521 0,'1'7'28'0,"1"-7"-33"16,1-1 1-16,3-13 12 16,3-10 13-16,-3-13-11 15,-1-15-6-15,-2-14-6 16,-3-8-20-16,0-9-25 16,-8-2-27-16,-11-3-16 15,0 11-14-15,-4 12 22 0,-3 15 66 16,3 14 80-16,0 15 73 15,3 14-45-15,3 7-32 16,5 14-29-16,5 12-23 16,2 16-9-16,5 8 2 0,2 10 0 15,10 4 0-15,6 6 0 16,3-8-2-16,6-5 1 16,0-9 0-16,4-13-1 15,-2-13-6-15,-1-14-4 16,1-8 7-16,0-15 2 15,0-12 13-15,-2-7-7 0,-5-8 2 16,-2 2-1-16,-9-2 2 16,-3 5-3-16,-6 4 7 15,-2 7 8-15,0 10 4 16,0 3-1-16,-4 6-9 16,4 5 4-16,0 2-13 0,5 2-11 15,7 12 4-15,5 4 3 16,7 6 0-16,0 0 2 15,3 4-2-15,2-4-1 16,-2 1-1-16,-3-7-4 16,-2-7-3-16,-2-3-7 0,-1-8-3 15,-6-4-7-15,4-15-11 16,-8-12-44-16,-6-6-43 16,-3-9-188-16</inkml:trace>
  <inkml:trace contextRef="#ctx0" brushRef="#br0" timeOffset="-195930.89">19107 11564 307 0,'-10'-4'216'0,"1"-2"-195"15,4 5 2-15,3 1-19 16,2 0-5-16,0 0-6 16,3 6-31-16,3-5-47 15,2-1-215-15</inkml:trace>
  <inkml:trace contextRef="#ctx0" brushRef="#br0" timeOffset="-194612.81">19514 11609 610 0,'-14'-10'0'0,"-3"3"6"15,-1 2-8-15,-1 5 2 16,-2 0-6-16,0 10 0 16,-1 15-2-16,3 13-6 15,-1 10 10-15,6 8-6 16,1 4-12-16,2 1 3 0,8-6-9 16,-1-7-11-16,4-16-17 15,0-9 30-15,7-14 20 16,5-9-16-16,5-14 55 15,0-16-21-15,5-8-8 16,-4-6-2-16,2-3 1 16,-4 4 15-16,-4 6 15 0,-5 7 7 15,0 8 4-15,-6 10-8 16,3 6-8-16,1 6-18 16,4 0-13-16,7 0 1 15,2 9 1-15,7 0-12 16,6 0-21-16,1 0 6 0,2-5-7 15,-2-4 0-15,0-8 13 16,-5-11 13-16,-1-6 9 16,-10-9 4-16,-3-5 23 15,-12-8 28-15,-1-8 4 16,-3-6-23-16,-16-3-17 0,0 0 1 16,-4 5-2-16,1 8-3 15,-2 9-9-15,0 12-4 16,2 10 1-16,2 12-7 15,4 6 4-15,1 2-6 16,9 19-7-16,0 12-9 0,6 9 12 16,4 10 7-16,12 6-1 15,4 3-7-15,3-6 6 16,4-1 2-16,0-9 0 16,-1-9-1-16,-4-11-12 15,-2-9-24-15,-3-5-5 16,-8-9-4-16,-8-3-4 0,-1-12 1 15,-8 0 15-15,-11-4 33 16,-1 4 27-16,1-1 30 16,2 5 4-16,4 0-15 15,-1 4-10-15,9 0-8 16,5-2-13-16,0-4-13 0,7-3-2 16,10-5-2-16,5-4-17 15,2-5-9-15,8-6-20 16,5-4 7-16,0 0 16 15,4-4 41-15,-3 0-9 16,-1 0 9-16,-5-1 10 0,-10 4 7 16,-3 5-2-16,-10 2 5 15,-4 5 2-15,-5 8 5 16,0 5-11-16,-5 3-3 0,-1 7 7 16,1 2-8-16,2 4-8 15,3 0-14-15,0 10-8 16,0 12 2-16,8 6 3 0,9 7 2 15,0 2-1-15,3 1-2 16,7-8-12-16,1-5-6 16,-2-13-2-16,1-8 3 15,-2-4 9-15,-5-20 6 16,-4-8 4-16,-3-15 0 0,-10-2 2 16,-3-7 2-16,0 3 7 15,-10-1-5-15,-7 9 0 16,3 10-5-16,-6 9 6 15,4 13-5-15,-5 9-2 16,-1 8 0-16,-2 19-6 16,4 13-1-16,-2 7 6 0,7 12 1 15,4 4 0-15,10 1 0 16,1 0 0-16,5-5 0 16,10-2 1-16,0-9-2 15,9-7 2-15,-2-7-1 16,-1-11-1-16,0-5 4 0,0-9 5 15,-4-5-1-15,0-4 2 16,-5 0-2-16,1 0 0 16,-6 0-3-16,0 0-1 15,-5 0 2-15,3 0-4 16,-3 0 0-16,1 0-2 0,3 0 3 16,3 0-4-16,3 0 2 15,3-2 0-15,1-3-13 16,2-3-7-16,-2 0-7 15,0-3-11-15,-4 2-26 16,0-2-34-16,-9 4-83 16</inkml:trace>
  <inkml:trace contextRef="#ctx0" brushRef="#br0" timeOffset="-193925.2">18172 13524 401 0,'12'0'92'0,"3"-6"-95"16,2-4 1-16,10-12 4 15,7 1 1-15,10-11-1 0,4-5-4 16,8-8 4-16,8-5-1 15,7-9-2-15,8-4 2 16,3-4-4-16,10-5 0 16,5-4-11-16,3-1 11 15,7-3 3-15,-4-2 3 0,7 0-3 16,-1-2 8-16,3 2 1 16,-1-4 0-16,1 6-1 15,-2-1 1-15,-2 3 1 16,-3 3-6-16,-3 6 1 0,-1 1 0 15,-6 2 1-15,0 3 6 16,-9 6-4-16,-5 6 1 16,-9 2-2-16,-8 7 0 15,-10 9-2-15,-11 7-3 16,-7 6 0-16,-7 4 1 16,-9 6-2-16,-8 4 3 15,-4 2 0-15,-3 3 5 0,-5 1 2 16,2 0 3-16,-2 0 0 15,0 0 1-15,0 0-1 16,0 0-1-16,0 0-4 16,0 0-3-16,-2 0-1 15,-1 0-6-15,1 1 1 0,-2 3-1 16,3 2-2-16,-2 1-42 16,1-7-44-16,-3-4-97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21T08:43:37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3505 5463 112 0,'-27'-20'62'16,"1"3"-59"-16,3-3 3 16,4 6-2-16,0-2-3 15,2 5-2-15,-5-4-18 16,-3 5-19-16,0-1 10 0,-4 3 14 15,0 2 17-15,0 2 13 16,5 4 1-16,2 0-4 16,5 0 3-16,3 0-7 15,7 0-4-15,4 2 0 16,0-2 3-16,3 0 2 16,0 0-2-16,0 2-12 0,0-2 6 15,6 2-4-15,5 2 1 16,3 1 0-16,6-2 4 15,2 3-4-15,5-5 7 16,2 1 0-16,1-2 2 0,6 0 5 16,1 0-3-16,3 0-4 15,3 0-3-15,3-6-2 16,5 0 1-16,-3-3-1 16,4-2 0-16,-3-1 1 15,-4-3 0-15,0 1 0 0,-2 1-1 16,0-3-1-16,-5 6 0 15,3 0 1-15,-3 0-1 16,-3 6 0-16,-2-2-5 16,-5 2-17-16,-1 4 12 15,-5 0 3-15,0 0-2 16,-1 0-27-16</inkml:trace>
  <inkml:trace contextRef="#ctx0" brushRef="#br0" timeOffset="1046.76">5511 5258 175 0,'5'-9'14'0,"0"0"-9"16,5 0-5-16,0 1 1 16,-1-2 0-16,4 1 1 15,-1-3-2-15,-3 1 0 16,2 1 8-16,-4 0 5 0,-2 3 6 16,-1 2 1-16,1 4 0 15,0 1-13-15,-2 0-8 16,2 0 1-16,2 1 0 15,2 8 1-15,2 3 0 16,1-3-1-16,3 6 1 0,1 1 1 16,4 0-2-16,-4-2-1 15,4 6 2-15,0-7 0 16,-4 0-1-16,4-3 0 16,-3-2 0-16,5-4-1 15,3-4 1-15,9 0 4 0,7-6 10 16,10-11 7-16,8-5-10 15,4-3-6-15,8-3-1 16,1-3-2-16,2 1-1 16,-6 1 1-16,-5-2-1 15,-4 2 1-15,-10 3-1 16,-8 4-1-16,-12 4 1 0,-7 4-1 16,-5 8 1-16,-5 3-2 15,-2 3-3-15,2 0-20 16,0 0-24-16,2-14-95 15</inkml:trace>
  <inkml:trace contextRef="#ctx0" brushRef="#br0" timeOffset="3905.93">21817 13292 495 0,'-9'-16'5'0,"0"-2"-6"16,6 7 1-16,3 3 2 0,0 4-1 15,0 4 1-15,5 0-5 16,9 18-1-16,3 9 7 15,4 17 5-15,8 15 6 16,3 17-2-16,4 12-2 0,3 10 4 16,4 7-9-16,3 6 3 15,-2-4-6-15,-4-11 1 16,-6-10-7-16,-8-20-45 16,-16-23-34-16,-10-31-52 15,-7-15-15-15</inkml:trace>
  <inkml:trace contextRef="#ctx0" brushRef="#br0" timeOffset="4343.41">21891 13406 232 0,'-22'-9'205'0,"2"4"-194"16,1-1 11-16,6 0-4 0,2 2-11 15,4-3-6-15,4-3-1 16,3-3-1-16,0-7-6 15,3-6 3-15,13-10 4 16,8-7 6-16,6-2-1 0,9 1-5 16,10 2 4-16,5 14 3 15,4 13-1-15,-5 15-1 16,-8 22-6-16,-11 23-4 16,-12 17 3-16,-16 15 6 15,-6 9-2-15,-19-1 2 16,-3 0 2-16,0-10-2 0,3-14-3 15,7-15 5-15,9-14-4 16,3-14-4-16,15-11-5 16,12-7-6-16,9-7 12 15,10-4 0-15,3-1 2 16,5 7-3-16,-1 5-3 0,-7 7-11 16,-6 16 11-16,-9 11 3 15,-16 7 0-15,-9 7 5 16,-6 2 6-16,-11 0 5 15,-7 0 0-15,-5-2 1 0,0-3-9 16,-1-2-5-16,2-8-18 16,3-9-65-16,1-13-174 15</inkml:trace>
  <inkml:trace contextRef="#ctx0" brushRef="#br0" timeOffset="4718.38">22469 13401 501 0,'-9'3'-6'0,"2"11"-5"16,7 4 4-16,0 12 3 0,10 12 4 16,7 8-1-16,1 5 2 15,6 2-2-15,2-2 2 16,3-8-2-16,-1-14-1 15,3-13-18-15,-2-18-20 0,-2-11 20 16,-4-23 20-16,-7-20 18 16,-4-12 12-16,-7-5-12 15,-4-6-5-15,-1 5-3 16,0 11-4-16,-1 16 8 16,-6 13 16-16,4 18-9 0,-1 12 8 15,3 14-23-15,-3 21-5 16,4 10-1-16,0 11 4 15,12 9-5-15,9 1 2 16,9-3-12-16,8-10-37 16,4-9-43-16,0-17-105 15</inkml:trace>
  <inkml:trace contextRef="#ctx0" brushRef="#br0" timeOffset="5030.85">23069 13419 71 0,'0'-83'350'16,"0"9"-352"-16,-6 13 5 15,-1 13 13-15,-2 17 10 0,-3 17 0 16,-7 14 0-16,-3 7-13 16,-7 20 0-16,0 7-3 15,4 5-3-15,5 4-5 16,11 2-2-16,9-9-3 16,18-6-8-16,13-9-22 0,8-7 8 15,7-6 9-15,7 2 12 16,-4-5 7-16,-3 1-1 15,-9 5 7-15,-5 4 3 16,-10 0 2-16,-9 8 0 16,-9-2 10-16,-4 8-2 15,0-2-7-15,-11 3-5 0,-3 2-7 16,-3-3-1-16,1-4-3 16,1-6-31-16,2-12-58 15,1-7-71-15</inkml:trace>
  <inkml:trace contextRef="#ctx0" brushRef="#br0" timeOffset="5218.35">23255 12940 330 0,'0'-7'236'0,"0"7"-216"16,0 13-22-16,0 14-5 15,4 10 8-15,-1 11-1 16,1 9 4-16,5 6-3 15,0-1 1-15,6-5-7 16,1-10-29-16,0-11-35 16,2-15-60-16</inkml:trace>
  <inkml:trace contextRef="#ctx0" brushRef="#br0" timeOffset="5358.98">23199 12787 469 0,'-13'-9'14'0,"1"8"9"16,7 1-13-16,3 3-9 16,2 10-9-16,4 2-18 15,7 2-55-15,6-3-120 16</inkml:trace>
  <inkml:trace contextRef="#ctx0" brushRef="#br0" timeOffset="6233.9">23562 12940 581 0,'0'11'-1'0,"2"3"-3"16,2 8-11-16,5 6 12 16,2 8 3-16,1 7-11 15,-1 5-1-15,-2 2-3 0,-2-2-1 16,-4-4-3-16,-1-7 11 15,-2-12 2-15,0-9 6 16,-7-10 0-16,-3-6 5 16,-3-18-4-16,0-17-5 15,3-9 2-15,-1-13 0 0,2-11 5 16,4-4-15-16,3 5 0 16,2 8 8-16,0 14 1 15,3 13 0-15,4 18 15 16,7 14 4-16,-2 7-12 15,2 19 10-15,6 11-3 0,2 5-3 16,-2 6-2-16,4 2-4 16,-4-3 0-16,2-8-5 15,-6-9-12-15,-1-10-18 16,-5-17 21-16,-1-6-1 16,-1-24 17-16,0-17 23 15,1-16-4-15,3-11-8 0,1-5-6 16,1 2-5-16,1 8-5 15,-6 14 8-15,-2 19 15 16,-4 18 6-16,-3 15 9 16,-5 13-28-16,-7 17-6 15,2 9 0-15,3 8 0 0,4 3-3 16,3-2 0-16,13-10-3 16,8-11-20-16,6-14-11 15,0-13 3-15,3-19 26 16,-1-20 16-16,0-15-7 15,-5-14-1-15,-5-10 1 0,-1-8 1 16,-4 1-3-16,-6 6-1 16,-3 13-1-16,-5 12 13 15,0 19 13-15,0 15 2 16,0 13-3-16,-8 7-20 16,3 5-9-16,0 17-3 0,1 10 5 15,4 6-3-15,7 6-3 16,17-5-18-16,12-5-16 15,11-11 4-15,10-8 8 16,6-10 13-16,-6-5 12 16,0 0 5-16,-10 0 3 15,-14 7 16-15,-8 6 10 0,-11 10 15 16,-7 4-9-16,-4 3-2 16,-3 2-6-16,3 4-6 15,-1-3-15-15,1-4-3 16,6-2-5-16,1-8-33 15,5-9-9-15,4-10-3 0,5-8 6 16,5-10 0-16,3-1-3 16,-3 1-12-16,-5 7-21 15,-12 11-31-15,-12 11-55 16</inkml:trace>
  <inkml:trace contextRef="#ctx0" brushRef="#br0" timeOffset="7171.34">23455 14560 492 0,'-6'0'-1'15,"1"16"-4"-15,5 15 4 0,1 16 3 16,11 11 6-16,4 12 6 15,5 10 11-15,6 2-19 16,4-2-3-16,3-10-3 16,2-10 1-16,-2-15 1 15,-2-15 1-15,-1-18-5 0,-3-12-4 16,-4-23 7-16,-8-16 3 16,-2-16 11-16,-5-8-8 15,-2-6-5-15,-5-4 0 16,-2 5-1-16,0 9-5 15,0 11 7-15,0 12 11 0,-2 15 3 16,0 9 9-16,2 12 2 16,0 3-27-16,6 20-9 15,7 12 10-15,4 9-2 16,7 5 2-16,5 9 1 16,1-1-2-16,2-6 1 15,2-4-9-15,-1-12-44 16,-1-10-18-16,-9-18-84 0,-4-8-101 15</inkml:trace>
  <inkml:trace contextRef="#ctx0" brushRef="#br0" timeOffset="7811.91">24010 14565 124 0,'-8'0'305'0,"5"1"-295"0,3 6 15 16,0 7-21-16,16 7 0 16,5 13 11-16,4 7 5 15,6 6-4-15,-2 3-2 16,1-3-8-16,-4-2-2 16,-6-9-2-16,-5-7 1 0,-3-12 1 15,-7-6-4-15,-5-6 2 16,0-5 4-16,-10-14 8 15,-2-13-12-15,-5-8 0 16,2-12-2-16,1-5-1 16,1-1-1-16,4 1-5 15,4 12 2-15,3 4 2 0,2 8 2 16,0 8 0-16,4 9 3 16,6 2-3-16,-1 5 2 15,4 4-2-15,1 0-1 16,2 16 2-16,4 9 0 15,0 7 4-15,3 7 1 0,1-3-1 16,-3 6 1-16,1-8-4 16,-1-3 1-16,-2-12 0 15,3-6-4-15,0-9 2 16,-3-4 2-16,1-11-1 16,1-9 1-16,-4-8-21 15,-2-7-41-15,-5-7-12 0,-3-1 7 16,-3-4 41-16,-3 0 27 15,-1 6 15-15,0 4 19 16,0 10 9-16,0 8-2 16,0 8 1-16,0 9-11 15,0 4-18-15,2 17-17 0,11 10 15 16,1 5 0-16,5 9-7 16,2 1-1-16,0 2-5 15,1-6 0-15,2-5 3 16,-5-6-15-16,-4-11-27 0,-7-11-60 15,-6-7-44-15</inkml:trace>
  <inkml:trace contextRef="#ctx0" brushRef="#br0" timeOffset="7968.14">24450 14153 534 0,'-15'0'7'16,"4"0"7"-16,3 2-8 15,4 9-6-15,4 5-5 16,2 0-48-16,12 0-46 16,4-5-177-16</inkml:trace>
  <inkml:trace contextRef="#ctx0" brushRef="#br0" timeOffset="8593.1">24813 14280 548 0,'-4'11'-20'0,"4"9"-7"15,0 8 21-15,7 8 2 16,7 7 6-16,4 3 0 0,-2-2-1 16,2 1 2-16,-4-9 0 15,-1-6-1-15,-4-9 0 16,-5-6-1-16,-3-8 0 15,-1-7 5-15,-7 0 13 16,-7-17-1-16,-4-9-11 16,-5-11-6-16,-1-13-4 0,5-6-2 15,0-1 5-15,7 2-13 16,2 7-4-16,5 10 24 16,5 15-10-16,0 9 12 15,0 7 5-15,8 7-5 0,1 3-3 16,5 13 1-16,4 6 1 15,4 8-6-15,2 1 2 16,5 1-3-16,4-4 1 16,-3-1-2-16,1-9 1 15,-4-9-1-15,-2-9-1 16,-1-4 0-16,-7-19 7 0,0-13-1 16,-7-12-3-16,1-13 1 15,-7-10-1-15,-4-13-2 16,0-2-1-16,-4-1-3 15,-5 5-3-15,-2 11 4 16,1 14 4-16,-2 17 10 16,6 15 10-16,-1 13 13 0,3 10-14 15,4 6-16-15,0 19-12 16,5 11 9-16,9 12 0 16,6 15-1-16,7 7 1 0,2-1 0 15,5 3 0-15,0-11-2 16,-2-6 4-16,-1-15-8 15,-4-11-13-15,-3-12-21 16,-9-12-23-16,-5-6-75 16,-10-20-187-16</inkml:trace>
  <inkml:trace contextRef="#ctx0" brushRef="#br0" timeOffset="10124.23">25164 14082 487 0,'0'5'-2'16,"4"-5"-5"-16,12 0 7 0,3-1 7 16,7-16 3-16,2-7 4 15,3-12-13-15,-2-5 2 16,-6-7-34-16,-7-6-10 16,-3 3 34-16,-9 1 11 0,-4 7 0 15,-2 11 19-15,-5 5 17 16,-3 14 10-16,3 10-2 15,4 3-20-15,-1 19-27 16,4 12 0-16,0 5-1 16,0 10 1-16,7-3 0 0,4-2 0 15,2-7-1-15,3-9 0 16,-2-10-2-16,6-13-2 16,-2-2 3-16,0-17 5 15,0-12-1-15,-2-11 1 16,-3-11-1-16,-7-6-1 0,-4-4-1 15,-2 0-2 1,0 4 3-16,-7 9-3 0,-3 10 3 16,-3 12 1-16,2 8 3 15,-1 8 4-15,4 10-5 16,1 0-8-16,-2 8-1 16,6 10 2-16,1 4-5 0,2 4-5 15,0-6-4-15,7-2-5 16,5-5 1-16,5-10-6 15,0-3 5-15,2-13 24 16,-3-6 2-16,0-3 5 16,1-4-4-16,-3 4 0 0,-6 4 0 15,2 6 3-15,-7 9-4 16,3 3 3-16,-3 7-12 16,2 17 7-16,1 3 2 15,7 12 0-15,-1 4-2 16,6 0-3-16,1-2 1 15,3-9-1-15,4-5-3 16,-5-11-4-16,5-11 2 0,-5-5 4 16,0-7 4-16,-5-18 6 15,-3-10 3-15,-2-12-4 16,-6-10-3-16,-5-7-3 0,0-2-1 16,-5 6-1-16,-8 10-1 15,-1 7 1-15,0 14 5 16,-6 15 8-16,0 12-5 15,2 4-11-15,0 14 2 16,2 10 2-16,7 0-3 16,5 1-1-16,4-2-12 0,6-3-9 15,11-11-1-15,9-6-5 16,1-5 3-16,2-5 9 16,-2-13 9-16,0-4 5 15,-8-2 7-15,-2 3 1 16,-9 5 9-16,-3 6 16 0,-1 6-3 15,-4 4-7-15,2 16-19 16,-1 10 4-16,7 4-1 16,1 8 0-16,1 0-1 15,7 0-1-15,0-9-1 16,5-6-3-16,2-10-12 0,-1-10 4 16,0-5 6-16,-1-17 10 15,-4-16-1-15,-4-8 1 16,-2-14-3-16,-11-5 1 15,-1-10 1-15,0 1-2 16,-9 3-2-16,0 11 2 16,-3 12 4-16,4 13 9 0,1 14 11 15,2 14-9-15,1 6-17 16,4 18-9-16,0 8 10 16,9 11 0-16,8 4 0 15,10 2-2-15,3-4-2 0,6-9-7 16,-2-12-9-16,-4-15 1 15,1-7 9-15,-14-25 12 16,-7-13 1-16,-8-16 8 16,-2-12-2-16,-12-12-3 15,-3-4-3-15,-5 0-4 16,-4 8 2-16,5 13-2 0,-1 15 5 16,6 20 25-16,4 17-3 15,5 11-13-15,5 20-21 16,0 19 3-16,17 12 5 15,11 17-1-15,6 14 0 16,13 7 2-16,5 4 0 0,0 6 0 16,1-5-1-16,-4-6 1 15,-4-12-24-15,-8-14 16 16,-10-17-9-16,-13-18 1 16,-11-21-3-16,-3-7 3 15,-17-26 14-15,-10-16-25 0,-7-12-8 16,-5-10-7-16,2-3 19 15,6 2 19-15,1 7 3 16,9 9 2-16,8 7 3 16,4 9 19-16,5 4 0 15,4 1-10-15,0 1-7 0,11-3-7 16,1 3 3-16,5 1 0 16,3 6-1-16,-1 4 6 15,4 7 5-15,1 10 2 16,-7 7-1-16,0 16-14 15,-8 16-1-15,-9 9 2 16,0 8 3-16,-11 3-4 0,-5-6 5 16,2-4-11-16,2-16-26 15,5-18-30-15,7-15-66 16,0-27-255-16</inkml:trace>
  <inkml:trace contextRef="#ctx0" brushRef="#br0" timeOffset="10702.32">26694 12377 468 0,'-13'16'4'15,"1"10"-4"-15,2 10 1 0,0 9 8 16,5 7 6-16,5 1 7 16,0-1-1-16,8-6-3 15,9-6-11-15,1-12-2 16,3-6-6-16,1-10 1 0,-2-9-10 15,-2-3-18-15,-5-8-10 16,-5-7 11-16,-2-1 24 16,-6 5 8-16,0 4 17 15,0 6 34-15,0 1-30 16,0 10-20-16,0 5-2 16,0 1 2-16,0 0-2 15,5-2-4-15,8-5-2 0,-3-7-3 16,6-2-8-16,1-16-2 15,-2-9 9-15,-3-9 11 16,-2-14-2-16,-3-8-1 16,-2-6 2-16,-2-8 4 0,-3 6-5 15,2 9 0-15,-2 8 2 16,0 17 14-16,0 16 6 16,0 14-12-16,-2 3-10 15,-3 24-2-15,2 11-1 16,3 10 2-16,0 7-1 0,17 0-1 15,8-3 0-15,11-13-1 16,3-12-15-16,5-15 1 16,0-12 10-16,0-5 8 15,-8-20 0-15,-2-7 7 16,-4-9 9-16,-6 0 5 16,-7 3 2-16,-8 7-16 0,-7 9-2 15,-2 6 9-15,-6 9-3 16,-11 7-15-16,-1 10-20 15,-4 18-35-15,-1 5-45 16,0 8-132-16</inkml:trace>
  <inkml:trace contextRef="#ctx0" brushRef="#br0" timeOffset="11452.27">24166 15796 426 0,'-11'13'6'0,"4"-11"-2"15,2-2 3-15,5 0 3 16,0 0-6-16,0 0-10 16,1-6 15-16,8-5 0 15,8-1 2-15,3-8 2 0,11-3-6 16,9-7-1-16,10-11-3 15,9-11-3-15,12-9 2 16,7-10-1-16,14-8-4 16,3-6 9-16,10-6-5 15,6-2 0-15,4 2-3 16,0-3 3-16,7-3-1 0,-1-2-1 16,8-2 4-16,1-7 11 15,8-2-2-15,6-1-8 16,4-3 0-16,3 1-5 15,1 1 5-15,-4 1-3 16,-3 1-6-16,-3 6-8 16,-6 4-8-16,-6 5 15 0,-6 5 3 15,-8 3 4-15,-3 6 0 16,-5 5 4-16,-11 2 8 16,-7 6-4-16,-5 6 0 15,-9 7-2-15,-8 3 6 0,-6 8-6 16,-15 8-1-16,-10 6-1 15,-8 6-1-15,-12 10 3 16,-3 2 0-16,-9 4 4 16,-2 1 3-16,-3 4 3 15,0-3-8-15,0 3-4 16,0-1-2-16,0 1-3 0,-3 1 2 16,1-2-1-16,0 2-1 15,1-1 1-15,-3-1-4 16,2-1-13-16,0-1-11 15,-2-4-29-15,1-6-59 16,-1-7-321-16</inkml:trace>
  <inkml:trace contextRef="#ctx0" brushRef="#br0" timeOffset="12680.93">26466 14829 459 0,'-5'-17'24'15,"-1"3"6"-15,5 5-8 16,1 2-7-16,0 7-9 0,5 0-3 16,10 13-10-16,2 18 6 15,5 13 5-15,5 20 3 16,7 17 3-16,3 13-3 16,3 12-5-16,2 2 3 15,2 0-3-15,0-12-2 0,-2-14 2 16,-4-10 0-16,-9-22-4 15,-4-17-1-15,-9-11 2 16,-7-12 2-16,-9-10 1 16,0-7 19-16,-5-16 22 15,-6-12-30-15,-8-14-11 0,-3-10 1 16,-2-3-9-16,-5 3-11 16,-1 6 3-16,-2 11 4 15,-2 19 7-15,-2 16 2 16,0 9 1-16,-4 24-4 15,4 14 3-15,0 10-1 16,9 7 1-16,8 3 0 16,6 5 1-16,10-5 0 0,3-3 1 15,7-5-3-15,11-7 1 16,7-11 0-16,6-11-1 16,10-12-1-16,1-11 1 15,7-4-2-15,2-21-51 0,-8-11-62 16,-2-7-191-16</inkml:trace>
  <inkml:trace contextRef="#ctx0" brushRef="#br0" timeOffset="12993.38">26906 15441 468 0,'-11'0'5'0,"2"20"13"15,6 12-8-15,3 9-7 16,0 9 1-16,0 3-4 15,7 1 0-15,8-4 2 16,2-9-2-16,3-9-1 0,4-12-1 16,0-11-1-16,1-9-5 15,1-17 11-15,-3-13 5 16,1-9 27-16,-7-13-12 16,2-8-11-16,-9-6-5 0,-1 0-5 15,-6 3 0-15,-3 10 0 16,0 12 2-16,-8 12 3 15,-8 13-4-15,-6 14 5 16,0 2-8-16,-5 12 1 16,3 14-29-16,2 4-22 15,4 4-35-15,9-4-114 0</inkml:trace>
  <inkml:trace contextRef="#ctx0" brushRef="#br0" timeOffset="13524.6">27168 15126 399 0,'-3'0'2'16,"-1"3"13"-16,4 15-10 0,0 12-4 16,2 9 2-16,8 6 1 15,3 3-2-15,3-3 5 16,6-6-6-16,3-10 0 15,4-12 0-15,2-13-4 16,-1-6 1-16,-1-23 4 16,-2-10 2-16,-3-13-1 0,-5-8 5 15,-4-5-3-15,-5 1-3 16,-3 2-3-16,-7 8 4 16,0 10 4-16,0 13 14 15,-2 12 15-15,-3 12 1 16,0 3-16-16,2 14-18 0,3 10-4 15,0 6-2-15,6 5 3 16,6 5 1-16,9-7-1 16,1 0-1-16,5-12-9 15,-1-10-5-15,-1-9 5 16,-2-11 7-16,1-18 9 0,-5-9 2 16,-4-9 3-16,-1-5-3 15,-5 3-3-15,-3 0-3 16,-6 6-1-16,0 7 0 15,0 11 0-15,-5 9 3 16,-3 13 5-16,-3 1 6 16,0 15-11-16,2 10-3 0,2 5 1 15,5 8-1-15,2-2-2 16,7-3-5-16,12-4-60 16,3-11-60-16,5-15-148 15</inkml:trace>
  <inkml:trace contextRef="#ctx0" brushRef="#br0" timeOffset="14067.68">27908 14569 416 0,'-7'0'7'0,"3"9"9"16,3 13-12-16,1 10-3 15,-2 5 1-15,12 6 4 16,3 2 0-16,3-5-1 15,4-1-3-15,-1-9 1 16,2-6-3-16,-6-10 1 0,-2-8 0 16,-4-6-6-16,-4-13 11 15,-3-14 28-15,0-10 1 16,-2-9-22-16,1-5-4 16,4-5-5-16,-2 8-2 15,3 5-1-15,-3 11 3 16,1 11 2-16,-1 10 4 0,0 11 7 15,4 3-19-15,-2 19 8 16,5 4-1-16,7 8-2 16,0 1-3-16,5-2 2 15,0-6-2-15,2-12-2 0,0-15-7 16,1-10 2-16,2-28 8 16,-1-11 3-16,-2-16-1 15,0-15-2-15,-1-4-1 16,-3-5-6-16,-6 2-4 15,-3 5-11 1,-3 12 13-16,-8 20 8 0,0 13 11 16,0 17 19-16,-4 14-5 15,-4 6-9-15,3 24-19 0,1 8 1 16,4 11 2 0,0 8 0-16,6 9 1 0,10 2-1 15,5-3-6-15,6-4-36 16,4-14-53-16,-6-14-13 15,-5-16-115-15</inkml:trace>
  <inkml:trace contextRef="#ctx0" brushRef="#br0" timeOffset="14380.16">28317 14273 491 0,'-3'5'-1'16,"3"-1"-9"-16,6-4 6 15,11 0 2-15,8-13 6 16,4-8-5-16,5-6 11 16,0-10-11-16,0-8 3 15,-5-3-8-15,-5-2 0 16,-4 2 6-16,-6 5 0 0,-6 9 1 16,0 11 12-16,-3 9 25 15,-1 10 13-15,-2 4-31 16,1 16-24-16,4 11 10 15,3 5 5-15,0 9-4 0,2 5-3 16,5 1-2-16,0-1 0 16,0-7-1-16,3-5-20 15,-4-11-51-15,-6-12 2 16,-4-11-23-16,-6-12-101 16</inkml:trace>
  <inkml:trace contextRef="#ctx0" brushRef="#br0" timeOffset="14536.44">28547 13697 465 0,'-7'-9'13'0,"6"1"31"0,1 1-10 16,0 2-13-16,0 0-17 16,8 1-5-16,5 1-26 15,1 1-69-15,0-2-86 16</inkml:trace>
  <inkml:trace contextRef="#ctx0" brushRef="#br0" timeOffset="15333.27">28827 13727 462 0,'14'23'7'0,"1"2"-2"16,4 7 13-16,0 2-2 0,1 4-8 15,-1-2-5-15,-1-3-2 16,-6-2 1-16,0-7-1 15,-5-6-4-15,-4-5 3 16,-3-6 1-16,0-5 6 16,0 0 10-16,0-2 7 15,-5 0-3-15,-4-8 1 0,0-8 1 16,2-5-7-16,-2-11-19 16,4-7 3-16,5-6-4 15,0-7-6-15,0-1 1 16,7-3-4-16,2 6 5 15,2 7 5-15,-2 8 4 0,-1 8 1 16,4 15-5-16,-2 8 2 16,2 4 1-16,1 13 1 15,0 12-2-15,2 10 2 16,0 6 1-16,0 9-1 0,-3-1 0 16,4-3 0-16,-3-7 0 15,-1-9 0-15,0-12-1 16,2-11-2-16,2-7-1 15,0-17 8-15,0-14-1 16,4-11 0-16,1-8-2 16,-2-7-1-16,0-4-2 0,-1 2 2 15,-6 7-2-15,2 12 1 16,-7 6 0-16,-2 13 0 16,-4 13 1-16,3 8 7 15,-4 0-14-15,3 13 1 16,4 7 7-16,1 4-1 0,4 1-1 15,3 0 0-15,4-4-8 16,3-10-8-16,-2-9-7 16,3-4 15-16,-5-19 9 15,1-14 6-15,-5-7 6 16,-2-10-4-16,-1-8-4 0,-6-5-2 16,-1-3-1-16,-2 3-1 15,-2 4-1-15,0 13 1 16,-6 12 9-16,-4 15 10 15,-3 13-4-15,1 8-7 16,-5 18-9-16,3 14-3 16,4 10 2-16,4 8 1 0,6 5 1 15,8-2-2-15,14-4 2 16,10-8-3-16,9-10 0 16,5-13 1-16,4-9 1 15,-2-9 2-15,-1-2 1 16,-2-15-5-16,-7-6-14 0,-2-4-17 15,-9-3-27-15,-6-1-67 16,-8 1-160-16</inkml:trace>
  <inkml:trace contextRef="#ctx0" brushRef="#br0" timeOffset="16117.6">27852 15709 338 0,'0'0'52'0,"0"0"-50"0,0 0-2 16,0 0 17-16,0 0-2 16,0-4-6-16,0-1-4 15,3-4 6-15,9 0-2 16,0-7-2-16,5-7 2 15,6-8 4-15,5-4 2 16,11-11 0-16,5-8 0 0,8-5-6 16,9-5 8-16,7-7-3 15,12-4-7-15,4-2-1 16,2-2-4-16,7 1-1 16,4-2 0-16,3 1 0 15,-3 4-1-15,-2-1 0 0,0-5 0 16,-4-1-2-16,1-1 1 15,0-5 1-15,1-5-2 16,2-3 1-16,-3 3 1 16,1 2 1-16,-5 6 0 0,-8 6-2 15,-4 11 1 1,-13 13 1-16,-7 7 7 0,-12 10-2 16,-10 8 5-16,-10 6 2 15,-8 6-4-15,-5 7 3 16,-6 1-5-16,-5 3 1 15,0 0-6-15,0 4 0 16,0 1-1-16,-3-1-11 0,-6 3-14 16,-6 0-32-16,1 0-51 15,-1-3-169-15</inkml:trace>
  <inkml:trace contextRef="#ctx0" brushRef="#br0" timeOffset="17367.63">30465 13451 27 0,'0'-1'243'0,"0"-2"-203"0,0 2 11 16,0-1 0-16,0 2-1 16,0 0-22-16,2 2-3 15,3 11-6-15,6 8 8 16,1 11-11-16,5 10-3 0,4 2 2 16,1 6-6-16,3 0-3 15,4 2-1-15,-2-7-3 16,-2 0-1-16,-2-10 0 15,-5-7-3-15,-4-6-1 16,-4-8-1-16,-7-6 5 0,-3-8 0 16,0 0 1-16,-7-18 6 15,-6-4-6-15,-1-8-2 16,-4-7 0-16,-2-8 1 16,4 0-6-16,-2-2-1 15,6 3 1-15,1 7 2 16,5-1 0-16,6 8 0 15,0 5 0-15,8 2 0 0,6 1-1 16,8 4 7-16,3 2-4 16,6 6 2-16,4 3 0 15,3 7 1-15,1 3 0 16,3 15 1-16,-5 8 2 0,-4 5-2 16,-3 8-1-16,-8-3 1 15,-3 1 0-15,-6-6-2 16,-6-8-1-16,-1-3 2 15,-6-9-1-15,0-10 0 16,-9-1 3-16,-6-9-2 16,1-11 1-16,-4-8-1 0,2-6-1 15,-1-8-1-15,5-5-3 16,7 2 2-16,-1 1-2 16,6 4 2-16,0 5-1 15,0 4 1-15,6 9 4 16,-2 0-3-16,2 10 1 0,0 2-1 15,-1 4 1-15,5 6-1 16,-2 0-1-16,6 14-4 16,3 7 2-16,0 4 3 15,7 5 0-15,1 2 1 0,4-1-1 16,-4-6 1-16,2-6-1 16,-4-7-4-16,-1-11-2 15,-4-1 4-15,-4-11 3 16,3-12 3-16,-5-9-1 15,-2-5-2-15,2-6 1 16,-2 1-2-16,-5 0-1 0,3 6 1 16,-4 8 0-16,-4 7 1 15,0 10 2-15,0 4 12 16,0 7-1-16,0 3-12 16,0 12-5-16,0 6 2 15,3 7-1-15,9 5 1 0,8 0 1 16,4 3 0-16,5-8 1 15,-1 1-1-15,5-10 2 16,-9-2-5-16,-2-9-32 16,-10-8-30-16,-7 0-30 15,-5-21-111-15</inkml:trace>
  <inkml:trace contextRef="#ctx0" brushRef="#br0" timeOffset="17508.25">31072 12910 29 0,'-22'-7'520'0,"5"4"-514"16,5-1-5-16,4 4-4 15,4 2-1-15,3 8-50 16,1 1-69-16</inkml:trace>
  <inkml:trace contextRef="#ctx0" brushRef="#br0" timeOffset="18101.97">31383 13039 420 0,'-2'16'111'16,"0"1"-145"-16,2 11 29 15,0 7 5-15,7 6 0 16,2 1 0-16,2-2 0 0,3-1 0 15,-1-8 0-15,1-7-1 16,1-7 1-16,-3-9-1 16,-1-2 4-16,-3-6 6 15,-5 0 5-15,-3-15 5 16,0-7 9-16,0-9-14 16,-8-5-7-16,1-4-6 15,0-5 1-15,2 4-2 0,2 2 1 16,3 5-4-16,0 5-1 15,0 10 4-15,3 4-2 16,4 8 3-16,3 4-1 16,4 3 2-16,1 1 1 0,2 13-2 15,0 8 2-15,3 3 2 16,1 3-5-16,-1 3 2 16,0-4-3-16,1-8 3 15,-4-8-1-15,0-9-1 16,-4-2 3-16,1-16 1 0,-2-9 4 15,-4-6 0-15,4-6-6 16,-3 1-1-16,-4-1-1 16,2 5 1-16,-3 5-1 15,0 8 2-15,-1 6-2 16,1 6 5-16,-1 7 8 16,2 3-11-16,7 14-9 0,2 4 6 15,2 8 3-15,3 4 1 16,3 1-2-16,2-1 0 15,-5-3-1-15,-1-7-3 16,-4-7-35-16,-9-12-32 0,-5-4-36 16,0-22-136-16</inkml:trace>
  <inkml:trace contextRef="#ctx0" brushRef="#br0" timeOffset="18258.21">31580 12687 584 0,'-4'0'8'0,"4"0"-6"16,0 0-10-16,8 2 7 15,4 7-45-15,2 0-44 16,6 0-216-16</inkml:trace>
  <inkml:trace contextRef="#ctx0" brushRef="#br0" timeOffset="19589.85">31904 12841 592 0,'3'7'-4'16,"0"7"-21"-16,3 6 18 16,3 6 7-16,5 5 0 15,-2 3 0-15,7-2 1 0,-1-2-5 16,0-7-12-16,-2-3-4 15,-4-16 14-15,0 10 2 16,-5-14 4-16,-6-2 42 16,-1-14-10-16,0-7-18 15,-5-10-7 1,-3-6-3-16,-2-5-4 16,1-2 1-16,0-2-1 15,3 4 0-15,3 9 0 16,-1 6 0-16,4 9 0 15,0 10 0-15,0 6 2 0,4 4-3 16,7 0-2-16,1 4 2 16,7 10 3-16,0 2 0 15,1 4-2-15,-3 0 0 16,0 1 1-16,-3-3-2 16,-4-2 1-16,-5-7-4 0,-2-4 3 15,-3-5 2-15,0 0 3 16,0-14 4-16,-7-10-2 15,-2-4-4-15,-2-4 1 16,4-7-2-16,-1-1-2 0,1-1 1 16,4 7 1-16,3 4-2 15,-2 7 1-15,2 5 1 16,0 9 2-16,0 4 3 16,2 3-5-16,6 2-3 15,1 0 1-15,3 10-1 16,3 3 2-16,0 1 1 15,5 3-1-15,-4-1-1 0,2-2 3 16,1-4-2-16,-5-6 0 16,0 0 0-16,-1-4 1 15,-1 0-1-15,-1-8 4 16,1-6-4-16,2-6 5 16,0-6-4-16,-2-4-1 0,1-6-1 15,-1 2 1-15,-2 0-9 16,-2 7 4-16,-1 8 4 15,-1 6 2-15,-1 6 0 16,-4 7 0-16,6 0-3 0,-2 9-2 16,0 5 0-16,4 4 3 15,2 5 2-15,3-1 0 16,0-2-1-16,4-5-2 16,3-4-3-16,-1-7 4 15,6-4-3-15,-1-8 4 16,0-11 3-16,-1-9-2 0,-10-7 0 15,-4-2 1-15,-5-4-1 16,-5 0 1-16,-8 2-1 16,-10 4 0-16,-2 11 10 15,-5 6-3-15,-2 9-6 16,1 9-2-16,-1 4 1 0,1 15-3 16,5 8 4-16,8 3-3 15,5 4 0-15,8-5 2 16,3-3-3-16,13-4-4 15,6-6-1-15,5-9 5 16,0-7 3-16,1-2 0 0,0-16 1 16,-2-8 1-16,-4-10-2 15,-7-7 1-15,-2-3-1 16,-2 0 0-16,-6 0 2 16,-1 10-1-16,-4 10 3 15,2 8 5-15,-2 4 2 16,0 14 4-16,0 4-17 0,0 15-4 15,0 8 3-15,0 8 3 16,12 2-1-16,9-2 0 16,6-2-2-16,4-7 0 15,7-10-1-15,2-7 7 16,-6-9-3-16,0-1-2 0,-7-17-3 16,-4-13 3-16,-9-8 1 15,-9-9 2-15,-5-12-2 16,0-1 2-16,-10-7-1 15,-4 6 0-15,-6 3 1 0,2 11-2 0,0 12 4 0,3 11-1 16,1 12-2-16,2 13-2 16,1 6-3-16,2 20-1 31,4 16 1-31,1 13 4 0,4 9 1 0,2 7 0 31,12 7-1-31,11-7 0 0,8-4-1 16,11-8 1-16,7-5 0 15,5-10 1-15,-2-9-1 16,-6 0-17-16,-9-7-47 16,-14-5-81-16,-15-1-162 15</inkml:trace>
  <inkml:trace contextRef="#ctx0" brushRef="#br0" timeOffset="20433.53">29425 15400 392 0,'-7'-28'4'16,"0"6"22"-16,2 3 2 15,5 6-2-15,-2 4-2 16,2 6 7-16,0 3-16 0,0 2 0 16,0 13-13-16,9 14 0 15,1 14 9-15,9 11 7 16,1 12 2-16,4 3-1 15,3 2-4-15,0-3-9 16,2-7-3-16,-4-6-2 0,-1-10-1 16,-3-7 3-16,-5-10-4 15,-2-10 2-15,-6-6-1 16,-3-9-1-16,-5-3-5 16,0-10 3-16,-1-13 2 0,-9-9-30 15,0-11-24-15,-6-3-32 16,1-6-40-16,-1 4-52 15</inkml:trace>
  <inkml:trace contextRef="#ctx0" brushRef="#br0" timeOffset="20871.03">29521 15416 86 0,'-20'-35'261'0,"0"6"-230"16,1 4 11-16,-1 4-10 16,1 6-11-16,2 3-4 15,2-1 2-15,5 3-2 16,4-3-10-16,5 1 0 0,1-8-6 15,10 0 1-15,12-1 2 16,7 2 6-16,6 4 8 16,5 10-6-16,2 5-5 15,-5 16-7-15,-6 16 2 16,-12 7 0-16,-8 9 4 16,-11 2-1-16,-3 4 0 0,-11-4 4 15,1-7-4-15,-1-6-3 16,6-8 0-16,6-11-1 15,2-10-3-15,7-6-2 16,10-2 4-16,6-7 0 16,5-4 1-16,1 1 1 0,1 4-1 15,-1 6-3-15,-5 0 3 16,-1 8-2-16,-1 6 1 16,-8 5 0-16,-4 1 0 15,-3 1 1-15,-7 1-1 16,0-2 3-16,-5 1-1 0,-7-5 1 15,-5 2-1 1,0-4 2-16,-3 1-4 0,-1-7-5 16,1-1-25-16,2-3-43 15,4-4-42-15,5 0-151 16</inkml:trace>
  <inkml:trace contextRef="#ctx0" brushRef="#br0" timeOffset="66922.47">9615 6842 189 0,'0'-11'-34'15,"0"-2"48"-15,0 3 6 0,0-1-1 16,0 4-6-16,0-2 10 16,0 2 7-16,0 1-9 15,0 0-1-15,0 2 0 16,0 0-11-16,0 1 1 15,0 1-5-15,0 2-6 0,0 0 0 16,0 0-5-16,0 2 4 16,5 7 0-16,0-1 0 15,0 5 2-15,2 0 1 16,-2 3 0-16,0 2 2 16,5 0-3-16,-1-1 1 15,3 1-1-15,1-2 2 0,1 0-4 16,6-3 1-16,1-4 1 15,4-3 0-15,4-3-8 16,3-3 10-16,9 0 1 16,3-11 13-16,14-12 7 0,10-8-8 15,11-8-8 1,16-5-5-16,9-5 1 0,8 5-2 16,2-2-11-16,-1 4-6 15,-6 11-34-15,-14 4-15 16,-20 9-12-16,-18 1-15 15</inkml:trace>
  <inkml:trace contextRef="#ctx0" brushRef="#br0" timeOffset="132953.94">17836 8620 169 0,'2'-7'75'0,"-2"-3"-70"0,0-1-1 16,0 0 11-16,3 2-5 15,-3 0 0-15,2 2 3 16,0 2-7-16,2 5-2 16,0 0-9-16,1 2 2 15,5 8 12-15,-1 6-7 16,4 4 0-16,-1 1-1 0,3 4 0 16,-3 0-1-16,3 2 0 15,-3-4 1-15,3-1-2 16,-1-6 2-16,6-4-1 15,1-5 0-15,6-5-3 0,5-2 3 16,12-10-1-16,7-10 3 16,14-12 5-16,9-6-1 15,6-4-2-15,10-8 1 16,2-2 2-16,7-2 0 16,-2 2-2-16,0 0 6 0,-2 4 5 15,-3 4-9-15,-6 3 5 16,-7 4 3-16,-3 1-2 15,-14 7-1-15,-6 4-4 16,-8 4 0-16,-7 5-2 16,-6 0-2-16,-11 5 0 15,-3 6 0-15,-9-1-3 0,-4 3 0 16,-5 0-1-16,-1 2 0 16,-2 1-1-16,2 0 1 15,-2 0-2-15,0 0 3 16,0 0-1-16,0 0 1 15,0 0-2-15,0 7-17 0,0 5-21 16,0 1-28-16,-6-6-98 16</inkml:trace>
  <inkml:trace contextRef="#ctx0" brushRef="#br0" timeOffset="133797.64">17989 8412 210 0,'-2'0'10'15,"-2"0"2"-15,3 0 6 16,1 0-7-16,0 0-11 15,0 3-3-15,0 4 2 16,0 2 0-16,1 2 1 0,3 5 1 16,3 2 2-16,2 2 1 15,0-1-3-15,3 4 2 16,3-1-3-16,1-3 4 16,2-2-2-16,1-3 1 15,5-7 7-15,5-4 5 16,3-3 13-16,10-3 2 0,9-17-6 15,7-6-5-15,8-10-4 16,10-9-3-16,6-6-6 16,11-7-4-16,4-1-2 15,5-3 2-15,0 1-3 0,1 2-2 16,-7 2-4-16,-7 4 3 16,-6 3-1-16,-7 3 3 15,-8 10 3-15,-1 7-10 16,-8 3-25-16,-9-1-115 15</inkml:trace>
  <inkml:trace contextRef="#ctx0" brushRef="#br0" timeOffset="136297.11">23177 16094 273 0,'3'0'-1'16,"1"0"-2"-16,3 0 4 0,1 0-1 16,0 0 0-16,3 0 1 15,1 0 0-15,-1 0-3 16,3 2 1-16,-3 8 8 16,4 3 0-16,-3 2-1 15,4 6-3-15,-5 5 2 16,4 3-3-16,-3 3 0 0,5 1-1 15,2-2 0-15,8-4 0 16,5-2 1-16,10-8 1 16,11-9 2-16,10-8 4 15,11-18 1-15,14-21 13 16,9-18-16-16,7-14 0 0,9-14-6 16,4-3 0-16,-3-1 0 15,-4 8 1-15,-11 10-2 16,-9 12-2-16,-17 11 4 15,-14 8 0-15,-10 14 0 0,-15 6 3 16,-10 8-2-16,-8 5 2 16,-7 7-3-16,-4 0-5 15,-5 1 6-15,0 10-1 16,0 2 1-16,0 2 0 16,-3 0-1-16,-2 1-1 15,5 2-2-15,0-2 1 0,3-4-31 16,6-7-53-16,-4-5-205 15</inkml:trace>
  <inkml:trace contextRef="#ctx0" brushRef="#br0" timeOffset="136784.89">23630 16993 276 0,'-13'4'-36'0,"1"-4"37"16,2 0-15-16,4 0 5 16,5 0 6-16,1 0-14 15,0 0-3-15,0 0 3 0,0 0 5 16,0-2 19-16,5-3-5 15,2-2-3-15,4-1 5 16,1-2 5-16,7-5 6 16,8 0 7-16,5-9 9 0,14-2-5 15,14-8-11-15,15-10-2 16,15-4-2-16,23-5-7 16,11-6-4-16,16-4-4 15,3 1-55-15,0-4-47 16</inkml:trace>
  <inkml:trace contextRef="#ctx0" brushRef="#br0" timeOffset="165239.45">7255 10404 112 0,'0'-16'30'0,"-3"0"-26"16,3-1 7-16,0 0-1 15,0-1-2-15,3-1-2 16,0 1-2-16,2-2 2 16,2 3-2-16,0 0-10 0,5-1-51 15</inkml:trace>
  <inkml:trace contextRef="#ctx0" brushRef="#br0" timeOffset="165692.56">7304 10181 180 0,'-5'0'13'16,"0"0"0"-16,1 0-2 0,4 0-8 16,-1 0-4-16,1 0 0 15,0 0 3-15,0 0 14 16,0 0 17-16,0 0-11 16,0 0-9-16,0 0-8 0,0 4-7 15,1 1-1-15,4 2 3 16,1 1-3-16,1 2 3 15,-2 1-1-15,1-1 1 16,-2 3-1-16,-1-2 1 16,-1 3 1-16,1 0 0 0,2 1-1 15,2-1 0-15,1-2-1 16,3 1 1-16,1 0-2 16,6-7-6-16,8 3 9 15,4-5 1-15,11-4 2 16,11 0 1-16,10-9-4 15,9-7 5-15,9-5 8 0,1-2-9 16,2-3-1-16,-3 0-12 16,-3 1 26-16,-13 3-18 15,-8 4 2-15,-9 3 1 16,-6 3 5-16,-10 4 5 0,-10 2-2 16,-3 5-8-16,-5 1-1 15,-8 0-5-15,-3 3 1 16,-2 13-1-16,-5 2-26 15,-15 4-37-15,-4-4-53 16</inkml:trace>
  <inkml:trace contextRef="#ctx0" brushRef="#br0" timeOffset="166567.53">8770 10463 204 0,'3'-5'9'0,"1"-1"-5"16,3 1-2-16,0 4-3 15,4 1 0-15,1 0 0 16,1 0 1-16,3 1 0 15,2 6-1-15,2 2-1 0,5 0-1 16,0 2 3-16,6-2 0 16,3 1 1-16,3-7 1 15,9 0-1-15,5-3 0 16,5-12 2-16,7-10 14 16,3-6-4-16,0-7-6 15,0-4-1-15,-3 0-3 16,-6 2-2-16,-4-1 2 0,-7 3-13 15,-7-5-103-15</inkml:trace>
  <inkml:trace contextRef="#ctx0" brushRef="#br0" timeOffset="167333.06">11247 10347 150 0,'4'11'4'0,"2"-6"-9"15,3 2 6-15,0 1 8 16,4 2-1-16,1-1-1 16,4 0-3-16,1 0-2 0,3-2 0 15,5 0 8-15,4-3 6 16,4-4-4-16,6 0 4 16,8-4 2-16,7-8 4 15,3-6 9-15,8-7-24 16,8-6-1-16,6-6 1 0,3-4 7 15,8-3-8-15,0-4-2 16,-2 4 2-16,-2 5 1 16,-10 5 2-16,-12 6-2 15,-12 10-3-15,-14 3 0 16,-12 7-1-16,-9 2-2 16,-9 4-1-16,-3 2-1 0,-2 0 0 15,-1 0 1-15,0 8 2 16,0 0-2-16,3 7-4 15,2 1-40-15,-3-5-49 16,2-8-55-16</inkml:trace>
  <inkml:trace contextRef="#ctx0" brushRef="#br0" timeOffset="205207.71">6324 14450 393 0,'-7'-2'0'0,"1"-2"0"15,-1 4 3-15,4-1 13 16,-2-1 2-16,2 2 1 16,-2-4 4-16,3 3-2 15,-1-2 6-15,1 3-4 0,2 0-7 16,0 0-9-16,0 0-8 15,5 13-9-15,8 9 7 16,5 6 0-16,5 9 7 16,8 13-1-16,3 9 0 15,1 7-1-15,5 2 0 0,0 3 0 16,1 1 0-16,-4-3-1 16,-3-6 1-16,-7-5 0 15,-3-8-1-15,-10-7-2 16,-3-9-5-16,-5-7-11 15,-6-11-29-15,-6-9-35 0,-14-7-165 16</inkml:trace>
  <inkml:trace contextRef="#ctx0" brushRef="#br0" timeOffset="205629.53">6423 15812 364 0,'7'-1'4'15,"3"-16"19"-15,4 0 25 16,6-11-1-16,6-9-16 15,6-9-4-15,7-9-9 16,5-6-6-16,0-3-7 16,4 3-3-16,-6 2-2 15,-4 9-42-15,-8 11-40 0,-10 3-40 16,-11 6-67-16</inkml:trace>
  <inkml:trace contextRef="#ctx0" brushRef="#br0" timeOffset="205895.12">6160 14583 338 0,'-21'-17'12'0,"3"1"-17"0,5 2 3 15,8 3 31-15,0 7-8 16,5 4 7-16,0 9-15 15,0 25-18-15,0 16 15 16,0 16-4-16,5 14 1 16,0 8-3-16,5 8-1 15,5-6 0-15,9-6-2 0,8-9 1 16,4-16-20-16,3-23-171 16</inkml:trace>
  <inkml:trace contextRef="#ctx0" brushRef="#br0" timeOffset="206918.25">6981 14605 404 0,'0'9'0'0,"0"-9"-1"16,0 0-5-16,0-14 13 16,-3-10 20-16,-5-8-10 0,-2-7-13 15,-9-8-3-15,0 3 2 16,-4-1-1-16,-1 8 0 16,7 8 0-16,-2 10 10 15,7 6 23-15,2 11-9 0,9 2-14 16,1 11-15-16,1 10-2 15,14 10 7-15,4 5-1 16,8 3-1-16,4 0 1 16,3-3-2-16,1-4 0 15,1-10 1-15,-1-8-2 16,-4-9 0-16,-2-5-4 0,-7-13 1 16,-10-10 9-16,-7-9-3 15,-5-11 5-15,0-3-2 16,-7-1-2-16,-3 5-1 15,2 2-1-15,-1 14 1 16,6 6 1-16,-1 11 8 0,4 4 0 16,0 5-4-16,7 2-14 15,10 8 4-15,0 6 0 16,8 2 9-16,4 2-3 16,2-4 0-16,-4-6-7 15,-5-6-13-15,-3-4 0 0,-9-14 7 16,-5-8 11-16,-5-6 5 15,0-6 4-15,-12 0-3 16,3-3 4-16,-1 4-5 16,2 7-2-16,1 2-2 15,4 10 3 1,-1 5-2-16,4 8 3 16,0 1-8-16,4 1-8 0,6 10 8 15,5 3 3-15,4 0 1 16,3 1 0-16,2-4 0 15,-1-6-1-15,-4-5-3 16,0 0-2-16,-11-11 2 0,-4-12 12 16,-4-4-1-16,0-5 10 15,-11-4 2-15,-2-1-9 16,-2-2-6-16,1 1-3 16,0 4 2-16,4 6-4 15,0 6 1-15,5 4 0 0,2 6-1 16,-1 5 0-16,4 4 1 15,0 0-1-15,0 3-3 16,0 0 2-16,0-1-1 16,0-1-1-16,0 0 0 15,0-1-1-15,0-3 3 16,0-1 3-16,0 1-1 16,0 0 0-16,-2 2 0 0,2 1 0 15,0 3 7-15,0 0-9 16,9 13-11-16,10 7 9 15,8 7 3-15,8 11 4 16,6 6-1-16,10 6-2 0,7 11 0 16,3-1 1-16,0 5-2 15,2 3 2-15,-4-1-2 16,-8-4 0-16,-2-4 2 16,-10-6-1-16,-5-6-4 15,-10-12-8-15,-9-8-23 0,-12-13-25 16,-3-14-54-16,-22-10-95 15</inkml:trace>
  <inkml:trace contextRef="#ctx0" brushRef="#br0" timeOffset="207230.73">7357 13747 127 0,'-15'-14'315'0,"2"-4"-315"0,7-2-6 16,0-5 6-16,6-4-7 16,0 1 15-16,4-1-5 15,10 6 4-15,4 3-1 16,7 9 4-16,3 11-1 16,7 4-4-16,1 21-1 15,-2 13-3-15,2 12 1 0,-7 6 2 16,-4 11-1-16,-6 3 5 15,-1-5-4-15,-7-6-2 16,-2-10 0-16,-3-19-1 16,-6-21-28-16,0-11-50 15,-12-34-98-15</inkml:trace>
  <inkml:trace contextRef="#ctx0" brushRef="#br0" timeOffset="207433.85">7411 13304 456 0,'-5'-3'20'16,"5"3"-1"-16,0 0-19 16,10 17-4-16,7 7 1 15,5 11 1-15,5 10 6 16,4 9-3-16,4 3 3 16,-1 0 0-16,2-2-2 15,3-7 7-15,-2-7 0 0,2-9-10 16,2-7 5-16,0-5-18 15,-6-9-51-15,-2-11-167 16</inkml:trace>
  <inkml:trace contextRef="#ctx0" brushRef="#br0" timeOffset="208293.17">7828 13365 432 0,'-6'0'18'0,"0"12"-5"0,6 13-5 15,0 6 5-15,6 8-6 16,6 0-3-16,4 4 0 16,8-6-3-16,-1-6-1 15,2-12-3-15,0-12-9 16,-1-7-10-16,-2-14 8 16,-7-16 12-16,-4-9 11 0,-5-8-5 15,-6-5-1-15,-5-2-1 16,-9 7 6-16,1 3 6 15,-2 10-4-15,3 9 14 16,-2 13 1-16,7 12 4 16,4 1-22-16,1 19-6 0,2 9 0 15,0 0-2-15,9 4 3 16,6-1-5-16,6-4 3 16,0-9-10-16,7-4-14 15,-3-13-7-15,-3-2 9 16,-3-17 12-16,-7-6 11 0,-4-15 2 15,-8-2-2-15,0-3 4 16,0-3 6-16,-10 5-4 16,2 7-4-16,1 9 10 15,1 9 3-15,3 7 10 16,0 9 1-16,3 0-22 0,0 13-8 16,10 3 2-16,2 1 2 15,6 3-1-15,2-2-1 16,5-4 1-16,0-8-2 15,0-6-5-15,-4 0 6 16,-4-16 0-16,-8-9 5 0,-6-9 1 16,-3-7-2-16,-2-6-1 15,-8-5 0-15,-4 1-1 16,-1 6 0-16,3 6 1 16,1 9 3-16,2 8 14 15,2 10 4-15,5 6 3 0,2 6-8 16,2 4-22-16,12 17-4 15,9 2 7-15,11 12 1 16,10 5 1-16,4 9-1 16,6 1 0-16,4 7 2 15,1 4-2-15,-6 1-6 16,-4 5-25-16,-10 4 1 0,-10-2 9 16,-14 0-13-16,-15-5-16 15,-5-8 38-15,-19-12 14 16,-6-10 3-16,-4-20 12 15,-2-14 16-15,1-28-1 16,3-22-17-16,1-21-8 0,4-19-10 16,8-13-1-16,6-5-1 15,11 2 5-15,2 6 0 16,10 11 2-16,9 16 2 16,1 12 9-16,4 11 0 15,-5 16-3-15,-4 8-7 0,-7 8-5 16,-6 5-35-16,-2 6-97 15</inkml:trace>
  <inkml:trace contextRef="#ctx0" brushRef="#br0" timeOffset="208652.51">9082 12466 462 0,'-20'11'2'16,"-4"1"-1"-16,2 3 0 0,-2-2 0 15,-1 2-1-15,3-3 5 16,6-4 16-16,4-5 19 15,6-3 5-15,6-9-10 16,12-18-26-16,10-13 0 16,15-10-3-16,6-13-3 15,5-3 0-15,4-2-3 0,-5 11 1 16,-3 5-17-16,-10 14-54 16,-8 9-19-16,-11 11-37 15,-8 8-107-15</inkml:trace>
  <inkml:trace contextRef="#ctx0" brushRef="#br0" timeOffset="208918.14">9082 12041 434 0,'-13'-3'8'0,"4"0"17"0,6 0 12 16,3-6-2-16,0 2-13 15,10-5-7-15,10-4-1 16,11-2-3-16,8-3-4 16,12 5-1-16,3 3-3 0,2 9-2 15,-5 6-1-15,-7 20 0 16,-7 17-2-16,-13 11 2 16,-10 11 0-16,-9 9-3 15,-3 0-6-15,1-3-16 16,-1-10-29-16,6-20-86 15</inkml:trace>
  <inkml:trace contextRef="#ctx0" brushRef="#br0" timeOffset="209355.63">10185 12186 458 0,'-5'-7'4'0,"-2"-2"16"16,4 5 21-16,1-1 0 15,2 5-16-15,0 0-6 16,5 11-21-16,12 10 0 0,8 15 8 16,6 12 5-16,6 11 0 15,10 9-5-15,2 3 0 16,1 2 0-16,0-7-4 15,1-7 0-15,-9-13-1 16,-3-10-15-16,-13-18 1 0,-11-14-11 16,-15-8-19-16,-6-23 2 15,-21-10-88-15,-12-10-129 16</inkml:trace>
  <inkml:trace contextRef="#ctx0" brushRef="#br0" timeOffset="209824.31">10122 12372 472 0,'-3'-4'7'0,"-16"2"-8"16,16-7 11-16,1 4 5 15,2-3-13-15,2 1 6 0,13 2-2 16,12 2 1-16,11 3-1 16,13 0 5-16,10 0 13 15,10 0 7-15,9 3-8 16,-4 2-12-16,4 5-9 15,-12-5 0-15,-16 2-25 16,-11 0-23-16,-16-5-26 0,-18-2 27 16,-7-6 18-16,-13-13 29 15,-15-12-11-15,-4-9-14 16,-4-12-7-16,-1-4 0 16,-3-4-4-16,2 0 45 15,4 9-7-15,7 12 23 16,10 9 24-16,2 12 1 0,8 9-5 15,5 5-9-15,2 4-26 16,0 0-17-16,5 8 2 16,9 9 10-16,8 8 8 15,4 11-1-15,4 13 7 16,6 8 2-16,0 10-5 0,4 4 0 16,-6 8-1-16,0-1-2 15,0-3-5-15,0-7-6 16,-7-9-2-16,2-13 2 15,-2-10-4-15,-5-15-2 0,-2-10-36 16,-1-11-38-16,-12-3-123 16</inkml:trace>
  <inkml:trace contextRef="#ctx0" brushRef="#br0" timeOffset="210949.23">8073 16420 391 0,'-9'10'2'0,"0"-3"1"16,-2-4-3-16,2 1 1 15,1-3 0-15,-2-1 4 16,-2 0 13-16,0-7 3 0,-2-6 1 15,2-6-4-15,3-3 0 16,0-4-1-16,4-1 5 16,3 1-11-16,2 1-5 15,0 3-4-15,0 4-1 16,9 4 2-16,6 3-4 16,2 6-1-16,3 3 4 0,9 2-2 15,5 4-2-15,2 14 4 16,3 7-2-16,6 8 0 15,0 7 0-15,0 7 2 16,-7 5 0-16,-8 0 2 16,-8 2-1-16,-8-1 3 0,-11 1 4 15,-3 1 3-15,-8 2-5 16,-12 2-3-16,-6 0-5 16,-4 0 2-16,-6-3-1 15,-2-8 0-15,3-9 0 16,1-13-2-16,5-9-6 0,2-10-4 15,8-7-6-15,7-4 3 16,5-16 6-16,7-6-1 16,2-6 10-16,12-3 3 15,8-2-2-15,7 4 5 16,3 4-5-16,7 6 3 0,8 10-3 0,-1 2 4 0,3 9-1 16,2 2-6-16,-3 2 0 31,4 9 1-31,-7 0-15 15,0-1-12-15,-7-3-19 0,-8-7-32 0,-8-17-103 32</inkml:trace>
  <inkml:trace contextRef="#ctx0" brushRef="#br0" timeOffset="211246.08">8567 16351 404 0,'-9'-6'16'15,"0"6"15"-15,-1 7-5 16,7 10-24-16,3 4-2 15,0 8-3-15,3 1 5 16,18 2 3-16,4 2 3 16,5-5 0-16,8-10-5 0,1-8-3 15,3-11 0-15,-6-7-1 16,-4-22-1-16,-8-10 5 31,-12-11 3-31,-7-7 8 0,-5-2 3 0,-9 1-7 16,-11 6 0-16,-7 10 7 0,-5 12 5 15,-2 16-12-15,-5 14-4 16,3 13-5-16,2 21-4 16,5 12-34-16,6 2-39 15,4-6-60-15</inkml:trace>
  <inkml:trace contextRef="#ctx0" brushRef="#br0" timeOffset="212136.66">8982 15939 474 0,'0'16'35'0,"0"-7"-38"15,3-4-1-15,4-5 2 16,0-5-5-16,0-18 1 0,1-13 19 15,-4-8-8-15,-1-8-5 16,-3-2-6-16,0 1-3 16,-7 10-18-16,-4 7 26 15,0 13 6-15,-1 7 16 16,2 11 24-16,5 5-3 0,5 10-20 16,0 13-19-16,7 8-2 15,13 5 1-15,6 1-1 16,4 2 0-16,4-5-2 15,2-9 2-15,0-9-3 16,1-10-17-16,-5-6-4 16,-3-20-7-16,-7-9-1 0,-5-8 1 15,-9-2 4-15,-8-6 9 16,0 1 20-16,-10 3-2 16,-3 3 1-16,2 11 7 15,-2 6 12-15,6 7 19 16,4 8-10-16,3 6-2 15,0 6-30-15,7 8 4 16,6 2 1-16,1 2 0 0,4-2-2 16,1-2-1-16,1-7 1 15,-1-7-20-15,-7 0-13 16,0-16 9-16,-7-9 8 0,-5-7 12 16,-5-6 5-16,-9-2 3 15,-4-3 8-15,-1 4 4 16,0 5-6-16,5 8 1 15,3 9 7-15,2 12 6 16,6 5-3-16,3 7-19 16,0 12-4-16,9 3 4 0,9 2-3 15,4 2-1-15,8-7 0 16,1-6-2-16,3-10-14 16,-2-3-7-16,-3-11 2 15,-5-10 10-15,-9-11 6 0,-8-4 6 16,-7-9 3-1,-5-3 8-15,-15-7 1 0,-1 0-2 16,-3 1-3-16,1 3-6 16,3 9 1-16,6 10 10 15,5 13 4-15,6 8-4 16,3 11 5-16,0 0-6 0,15 15-15 16,9 10 3-16,6 7 2 15,8 8 1-15,7 7-1 16,3 3-1-16,3 2 1 15,2 1-1-15,-1-1 2 16,1-1-2-16,-7 3 2 0,-8-6-1 16,-4-3-1-16,-11-6-5 15,-8-10-37-15,-12-13-22 16,-4-16-39-16,-20-7-230 16</inkml:trace>
  <inkml:trace contextRef="#ctx0" brushRef="#br0" timeOffset="212386.63">9313 14920 483 0,'-17'-10'-3'16,"2"-3"3"-16,8-1 0 16,7-3 4-16,0-4-2 15,15-2 5-15,8 3 1 16,7 4-4-16,7 7 0 15,2 9 0-15,-5 17-5 16,-7 15 0-16,-8 18 4 0,-11 11-2 16,-8 10 2-16,0 4 4 15,-11-4-4-15,-3-5 0 16,-5-21-43-16,4-29-224 16</inkml:trace>
  <inkml:trace contextRef="#ctx0" brushRef="#br0" timeOffset="213037.93">10732 14095 376 0,'-2'-22'10'15,"2"-6"6"-15,0 1 15 0,10-5-4 0,9 1-8 16,6 3-3-16,7 8 5 16,10 6-7-16,5 14 1 15,-2 2-4-15,-1 23-11 0,-6 12 0 16,-7 9 5-16,-11 8-1 15,-12 5 1-15,-8 2-5 16,0-2 14-16,-15-2 2 16,-11-4-4-16,-4-3 1 15,-6-9-4-15,-1-7-8 16,2-11 2-16,1-12-2 0,5-9-4 16,6-2-15-16,10-16-2 15,8-6 4-15,5-4 5 16,3 1 8-16,16 1 3 15,8 5 0-15,7 7 1 0,1 2-2 16,8 10 1-16,1 0-1 16,-1 0 0-16,1 10 2 15,0-4-2-15,-2 1-9 16,4-7-13-16,-3 0-18 16,-4-7-21-16,-3-16-108 0,-5-10 14 15</inkml:trace>
  <inkml:trace contextRef="#ctx0" brushRef="#br0" timeOffset="213350.41">11391 13650 536 0,'-8'-9'14'0,"-5"9"9"0,4 0-7 16,2 15-2-16,1 8-15 15,4 9 0-15,2 10 2 16,4 7 1-16,14 1 0 15,5 0-2-15,6-5 0 0,7-12 1 16,0-11-2-16,1-17-13 16,2-10-4-16,-5-24 16 15,-5-15 3-15,-5-12 3 16,-6-8-1-16,-11-2 7 16,-7 0 14-16,-2 2-2 15,-11 9 3-15,-9 6 2 16,-2 14-10-16,-6 13-9 0,-6 17-7 15,-5 5-5-15,-5 24-18 16,-3 9-31-16,0 8-12 16,3 2-43-16,4 2-144 15</inkml:trace>
  <inkml:trace contextRef="#ctx0" brushRef="#br0" timeOffset="213850.39">11600 13122 402 0,'-2'-4'-15'16,"2"-2"12"-16,0 1 1 16,0 1 7-16,0 1-10 15,0 0 15-15,2 2 20 16,3 1 1-16,4 0 3 0,8 9-15 16,5 8 9-16,9 7-1 15,7 6-12-15,1 6-2 16,4 2-3-16,-1 1-7 15,-1-4-1-15,-2-1 0 16,-5-6-4-16,-5-3-41 16,-7-9-70-16,-8-7-142 0</inkml:trace>
  <inkml:trace contextRef="#ctx0" brushRef="#br0" timeOffset="-212834.05">5611 11225 66 0,'7'-17'-3'15,"-1"2"4"-15,-1 2 3 16,-1-1 27-16,-1 3 0 16,-1 4-6-16,0-2-10 0,-1 1-3 15,1 3-3-15,-2 2-6 16,2 3-1-16,-2-2 0 15,2 2-2-15,-1 0 0 16,1 0-3-16,1 0 3 16,-1 2 1-16,-1 3-1 15,3 4 5-15,-3 2 2 0,1-1-1 16,0 5-2-16,-2 1-1 16,0 2 3-16,0 1-2 15,0 6-1-15,0 0 0 16,0 2-2-16,0 1 1 0,0 1 1 15,7-4-3-15,0-1 1 16,6-7-1-16,-1-1 0 16,1-5 1-16,1-4 1 15,3-5 1-15,0-2 3 16,2-2 24-16,6-12-9 0,5-13-2 16,8-7-1-16,5-5-7 15,9-8-2-15,6 1-2 16,-1-2-4-16,1 7 1 15,-7 3 0-15,-4 8 0 16,-13 7-4-16,-7 5 2 16,-7 4-3-16,-9 7 3 15,-4 5-2-15,-7 0 3 0,0 2 10 16,0 0-7-16,0 0-3 16,-7 4-4-16,-1-1-44 15,-2 1-76-15</inkml:trace>
  <inkml:trace contextRef="#ctx0" brushRef="#br0" timeOffset="-212255.96">5668 11899 306 0,'0'0'10'16,"0"0"-5"-16,0 0-3 15,0 0-13-15,0 2 8 16,6 1 1-16,-1 4-8 15,3 0 10-15,2 4 1 16,-1 1-1-16,4 5 0 16,-1 1 0-16,3 0 1 0,-1 6-2 15,4-1 1-15,3-3 2 16,3 1-2-16,3-12-8 16,7-7 15-16,5-4 10 15,7-24 15-15,3-14 4 0,5-17-19 16,-1-10-13-16,-5-6-2 15,-3-1-1-15,-9 7 0 16,-6 4-1-16,-6 17 1 16,-7 10-5-16,-5 8-41 15,-11 5-116-15</inkml:trace>
  <inkml:trace contextRef="#ctx0" brushRef="#br0" timeOffset="-211095.3">5828 15612 394 0,'-14'-12'2'0,"-6"-6"3"15,1 2 1-15,-1-3-1 16,1 1-1-16,2-2 3 16,-3 4-1-16,0 4-2 0,4 3 7 15,-2 5-4-15,2 4 0 16,-2 5-5-16,2 13 0 15,0 9-4-15,2 7 4 16,0 7-2-16,8 9 0 16,2 6 0-16,4 6 0 15,0 6-2-15,5 4 2 16,12 8 0-16,0 5-2 0,9 1 2 16,2 0-1-16,6-5 1 15,4-1 0-15,4-4 0 16,4 0 1-16,1-5 0 15,8 2 2-15,1 0-1 0,3-1 1 16,4-3 2-16,3-1 1 16,3-5-3-16,-1-6-1 15,4-6 0-15,-1-8 3 16,0-5 4-16,-1-8 5 0,-2-9-7 16,0-4 2-16,-1-10-3 15,1-7 9-15,-3 0-2 16,-2-4-2-16,-1-6-8 15,-1-5-1-15,-1-1 0 16,-1 2-2-16,-1-4 3 16,-2 2-3-16,-7 0 0 0,-2 0 2 15,-7 4-18-15,-6-7-15 16,-6 3 1-16,-7-5-17 16,-13-4-35-16,-8-9-109 15</inkml:trace>
  <inkml:trace contextRef="#ctx0" brushRef="#br0" timeOffset="-210642.22">7141 16772 429 0,'-7'3'4'16,"-1"-3"8"-16,8 0-7 0,0 0-9 15,8 0-9-15,4 0 14 16,8 0 3-16,1 0-1 16,6 2-2-16,0 2 0 15,2 1-1-15,3 2 0 16,2 4 1-16,0 3 0 0,0 3 1 15,7 2 1-15,-4 4 4 16,2 4-2-16,3 0-2 16,-2 3 0-16,-5 2-1 15,-4 2 0-15,-8 2-1 16,-3-2-1-16,-9 1 3 0,-6 0-1 16,-3-2 11-16,-2-1 1 15,0 0 1-15,-7 2-5 16,-3-2-3-16,-2 5-1 15,-2 1-4-15,-8 1-2 16,1-1 0-16,-7-9-15 0,-4-16-44 16,-4-18-169-16</inkml:trace>
  <inkml:trace contextRef="#ctx0" brushRef="#br0" timeOffset="-203564.13">11692 15593 390 0,'-17'0'-14'0,"-3"0"22"0,4-2 12 15,1 0 12-15,5 2-8 16,1 0-6-16,2 0 1 16,1-2-3-16,1 1 3 15,0-1-8-15,3-3-7 16,0-4-3-16,2-6-2 0,0-8 4 0,5-4-2 16,12-8-3-16,6-4 5 15,12 1 4-15,9 1-3 16,7 2-2-16,10 14 0 15,5 10-3-15,0 11 2 16,1 15-1-16,-6 17-10 0,-5 15-8 16,-14 11-3-16,-13 6 0 15,-11 8 16-15,-14 0 8 16,-4 1-3-16,-20-1 5 16,-7 0 10-16,-4-6 12 0,-6-5-8 15,-1-10-5-15,-1-8-6 16,5-14-3-16,5-12 1 15,6-12-6-15,6-5-2 16,8-10-6-16,7-12-5 16,2-4 5-16,9-4 13 15,13 2-4-15,5 0 0 0,7 6 2 16,2 1 2-16,3 4-4 16,3 1 0-16,-1-1-3 15,2 0-40-15,0-3-49 16,-5-5-7-16,-4-7-55 0</inkml:trace>
  <inkml:trace contextRef="#ctx0" brushRef="#br0" timeOffset="-203236">12321 15069 330 0,'-10'-24'148'0,"0"15"-117"15,3 9-2-15,2 3-6 16,3 17-23-16,2 16-3 15,0 5 4-15,2 11 1 16,13 1-1-16,6 3-1 16,6-6 0-16,5-13-1 15,0-8-1-15,-1-15-11 0,-2-14-1 16,-4-12 15-16,-5-20 1 16,-8-15 0-16,-8-12 11 15,-4-5 9-15,0-2 4 16,-16 3-7-16,-4 8-6 0,-7 14-2 15,-5 16 3-15,-2 14 13 16,-2 11-21-16,-1 22-8 16,0 10-4-16,6 7-30 15,7 2-26-15,7-3-62 16,9-11-243-16</inkml:trace>
  <inkml:trace contextRef="#ctx0" brushRef="#br0" timeOffset="-202001.7">12738 14294 504 0,'-1'15'2'0,"-9"4"-1"15,10 6-7-15,11 9 1 16,12 9 5-16,8 9 4 15,5 3-1-15,4 4 0 16,4 0 3-16,3-13-1 0,-1-7-1 16,3-14-4-16,-4-14-1 15,-2-11-26-15,-5-18 11 16,-9-16 6-16,-12-10 9 16,-6-8 14-16,-11-7-6 15,0-3-1-15,-16-1 6 0,-3 5 3 16,-5 4-2-16,1 8-1 15,2 11 6-15,4 14 9 16,7 9 2-16,2 8 1 16,6 4-20-16,2 7-11 0,11 13-2 15,7 7 1-15,7 5 4 16,7 4-1-16,6-3 0 16,2-6-1-16,1-9-17 15,-2-9-10-15,-3-9 0 16,-5-16 6-16,-8-15 13 15,-6-9 7-15,-14-10 1 0,-3-7 2 16,-5-6 2-16,-13 0 4 16,-8 1-2-16,-1 5-1 15,2 10 13-15,2 10 5 16,1 12-6-16,9 11 12 16,1 10-2-16,9 4-19 0,3 16-15 15,3 11 7-15,14 7 0 16,5 5 2-16,7 6-2 15,6-4-11-15,4-5-9 16,1-12 2-16,-3-7-8 16,-3-14 2-16,-7-6 8 15,-8-28 4-15,-11-10 9 0,-6-12 11 16,-2-10 4-16,-14-6-3 16,-4-7 5-16,-6 3 1 15,3 8-6-15,3 11 1 16,4 11 7-16,3 16 15 15,4 10-10-15,5 13-7 0,2 4-12 16,2 7-12-16,14 17 5 16,5 8 0-16,11 12 5 15,9 13-1-15,7 9 2 16,2 2-2-16,8 5 1 16,-5-3-1-16,1-2 1 0,-5-6-1 15,-5-7 1-15,-8-3-1 16,-5-9-1-16,-10-9-6 15,-4-6-18-15,-6-8 10 16,-4-7 1-16,-4-8-7 16,-3-5-18-16,0-4-13 0,-12-15-69 15,-5-10-306-15</inkml:trace>
  <inkml:trace contextRef="#ctx0" brushRef="#br0" timeOffset="-201720.48">13374 13529 571 0,'-11'-5'2'0,"6"-7"-6"16,5 1-9-16,5-6 8 0,15-1-3 15,6 2 5-15,9 2 4 16,4 5-2-16,2 9 0 15,5 6 6-15,-5 19 3 16,-2 13 1-16,-8 9-2 0,-4 8 1 16,-7 3 1-16,-6 2-4 15,1-4-1-15,-5-5-4 16,-1-9-26-16,-1-14-53 16,-3-21-145-16</inkml:trace>
  <inkml:trace contextRef="#ctx0" brushRef="#br0" timeOffset="-201486.12">14008 13165 436 0,'-9'-3'71'0,"-9"-6"-69"16,-4 9 14-16,3 2 14 15,-1 17-16-15,0 15-6 16,6 9 7-16,7 9-8 15,7 4 2-15,0 0 3 0,12 1-7 16,10-11-3-16,5-6-2 16,2-12-6-16,6-12-36 15,-2-16-30-15,1-5-64 16,-2-24-205-16</inkml:trace>
  <inkml:trace contextRef="#ctx0" brushRef="#br0" timeOffset="-200295.14">14162 12994 502 0,'-20'0'23'0,"4"4"16"15,3 19-21-15,6 9-15 16,7 9-4-16,0 11 2 0,0-1-1 16,13-1 0-16,7-3 0 15,0-11-4-15,7-8-19 16,2-18-18-16,1-10-16 15,-2-22-9-15,-3-12 15 0,-3-18-10 16,-8-5 54-16,-6-2 44 16,-8-2 9-16,0 6 8 15,-8 10-6-15,-4 10 1 16,0 12-13-16,-1 10-1 16,0 11 1-16,6 2-16 0,3 15-17 15,4 8-3-15,0 7 0 16,11 4 0-16,8-2-1 15,3-2-1-15,5-8-27 16,0-6-12-16,4-13 17 16,0-4 15-16,-6-23 7 15,0-11 3-15,-7-10 1 16,-12-12 4-16,-6-7 15 0,-1-6-11 16,-17-1 0-16,-3 3-1 15,-1 7 2-15,3 8 7 16,0 14 2-16,5 10-4 15,3 13 3-15,4 9 2 0,5 7-9 16,2 18-17-16,2 10 2 16,10 10 4-16,10 8 0 31,3 8-1-31,4 3-4 0,5-2 1 16,-3-1-3-16,1-4 1 15,-3-4 2-15,-4-9 1 16,-9-5 2-16,-3-10 0 15,-8-9-7-15,-5-10-12 16,-2-3 13-16,-11-20 7 0,-4-10-9 16,-3-11 4-16,-4-9 4 15,5-5 0-15,1-6 0 16,4 1 0-16,4 2 0 16,6 3 0-16,4 1 2 15,7 6-1-15,7 6-1 0,6 4 0 16,2 9 1-16,5 10-1 15,0 8 2-15,-1 11 0 16,-3 7-4-16,-5 18-5 16,-7 16-3-16,-7 6 10 0,-4 6 5 15,0-1-3-15,-2-6-1 16,-3-7 0-16,2-12-1 16,1-10 1-16,2-11-1 15,0-6-5-15,5-6 14 16,2-9-3-16,0 1-4 15,-1-2-1-15,1 3-2 0,0 6 3 16,-2 4-4-16,4 3 0 16,-2 0 1-16,7 1-3 15,2 6 6-15,1 1-3 16,2-1 1-16,-1-4 0 16,-1-3 1-16,-3 0-1 15,1-14 3-15,-3-11 10 0,0-11 8 16,-2-14-2-16,-3-10-10 15,-2-8-6-15,2-7-1 16,-2-1-1-16,-1 5-1 16,-4 15 0-16,0 9 2 0,-1 14-1 15,-9 16 3-15,-6 11 5 16,0 6-8-16,0 3-1 16,1 13 1-16,8 3-3 15,4 8 4-15,3 0-3 16,5 0 0-16,12-2-6 15,3-4-1-15,4-3 1 0,3-2 0 16,2-2 5-16,-2 4 3 16,-3 0 0-16,0 5-1 15,-4 2 9-15,-4 4 6 16,0 1 0-16,-7 4 0 16,-2-2-7-16,1 2-4 0,-5-4 0 15,-1 3-3-15,-2-5-7 16,0 2-19-16,0-1-20 15,0-1-24-15,0-1-74 16,-9 2-293-16</inkml:trace>
  <inkml:trace contextRef="#ctx0" brushRef="#br0" timeOffset="-199560.81">12061 17546 396 0,'-6'13'20'15,"-11"-6"-15"-15,12-7-4 16,5-4-1-16,0-9 5 16,1-2-2-16,5-5 0 15,2-2 1-15,2 0 0 16,0 0 0-16,1-3-2 0,2 0-1 15,1-4 3-15,4-3 2 16,0-1-2-16,5-9 3 16,8-3 4-16,3-10-3 15,7-9 1-15,9-7 1 16,6-11-3-16,5-7-2 16,9-13-4-16,8-7 1 0,5-7 1 15,9-16 0-15,6-5-2 16,13-11 0-16,0-3-1 15,10-10 0-15,4-2 0 16,3 1-1-16,3 2-6 0,-2 1 3 16,2 0 3-16,0 6 1 15,-3 1 1-15,-1 6-2 16,-3 0 2-16,0 3 0 16,-6 2 6-16,-2 4 0 15,-2 1-1-15,-2 6-3 0,-9 3 0 16,-3 6 3-16,-7 8 1 15,-3 5 3-15,-12 10-1 16,-5 2-2-16,-8 10-5 16,-9 5 2-16,-5 6 1 15,-6 8-4-15,-7 4 1 16,-4 10-1-16,-9 7 0 0,-6 8 1 16,-7 8 2-16,-5 10-2 15,-7 8 3-15,0 8-3 16,-11 4-15-16,-12 9-55 15,-10 12-86-15</inkml:trace>
  <inkml:trace contextRef="#ctx0" brushRef="#br0" timeOffset="-198806.6">13144 16931 361 0,'12'-16'3'0,"1"-4"-2"16,1-2 4-16,6 0 13 16,-4-5 7-16,4-4-1 15,2 1-9-15,2-4-1 0,3-7 6 16,7-3-3-16,3-6-6 16,9-7-5-16,3-10-3 15,4-6 2-15,7-9-3 16,4-7-1-16,5-6 0 15,3-6-1-15,5-1 1 0,2 0-1 16,4-5 1-16,1 0-1 16,4 0 0-16,2-1 0 15,3-3 1-15,4 1 0 16,-1 3-1-16,1-1 1 0,1 3 3 16,1 3-2-16,-4 3-1 15,-4 2 1-15,-2 5 3 16,-5 6 0-16,-2 6 3 0,-8 5-1 15,-4 5-2-15,-7 6 2 16,-2 3-2-16,-7 8 2 16,-6 3-6-16,-6 9 2 15,-5 7 0-15,-8 7 2 16,-5 7 0-16,-9 6 2 0,-3 5-1 16,-7 4-2-16,-1 3 0 15,-3 0 0-15,-1 2-3 16,0 0-3-16,0 0-24 15,-8 0-50-15,-9 0-143 16</inkml:trace>
  <inkml:trace contextRef="#ctx0" brushRef="#br0" timeOffset="-193112.08">23922 11464 348 0,'2'0'17'0,"-2"0"-12"16,0 0-3-16,0 0 6 15,0 0 3-15,0 0-12 0,3 0 4 16,1 10-2-16,1 7 7 16,3 2 4-16,2 6-1 15,2 4-6-15,3 1-3 16,-1-2-1-16,6-1 0 16,1-7-1-16,6-10-1 15,7-7 5-15,8-6 14 0,8-18 13 16,11-15-10-16,8-7-2 15,6-12-8-15,8-5-6 16,0 1-3-16,2-2 1 16,1 6-1-16,-3 5-5 0,-2 7-21 15,-5 5-22-15,-12 5-55 16,-6-1-189-16</inkml:trace>
  <inkml:trace contextRef="#ctx0" brushRef="#br0" timeOffset="-192237.15">26023 11615 324 0,'7'-9'-1'0,"-2"0"1"16,4 1 8-16,2-2-3 15,-1 2 3-15,3-1-1 0,0 0-1 16,2 0 0-16,-2 2 0 15,2 3-1-15,-2 2 1 16,-1 2-2-16,1 6-1 16,-1 8 3-16,-1 7-2 15,0 4 2-15,1 6-1 16,1 3-3-16,-1 3 0 0,5 5-2 16,-1-4 0-16,4 0 1 15,-3-1 0-15,1-3-1 16,3-7 0-16,3-2 1 15,-2-5 2-15,3-7 0 16,4-4 2-16,5-9 8 0,7 0 1 16,9-18 5-16,12-14 0 15,9-12-9-15,12-11-2 16,10-11 2-16,8-5 0 16,7-8-7-16,4 1-2 0,-2 3 2 15,-4 5-1-15,-5 7-1 16,-8 10-1-16,-16 5 3 15,-12 12-3-15,-13 10 0 16,-13 7-1-16,-13 5 3 16,-8 7-2-16,-6 5-1 15,1 2-32-15,3-1-11 16,2-1-58-16,3-10-213 0</inkml:trace>
  <inkml:trace contextRef="#ctx0" brushRef="#br0" timeOffset="-191530.09">28615 11321 333 0,'-1'-6'5'16,"-3"1"2"-16,2 4 8 15,1 1-2-15,1 0-12 0,0 0-3 16,1 0 0-16,6 6 1 16,7 4 4-16,-4 2-2 15,0 2 0-15,4 2 1 16,-2 2 1-16,0 2 3 16,-1-1 0-16,1 3-1 15,2-3 0-15,0 1-2 0,0 0 0 16,4-6-2-16,2 4 0 15,4-8 1-15,2 3-3 16,1-6 2-16,1-3 1 16,1-4 3-16,2 0 1 15,-2-6 7-15,-1-8 0 16,3-2 2-16,-1-9 0 0,10-5 0 16,7-6-2-16,9-5-2 15,6-7-1-15,12 2-3 16,7-5-1-16,7 1 3 15,7 4 1-15,5 3-4 0,6 0-3 16,2 4-12-16,-9 1-62 16,-13-10-151-16</inkml:trace>
  <inkml:trace contextRef="#ctx0" brushRef="#br0" timeOffset="-178542.04">7425 10258 125 0,'1'-2'10'0,"-1"-1"-7"16,2-1 0-16,0 1 0 15,-2-1 2-15,0 2 1 16,0 0 2-16,0 0-1 0,0 1 4 16,0 1 2-16,0 0-3 15,0 0-4-15,0 1-7 16,0 5 2-16,0 3-1 16,0 0 4-16,0 5-2 15,0-2-1-15,2 3 1 0,1-1-2 16,3-1 0-16,1-1 1 15,2-3-3-15,1-3 2 16,7-3 23-16,1 0-15 16,3-3-1-16,6 0-1 15,-1 0 2-15,2-3 7 16,3-8-2-16,-4-1-1 16,2-3-1-16,-2 0-4 0,-3-4 7 15,0 1-5-15,-4 3 1 16,-3 2-6-16,-4 2 0 15,-4 0-1-15,-2 6-1 16,-5-7-7-16,-2-13-100 0</inkml:trace>
  <inkml:trace contextRef="#ctx0" brushRef="#br0" timeOffset="-177506.62">15859 14698 372 0,'5'-15'3'0,"-1"1"-5"16,1 0 0-16,1-1 5 15,-4 1-2-15,1 3 0 16,-1 3 1-16,0 2 4 16,-2 1 6-16,0 1 7 0,0 4 3 15,0 0-8-15,3 0-9 16,4 12-6-16,6 3 6 16,3 11 1-16,4 11 5 15,7 9-2-15,0 12-4 16,6 3-1-16,-1 11 1 15,2 6-2-15,-2 6-1 0,0 1-1 16,-1 3 0-16,-4-6 0 16,0-7-6-16,-3-14-22 15,-5-17-40-15,-5-21-86 16</inkml:trace>
  <inkml:trace contextRef="#ctx0" brushRef="#br0" timeOffset="-177240.97">15879 15878 361 0,'-15'20'5'0,"3"-9"-2"15,7-4-2-15,0-4 14 16,5-3 4-16,0-1 0 0,14-17 3 15,5-7-5-15,9-7 1 16,9-15-1-16,9-6 0 16,10-9-9-16,4-7-2 15,-5 0-4-15,-1 3-3 0,-9 4-28 16,-14 3-51-16,-14 5-137 16</inkml:trace>
  <inkml:trace contextRef="#ctx0" brushRef="#br0" timeOffset="-177006.66">15651 14844 438 0,'-24'-5'9'0,"8"-1"-7"16,6 6-1-16,7 0 1 0,3 11-4 15,0 11 0-15,6 14 3 16,-2 16 1-16,1 10-1 15,-2 16 0-15,-1 5 2 16,3 3-2-16,5-4-1 16,4-11-18-16,6-15-58 0,5-23-81 15</inkml:trace>
  <inkml:trace contextRef="#ctx0" brushRef="#br0" timeOffset="-176787.88">16238 14512 394 0,'8'0'15'0,"-3"3"-17"16,2 15 2-16,3 9 1 0,5 9-2 15,4 12 4-15,1 5-1 16,4 5-1-16,-2 2 0 15,6-1 0-15,-5-6-1 16,1-6-79-16,-9-17-119 16</inkml:trace>
  <inkml:trace contextRef="#ctx0" brushRef="#br0" timeOffset="-176600.43">16405 14774 415 0,'19'-34'6'15,"8"-2"-6"-15,7-10 2 16,8-8-2-16,6-10-1 16,1-1-64-16,1-3-71 15</inkml:trace>
  <inkml:trace contextRef="#ctx0" brushRef="#br0" timeOffset="-176412.9">16976 13937 484 0,'15'-10'18'15,"-7"6"-9"-15,6 4-11 16,5 9-2-16,4 11 5 16,4 12 1-16,4 9 1 15,1 9-1-15,4 7 0 16,-2 11 0-16,0 1-1 0,0 5-1 15,-2-3-26-15,-3-5-19 16,-4-7-93-16,-3-15-82 16</inkml:trace>
  <inkml:trace contextRef="#ctx0" brushRef="#br0" timeOffset="-176203.6">17127 14933 204 0,'-2'4'246'0,"2"-4"-247"15,0-10-12 1,10-11 16-16,9-11 1 0,6-13-2 16,4-10-2-16,5-14 2 15,3-10-7-15,1-7-35 16,-6-3-125-16</inkml:trace>
  <inkml:trace contextRef="#ctx0" brushRef="#br0" timeOffset="-176000.52">17176 13722 331 0,'-29'0'115'15,"9"0"-106"-15,4 3-5 16,5 17-1-16,5 10-3 15,3 15 0-15,-1 15 1 16,-1 15 2-16,-1 11 1 16,-1 9-2-16,2 3-1 15,1-7-6-15,4-16-70 0,0-22-211 16</inkml:trace>
  <inkml:trace contextRef="#ctx0" brushRef="#br0" timeOffset="-175453.68">17488 14068 427 0,'0'1'11'16,"0"-1"-4"-16,3-6-3 0,13-9 12 15,6-8-2-15,10-9-4 16,12-11 3-16,7-7-7 16,7-7 1-16,8-6-3 15,0-1-4-15,2 0-1 16,-7 5-35-16,-8 9-82 0,-13 8-127 15</inkml:trace>
  <inkml:trace contextRef="#ctx0" brushRef="#br0" timeOffset="-175203.71">17710 13572 336 0,'-8'0'41'16,"6"0"-27"-16,2 0-25 15,17 0 20-15,7-4-8 16,10 1 2-16,8 3 6 16,2 0 3-16,9 5 3 0,-2 15-6 15,-2 13-1-15,-6 14-4 16,-11 12 1-16,-12 14-2 16,-13 7 1-16,-7 1-3 15,-12 3-11-15,-12-10-39 16,-1-9-95-16,4-17 2 0</inkml:trace>
  <inkml:trace contextRef="#ctx0" brushRef="#br0" timeOffset="-174485.01">18355 13770 422 0,'12'-100'-1'0,"0"-9"-7"16,1-6 2-16,6 2-5 15,-5 9-22-15,-6 17 10 0,-5 17 21 16,-3 20 39-16,-8 18 17 16,-6 17-6-16,-4 11-28 15,1 4-7-15,-2 7-7 16,2 13-5-16,2 9-1 15,3 9-1-15,4 7 1 0,3 7 0 16,3 1-2-16,2-3-15 16,3-7 3-16,11-12-1 15,1-14-9-15,9-17 5 16,3-5-1-16,2-20 21 16,-1-7 7-16,1-2-6 15,-3 3 1-15,-9 6-3 0,-4 8 2 16,-6 9 1-16,-5 8 2 15,-2 11 3-15,0 17 2 16,0 5 1-16,0 10 0 16,0 7-4-16,5 2-5 0,4-1 0 0,4-2 0 0,4-11-2 31,5-7 1-31,3-12-2 16,1-10-1-16,1-9 1 15,-3-9 2-15,1-10 3 16,-1-8 2-16,1 0 6 0,-6 4 1 0,0 6 0 31,-7 2-2-31,-1 5 2 0,-4 8-9 16,-3 2-7-16,-2 0 3 0,-1 7 0 0,1 0 0 31,1-4-44-31,-1-3-34 16,4-10-203-16</inkml:trace>
  <inkml:trace contextRef="#ctx0" brushRef="#br0" timeOffset="-174000.66">18940 12539 499 0,'-7'-25'5'15,"0"13"-3"-15,3 12-3 32,2 2-4-32,1 19-4 0,-1 11 9 0,0 12 0 15,2 10 1-15,0 10 0 16,9 2-1-16,6 0 0 0,3-2 2 15,1-12-2-15,3-7 0 32,-2-15-3-32,-1-12-1 0,0-9 2 0,-7-9-4 15,-5-4-10-15,-6-14 15 16,-1-8 2-16,-10-5 0 0,-12 1 0 16,0 3-1-16,-5 11 4 15,-4 9 9-15,2 7-4 16,0 20-2-16,1 19-2 15,1 13-3-15,1 12-1 0,7 11 0 16,4 4-1-16,7-3 2 16,4-1-7-16,4-13-28 15,7-12-12-15,11-18-3 16,3-15 28-16,6-17 9 16,2-11 23-16,2-18-9 15,-1-8 6-15,-1-4-4 0,-4 0-6 16,-6 5 0-16,-2 2-3 15,-5 6 14-15,0 6 12 16,-5 6-3-16,-1 7-11 16,-4 2-7-16,0 4-1 15,-2-1-2-15,0-3-77 16</inkml:trace>
  <inkml:trace contextRef="#ctx0" brushRef="#br0" timeOffset="-173406.96">18540 13483 386 0,'3'0'13'0,"-1"0"-14"16,3 0 2-16,2 0-1 15,1-3 3-15,1-5-6 0,1-2 11 16,2-6-3-16,0-1-3 15,1-4 0-15,-4-1 0 16,-4-2-1-16,-3 2 1 16,-2 1-1-16,0 3 9 15,-2 4 13-15,-5 5 0 0,-2 7 9 16,-2 2-8-16,-1 18-16 16,-3 10-7-16,3 9-1 15,1 6 2-15,2 5 0 16,5-1 0-16,4-10-2 0,12-6 0 15,8-12-1-15,11-13-22 16,0-6-29-16,1-25-124 16</inkml:trace>
  <inkml:trace contextRef="#ctx0" brushRef="#br0" timeOffset="-171527.92">19158 12905 426 0,'1'-9'6'0,"-1"2"10"0,0 3 8 16,0 2-1-16,0 2-13 15,0 0-5-15,0 2 2 16,0 9-5-16,0 8 0 15,0 6-1-15,2 4 0 16,5 2 1-16,6-1-2 16,3-3 0-16,2-6-2 0,2-10 0 15,5-10-1-15,-2-1 1 16,3-18-3-16,-5-8 2 16,-5-10-3-16,-3-5-3 15,-6-3 6-15,-3 2 4 16,-4 5 0-16,0 3 10 0,-6 9 5 15,1 9 6-15,-1 7 0 16,3 7-5-16,-3 2-5 16,5 6-10-16,-1 13-6 15,0 8 3-15,2 7 1 16,0 3-1-16,7 3 1 16,6-5-1-16,5-3 1 0,2-7-14 15,-3-13-24-15,3-9 6 16,-5-3 9-16,-3-16 23 15,-3-9 5-15,-6-7 0 16,1-4 9-16,-1-2-1 16,-3 3 2-16,0 3 1 0,0 7-1 15,0 7-1-15,1 7-6 16,1 9-1-16,0 2-10 16,1 7-6-16,3 13 11 15,-1 3 0-15,2 4 1 0,2 0-2 16,2-2-1-16,-1-7-20 15,5-10-12-15,-3-8 14 16,0 0 17-16,-4-22 5 16,3-9-2-16,-2-3 3 15,-2-9-5-15,0 4 1 16,0 0 0-16,-1 9-2 0,-2 6 0 16,-2 10 3-16,-1 5 8 15,1 9 11-15,3 0-21 16,2 9-8-16,7 7 8 15,1 6 2-15,9 1-2 16,-1-2 1-16,3-1-6 16,1-10-34-16,1-4-8 0,-7-6-38 15,-5-11 15-15,-3-12 34 16,-4-6 20-16,-4-8 35 16,-3-8-11-16,0-8 9 15,-2-4 7-15,0-4-5 0,0-3-1 16,3 5-5-16,2 9-1 15,1 9 29-15,-2 11-13 16,-1 12-1-16,-1 9 7 16,0 9-4-16,-2 5-30 15,2 17-3-15,3 10 4 0,3 11 1 16,0 7 0-16,5 7-1 16,0-1 0-16,-1-6-1 15,3-5 1-15,-3-13-3 16,-2-10-1-16,-2-8-1 15,-4-14-5-15,-2-4 5 16,-2-17 8-16,0-8-1 0,-9-4-3 16,-6 1 1-16,3 1 3 15,-7 10 8-15,1 6 0 16,-3 14 2-16,-2 1-13 16,-3 21 0-16,-1 9 1 0,5 8-2 15,2 5 0-15,3 3 1 16,8-1-2-16,8-4 1 15,1-5-20-15,6-10-16 16,13-8-1-16,3-13 13 16,4-3-3-16,1-14 6 0,0-13-11 15,-2-6 21-15,-5-8 15 16,-4 0 8-16,-3 2 6 16,-4 2-2-16,-4 8 2 15,-3 8 10-15,-1 8 3 16,-1 8 3-16,0 3-22 15,0 10-14-15,0 5 4 16,0 5-1-16,2 1 0 0,8 0-1 16,-1-3 0-16,5-6-14 15,6-12-11-15,0 0 1 16,-1-14 13-16,1-9-1 0,-3-11 5 16,0-2 7-16,-7-3 1 15,-2 1 4-15,-1 7 3 16,-2 6 6-16,-3 7-1 15,-2 5 6-15,0 10 7 16,0 3-15-16,0 7-15 16,0 9 5-16,2 2-1 0,5 1 2 15,3 1-2-15,2-5-8 16,4-3-17-16,4-9 0 16,-2-3 13-16,-2-5 10 15,-2-13 3-15,0-7 2 16,-2-2 5-16,-4-6 0 15,1 2 0-15,-2 3-3 0,-3 2-2 16,-2 11 7-16,0 4 11 16,-2 9 1-16,0 2-12 15,0 9-8-15,0 6-4 16,0 4 5-16,0 1-2 0,5-1-1 16,11-5 0-16,4-3-1 15,7-5 2-15,5-6 2 16,6 0 2-16,-1-6-3 15,2-6-1-15,-3-5-1 16,-4 2 2-16,-5-3-3 16,-12-2-50-16,-6-1-88 0</inkml:trace>
  <inkml:trace contextRef="#ctx0" brushRef="#br0" timeOffset="-161804.29">29706 6835 379 0,'0'-13'1'0,"0"1"21"16,0 1-11-16,0 4-5 15,0 0-5-15,3 3 3 0,4 4-1 16,2 0 0-16,-2 7-2 16,1 9 5-16,1 11 0 15,1 9 4-15,0 5 2 16,-2 9 1-16,5 7 1 0,2 4 1 16,2 1-4-16,5 1-7 15,3-5 0-15,6-2-2 16,-1-8-2-16,-3-5-45 15,-13-15-32-15,-12-5-131 16</inkml:trace>
  <inkml:trace contextRef="#ctx0" brushRef="#br0" timeOffset="-161663.65">29808 7752 382 0,'14'0'109'0,"6"-7"-116"0,4-13 23 15,8-7-7-15,2-8-9 16,-2-7-49-16,-5-4-108 16</inkml:trace>
  <inkml:trace contextRef="#ctx0" brushRef="#br0" timeOffset="-161444.95">29783 6751 404 0,'-16'-34'10'0,"-1"7"15"16,9 4-16-16,0 6-6 16,-1 11 9-16,-1 6-1 15,-5 18-11-15,-4 17-2 16,-3 17 2-16,2 13 1 16,4 9-2-16,6 10 2 15,10 0-32-15,3-4-66 16,14-17-102-16</inkml:trace>
  <inkml:trace contextRef="#ctx0" brushRef="#br0" timeOffset="-161257.44">30219 6622 416 0,'7'-4'18'0,"-1"4"-4"16,1 6-20-16,5 12 5 15,3 8 7-15,4 10-5 0,3 6 2 16,5 6-2-16,0 5 2 16,0 1-24-16,-4-4-39 15,-7-4-63-15</inkml:trace>
  <inkml:trace contextRef="#ctx0" brushRef="#br0" timeOffset="-161085.55">30190 7117 469 0,'15'-13'1'15,"4"-10"-2"-15,10-9 10 0,13-9 8 16,7-6-17-16,9-6 7 16,3-6-30-16,2-2-74 15,-4-9-74-15</inkml:trace>
  <inkml:trace contextRef="#ctx0" brushRef="#br0" timeOffset="-160882.46">30848 6198 335 0,'19'-53'12'16,"1"8"40"-16,0 10-2 15,3 6-17-15,2 9-8 16,1 8-2-16,1 10-6 16,1 2-6-16,1 19-6 0,0 19-4 15,-3 18-4-15,1 13 1 16,-7 17 9-16,0 6-5 15,-4 3 0-15,-1-3-2 16,-3-6 2-16,3-7-9 16,-3-10-43-16,-3-14-49 15,0-12-152-15</inkml:trace>
  <inkml:trace contextRef="#ctx0" brushRef="#br0" timeOffset="-160554.34">30409 8247 434 0,'-21'-8'-1'0,"3"1"-1"16,2-3 0-16,5 3-28 16,2 0-24-16,-1-2 36 15,3 4 15-15,-1-3 13 0,1 4 1 16,0-2 2-16,2 4-10 15,-5 0-22-15,1 2-100 16</inkml:trace>
  <inkml:trace contextRef="#ctx0" brushRef="#br0" timeOffset="-160085.66">30248 8301 440 0,'-7'7'11'0,"-2"-3"18"16,1-1 1-16,3-3 1 15,0 0-14-15,1 0-5 16,1-3-3-16,1-8-7 16,2-5-5-16,2-2 2 15,10-7-2-15,8 2 3 16,7 0 10-16,11 5-4 0,4 11 1 15,4 7-3-15,-2 25-3 16,-4 21 0-16,-9 19-1 16,-14 17 1-16,-12 16 2 15,-5 7 1-15,-12 0-2 0,-15-3 0 16,-7-13-1 0,-3-12 1-16,-7-13 0 0,3-19-1 15,5-15 1-15,6-16-2 16,10-14 0-16,11-7-6 15,9-16-11-15,2-9 4 16,21 0 3-16,8 0 9 16,12 7 2-16,5 7-3 0,4 9-3 15,4 6 5-15,5 3 5 16,3 1-2-16,-1 10-3 16,5 1 3-16,1 2-7 15,1-1-33-15,-6-6-36 0,-13-7-84 16</inkml:trace>
  <inkml:trace contextRef="#ctx0" brushRef="#br0" timeOffset="-159913.8">31111 8496 499 0,'-3'-13'18'0,"1"9"10"16,2 4-24-16,7 0-9 15,11 8 4-15,4 4 2 16,6-1 0-16,7-4-1 15,4 2 2-15,2-4-3 0,3-5-64 16,-5 0-26-16,-6-10-112 16</inkml:trace>
  <inkml:trace contextRef="#ctx0" brushRef="#br0" timeOffset="-159757.56">31447 8321 384 0,'-7'-29'63'0,"-1"11"-3"15,1 9-22-15,6 8-5 0,-3 2-6 16,-3 23-24-16,2 13-5 15,-4 16 2-15,0 14 2 16,-4 11 0-16,0 8-3 16,3-3-38-16,1-6-19 15,4-14-46-15,5-22-145 0</inkml:trace>
  <inkml:trace contextRef="#ctx0" brushRef="#br0" timeOffset="-159554.41">31988 7627 613 0,'2'-2'-1'16,"5"9"-11"-16,-7 24 9 16,0 17 2-16,0 16 1 0,0 13 3 15,0 7 0-15,5 8-3 16,6-5-35-16,2-8-49 15,1-9-35-15</inkml:trace>
  <inkml:trace contextRef="#ctx0" brushRef="#br0" timeOffset="-159304.43">31383 9513 539 0,'0'9'23'15,"3"-9"-37"-15,17-6 9 16,9-17 1-16,12-12 18 16,11-12 0-16,15-14-9 0,8-17 3 15,16-10-5-15,12-14 0 16,3-13-4-16,0-10-41 15,-7-13-159-15</inkml:trace>
  <inkml:trace contextRef="#ctx0" brushRef="#br0" timeOffset="-158992">32196 6027 526 0,'-11'2'4'0,"10"-2"-9"15,1 0-17-15,12-9 16 16,11-7 5-16,15-7 1 16,6-8 5-16,10-3-4 0,-1-1-38 15,-8 1-56-15,-13 10-150 16</inkml:trace>
  <inkml:trace contextRef="#ctx0" brushRef="#br0" timeOffset="-158867">32261 6239 403 0,'-30'59'5'15,"8"-18"2"-15,17-12 22 16,5-13-9-16,12-8-2 16,11-8-5-16,13-1 3 15,10-19-1-15,12-8-12 16,9-15-3-16,-4-14-109 0</inkml:trace>
  <inkml:trace contextRef="#ctx0" brushRef="#br0" timeOffset="-158554.53">32854 5604 621 0,'3'-9'-31'16,"6"-4"16"-16,7 3-4 15,7-1 13-15,1 8 2 16,3 3 6-16,-2 7-3 0,-5 16-12 15,-11 14-7-15,-9 15 15 16,-5 13 5-16,-23 15 4 16,0 7-2-16,-1-5 1 15,7-5-1-15,10-12 0 0,12-23 1 16,29-19 0-16,19-21 2 16,13-6 17-16,15-19-12 15,2-7-4-15,-2-2-6 16,-13 4 0-16,-17 10-8 15,-24 12-93-15,-22 6-108 0</inkml:trace>
  <inkml:trace contextRef="#ctx0" brushRef="#br0" timeOffset="-158054.56">32864 7820 488 0,'-7'0'-1'0,"-11"0"9"16,11 0 7-16,5-6 8 16,2 1-4-16,0-2-9 15,7 1-8-15,10-2 2 0,8-2 1 16,4 10 0-16,0 0 1 15,3 15-3-15,-10 16-5 16,-8 15 1-16,-11 14 2 16,-5 13 0-16,-11 10 3 15,3 0 0-15,8-5-1 0,4-11 0 16,28-21-1-16,23-23-3 16,15-23 1-16,18-23 10 15,4-22-1-15,2-12-8 16,-4-7-17-16,-13 0-38 15,-18 3-81-15,-21 6-281 0</inkml:trace>
  <inkml:trace contextRef="#ctx0" brushRef="#br0" timeOffset="-156148.42">17254 16898 391 0,'-31'0'6'16,"4"0"2"-16,10-3 20 16,0 1-10-16,10 0-2 15,6 2-10-15,1 0-3 16,7 6-8-16,11 15 6 16,4 13 3-16,4 16 7 0,6 11 11 15,0 14 11-15,3 5-8 16,-1 7-6-16,4-1-5 15,1-1-8-15,7 0-5 16,-2-10 1-16,2-12-17 0,-9-20-64 16,-12-29-59-16,-16-24-165 15</inkml:trace>
  <inkml:trace contextRef="#ctx0" brushRef="#br0" timeOffset="-155835.97">17091 16761 450 0,'-11'16'-9'16,"2"-3"9"-16,7-2-1 0,2 5-1 16,10 2-2-16,9 3 6 15,10 6-4-15,8 5 2 16,12 7 6-16,9 2 7 15,6 4-1-15,9-1 5 16,7-1-7-16,0-3 2 0,3-7-7 16,0-4-3-16,0-3 1 15,-7-2 1-15,-9-5-4 16,-11-9-26-16,-10-10-40 16,-19-10 16-16,-17-24-43 15,-10-16-61-15</inkml:trace>
  <inkml:trace contextRef="#ctx0" brushRef="#br0" timeOffset="-155601.61">17608 16599 433 0,'-20'-2'4'16,"6"2"1"-16,11 0 13 16,3 5-13-16,10 12-8 15,14 11 5-15,6 13 10 16,10 12 1-16,0 10 1 15,6 8 3-15,0 6-4 16,-4-2-1-16,1-2 4 0,-4-5-6 16,1-6-4-16,-2-2-2 15,1-10-2-15,-3 0 0 16,1-8-1-16,-2-12-39 16,-9-13-54-16,-9-17-144 15</inkml:trace>
  <inkml:trace contextRef="#ctx0" brushRef="#br0" timeOffset="-155351.58">18123 16644 478 0,'-7'10'0'0,"2"-5"0"15,3-1-7-15,2-4 4 16,0 0 1-16,9-11 2 0,4-10 19 16,2-9 0-16,7-9-9 15,4-10-5-15,2-10-3 16,5-3-10-16,-1 0-1 16,-3 8-94-16,-10 12-104 0</inkml:trace>
  <inkml:trace contextRef="#ctx0" brushRef="#br0" timeOffset="-155148.52">18365 17043 558 0,'12'-26'-10'15,"0"-12"10"-15,10-12 3 16,7-7 1-16,3-9 0 0,5-2 5 15,-1 0-2-15,2-1-4 16,-2 5-5-16,-3-4-73 16,-9 0-155-16</inkml:trace>
  <inkml:trace contextRef="#ctx0" brushRef="#br0" timeOffset="-154539.19">18630 15850 546 0,'-12'5'-35'16,"2"-5"9"-16,7 0 13 15,3 0-11-15,0-4 14 16,0-6 4-16,0-5 13 15,0-4 2-15,8-6 7 0,7-3 2 16,4-7-5-16,8-3 0 16,7-6 4-16,10 2-8 15,8 2-2-15,3 7-2 16,5 10 0-16,-3 15-1 16,-3 14-3-16,-1 28-1 0,-14 22-3 15,-7 21 7-15,-8 18 0 16,-9 7-1-16,-8 5-1 15,-4-6-3-15,-3-10 4 16,2-17 5-16,0-13 6 0,-1-19-4 16,6-12-7-16,0-10-2 15,5-12-3-15,0-8 1 16,3-1 2-16,7-19 14 16,9-14-5-16,6-11 0 15,9-13-2-15,6-7 1 16,6-5 5-16,3 2-5 15,-3 9 0-15,-6 9-6 0,-11 9-1 16,-8 12-2-16,-10 11 0 16,-8 6 0-16,-8 6 5 15,-3 3 5-15,-3 3 4 16,-1 0-4-16,0 0-2 0,0 0-2 16,0 0-4-16,0 0 1 15,0-2 0-15,0 0-2 16,0 1-2-16,0-5 1 15,-5-5-26-15,-4-8-34 16,-5-6-30-16,-7-11-255 0</inkml:trace>
  <inkml:trace contextRef="#ctx0" brushRef="#br0" timeOffset="-152988.77">19548 17724 253 0,'-12'9'87'0,"5"-5"-84"16,4 0 20-16,-2-3 17 15,3-1-12-15,0 0-7 16,0 0 4-16,2 0-2 15,-1-4 0-15,1-4-8 16,0-3-14-16,10-9 5 16,6-6-3-16,6-5-1 0,5-3 0 15,3-1-5-15,2 0-76 16,-5 11-83-16</inkml:trace>
  <inkml:trace contextRef="#ctx0" brushRef="#br0" timeOffset="-152816.92">19706 18115 508 0,'-6'11'1'0,"5"-10"-2"15,1-1-12-15,0-1 9 16,7-12 2-16,6-8 14 16,4-8 9-16,7-10-4 15,4-9-7-15,3-8-7 0,6-8-3 16,-1-4-38-16,0-3-118 15</inkml:trace>
  <inkml:trace contextRef="#ctx0" brushRef="#br0" timeOffset="-152191.95">20184 16624 480 0,'-20'16'-1'15,"-4"-4"-4"-15,6-1 5 0,4-2 2 16,2 0-2-16,2-5 0 16,-2-1 3-16,5-3-1 15,-1 0 7-15,3-3 3 0,3-12-10 16,2-6 0-16,2-4-1 15,12-9-5-15,9-2 6 16,8-3-1-16,11 1 1 16,4 6 1-16,8 9-1 15,0 9-1-15,-3 14 0 0,-7 11-4 16,-10 21 1-16,-10 16 0 16,-14 12 4-16,-10 8 1 15,0 4-2-15,-9-1 1 16,-2-8 1-16,4-13 7 15,4-11-4-15,3-13-1 16,0-13-1-16,5-9-5 16,6-4 7-16,5-7 6 0,6-10-7 15,3-2-4-15,6-5 1 16,6-2-2-16,0-3 1 16,6 3 0-16,6 0 0 15,-2 10-1-15,-1 8-1 0,0 6 1 16,-5 2-1-16,-2 16 0 15,-8 7-2-15,-6 8 1 16,-7 2 1-16,-9 5 3 16,-7 1 5-16,-2 1 10 15,-6 2 8-15,-8 1-11 0,-7 0-2 16,-1-2-1-16,-5-4-5 16,0-1-3-16,3-8-3 15,2-6-20-15,1-8-25 16,3-14-67-16,6-12-190 15</inkml:trace>
  <inkml:trace contextRef="#ctx0" brushRef="#br0" timeOffset="-150671.29">20968 16483 397 0,'-5'-4'-6'0,"-2"0"9"15,6 1 9-15,-3 3 19 0,4 0-5 16,-1 3-11-16,1 10 2 16,0 5-3-16,0 5 2 15,5 2-1-15,8 2-7 16,1-1-1-16,2-4-3 0,6-4-4 15,1-8 0-15,2-6-1 16,-3-4-2-16,2-12-8 16,-2-13 8-16,-2-9-4 15,-6-5 2-15,-4-6 7 16,-3-1 1-16,-7 3-2 0,0 1 1 16,-4 9-1-16,-4 8 6 15,0 8 12-15,4 9 5 16,1 8-6-16,3 0-12 15,0 9-9-15,5 7 3 16,5 5-1-16,7 3 1 0,0-2 1 16,2-1-2-16,3-7 1 15,-2-6-9-15,-1-8-1 16,-1 0 4-16,-6-8 4 16,-2-16 3-16,-5-4 0 15,-5-5 0-15,0 0 3 0,-1 1-2 16,-6 3-3-16,2 8 13 15,0 7-5-15,3 5 5 16,0 7 3-16,2 2-12 16,0 4-9-16,2 10 6 15,7 4-1-15,2 3 2 16,3 1-2-16,3 0-2 0,0-7-13 16,-2-8 6-16,3-5-7 15,-2-2 7-15,-5-17 4 16,-4-9 5-16,-3-6 2 15,-2-4 3-15,-2 0 1 0,0 1 2 16,-6 4 0-16,0 8-3 16,-1 6 0-16,2 3 6 15,2 10 4-15,1 2-2 16,2 2-10-16,0 6-7 16,5 8 5-16,6 1 0 0,5 4 2 15,2-1-2-15,5-5-1 16,2-6 1-16,3-5 1 15,-5-2-4-15,-2-10-9 16,-3-14 4-16,-7-6 4 16,-8-12 8-16,-3-3-4 15,-10-8 3-15,-9-5-2 16,-8-1 2-16,1-1 2 0,-4 3-1 16,-1 5-2-16,2 6-2 15,6 6 1-15,5 10 1 16,4 12 9-16,7 9 0 0,3 9-2 15,4 2-9-15,0 20-6 16,4 6 3-16,8 10 3 16,8 10 0-16,5 1 2 15,1-2-2-15,7-2 1 16,3-8 3-16,-3-6-2 16,2-12-1-16,-6-6 0 0,-4-8-2 15,-5-5-18-15,-9 0-15 16,-6-11 5-16,-5-5 15 15,0 0 6-15,-2-2-14 16,-5-1-13-16,-2-1-7 16,0 1 6-16,2 1 6 15,-1 3-19-15,3 5-26 0,0-1 20 16,1 7 40-16,4 4 22 16,-3 0 0-16,3 0 9 15,0 0 44-15,0 0 2 16,0 0-11-16,0 0 2 0,0-2-3 15,3-6-9-15,1-5-19 16,3-5-7-16,4-8-9 16,1-7-4-16,5-6-2 15,2-5 0 1,3-5 0-16,0 1-13 16,-1 3-7-16,-3 3-7 15,-4 8-7-15,-6 7 2 16,-6 9 29-16,-2 6 0 15,-4 8-7-15,-6 4-6 16,-2 0 9-16,1 13 7 0,2-1 1 16,2 2 0-16,0 4 0 15,4-2 3-15,-2 2 3 16,4-3 1-16,1-3-1 16,0-3-2-16,1-5-1 15,7-4-7-15,6-2 1 16,1-14 8-16,4-8 3 0,1-4-2 15,2-1 4-15,-4 4 11 16,-4 4 9-16,-1 9-6 16,-5 7-6-16,0 5-11 0,-4 18-9 15,-3 14 3-15,1 8 10 16,0 10-5-16,3 5 0 16,2 4 0-16,5 0-4 15,5-2-2-15,5-3-2 16,3-8-28-16,0-6-60 15,-2-12 29-15,1-10-39 0,-8-9-261 16</inkml:trace>
  <inkml:trace contextRef="#ctx0" brushRef="#br0" timeOffset="-149436.96">21172 18115 327 0,'-12'2'1'16,"0"-2"7"-16,2 0 19 16,1 0-8-16,4 0-13 15,2 0-4-15,1 0-3 0,0 0-1 16,2 0-19-16,0 0-35 15,0 0-65-15,0-6-59 16</inkml:trace>
  <inkml:trace contextRef="#ctx0" brushRef="#br0" timeOffset="-148983.91">21115 17970 361 0,'-9'-12'-4'16,"-2"1"50"-16,4 2 13 15,-1 6-6-15,5 1-15 16,1 2-10-16,2 0-17 15,0 18-15-15,12 11 4 16,5 13-1-16,5 12 4 0,5 10 4 16,7 4-4-16,5 0 1 15,3-10-4-15,1-15-1 16,3-14 1-16,3-24-3 16,3-12 2-16,-6-31 2 15,-2-15-1-15,-5-18-13 0,-5-11-2 16,-10-9 7-16,-8 0 6 15,-7 1 3-15,-5 8-6 16,-4 13 11-16,0 10-4 16,0 17-1-16,-2 12 8 15,-2 12 9-15,0 10-2 16,2 6 1-16,2 2-11 0,0 0-8 16,13 14-7-16,8 11 7 15,8 13-3-15,10 10 14 16,3 10-1-16,4 9 0 15,0 3 7-15,-2 2-4 0,0 1-4 16,-5-1-5-16,-1-6 0 16,-3-5-2-16,-1-8 0 15,-5-10-14-15,-3-13-14 16,-5-15-44-16,-6-15-43 16,-9-22-211-16</inkml:trace>
  <inkml:trace contextRef="#ctx0" brushRef="#br0" timeOffset="-147817.56">21973 17669 561 0,'-21'-13'-33'0,"3"-1"33"16,2 3 5-16,5 4 0 16,5 2-1-16,3 5 4 15,3 1-2-15,3 20-7 16,12 8 4-16,3 11 8 15,3 6 1-15,7 1-5 0,0-1-6 16,5-8 0-16,-3-10 1 16,-1-13-4-16,1-12 1 15,-2-5-2-15,-8-21 0 16,2-12 3-16,-6-14 4 16,-5-8-4-16,-6-2-6 0,-5-3-2 15,0 3 3-15,-6 6 6 16,-6 9-1-16,3 12 1 15,1 8 0-15,4 10 11 16,3 14 7-16,1 4-16 16,1 20-4-16,8 4 3 15,8 10 1-15,-2 6 0 0,7-3-2 16,2-2-2-16,-2-8 1 16,2-8 0-16,-1-10-2 15,-3-12-3-15,-2-1-2 16,-6-18 3-16,-1-10 4 15,-5-8-2-15,-6-4-1 0,0-10 3 16,-9 0 0-16,-2 0 0 16,2 7 1-16,0 7-1 15,4 10 0-15,1 11 2 16,4 9 0-16,0 6-2 16,6 4-4-16,2 11 6 0,6 6 0 15,5 6-1-15,1 0 0 16,1-5 0-16,1-2-2 15,-2-6-1-15,-3-13-7 16,0 1-1-16,-5-19 4 16,-5-10 5-16,-4-4 1 15,-3-7 2-15,0-2-1 0,0 2 0 16,-7 2-1-16,4 7 1 16,-1 6 0-16,4 9 3 15,-1 5 1-15,1 8 6 16,0 1-9-16,7 3-4 15,6 9 2-15,2 2 2 0,7 7-1 16,3-6 0-16,-4-1-1 16,5-6 0-16,-4-6-1 15,-2-2-4-15,-5-17 1 16,-1-9 6-16,-2-8 2 16,-7-9-4-16,-5-5 1 0,0-8 0 15,-12-4 0-15,-7-5 0 16,-3 0 0-16,-2-1-2 15,-3 1 2-15,2 7-1 16,3 11 2-16,2 12 2 16,4 11 3-16,7 10 9 0,0 7 0 15,5 7-7-15,4 8-12 16,0 14 1-16,13 10 0 16,5 13 3-16,7 6-1 15,2 7 0-15,4-1 0 16,-1 0 1-16,4-9-1 15,-3-3 0-15,-2-8 0 0,-2-9 0 16,-2-6 0-16,-2-2 0 16,-5-4 1-16,0-2 0 15,-4-3 1-15,-2 1 0 16,0-3-1-16,-4-1-1 0,-2-3 2 16,-3-2-3-16,2 1-1 15,-5-4-6-15,0 0-5 16,0-11 7-16,-8-10 2 15,-6-11-11-15,-6-11-17 16,-4-6-21-16,2-2-7 0,0 2 10 0,3 9 27 16,5 8 24-16,4 10 5 15,0 8 0-15,3 5 14 16,4 5 3-16,-2 4-2 0,3 0-7 16,2 4-10-16,0 5-5 15,0 0-1-15,7 0-16 16,-2-2-28-16,-1-6-90 15</inkml:trace>
  <inkml:trace contextRef="#ctx0" brushRef="#br0" timeOffset="-147614.41">22447 17009 480 0,'0'-19'-4'15,"0"-8"4"-15,7-7 4 16,10-5 4-16,4-4-5 16,4-11-2-16,4 2-1 15,2-1 0-15,-1 1-3 16,1 2-57-16,-3 6-123 0</inkml:trace>
  <inkml:trace contextRef="#ctx0" brushRef="#br0" timeOffset="-147208.23">23108 16995 497 0,'11'20'31'0,"-11"-22"-14"15,0-21-7-15,0-11-2 16,0-9-6-16,0-13 0 0,0-10-1 15,0-3-1-15,0-4 0 16,0 5-3-16,-8 9-12 16,-2 9 0-16,-2 18 14 15,-8 16 2-15,0 11 11 0,-1 5 0 16,-5 19-5-16,4 8 5 16,2 7-3-16,5 5-2 15,4 2-5-15,10-1-1 16,1-5-1-16,10-3-1 15,12-7 1-15,5-1-2 16,3-7 2-16,4 1 1 0,0-2 1 16,-5 2 0-16,-3 3-1 15,-9 6 1-15,-8 4 1 16,-8 6 4-16,-1 6-2 16,-15 9-2-16,-9 0-3 15,-6-2-18-15,-13-5-63 16,-11-12-157-16</inkml:trace>
  <inkml:trace contextRef="#ctx0" brushRef="#br0" timeOffset="-146942.62">21764 17038 515 0,'8'-8'-14'0,"-1"-13"-44"0,-2-13-134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21T08:49:32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22013 14179 287 0,'-3'0'2'16,"-1"-2"0"-16,0 0 0 15,0 2 4-15,2-2 7 16,-1 0 2-16,3 0 2 16,-2-1 0-16,2 1 6 15,0-3-13-15,0 3-3 0,-2 0-1 16,2 0 6-16,0 1 3 15,0 1 0-15,0 0 1 16,0 0-4-16,0 0-6 16,0 0 0-16,-1 0-4 15,1 0-1-15,0 0 2 0,0 0-2 16,0 0 3-16,0 0 5 16,0 0 12-16,0 0-5 15,0 0 0-15,0 0-3 16,0-2-4-16,0 2 1 15,-2 0-3-15,2-2 0 16,0 2-2-16,-2 0-2 0,2 0 0 16,-1 0-2-16,1 0-2 15,0 0-1-15,-2 0-1 16,2 2 2-16,-2 5 1 16,2 2 0-16,0 4 0 15,0-1 1-15,0 4-1 0,0 6-1 16,2 2 2-16,1 9-2 15,2 6 1-15,2 5 1 16,0 8-1-16,3 5 0 16,-1 5 0-16,3 5 1 15,5-4-1-15,-4-3 0 16,2-10 0-16,-3-11 1 0,0-10-3 16,-2-11 2-16,-1-8 2 15,-4-7-5-15,3-3 2 16,3-9 1-16,4-13 9 15,4-4-2-15,4-6-5 16,6-7-1-16,3 0-1 0,1-1 0 16,1 8 0-16,-4 0-2 15,-3 7-12-15,-5 6 1 16,-5 1 0-16,-3 4 9 16,-6 3-5-16,-3-2 10 0,-3-1-3 15,-2-4 1-15,0-3-3 16,-3-4 1-16,-6-5 1 15,-4-1 1-15,1-2 3 16,-5 0-3-16,3 5 3 16,-1 1-1-16,3 9 6 15,2 2 0-15,3 5 5 0,1 3-6 16,2 0 0-16,2 5 1 16,1 1-3-16,1 0 1 15,0 2-4-15,0 0 0 16,0 6-8-16,0 9 3 15,5 9 2-15,4 6 2 0,4 13 1 16,1 5 2-16,0 6 0 16,2 6 0-16,2 6 1 15,3 0-2-15,-4 4 1 16,3 0 5-16,-3 0-5 16,4 0-1-16,-5 2-1 0,2-3 1 15,-4-1-2-15,0-6 1 16,-1-4 0-16,1-10-3 15,-1-9-17-15,-4-14-12 16,0-13-44-16,-2-12-98 16</inkml:trace>
  <inkml:trace contextRef="#ctx0" brushRef="#br0" timeOffset="390.62">23274 13970 312 0,'-8'-6'0'0,"1"3"1"15,-4 3 5-15,3 0 18 16,-2 0 11-16,0 3-4 15,1 6-1-15,1 2-5 16,1 2-4-16,4 4 2 16,1 5-2-16,2 6 0 0,0 8 2 15,3 7 2-15,6 7-9 16,6 5-3-16,-1 6 0 16,2 1 10-16,2-3-15 15,-2-2-4-15,6-5-2 16,-3-8-2-16,0-4 0 0,3-5-16 15,-5-7-13-15,0-4-18 16,-5-6-32-16,-7-9-20 16,-3-9-71-16</inkml:trace>
  <inkml:trace contextRef="#ctx0" brushRef="#br0" timeOffset="718.71">22972 14607 405 0,'0'0'2'15,"0"-2"6"-15,0-5 6 0,0-1 7 16,7 0-5-16,3-5 5 15,7-1 2-15,3-8 1 16,4-1 1-16,15-7-1 16,3-7-3-16,11-6-2 15,6-2-8-15,6 1-8 16,-2-1 0-16,-1 4-3 0,-4 5-1 16,-8 6-6-16,-5 1-21 15,-8 2-18-15,-9 1-49 16,-3-6-164-16</inkml:trace>
  <inkml:trace contextRef="#ctx0" brushRef="#br0" timeOffset="1078.05">24282 13611 272 0,'-12'5'48'0,"-2"1"-30"0,-4 2 25 16,4 5-6-16,-1 0-11 16,3 1-10-16,-1 6-3 15,4 1 5-15,4 2 1 16,1 8 10-16,2 2-1 15,2 5 5-15,0 3-14 16,4 5-5-16,3 1 0 0,2-1-4 16,4 1-3-16,-3-5-3 15,4-4-2-15,1-4 1 16,1-8-2-16,0 0-8 16,-2-4-25-16,-2-4-20 0,-9-1-60 15,-3-3-98-15</inkml:trace>
  <inkml:trace contextRef="#ctx0" brushRef="#br0" timeOffset="1343.69">23863 14720 379 0,'0'0'9'0,"0"0"1"0,7-4 15 16,1-5 11-16,4-4-5 15,3-3-1-15,5-2 0 16,4-6-6-16,5-4-4 16,5-4-2-16,2-2-9 0,-1 0-6 15,1-3-2-15,-5-4-29 16,-10 2-56-16,-7-4-98 15</inkml:trace>
  <inkml:trace contextRef="#ctx0" brushRef="#br0" timeOffset="1593.67">23939 13695 509 0,'-3'0'7'0,"1"0"-4"16,0 5-7-16,1 11 2 15,-1 6 4-15,-2 10 1 16,-4 5 0-16,-2 9-2 16,-2 3 2-16,1 1-3 0,0 1 1 15,1-4-19-15,4-8-57 16,0-12-153-16</inkml:trace>
  <inkml:trace contextRef="#ctx0" brushRef="#br0" timeOffset="2827.25">25285 14269 517 0,'-19'-44'22'15,"5"-15"-23"-15,-2-11 2 16,3-10 0-16,1-7 0 0,-3-6-10 16,-2 2-6-16,-5 2 5 15,-1 13 4-15,-4 14 7 16,-6 16 4-16,1 12 22 16,0 14-3-16,-1 8-3 15,1 8-8-15,2 4-9 0,1 9-3 16,5 9-1-16,5 11-1 15,4 6-1-15,7 6 2 16,4 8-4-16,4 2 3 16,2-2 0-16,13-5-2 15,6-8-8-15,7-11-4 0,3-15-3 16,5-10 10-16,3-3 9 16,3-15 2-16,-1-9 2 15,-2-7 0-15,0 1-4 16,-7-2 6-16,-8 7 2 15,-6 5 1-15,-9 5 0 16,-1 9 6-16,-4 7-1 16,-4 2-5-16,1 2-11 0,5 14 1 15,0 6 4-15,3 6 0 16,4 8-2-16,1 5 0 16,6-1-2-16,2 4 1 15,5 0 0-15,4-3-7 16,6-1-24-16,-1-9-24 15,3-7-13-15,0-15-15 0,-2-9 24 16,-5-11 29-16,-3-17 33 16,-4-12 21-16,-5-4 23 15,-4-4 1-15,-5-1-15 16,-4 1-18-16,-4 3 4 16,-3 8-3-16,0 3 3 15,0 6 2-15,-10 5 10 0,-2 5-9 16,-5 5-7-16,-1 5-5 15,-1 5-3-15,2 3-4 16,1 3-1-16,3 15-1 16,3 10-5-16,6 2 2 0,4 7 0 15,0 4 1-15,7 2-1 16,10-5 1-16,0-5 0 16,7-6-6-16,-1-9-3 15,-2-11-1-15,3-7 5 16,-1-10 5-16,-1-17 5 0,-4-10-2 15,-4-8 2-15,-3-9-2 16,-4 1-2-16,-4-2 0 16,-3 5 1-16,0 8-2 15,0 10 1-15,0 11 4 0,-3 9 10 16,1 6 1-16,2 6-9 16,0 4-16-16,0 12 6 15,7 5 1-15,4 9 3 16,9 4-3-16,0 2-13 15,3 0 4-15,6-4 3 16,0-11-8-16,1-9-7 16,-1-12 11-16,0-8 10 0,-5-23 4 15,0-9 3-15,-7-11 13 16,-4-13-6-16,-4-4-7 16,-4-6-4-16,-5 4 1 15,0 3-1-15,-3 10-1 16,-6 12 1-16,0 12 1 0,4 14 12 15,-3 10 8 1,5 9-9-16,1 0-15 16,2 20-4-16,0 8 3 0,0 10 3 15,4 10 2-15,5 6-3 0,3 1-8 16,5 0-10-16,-1-5-20 16,4-9-25-16,-1-12-46 15,-2-7-112-15</inkml:trace>
  <inkml:trace contextRef="#ctx0" brushRef="#br0" timeOffset="3184.47">26058 13430 253 0,'-8'0'200'0,"1"0"-189"0,7-1 13 16,0-7-6-16,0-5 7 15,12-7-7-15,8-3 0 16,4-12-4 0,11-1-8-16,3-7-6 0,-2 0 0 15,3-3-39-15,-5 3-8 16,-5 2 24-16,-8 5 22 16,-4 8 7-16,-6 6 33 15,-6 7 0-15,-4 7-3 16,1 4-3-16,0 4-17 0,1 6-15 15,4 8-7-15,-2 8 9 16,4 8 1-16,1 7-1 16,1 4 0-16,2 6-3 15,3 1 2-15,0-2 0 0,0 1 0 16,2-11-7-16,-5-6-56 16,-4-15-46-16,-6-9-148 15</inkml:trace>
  <inkml:trace contextRef="#ctx0" brushRef="#br0" timeOffset="3325.06">26342 12948 430 0,'-11'-15'7'0,"5"7"20"16,0 6 5-16,2 2-8 16,0 0-16-16,3 5-8 15,-1 4-48-15,2-2-83 16</inkml:trace>
  <inkml:trace contextRef="#ctx0" brushRef="#br0" timeOffset="3715.66">26744 12948 680 0,'0'-2'-31'15,"0"-4"-16"-15,0 1 28 16,0 5 15-16,0 2 2 16,-3 16 3-16,-4 7 0 15,0 5-1-15,3 10 2 0,2-1-1 16,2 0-3-16,4-5 4 16,10-7-4-16,6-10-2 15,4-9 4-15,3-8 3 16,2 0 12-16,6-14-5 15,-4-7-3-15,3-3-4 16,-4-3-1-16,-3-5 0 0,-4-2 1 16,-5-1 6-16,-7-3 7 15,-8-1 3-15,-3 3-3 16,-12 2-6-16,-17 5-8 16,-15 10-5-16,-9 8-2 15,-13 9-27-15,-15 2-10 0,-7 22-3 16,-7 10-61-16,-6 10-169 15</inkml:trace>
  <inkml:trace contextRef="#ctx0" brushRef="#br0" timeOffset="4453.12">22376 16106 480 0,'-40'17'-18'0,"8"-7"11"0,6 0 8 16,9-2-1-16,4-4-3 16,4 1-4-16,2-2 2 15,5 1-9-15,2 1-11 16,0-2 1-16,0 0 4 16,11-1 4-16,5-1 8 0,5-1 13 15,10 0 11-15,7-6 1 16,8-11 2-16,10-1 2 15,9-4 1-15,5-7-6 16,12-4 2-16,8-7 1 16,7-1-7-16,10-8 1 15,9-4-7-15,7 2-3 0,13-9-4 16,3-2 3-16,10-4-1 16,11-7 2-16,6-4-3 15,6-3 2-15,7-6-2 16,6 1 1-16,7-5-1 15,1 5-1-15,3-1 3 0,-3 0-2 16,4-2-1-16,-7 5 2 16,-5 1-1-16,0-1 1 15,-6 2-2-15,-3 3 5 16,-7 1 4-16,-2 0-2 16,-3 1-1-16,-6 2 4 0,-2 1-4 15,-10 6 0-15,-7-1 2 16,-10 7 4-16,-10 9 1 15,-14 4 0-15,-11 7-4 16,-12 4-3-16,-15 5-2 16,-15 4-2-16,-14 9 1 15,-11 3-2-15,-9 4 1 0,-11 1 2 16,-4 4 3-16,-1 0-2 16,-2 0-4-16,-2-1-27 15,-13 3-50-15,-18 1-87 16</inkml:trace>
  <inkml:trace contextRef="#ctx0" brushRef="#br0" timeOffset="5437.43">23756 14792 382 0,'-7'0'4'15,"2"0"6"-15,5 0 4 0,0 0 6 16,0 0 1-16,0 0 0 15,0-2-1-15,5-5-4 16,10-4 2-16,4-3 0 16,8-7-7-16,9-4 0 15,11-5 0-15,9-4 6 0,8-6-8 16,6 1 0-16,8-2-4 16,2-1-1-16,1-1 3 15,-6 1 1-15,0 5 0 16,-7 1-1-16,-7 4 2 15,-10 5 0-15,-6 6 1 16,-5 3-6-16,-8 6-2 0,-7 1-1 16,-8 2-2-16,-7 6 3 15,-4-1-3-15,-6 2-11 16,0 2-17-16,-16 0-36 16,-6 0-33-16,-8 0-125 15</inkml:trace>
  <inkml:trace contextRef="#ctx0" brushRef="#br0" timeOffset="6219.32">23557 14141 289 0,'2'0'6'16,"1"-4"0"-16,1-3 27 15,-2-5 11-15,3-1-23 16,-1-3 2-16,0-5-2 16,1-4-4-16,-2-5 7 0,4-6-8 15,0-2-12-15,3-4-3 16,-3-5 0-16,2 2-1 16,0-2 0-16,0-2 6 15,1 3 4-15,2 5 10 16,2-1-12-16,-2 9-1 15,1 2-3-15,-1 6-1 0,3 3-1 16,-4 0 1-16,-1 4 1 16,1 1-3-16,0 5 0 15,-2 0 1-15,2 1-2 16,1 3 2-16,-1 0-2 0,0 3 0 16,3 1 1-16,3 3-1 15,0 1-1-15,5 1 1 16,3 9-2-16,2 7 3 15,7 6 5-15,2 5 4 16,0 8-8-16,4 6 2 0,-1 4-2 16,0 6 0-16,2-2 1 15,-2 5-4-15,0-1 4 16,-3-1-3-16,-1 1 1 16,-4-4 0-16,-2-1-2 15,-4 0 1-15,-1-6 1 16,-3-1-1-16,-5-6 3 0,1 0 1 15,0-4 2-15,-5-2-2 16,3 0-2-16,-6 1-1 16,1-1 1-16,-5-2-1 15,-3 0 0-15,-2-1-1 16,0-7-1-16,0 0 3 0,-6-2-1 16,-2-7-10-16,2-4-25 15,0-7-22-15,-4 0-30 16,0-11-109-16</inkml:trace>
  <inkml:trace contextRef="#ctx0" brushRef="#br0" timeOffset="6563.04">23938 14840 415 0,'-2'0'7'16,"0"0"0"-16,2-3 6 16,0-7 7-16,4-1-1 15,7-3-5-15,3-5 1 16,9-6 1-16,6-3-4 15,9-8 0-15,6-1 1 0,10-8-4 16,9-5-1-16,8 0 0 16,0-2 0-16,4 6-4 15,-4 1-2-15,-8 10-2 16,-10 8-16-16,-13 9-35 16,-9 5-12-16,-10 5-76 0</inkml:trace>
  <inkml:trace contextRef="#ctx0" brushRef="#br0" timeOffset="8734.74">29073 12919 531 0,'-3'-18'-2'0,"-2"6"18"16,3 0-4-16,2 0-4 16,0 9-4-16,0-1-2 15,0 4 2-15,0 2-1 0,2 18-4 16,1 12 5-16,2 14 9 15,4 17 1-15,3 8-4 16,0 13-1-16,4 4-6 16,2 4 1-16,2 2-1 15,5 3-1-15,-1 1-1 0,7 2 2 16,-2 0-2-16,1-4-1 16,-3-12 1-16,0-14-15 15,-3-15-3-15,-7-19-8 16,-5-17-20-16,-3-13-4 15,-6-12-19-15,-3-24-49 0</inkml:trace>
  <inkml:trace contextRef="#ctx0" brushRef="#br0" timeOffset="9051.64">28982 13008 431 0,'-5'-12'9'0,"-1"5"15"16,6 3-9-16,0 4-14 15,11 0-2-15,1 13 1 16,5 6 0-16,4 10 3 16,5 7-3-16,8 8 3 0,7 8 0 15,11 3 2-15,11 1 3 16,8-3-1-16,11-3 1 15,8-9 2-15,1-5-4 16,1-12-3-16,-3-9 0 16,-6-8-5-16,-6-7 1 0,-14-4-28 15,-13-16-13-15,-10-12-59 16,-16-9-126-16</inkml:trace>
  <inkml:trace contextRef="#ctx0" brushRef="#br0" timeOffset="9395.36">29777 12673 487 0,'-16'-4'-16'0,"-2"4"21"16,4 0-3-16,0 0-2 0,-1 4 0 15,3 8-2-15,-2 6-2 16,4 4 4-16,3 4 0 15,5 3-1-15,2 7 1 16,14 3 8-16,5 4 4 16,8 3 2-16,1 2-1 0,3 4 2 15,3 1-1-15,2 5 4 16,0 1-8-16,-2-1-4 16,0 0-4-16,-4 2-1 15,-1-4 3-15,-4-2-4 0,-5-7 0 16,-2-3 4-16,-5-5-6 15,-1-8 4-15,-5-8-15 16,1-10-38-16,-6-13-51 16,-1-6-178-16</inkml:trace>
  <inkml:trace contextRef="#ctx0" brushRef="#br0" timeOffset="9973.45">30207 12423 319 0,'-2'-21'-9'0,"-1"5"34"16,3 7 25-16,0 2 2 0,0 1-12 16,0 3-9-16,0 1-13 15,0 2-9-15,0-2-4 16,0 2-2-16,0 0 1 16,3 11-5-16,2 10 3 0,0 17 8 15,4 8 9-15,1 13 5 16,2 7-9-16,1 2-1 15,3 1-4-15,2-3 0 16,3-5-5-16,1-2 0 16,-2-3-3-16,1-8-1 15,-3-1-1-15,-2-5 2 0,-1-1-1 16,-3-6-1-16,-1-4 0 16,-4-8-1-16,0-3-12 15,-2-8-22-15,2-10-21 16,-6-2-61-16,-1-22-124 15</inkml:trace>
  <inkml:trace contextRef="#ctx0" brushRef="#br0" timeOffset="10301.54">30025 12933 453 0,'-12'4'14'0,"4"-4"21"0,5 0-7 15,3 0-13-15,3 0-8 16,10-7 10-16,3-8 3 16,11-4 4-16,7-10-3 15,5-3 1-15,10-5-6 16,4-4-4-16,4-2-5 15,-2-2-5-15,-1 4-1 0,-5 4 1 16,-8-2-3-16,-5 4-1 16,-9 3-12-16,-4 4-15 15,1 0-29-15,-5 1-53 16,-1-2-37-16</inkml:trace>
  <inkml:trace contextRef="#ctx0" brushRef="#br0" timeOffset="10629.64">30941 11903 497 0,'0'-9'14'0,"0"3"-3"16,0 6-5-16,0 0-6 15,0 0-2-15,0 15 1 16,6 2 4-16,-3 12 0 15,4 8 1-15,0 6 1 0,3 5 5 16,3 8 1-16,2-3-1 16,1 4 4-16,1 2-2 15,0-2 3-15,3 0-5 16,-1 4-2-16,-6-4-2 0,1 0-2 16,-2-4-3-16,-2-3 1 15,-3-3-1-15,-1-6 0 16,1-4-3-16,0-5-13 15,2-6-19-15,1-10-32 16,-2-6-60-16</inkml:trace>
  <inkml:trace contextRef="#ctx0" brushRef="#br0" timeOffset="11020.25">30675 13278 330 0,'-14'1'59'0,"1"-1"-56"15,6 0 2-15,5 0 5 16,2 0 8-16,0-7-3 15,11-1-10-15,7-6 8 16,8-7 8-16,8-4 6 0,7-7 3 16,9-5-4-16,9-6-3 15,10-5-1-15,2-2-6 16,5-2-5-16,-1 3-4 16,-5 2-2-16,-7 6-4 15,-9 3 1-15,-13 8-2 0,-6 4 1 16,-9 2-1-16,-8 3-10 15,-6 1-8-15,0-1-15 16,-9-1-40-16,-3-2-29 16,-7-3-167-16</inkml:trace>
  <inkml:trace contextRef="#ctx0" brushRef="#br0" timeOffset="11410.85">30809 11897 373 0,'0'-9'16'0,"0"3"4"15,0 2 0-15,5 2-10 0,2 2 2 16,0 0 11-16,-2 0 2 15,2 3-6-15,-1 4-2 16,-2 4 7-16,-3 2-12 16,-1 6-1-16,0 5-5 15,-7 6 0-15,-7 7 1 0,-5 1 4 16,-2 2 0-16,1 0 3 16,-3 1 2-16,2-4-2 15,-3 1-1-15,2-2-4 16,3-1-4-16,-3 2-1 0,4-1-3 15,-1 0 2-15,2-3-3 16,5 2-1-16,1-3 1 16,0 1-20-16,4 0-28 15,2-6-67-15,-3-10-67 16</inkml:trace>
  <inkml:trace contextRef="#ctx0" brushRef="#br0" timeOffset="12629.51">28738 14933 360 0,'0'1'4'0,"0"-1"7"0,1 0-1 16,6-5-6-16,5 0 1 16,0-3-2-16,4 0 3 15,2-3 0-15,4-3 6 16,5-3-4-16,3-4 1 0,4-5-2 15,6-4-1-15,5-5 0 16,3-7-1-16,6-4 2 16,5-4 3-16,8-2 1 15,7-5 2-15,4-6-1 16,9 2-5-16,3-3 3 16,-1 2-5-16,5 0 2 0,-1 1-2 15,-1 2 1-15,-2-2 0 16,1-1-4-16,3 1 2 15,-3-1 1-15,4-2 0 16,-1 1 0-16,-1 1-3 16,4 1 2-16,-4 6-3 0,0 2 0 15,1 3 3-15,-6 6-6 16,-8 7 5-16,-7 5-2 16,-11 3-2-16,-6 4 2 15,-11 10-1-15,-8 0 0 0,-6 9 1 16,-13 0-1-16,-8 6-3 15,-6 2-48-15,-6 14-20 16,-20 8-8-16,-17 5-77 16</inkml:trace>
  <inkml:trace contextRef="#ctx0" brushRef="#br0" timeOffset="13738.8">23133 16424 387 0,'5'-12'-14'16,"-1"2"20"-16,-1 5 11 0,2 2 7 15,-3 3-6-15,3 0-6 16,0 0 4-16,4 11 2 15,6 8-2-15,2 9 0 16,7 10-2-16,3 12-4 16,0 7-3-16,1 9-1 0,-1 4 2 15,1 3 3-15,-4-2-4 16,-2 0 3-16,1-2-2 16,-1-11-3-16,1-4-3 15,4-10-2-15,0-12-22 16,2-14-58-16,-4-16-21 15,0-10-121-15</inkml:trace>
  <inkml:trace contextRef="#ctx0" brushRef="#br0" timeOffset="14134.1">23649 16383 439 0,'-5'-9'3'0,"-1"2"12"16,2 3 18-16,4 4-8 16,0 2-21-16,2 17-8 15,7 9 7-15,3 12 0 16,5 7 1-16,1 5 1 0,2 1-1 16,1-1 0-16,4-9-1 15,4-7 0-15,-1-12-2 16,3-11 0-16,1-10 2 15,-1-3 4-15,3-16 0 16,-2-12 2-16,-3-9-3 16,0-6 1-16,-8-7-4 0,-4-2 1 15,-8-5-1-15,-9-2 7 16,-4 1 6-16,-16 5-3 16,-10 7-2-16,-8 8-5 15,-7 13-2-15,-5 14-3 16,-4 11-2-16,-2 13 2 0,3 14 0 15,4 7 0-15,12 0-4 16,10 0-25-16,15-3-17 16,12-5-33-16,5-8-57 15</inkml:trace>
  <inkml:trace contextRef="#ctx0" brushRef="#br0" timeOffset="14571.58">24306 15894 396 0,'3'0'8'0,"1"10"-3"15,2 8 20-15,4 6 9 16,2 10-12-16,5 5-8 0,3 11-6 15,1 3-3-15,4 3 4 16,2-1-4-16,2-4-1 16,-2-7-4-16,2-9 0 15,0-11-2-15,1-10 2 16,-1-13-2-16,-1-1 7 0,1-12 7 16,1-8 5-16,-1-12-2 15,-4-5-5-15,-1-6-1 16,-8-9 1-16,-5-4 8 15,-7-5-4-15,-4-2 3 16,-6 3-5-16,-10 3-2 0,-5 5-4 16,-3 9-5-16,-3 8 1 15,-2 10-2-15,-1 7-4 16,1 7-5-16,2 5-12 16,2 6-12-16,4 0-22 15,8 6-36-15,6 1-103 0</inkml:trace>
  <inkml:trace contextRef="#ctx0" brushRef="#br0" timeOffset="14868.46">25022 15618 588 0,'10'0'-6'0,"-7"0"2"15,7 2 1-15,4 10 1 0,1 6 1 16,5 11 1-16,4 6 4 16,-1 5-2-16,0 10 3 15,4 0-2-15,-5 3 1 16,1 1-2-16,-3-4 0 16,-2-3-2-16,1-7-7 15,0-8-11-15,1-7-2 0,2-15 0 16,0-6-1-16,5-4-25 15,-1-14 24-15,-7-11-55 16,-8-4-127-16</inkml:trace>
  <inkml:trace contextRef="#ctx0" brushRef="#br0" timeOffset="15227.76">24909 15602 458 0,'-16'-23'-12'16,"7"-4"21"-16,7-5 17 15,4-4 2-15,16-3-14 16,7-4-7-16,10 2-4 16,4 1 1-16,4 8-1 15,2 6-1-15,-2 10-1 0,-4 10-1 16,-5 6-3-16,-3 4 1 15,-13 14-1-15,-4 5-3 16,-4 6 11-16,-7 5-2 16,-3 5 7-16,-3 5 1 0,-9 1 1 15,-2 3 2-15,-2-1 0 16,-2-3-5-16,0-3-5 16,2-4-1-16,0-4-3 15,5-8-2-15,8-5-32 16,3-12-29-16,10-8-37 0,12-11-102 15</inkml:trace>
  <inkml:trace contextRef="#ctx0" brushRef="#br0" timeOffset="15602.73">25710 15139 495 0,'34'-53'17'0,"-7"6"11"15,-8 10-2-15,-5 11-6 16,-7 8-11-16,-7 7-5 15,-6 9-4-15,-14 2 4 16,-10 16-5-16,-4 9-1 0,-5 9 4 16,-5 11-1-16,8 3 3 15,6 0-3-15,9 2 0 16,4-7 0-16,14-6-2 16,3-8-1-16,13-4 1 15,11-7-5-15,8-11-4 16,4-4 14-16,11-3-4 15,-1 0 2-15,9-1 0 0,-3-5-3 16,2 3 3-16,-8 3-1 16,-2 0-1-16,-12 5 1 15,-9 11 0-15,-7 5 3 16,-10 6 1-16,-6 7 1 16,-2 5 5-16,-18 3-3 0,-3 0-3 15,-9 0-3-15,-7-1 1 16,-3-4-5-16,-5-5-43 15,-3-5-69-15,-6-2-137 16</inkml:trace>
  <inkml:trace contextRef="#ctx0" brushRef="#br0" timeOffset="16246.21">23240 17598 446 0,'-42'33'82'0,"2"-9"-82"16,12-9 2-16,9-2 7 15,9-5-6-15,1-5-3 0,6 1 1 16,1-3-2-16,2-1-5 16,0 0 1-16,10-3 3 15,9-8 8-15,3-5-10 16,9-5 6-16,9-7 0 0,5 0-1 16,7-2 1-16,1 0-1 15,6-3-2-15,4 3-1 16,5 1 4-16,1-2-2 15,1 2 0-15,8-3 1 16,-3 0-2-16,8-4 7 0,5-1 0 16,7-11 3-16,7-4-2 15,11-7-3-15,4-5-1 16,4-8 0-16,8 1-3 16,2-4 0-16,-2 0 1 15,1 2-1-15,1 0 2 16,-6-1-1-16,4 1 0 15,-7 2 3-15,1 0-2 0,-5 1 0 16,-2-1-1-16,-2 4-1 16,-4 5 4-16,-8 2-4 15,-4 5 1-15,-4 2 1 0,-6 4 1 16,-9 5 6-16,-7 2 1 16,-6 7 3-16,-10 3-4 15,-10 7 0-15,-9 3-7 16,-11 8-1-16,-10 5 0 15,-5 4-1-15,-5 1-13 0,-4-1-19 16,-1-6-18-16,3-14-85 16</inkml:trace>
  <inkml:trace contextRef="#ctx0" brushRef="#br0" timeOffset="22594.81">22413 13788 241 0,'-1'-23'4'15,"-12"-1"11"-15,-1 5 22 16,-5 5-28-16,0-1 2 16,-3-1 0-16,2 4-9 0,-1-3-2 15,1 5 4-15,0-3 10 16,-2 2-6-16,-4 4-3 16,-6 4-2-16,-2 3-1 15,-10 0-3-15,-8 9 2 16,-5 9-1-16,-4-1 0 15,-8 6 0-15,3 4 2 0,3-2 6 16,4 5-2-16,7 3 6 16,5 1 2-16,8 10-1 15,2 8-5-15,-2 9-5 16,3 10-2-16,-1 11-1 16,-1 15 0-16,4 6 1 0,0 8 1 15,7 3 0-15,7-1-2 16,6-3 1-16,10-7-2 15,4-5 1-15,6-2-1 16,11-8-3-16,9 1 8 0,6-4-4 16,9-2-3-16,8-5 2 15,7 1 1-15,6-3 4 16,8 1-3-16,10 0 2 16,3-6-1-16,5 0-4 15,2-11 3-15,-5-15-3 16,-2-14 1-16,-10-17 2 0,-5-14 21 15,-7-10 0-15,-3-17-4 16,-2-12-2-16,0-8-2 16,-2-6-6-16,1-10-3 15,-1-3-2-15,-2-3-1 16,-6-8-1-16,0-7 1 0,-7-3-2 16,-9-11 4-16,-3-4-4 15,-7-5 1-15,-11-2 2 16,-5-2-3-16,-4 3 0 15,-7 3 0-15,-10-1 1 16,-6 5-1-16,-6 5 1 0,0 10 0 16,-5 7-1-16,-2 8-1 15,-5 7 2-15,-4 8-1 16,-13 6-2-16,-2 11 1 16,-11 5-1-16,-11 14-19 15,-7 10-21-15,-13 10-3 16,-1 10-14-16,-6 8-75 0</inkml:trace>
  <inkml:trace contextRef="#ctx0" brushRef="#br0" timeOffset="25157.24">28812 15204 256 0,'-6'0'13'0,"0"0"13"15,5 0 2-15,-3 0-18 0,4-2-7 16,-2 1-1-16,2-1-4 16,0 0 5-16,-1 2-2 15,1-2 1-15,-4 0-1 16,2 0 5-16,1 0 11 15,-3-1 4-15,2-2 4 16,0 1 0-16,0 1-5 0,0-1-8 16,1 2-1-16,-1 0-4 15,0 2-2-15,0 0-1 16,2 0-1-16,0 0-3 16,0 0-6-16,0 0-4 15,0 2-8-15,0 2 10 0,0 1 0 16,0-1 7-16,0-2 2 15,0-1 0-15,0-1 1 16,0 0 1-16,0 0 2 16,0 0 5-16,0 0 2 15,0 0-4-15,-1 0 1 16,1 0-3-16,0 0 1 0,0 2-1 16,0 1-5-16,0 9-1 15,0 5 2-15,0 4 3 16,0 8 6-16,3 3 3 15,2 7-3-15,-1-1-5 16,4 0-3-16,2-1 0 16,1 2-1-16,7-1-2 0,6-5 1 15,4-2 0-15,6-1-2 16,7-3 2-16,8-4-2 16,-1-5 1-16,3-7-2 15,-3-4-12-15,-5-7-2 0,-2-10 18 16,-10-12-2-16,-8-8 3 15,-10-12 4-15,-4-4 4 16,-5-6-4-16,-4-3-4 16,-5 0-2-16,-9 3 1 15,2 6-1-15,-3 10 1 0,1 6 6 16,0 8 3-16,1 4 4 16,5 8-5-16,0 3-1 15,4 1-5-15,1 4 1 16,1 2-3-16,0 0-3 15,2 6-5-15,0 8 3 0,2 9 3 16,5 7 2-16,4 10-1 16,2 8 3-16,5 4 2 15,1 6 0-15,3 5 3 16,2-1 0-16,3 1-2 16,-3-1 0-16,1-2-3 15,1-4-1-15,-1 0-1 0,-2-1-2 16,0 1 1-16,1-3 0 15,1 2-2-15,0-4 3 16,4-2-16-16,-2-7-22 16,4-16-46-16,-1-16-37 15,-5-12-133-15</inkml:trace>
  <inkml:trace contextRef="#ctx0" brushRef="#br0" timeOffset="25735.33">29715 15204 444 0,'-15'-18'-6'16,"3"6"20"-16,5 3 33 15,1 3-5-15,5 5-18 0,1 1-13 16,0 0-5-16,0 10-3 15,7 6 7-15,5 8 1 16,1 6-2-16,1 3 4 16,0 7-2-16,1 1-3 0,-1-2-4 15,-1-3-2-15,-1-2-1 16,1-4-1-16,1-6 0 16,-1-7 1-16,1-2-18 15,-4-8-19-15,0-6-20 16,-6-1-20-16,-4-3 15 0,0-13 26 15,-10-2-12-15,-7-5 2 16,-7 1 40-16,-3 1 11 16,-2 7 6-16,-3 1-8 15,-2 8 1-15,0 5 1 16,-2 2-5-16,0 10-1 0,2 3 3 16,4 1 11-16,4 0 31 15,10-4-9-15,5-5-3 16,8-2-8-16,3-5-9 15,2 0-14-15,12-3 3 16,7-11 12-16,10-8 13 16,6-6-9-16,7-6-2 0,4-4-2 15,1-5-4-15,1-1-5 16,2-1 2-16,-3 0 0 16,1-1-6-16,-3 7-2 15,-3 1 0-15,-5 6-1 16,-4 4-27-16,-2 3-21 0,-3 5-27 15,-7-1-63-15</inkml:trace>
  <inkml:trace contextRef="#ctx0" brushRef="#br0" timeOffset="26250.94">31187 14048 565 0,'7'0'-3'0,"-2"0"8"15,1 7-3-15,1 11 4 16,2 7 3-16,2 9 1 0,-3 9-6 16,2 5 2-16,1 4 3 15,3 5 5-15,2-6 0 16,4-1 15-16,1-1-6 16,4-6-11-16,1-6-2 0,-1-5-3 15,2-1-3-15,-2-5-3 16,-4-2 0-16,1 2-3 15,-6-3-35-15,-3-2-34 16,-8-1-78-16</inkml:trace>
  <inkml:trace contextRef="#ctx0" brushRef="#br0" timeOffset="27112.79">29251 16625 469 0,'-7'-6'5'0,"-2"0"3"0,4 2 1 15,5 2-4-15,0 2-5 16,0 0 0-16,3 4-1 15,8 7 1-15,5 7-2 16,2 7 1-16,3 9 1 16,3 5 3-16,0 6 1 15,1-1-1-15,0 4 0 0,3-3 4 16,2-2-1-16,6-4-1 16,1-5 0-16,6-5-4 15,6-6 2-15,2-7-2 0,3-9-1 16,-2-7 3-16,3-14-4 15,-9-16-3-15,-1-10 4 16,-7-8 1-16,-8-6-2 16,-8-1-10-16,-8 0 5 15,-4 5 9-15,-3 5-2 16,-4 8 0-16,-3 6 1 0,0 12-1 16,0 5 10-16,0 6-1 15,0 6 6-15,0 2-5 16,4 2-11-16,-1 11-2 0,4 8 4 15,0 9 2-15,3 8 3 16,2 5 2-16,0 5 3 16,3 5-2-16,-1 1-1 15,1 2-3-15,0-3-1 16,2-1 0-16,0-4-1 16,2-1 0-16,3-6-3 15,1-2-1-15,0-7 0 0,4-7-34 16,0-10-10-16,-2-15-69 15,2-8-122-15</inkml:trace>
  <inkml:trace contextRef="#ctx0" brushRef="#br0" timeOffset="27425.3">30877 16313 509 0,'0'0'4'0,"0"0"2"15,0 4 3-15,0 12-8 16,0 3 4-16,0 7 8 16,0 2 5-16,0 4-2 0,0 2-3 15,-2 1-5-15,5 3-2 16,3 1 1-16,-1-1-2 15,2-3 0-15,4 0-2 16,-2-5-2-16,3-3 0 16,3-4 1-16,-3-5-3 15,1-6-10-15,0-7-37 0,-7-5-40 16,-6 0-77-16</inkml:trace>
  <inkml:trace contextRef="#ctx0" brushRef="#br0" timeOffset="27737.77">30526 16807 487 0,'-2'0'8'15,"2"0"19"-15,0-8-15 16,13-5-5-16,7-6 4 15,8-5 5-15,8-2 0 16,8-8-2-16,5-2-3 0,4-4-2 16,8 0 1-16,5-2-4 15,4-2-1-15,6-3-3 16,1 0 2-16,-1 0-3 16,-5 1 1-16,2 2-2 15,-7 6 1-15,-11 4-1 0,-1 8-30 16,-5 4-23-16,-10 0-84 15,-3 1-138-15</inkml:trace>
  <inkml:trace contextRef="#ctx0" brushRef="#br0" timeOffset="28237.72">32185 15411 192 0,'-5'-4'193'0,"2"-4"-186"16,-4 6 17-16,4 0 9 0,3 2-13 15,0 0-8-15,0 0-7 16,0 5-4-16,0 8 7 15,0 5 6-15,0 5 6 16,4 9 1-16,3 4-3 16,-1 6-5-16,1 3 2 15,4 5-1-15,-2 3-2 0,3 3-2 16,3 1 1-16,2 2-4 16,1 0 3-16,6-2-3 15,-1-1-1-15,2-2-1 16,2-1-2-16,-2 1 3 15,2-2 1-15,-3-8-3 0,-5 3-2 16,-1-6 0 0,-5-4 0-16,-6-3 1 0,-3-2 2 15,-4-3 2-15,0-5 1 16,-2 0 1-16,-6-8-1 16,1-2-1-16,-5-1-4 15,1-4-1-15,-3-4-1 0,-4-3-13 16,-2-2-36-16,-3-2-75 15,-2-9-240-15</inkml:trace>
  <inkml:trace contextRef="#ctx0" brushRef="#br0" timeOffset="29237.63">30478 18272 300 0,'-13'0'183'16,"1"0"-180"-16,3-11 4 15,1-1 2-15,6-4-8 16,-1 0 0-16,3-2 0 16,0-4 2-16,0 1-3 0,5-2 9 15,7 0 2-15,1-2-3 16,8 1-2-16,6 3 2 15,3 5 0-15,6 5-2 16,1 6-3-16,1 5-3 16,-1 9 0-16,-2 12-1 15,-7 8 0-15,-3 8 0 0,-3 2 8 16,-5 10-3-16,-3-3 4 16,-4 4-5-16,-2-2 3 15,-6 0-1-15,0-1 0 16,-2-1-1-16,-4-1-1 0,-11 3 0 15,-5-3-1-15,-6-1 0 16,-3-3-2-16,-5-3 2 16,-4-8-1-16,0-4 0 15,3-11 1-15,2-2-2 16,5-12 1-16,4-1-2 16,7-5-3-16,3-10-5 0,7-1 6 15,6 1-3-15,1-5 1 16,0 4 2-16,7 0 0 15,8 1 4-15,-2 1-1 16,4 3-1-16,1 3 1 16,3 4-1-16,3 2 0 0,3 2 1 15,-1 0-3-15,9 10 2 16,1 0 2-16,3 6-2 16,-1 0 2-16,3 0 2 15,-3 0 2-15,1 0-2 16,-3 0 0-16,0-3 0 0,0-2 0 15,-2 1-1-15,2-4 0 16,-4-2 1-16,-3-1 0 16,4-1 2-16,-6-4-1 15,0 0 2-15,-6 0-3 16,-1 0 4-16,-2 0-6 0,-4-3 2 16,-5 2-2-16,-1-1-1 15,-5 1-1-15,-1 1-6 16,-2-2-5-16,0-2-16 15,0-1-28-15,0-8-80 16</inkml:trace>
  <inkml:trace contextRef="#ctx0" brushRef="#br0" timeOffset="34539.84">31576 13872 133 0,'7'-20'52'15,"-6"0"-39"-15,-1-1 8 16,0 0 1-16,0-1 6 16,0 1-8-16,-1-3-4 0,-7 4 0 15,1 3 9-15,-7-3-14 16,-5 4 2-16,-2 4-4 16,-8-1-1-16,-5 6-5 15,-5 2-1-15,-2 3 0 16,-7 2 1-16,-4 0 1 0,4 11 1 15,-6 3 2-15,3 2 0 16,2 4 3-16,1 1-1 16,4 4-5-16,5 2 1 15,0 3-2-15,0 4 2 16,3 5-1-16,-3 3-2 16,1 5 0-16,2 0 0 0,0 3 0 15,6-2 0-15,4 2 0 16,5-2 2-16,3 8-1 15,9 1 0-15,3 7-1 16,6 5 0-16,0 6 0 16,8 6-2-16,4 1 1 0,8-2 1 15,4-2-1-15,0-3 2 16,5 0-3-16,3-9 2 16,1-3 0-16,1-5 2 15,4 1 5-15,3-2 1 0,-2 1-4 16,5-2-1-16,0 4-2 15,0-2-1-15,1 1-2 16,-3 0 1-16,-5 3 0 16,-5 3-1-16,-3 1 1 15,-3 2-1-15,-4 5 0 16,-4-1 0-16,2 2 1 0,-2-3-1 16,-1-3 1-16,-2-6 0 15,2-1-1-15,-3-6 5 16,2 0 8-16,2 2 2 15,-2 3-9-15,3 5-2 16,2 3-3-16,0 2 0 16,-1 3 2-16,1-2-5 0,1-1 4 15,-1-4 0-15,-1-3-2 16,6-6 0-16,-3-4 0 16,1-5 0-16,2-10 0 15,-1-4 0-15,0-4-2 16,-1-10-1-16,2 0 2 0,-1-5 0 15,2-6 1-15,4 0-1 16,-1-2 0-16,3-1-1 16,-1-6 0-16,4 0 2 15,-1 0 0-15,-1-4-2 16,0-8 1-16,0 1-1 0,0-4 1 16,2 0 2-16,3-3-1 15,-1-1 1-15,0-3 0 16,1 0-1-16,5-4 0 15,0 1-1-15,3-5 0 16,5 4 0-16,0-1 2 0,-1 0-1 16,-5 7 0-16,-2 0 1 15,-3-2-1-15,-11 5 0 16,1-1 0-16,-1 0 1 16,1 0-1-16,1 0 0 15,5 0 0-15,1-2 0 16,4 1-1-16,-3-4 1 0,-1 2 1 15,1-3 0-15,-5-2-1 16,-4 2 0-16,-4 3 1 16,-6-2 1-16,-6-3-3 15,-5-2 6-15,-5-4 5 16,-2-7-6-16,-2-6 3 0,0-8-4 16,0-1-2-16,0-5 1 15,-2-2-1-15,-3-3-1 16,1 0 0-16,-2 0 0 15,-1-1 1-15,-2 3 0 16,-4-2 0-16,-4 0 0 0,-7-4 1 16,-5-3-1-16,-6 1 0 15,-1-1-1-15,-2-2 3 16,-2 3 10-16,3-1-10 16,3-1-7-16,0 1 5 15,1-2 0-15,5-1-2 16,-1 1 2-16,-3 8-2 0,-1-2 1 15,-2 7-2-15,-1 2 2 16,-6 7 1-16,3 0 0 16,-1 1-2-16,2 2 1 15,2 5-1-15,4-4-4 0,-2 3 1 16,3 1-4-16,1-3 2 16,-1-1-5-16,1 2-1 15,3 1 5-15,-4 0 5 16,4 2 1-16,-2 3 3 15,5 2-2-15,-3-1-1 16,0 4-1-16,0-2 2 0,-4 2 1 16,4 4 0-16,-3 4 0 15,-4-1 2-15,1 5-2 16,-1 4 0-16,-1 3-1 16,1 2 1-16,-1 1 0 0,1 1 0 15,0 4-1-15,0 0-1 16,1 1 2-16,-1 4-1 15,4 2 4-15,-3 0-6 16,5 0 4-16,-3 0-2 16,2 0 0-16,2 0 0 15,0 0 1-15,3 0-1 0,-5 0 1 16,2 0 1-16,-2 0-1 16,0 2-1-16,1 4 0 15,-3-1 0-15,2 2 2 16,-3 2-3-16,3-2 2 15,0 2-1-15,2 0 0 0,2 2 0 16,2-1 0-16,2 3-2 16,0-1 3-16,2 3-1 15,-1 2-2-15,-2-1-9 16,2 4-37-16,-7-9-23 0,-1-8-133 16</inkml:trace>
  <inkml:trace contextRef="#ctx0" brushRef="#br0" timeOffset="35575.12">31870 12416 320 0,'-9'1'7'0,"-4"-1"5"16,6 0 18-16,0 0 4 0,1 0-19 16,2 0-4-16,1 0 3 15,1 0-2-15,0 0 1 16,0 0 1-16,2 0-4 15,0 0 4-15,0-3-4 16,0 0-4-16,9-4 2 0,4-3-1 16,5-2-2-16,2 2-2 15,2-5-3-15,0 1 0 16,2 0 1-16,-4-1-13 16,2 3-15-16,-3-6-16 0,-4 0-40 15,-7-5-107-15</inkml:trace>
  <inkml:trace contextRef="#ctx0" brushRef="#br0" timeOffset="35825.09">31893 12066 320 0,'-8'-6'8'16,"5"0"29"-16,1 0 4 15,2 2-11-15,0 0-10 16,9 0-6-16,6 4 0 15,6 0-5-15,-1 8-1 0,3 13-1 16,-1 12-3-16,-5 9-5 16,-4 6 3-16,-7 8-1 15,-6 7 1-15,0 2 1 16,-6 0-2-16,-1-4 1 16,0-5-2-16,1-12-31 0,3-15-21 15,1-19-75-15</inkml:trace>
  <inkml:trace contextRef="#ctx0" brushRef="#br0" timeOffset="36559.41">31988 10390 237 0,'0'-22'27'0,"-2"1"50"0,1 3-25 16,1 0-5-16,0 3-7 15,0 4-10-15,0 5-4 16,8 6-4-16,1 0-12 16,4 22-4-16,3 13 8 15,6 14 1-15,1 8-6 16,3 12 1-16,1 6-3 0,2 3-5 15,2 4-1-15,-2-7 0 16,3-2-1-16,-9-6 1 16,-1-10-2-16,-6-13 1 15,-7-10-5-15,-3-12-16 16,-4-19-25-16,-2-5-19 0,0-28 1 16,-2-15-130-16</inkml:trace>
  <inkml:trace contextRef="#ctx0" brushRef="#br0" timeOffset="36923.75">32284 10211 495 0,'8'-3'-7'0,"-3"1"22"0,4 2-4 16,3 0 10-16,-1 5 10 15,5 10-16-15,1 8-9 16,-2 7 1-16,2 8 2 16,-2 5 0-16,6 8 0 15,-3 3-2-15,-1-1 1 16,7 1 0-16,-2-4-3 0,-1-5-1 16,-1-7-1-16,0-4-1 15,-5-3 0-15,-1-7-1 0,-2-2 0 16,-5-4 1-16,-2-6 2 15,-2-1 2-15,0-6 1 16,-1-1-1-16,-2-2 0 16,0-2-4-16,0 0-2 0,0 0 3 15,0 0-24-15,-5-2-72 16,-3-7-203-16</inkml:trace>
  <inkml:trace contextRef="#ctx0" brushRef="#br0" timeOffset="37548.7">32381 13019 469 0,'6'-25'-51'16,"-3"0"65"-16,4 4 3 0,2 5-6 16,1 7-6-16,-2 7 3 15,1 2-3-15,0 14-1 16,2 11 9-16,1 7 11 16,3 6 0-16,1 4-2 15,1 5-8-15,2 3-7 16,1 3 1-16,3 3-6 0,3 2 1 15,1 2 2-15,4 3-2 16,-2 2 0-16,3-1-2 16,-1-4-1-16,-4-5 1 15,-2-8-23-15,-3-17-45 16,-5-19-37-16,-2-11-100 0</inkml:trace>
  <inkml:trace contextRef="#ctx0" brushRef="#br0" timeOffset="38111.16">32864 13153 391 0,'-12'-27'-18'0,"-1"1"50"16,4 0 6-16,4 3-4 16,1 2-3-16,4-1-2 15,0-1-8-15,2 2-6 0,5-1-7 16,3 3 1-16,7 3 0 15,0 2-3-15,11 6-3 16,2 5 0-16,7 3-2 16,6 13 2-16,-1 11-3 15,2 10 3-15,-8 11-1 0,-9 7-1 16,-10 12 0-16,-9 7 4 16,-11 8-4-16,-11 3 1 15,-9 1 0-15,-4-6-2 16,1-7 2-16,4-10-1 15,5-12-1-15,5-9 1 16,9-7-1-16,3-7 0 0,0-7-1 16,0-3 2-16,8-3-2 15,-3-1 2-15,2-2 0 16,0-4-1-16,0-2 1 16,1-3-2-16,7 0 1 0,4-6 2 15,10-12 8-15,10-8-3 16,12-7-3-16,8-10-4 15,2-1 2-15,6-5-2 16,-3 5 0-16,-8 5 3 16,-7 4-1-16,-13 10 1 15,-11 8-2-15,-9 5-2 0,-8 8 3 16,-5 2 0-16,-3 2 1 16,0 0 1-16,0 0-5 15,-6 2-3-15,-3 6-23 16,-3 6-16-16,-3 7-48 15,-2 5-11-15,-5 8-113 0</inkml:trace>
  <inkml:trace contextRef="#ctx0" brushRef="#br0" timeOffset="38486.15">32818 14500 375 0,'0'3'0'0,"3"1"12"16,3-4 4-16,-3-2 14 15,6-3 5-15,-1-2-4 16,0-4-5-16,8-2-2 15,8-8 1-15,10-2-2 0,13-8-4 16,12-5-5-16,14-6-5 16,9-3-5-16,3 0-1 15,3 3-1-15,-5 1 0 16,-8 5-1-16,-10 9-1 16,-11 4 0-16,-14 7-1 15,-14 5-3-15,-4 8-12 0,-11 3-9 16,-11 2-33-16,-3 14-41 15,-16 2-47-15</inkml:trace>
  <inkml:trace contextRef="#ctx0" brushRef="#br0" timeOffset="38845.49">32786 14894 261 0,'0'26'100'0,"-7"-17"-98"15,7-1-2-15,0-3 5 16,7 0 6-16,5-5 15 0,2 0-2 16,1 0-3-16,10-7-1 15,9-11 0-15,9-7 1 16,14-7 3-16,11-7 5 15,13-4-7-15,11-1-5 16,-2 0-2-16,-4 7-5 16,-6 5-5-16,-13 7-5 0,-15 7-1 15,-16 8-9-15,-11 2-4 16,-14 7 0-16,-5 1-10 16,-6 0-10-16,0 1 2 15,-6 9-7-15,-7 1-40 16,-7 3-144-16</inkml:trace>
  <inkml:trace contextRef="#ctx0" brushRef="#br0" timeOffset="51234.15">19154 5303 247 0,'0'-9'4'0,"0"-4"-2"16,0 5 5-16,0-2 2 15,4 3-3-15,3 0-9 16,1 2-2-16,-2-3 14 15,1 1-8-15,-3 4 3 0,-2 0-4 16,-2 0 22-16,0 3-6 16,0-3-5-16,0 3-1 15,0 0-8-15,0 0-5 16,0 0 0-16,1 4 5 16,-1 3-2-16,6 1 0 15,2 4-2-15,0-2 2 0,8-1-2 16,4 0 2-16,7-3 2 15,5 0 1-15,4-4 0 16,8-2-2-16,4 0 3 16,6 0-2-16,3-2 0 15,3-1 1-15,1-1-1 0,3 2 1 16,1 2-1-16,-2 0 0 16,-1 0-1-16,0 0 3 15,-3 3-2-15,-5 3 2 16,-3-2-1-16,2 2 1 0,-4-2-3 15,-7-2 4-15,-1 0-4 16,-2 2 2-16,-9-6 2 16,-4 2 5-16,-2 0 0 15,-7 0-2-15,-5 0 0 16,-5 0 0-16,-4 0 2 16,-3 0 3-16,0 0 19 0,0 0 2 15,-10-2-18-15,-6 2-14 16,-7 2 0-16,-8 13-6 15,1-10-110-15,4-16-303 16</inkml:trace>
  <inkml:trace contextRef="#ctx0" brushRef="#br0" timeOffset="52910.21">23647 5156 402 0,'4'0'-39'15,"-4"0"42"-15,0 0-3 0,0-4 2 16,0 0 1 0,0 0 4-16,0-1-1 0,0 1 0 15,0 0-3-15,-2 2 0 16,2 1-1-16,-2 1-1 15,-3 0-1-15,-1 1-2 16,-3 9 1-16,-5 3 1 0,-3 5 3 16,0 3 0-16,0 1-2 15,4 3 0-15,3 4-2 16,6 0 1-16,4-1-2 16,0-2 0-16,6 0 0 15,5-2 1-15,3-4-2 0,6-4 1 16,-1-3 0-16,5-1 3 15,4 1-1-15,3-6 2 16,7 2 0-16,3-2 2 16,6-4 0-16,5-1 0 15,6-2-1-15,4 0 0 0,5 0 3 16,2-5 0-16,2-2-1 16,1-2-2-16,-4-2 2 15,2 2 0-15,0 1-1 16,5-2 1-16,3-1-3 15,4 1 1-15,11 1-2 0,4 0 0 16,6 0-1 0,-3 0 0-16,-3-1-1 0,-5 4 0 15,-8 3 0-15,-7-1-1 16,-8 2 2-16,-10 1 0 16,-9 1 0-16,-8 0-1 15,-6 0 1-15,-7 0 0 0,-7 3 0 16,-2 1 0-16,0-3 1 15,-6 4 1-15,1-4 1 16,-4 1-2-16,1 1 2 16,-1 3-3-16,0-1-2 15,1-5-11-15,-1-11-108 0</inkml:trace>
  <inkml:trace contextRef="#ctx0" brushRef="#br0" timeOffset="53722.65">29153 5525 358 0,'0'-7'-31'0,"0"-1"34"16,0 0 2-16,0 5-2 15,0 1-3-15,0-2 1 16,0 3-1-16,0 1 1 0,0 0-1 15,0 0-5-15,0 0 2 16,0 5 5-16,0 2-5 16,0 6 3-16,0 1 1 15,-2 4 2-15,-1 0 9 16,3 1-6-16,0 3-1 16,0-5 0-16,0 3-5 0,12-6 1 15,2-1 0-15,9-4 0 16,8-8 4-16,8-1 9 15,10-10 2-15,12-13-1 16,12-11-2-16,8-7-6 0,4-6-2 16,5-2 0-16,-8-1-5 15,-6 4 13-15,-10 7-5 16,-8 6 7-16,-10 8 3 16,-6 3-12-16,-1 5-4 15,-4 0-3-15,2 1-23 16,-2-8-70-16</inkml:trace>
  <inkml:trace contextRef="#ctx0" brushRef="#br0" timeOffset="67060.76">12408 6926 184 0,'-7'-9'6'16,"-1"-2"-2"-16,6 4 4 0,2-4-5 16,0 2-6-16,0 2 2 15,6-4-18-15,-2 3 9 16,-1 1 10-16,-1-3 5 16,-2 3 10-16,0 0 7 15,0 2 6-15,0-1 1 16,0 3-7-16,5 1-13 0,2-1-2 15,3 1-5-15,4 2-1 16,4 0 0-16,3 0-1 16,1 0 1-16,5 0-1 15,0 0 0-15,2 3 1 16,3-3 0-16,0 2-1 0,2 0 0 16,2-2 0-16,0 0 0 15,1 0-1-15,5 0 7 16,-1 0 6-16,6 0-10 15,3 0-1-15,2 0 1 16,4 0-1-16,4 0 0 16,2-4-1-16,-2-3 1 15,1 2-1-15,-2-2 0 0,2 0 1 16,-2 0-1-16,2 1 2 16,-5-1-6-16,1 3 11 15,1-1 3-15,-4 3 2 16,-1 2-7-16,1 0-2 15,2 0-1-15,-2 0-1 0,2 6 0 16,-1-1-1-16,2 2 1 16,1-1 1-16,-4 2-2 15,2 1 0 1,-3-3 1-16,-1 3-1 0,-1-1 1 16,0 2-2-16,0-2 2 15,2 1 0-15,-2 0-1 16,3 0 0-16,0 2 0 15,7-2 0-15,-1 0 1 0,2-2 0 16,3 2-1-16,-1-6 0 16,1-1 0-16,0 2 1 15,-3-4-1-15,1 1 1 16,-2-1-1-16,2 0 0 16,4 0 0-16,-2 0 0 0,3 0 1 15,0-1-3-15,2 1 3 16,2 0 0-16,-4 0-2 15,2-2 2-15,-4 2-1 16,2 0 0-16,-4 0 0 16,-3 0 0-16,2 0 0 15,0 2 0-15,1 1 1 0,3 1-2 16,-3 3 2-16,2 0-1 16,2 2-1-16,0 0 2 15,-4 2-2-15,1 0 1 16,-4-1 0-16,-4 0 0 15,-2 0 0-15,1-3 1 0,0 0-1 16,-2-2 0-16,0 1 1 16,3-1 1-16,0-1 4 15,-1-1-4-15,0 2 2 16,-2-1-3-16,1 2 2 16,-4-1-1-16,3-2 0 0,-4 3 2 15,2-1-2-15,0 1 3 16,4-1-3-16,-1-2 1 15,3 2-2-15,1 1 0 16,2-2 1-16,0-1 1 16,2 1-3-16,0-1 1 0,-2 1-1 15,0-2 0-15,-2-1 1 16,-1 1-1-16,-2-2 1 16,0 0-1-16,-2 0 1 15,4 0-1-15,-4 0 1 16,2-5-1-16,2 1 2 0,-3-1-2 15,-1-2-1-15,-6 3 2 16,2-3-1-16,-3 2 0 16,2 1 0-16,-3-3 0 15,3 3 1-15,-1-1-1 16,3 0-1-16,-5 0 2 0,1 1-1 16,-4-2 0-16,1 3 0 15,0-1 0-15,0 1-1 16,0 1 3-16,-1 0-2 15,2 1 0-15,-6-1 1 16,1-2-3-16,-5 2 3 16,-9 0-1-16,-1-1 0 0,-1-1 1 15,-4 3-2-15,-6-3 2 16,1 1 0-16,-3-1 0 16,-2-2 0-16,2 3-1 15,-4-1 1-15,3 1-1 16,2-1 2-16,-4 3-2 0,-1-3 0 15,2 1-2-15,-1-1 2 16,-2-2 2-16,1 1-2 16,-2 0 1-16,1 0 0 15,-1-1 0-15,1 1-1 16,-2-1 0-16,1-1 0 0,1 0 0 16,0 2 0-16,0-4 0 15,3 0 1-15,0-2-1 16,0 2 1-16,2-3-1 15,-3-1 2-15,-3 4 0 16,6-3 4-16,-9 1 7 16,3-1-6-16,-3 1 2 0,-1-2-3 15,0-1-1-15,-1 3-2 16,1-1 0-16,-2-2 0 16,0 1-1-16,2 1-1 15,-2-1 0-15,1 1-1 0,3-2 2 16,-4-1-2-16,2 4 0 15,-1-5 0-15,-1 1 0 16,0 0-2-16,0-1 2 16,0-1 0-16,0-2 2 15,0 1-2-15,0 2 0 16,0-2 0-16,3 1 1 0,-1-1-2 16,0 0 1-16,-2 0 1 15,1 1-1-15,-1-1 0 16,0-2 0-16,0 4 0 15,0-3 0-15,0 2-4 0,0 2 0 16,-1-3 5-16,-3 1 2 16,0 2-2-16,-2 0 4 15,3 1-2-15,-4 0-6 16,0 1-2-16,-3 1 10 16,3-2-4-16,-3 3-1 0,-1-2 1 15,-2-1-2-15,1 2 0 16,-3-1 1-16,0 1 1 15,-4 1 0-15,1 2-1 16,-1-2-1-16,-5 2 2 16,1 0-1-16,-4 1 0 15,1 0 0-15,-7 1-1 0,0 0 1 16,-3 2-1-16,1-3 2 16,-5 3-1-16,-3-2 0 15,-2 4-1-15,-2-1 2 16,-3 0-1-16,0 1 1 0,-4-1-1 15,-1 1 0-15,-3 1 0 16,1 2 0-16,-3-2 0 16,-1 2 0-16,0 0 0 15,-2 0 0-15,0 0 1 16,2 0-2-16,-1 0 1 16,-3 0 0-16,2 4 0 15,0-2 1-15,4-1 0 0,-2 1-2 16,3 0 2-16,-1-2-2 15,3 1 2-15,0 1-1 16,2 0 0-16,-2 0 0 16,-2 2 0-16,-1-2 0 15,-2-1 0-15,-2 1 1 0,-3 1-1 16,-1 1 0-16,1-1-1 16,-1 1 2-16,2-2-2 15,2 0 2-15,2-2-1 16,2 1 0-16,4 1 0 0,-4-2 0 15,-1 2 0 1,-2 0 0-16,-3 2 0 0,0-1 0 16,-2-1 0-16,1 1 0 15,-2 1 0-15,2 0 0 16,-1-1-1-16,3 1 2 16,-3-1-1-16,0 1-1 0,3-3-2 15,-4 1 3-15,1 2 0 16,-3-1 0-16,-2-1 0 15,-3 0-1-15,-1 0-4 16,1-2 2-16,-1 2 1 16,1 0 1-16,1-1 2 0,4 1-1 15,1 1 0-15,-1 3 0 16,-3 0 0-16,0 0-1 16,-3 3 0-16,-2 2-10 15,-5 0 1-15,1-3 1 16,-5 2 6-16,1 0 0 0,0-1 3 15,3 0 1-15,3 0-2 16,0-2 2-16,2 0-1 16,0-1 0-16,3 2 0 15,-4-2-1-15,2 1 2 16,-3-2-2-16,2 2 1 16,0-1-3-16,2-1-1 0,0-1-3 15,2 1 1-15,2 0 4 16,0-2 0-16,3-2 2 15,2 1-1-15,0-1-2 16,-1-1 0-16,2 0 0 16,-1 0 0-16,1 2 4 15,-2 1-2-15,-1-3-2 0,-2 3-8 16,-4-1-2-16,-3 1 0 16,-2-1 0-16,4 1 3 15,4 1 7-15,3-4 6 0,6 0-3 16,7 0 2-16,3 0-2 15,-1 0 2-15,2 0-1 16,2 0-2-16,-2 0 3 16,-2 0-2-16,1 0 0 15,0 2 0-15,4 3 1 16,5 2-1-16,5 4 0 16,8-4-1-16,6-7-165 0</inkml:trace>
  <inkml:trace contextRef="#ctx0" brushRef="#br0" timeOffset="69455.44">27917 13765 311 0,'-7'-29'-56'16,"1"-4"57"-16,1 0 0 15,0 6-4-15,1-1 27 16,0 3-15-16,-1 3 1 16,1 5-5-16,-1-1 5 15,2 3 5-15,-1 5 0 0,-1 2-3 16,3 1-3-16,-2 2 4 16,0 5 0-16,-3 0-3 15,-3 9-5-15,-5 9-5 16,-1 5 0-16,-2 11 1 15,-1 3-1-15,1 4 1 0,1 9 0 16,5 3-1-16,3 3 0 16,6 7 1-16,3 6 3 15,1 3 3-15,11 4 3 16,9 10-5-16,1 5 1 0,5 9-3 16,0 2 2-16,4 6 0 15,-1-2 1-15,1-2-3 16,3-11-2-16,2-3 0 15,2-11 0-15,-4-3 0 16,0-3 0-16,0-4 1 16,-5 1 2-16,-5-1 0 15,-11 5-1-15,-11 1-2 0,-4 2-1 16,-23 3 0-16,-11-5 0 0,-8-6-2 16,-5-10 1-16,-5-12 2 15,4-17 1-15,5-15 0 16,4-15 0-16,5-8 5 15,9-18-3-15,7-18-14 16,10-4-5-16,4-6-3 16,6-3 17-16,2 2 1 0,10 2 1 15,3 4-1-15,2 9 5 16,5 4 10-16,4 4-1 16,6 5-4-16,7 5-1 15,10 6-1-15,12 6-1 16,2 8-2-16,8 2-2 0,1 14-3 15,0 17 1-15,-2 10-1 16,-4 8 0-16,-3 11-2 16,-7 7 2-16,-5 8 0 15,-9 4 0-15,-2 6 0 0,-10 9-2 16,-4 6-2 0,-8 0-3-16,-6-2-2 0,-3 6 11 15,-5-1-1-15,0-5 0 16,-1 1 1-16,2 1-2 15,4-1 1-15,3-2 1 16,1-4 0-16,1-4 2 16,5-1 1-16,1-9-3 0,1-2-2 15,2-4 1-15,4-4 0 16,4-1 2-16,-1-4 1 16,4-1-5-16,-1-3 2 15,6 2-1-15,-2-6 1 16,2 3-1-16,-3-2 0 0,-2-1 1 15,-4-1-1-15,-1-5 0 16,-2 2 1-16,-3-8-1 16,-1 1 1-16,1-6 2 15,2-1 2-15,1-6 2 0,3-4-1 16,3 0-1-16,2-7-4 16,3-5 0-16,0-6 2 15,2-1 2-15,-5 0-3 16,-4-3 3-16,-6-1 3 15,-5 1 0-15,-6-1-2 16,-5 2 4-16,-1-1 8 0,-3-3 11 16,2 2-2-16,5 2-13 15,7 0-10-15,8-1-3 16,5-5-2-16,7 2 2 16,7-3-8-16,-9 0-44 15,-10-18-59-15,-20-29-405 0</inkml:trace>
  <inkml:trace contextRef="#ctx0" brushRef="#br0" timeOffset="72191.61">29399 16051 404 0,'-15'0'-10'16,"-5"-1"10"-16,6-5 0 15,2 5 0-15,0 1-2 0,7 0-8 16,2-2 4 0,-2 0-42-16,-2-7-145 0</inkml:trace>
  <inkml:trace contextRef="#ctx0" brushRef="#br0" timeOffset="74222.7">31045 15011 334 0,'12'-7'-17'0,"-4"0"20"16,1 0 1-16,-4 1 17 16,2 3-1-16,1-2-1 15,-1-1-7-15,3 1-6 0,-1-1-4 16,2 1-1-16,-2 2-2 15,0 0 3-15,-3 2-2 16,-2-1-1-16,-3 2 3 16,-1-1 0-16,0 1 20 15,0-4 9-15,-1 2-10 0,-3-2-7 16,-2 1 9 0,2 1-6-16,-1-1-5 0,3 1-3 15,-1 2-4-15,1 0-3 16,2 0 0-16,0-2 0 15,0 2 0-15,0 0-1 0,0 0 0 16,0 0-1-16,0 0 2 16,0 0-3-16,0 0 3 15,0 0-2-15,0 0 0 16,0 0 0-16,-2 0 1 16,2 0-3-16,0 0 2 15,0 0-2-15,0 0 2 0,0 0 0 16,0 2-2-16,0 0 2 15,0 1 0-15,-1 1 0 16,-1-3 0-16,0 3 0 16,1-2 1-16,-1 0 0 15,-1 0-1-15,1-1 1 0,1 1-1 16,-3-2 0-16,-1 1 1 16,-2 3-1-16,-3 5 0 15,-14 0-13-15,-7-5-66 16,-9-12-194-16</inkml:trace>
  <inkml:trace contextRef="#ctx0" brushRef="#br0" timeOffset="74974.63">29908 17810 427 0,'-3'0'-23'0,"-17"-9"16"16,11 2 0-16,4-2 8 0,1 4-14 16,1-2 6-16,1 1 8 15,2 2 5-15,0 2-2 16,-2 1 1-16,2 1 2 0,-1-2-3 16,1 2 5-16,-3 0 6 15,3 0-5-15,-2-2 0 16,2 2-3-16,-3 0 1 15,1-1 8-15,-1-1 0 16,1 0 1-16,0 2-1 16,2-2-4-16,-3 1-5 0,3 1-2 15,-2 0 1-15,2 0-1 16,0 0-1-16,-2 0-4 16,2 0 0-16,0 0-8 15,0 0-30-15,-2-4-41 16,-7-9-159-16</inkml:trace>
  <inkml:trace contextRef="#ctx0" brushRef="#br0" timeOffset="76333.9">31683 18597 401 0,'-5'1'5'15,"-2"-1"-1"-15,4 0-2 0,3 0-2 16,-2 0 0-16,0 0 0 16,2 0 1-16,-3 0-1 15,-2-3-11-15,-15-19-77 16</inkml:trace>
  <inkml:trace contextRef="#ctx0" brushRef="#br0" timeOffset="82528.01">32812 10131 282 0,'-19'-37'8'16,"-5"-4"1"-16,-1 3 6 16,1 4-1-16,0 2 0 0,2 0-5 15,2 2-6-15,1 3-2 16,-5 4-2-16,-1 3-4 15,-4 6-2-15,-5 3 0 16,-9 6 6-16,-4 5 2 0,-7 0 0 16,-5 16 1-16,-4 7-1 15,-9 6 0-15,1 10-1 16,-3 6 1-16,-5 5-1 16,1 10 1-16,2 6 0 15,0 7 2-15,4 6 4 16,6 10-2-16,3 5-3 15,4 8 1-15,6 3-2 0,6 4 3 16,5 4-4-16,4-3 0 16,11-5 1-16,10-3 0 15,5-4-2-15,9-7 4 16,3-7 0-16,15-2 3 16,7-7 3-16,17-5 2 0,5-10-2 15,10-5-3-15,9-5 1 16,9-8-4-16,5-9-3 15,5-5 3-15,10-13 5 16,-1-4-8-16,3-10 3 0,5-1-4 16,2-15 4-16,6-14 2 15,-4-8-4-15,6-12 1 16,-3-6-1-16,-4-9 1 16,4-4 0-16,-1-10-1 15,-5-9 0-15,-3-8 1 16,-7-5-1-16,-11-2 1 15,-14-3 0-15,-14 5-1 0,-14 4 1 16,-15 1 5-16,-5 3 3 16,-12 5-1-16,-5 4 0 15,0 4-1-15,-8 6-1 16,-11 6-2-16,-3 8-5 0,-7 6 1 16,-4 1-2-16,-10 7 1 15,-3 4 3-15,-7 5-6 16,-8 2 3-16,-2 6-1 15,-5 3-1-15,1 2-3 0,-3 7 4 16,1 1-1-16,1 8-2 16,-3 3-1-16,1 4 2 15,0 0-1-15,2 6 2 16,5 3 0-16,4 2 2 16,8-1 1-16,9 1-1 15,3 1 0-15,5-1 1 16,9 1-2-16,4 1 2 0,-1 1-1 15,7-1 0-15,0 5-1 16,-3 3-1-16,2 6-21 16,-6 5-14-16,-10-3-33 15,-11-12-141-15</inkml:trace>
  <inkml:trace contextRef="#ctx0" brushRef="#br0" timeOffset="97537.14">10202 15509 235 0,'-17'0'15'0,"-5"-2"20"0,0-1 3 15,3-4-8-15,1 1-5 16,-2 1-11-16,2 0-2 15,-2-3 4-15,5-2 3 16,1-3 0-16,2 1-1 16,7-8-5-16,3-1-3 15,2-6-6-15,7-4-1 0,15 0-3 16,4-2 6-16,13 5-3 16,5 2 0-16,5 6-3 15,1 8 0-15,-2 11 0 16,0 1 1-16,0 20-5 15,-9 6 3-15,-5 10-2 0,-9 9 5 16,-5 6-4-16,-13 5 1 16,-3 3 4-16,-4 1-1 15,-11 4 0-15,-9 3-8 16,-9-3 4-16,1-2 12 16,-8-1-8-16,-2-1 3 0,1-10-2 15,1-8 0-15,1-12-1 16,5-13 2-16,5-9 0 15,2-8 2-15,6-10-4 16,3-12-5-16,7-4 2 16,5-2-2-16,2-2 0 0,2-1 2 15,12 5 3-15,4 1-1 16,3 7-4-16,6 7 2 16,6 6-1-16,5 5 0 15,6 3-1-15,4 14 4 16,3 5-3-16,3 13 2 15,0 2-8-15,-1 4 9 0,0 3-7 16,-10-2-18-16,-8-11-6 16,-7-7-39-16,-9-20-20 15,-9-7-49-15</inkml:trace>
  <inkml:trace contextRef="#ctx0" brushRef="#br0" timeOffset="97865.25">10700 15098 438 0,'-2'-9'9'16,"-3"8"2"-16,3 1 0 15,2 3-6-15,0 17-11 16,3 8 7-16,9 14 1 15,2 8 4-15,2 8 2 0,5 9 4 16,4 0-3-16,3-2 4 16,-1-6 0-16,0-6-8 15,-2-8-2-15,-4-8-1 16,-3-8-1-16,-4-8 1 16,-1-4-2-16,-6-7 1 0,-3-7-1 15,-4-3-9-15,0-1-20 16,-6-16-13-16,-10-5-89 15,-7-11-129-15</inkml:trace>
  <inkml:trace contextRef="#ctx0" brushRef="#br0" timeOffset="98130.86">10625 15300 309 0,'-14'-9'3'0,"-1"2"5"16,1 0 16-16,6 1 10 0,3 1-11 15,5 0 7-15,0 2 1 16,7 1-19-16,13 2-7 16,7 0 1-16,7 12 2 15,7 9-4-15,8 6 0 16,7 7-2-16,5 2 0 16,1 0 0-16,8-4 6 0,2-2-4 15,0-7-2-15,-6-5-2 16,-6-4 1-16,-6-4-6 15,-11-7-12-15,-11-3-18 16,-10-2-28-16,-10-14-56 16,-10-9-130-16</inkml:trace>
  <inkml:trace contextRef="#ctx0" brushRef="#br0" timeOffset="98443.32">11047 14840 339 0,'-13'-4'3'0,"1"0"12"15,3 4 19-15,3 0-5 16,2 4-13-16,4 5-9 0,0 11-1 16,4 5 5-16,11 9 3 15,2 5 1-15,5 9-2 16,3 2 0-16,2 4-5 15,4-1 1-15,-3-3-2 16,5-2 3-16,-3-8-3 0,3-3-1 16,-3-3-2-16,1-6 0 15,-1-1-3-15,-1-5 0 16,-2-1-1-16,2-3-6 16,-3-4-41-16,-4-3-23 15,-4-9-115-15</inkml:trace>
  <inkml:trace contextRef="#ctx0" brushRef="#br0" timeOffset="99083.91">10037 16886 345 0,'16'0'9'0,"-1"-5"-23"16,-1-4 17-16,3-6-5 15,4-2 12-15,5-5 0 16,3-5-1-16,4-1 0 0,5-6 0 16,1-7 5-16,10-7 6 15,8-8-2-15,6-8-5 16,7-11 1-16,12-8-4 0,8-6-6 16,3-6-2-16,4-2-3 15,5-1 1-15,0 6 1 16,0 6-2-16,-1 4 2 15,-4 6 1-15,-4 4 1 16,-7 6 4-16,-7 6 1 16,-8 4-2-16,-9 8 4 15,-10 7-6-15,-7 10-1 0,-11 7-3 16,-7 6 2-16,-9 8-4 16,-3 7-18-16,-10 3-14 15,-5 11-42-15,-15 9-38 16</inkml:trace>
  <inkml:trace contextRef="#ctx0" brushRef="#br0" timeOffset="99865.11">10358 17287 336 0,'8'-10'3'16,"1"-3"-4"-16,3-3 5 0,5-3 14 16,5-6-4-16,-1-2 3 15,7-7 6-15,5-1-8 16,6-6-4-16,6-6-4 15,8-6-4-15,2-6 0 16,12-6 0-16,6-6 3 0,7-7-6 16,7-5 0-16,6-6 2 15,7-3 1-15,2-8 1 16,1 3-1-16,6 1 7 16,-4 2-1-16,-5 5 0 15,-4 4-4-15,-7 10-3 16,-9 8 0-16,-4 4 10 0,-10 3 12 15,-5 6-3-15,-5 3-6 16,-10 4 0-16,-5 8-6 16,-7 7-6-16,-10 7 1 15,-6 7 2-15,-8 1 1 0,-3 9 2 16,-2 3 0-16,-5 3 0 16,0 0 1-16,0 0-7 15,0 2 1-15,0 0-6 16,0 0 2-16,0 0 0 15,0 0 0-15,-5 0-3 16,2 0-6-16,3 0-4 0,-2 0 1 16,2 0 1-16,0 0 3 15,0 0-6-15,0 0-3 16,0 0 5-16,0 0 4 16,0 0-2-16,0 0-5 15,0 0-6-15,-2 0 1 16,-1 4 6-16,-2 3-16 0,-2 0-32 15,-8 0-82-15</inkml:trace>
  <inkml:trace contextRef="#ctx0" brushRef="#br0" timeOffset="101853.9">13442 14780 353 0,'-2'-22'-23'0,"-5"0"10"16,3-7 15-16,4-2-6 15,0 3 7-15,0-4 2 16,0 8-2-16,-1 1 14 0,1 5 22 16,-4 6-2-16,2 5 2 15,2 1-4-15,0 3-6 16,-1-1-3-16,1 0-8 16,0 3-6-16,0-1-5 15,0 2-3-15,0 0-4 0,0 0 0 16,1 0 0-16,1 0 0 15,2 0 0-15,-3 0 1 16,1 0-1-16,0-2 2 16,0 2 0-16,-2 0-2 15,0 0 1-15,0-2 0 0,0 2-1 16,0 0 0-16,0 0 0 16,1 0-1-16,5 0-12 15,0 4-24-15,1 7-9 16,5 2-14-16,3 4-30 0,-5-1-37 15,1-3-95-15</inkml:trace>
  <inkml:trace contextRef="#ctx0" brushRef="#br0" timeOffset="102385.1">13333 14336 385 0,'0'-6'13'15,"0"2"13"-15,0 3 7 16,0 1-7-16,0 0-18 0,1 9-4 16,8 10 0-16,4 8 8 15,1 11 6-15,8 8-4 16,5 5 2-16,2 9-6 16,1 2-3-16,3 6-4 15,1-3 0-15,0 7-4 16,0-1 3-16,0 4-2 0,-2-4-1 15,0 1-23-15,-1-12-14 16,-1-12-29-16,-4-21-36 16,-5-27-81-16</inkml:trace>
  <inkml:trace contextRef="#ctx0" brushRef="#br0" timeOffset="102791.32">13776 14311 455 0,'-7'-11'3'0,"2"5"1"15,1 6 0-15,4 4-5 16,0 14-8-16,0 12 6 16,4 11 5-16,4 9 0 15,9 11-1-15,2 3 3 0,10 4 1 16,1-4 5-16,6-11-6 15,3-6-3-15,-5-14-2 16,1-13 3-16,-2-15-1 16,-5-5 7-16,-4-19 8 15,-5-16 4-15,-1-8-2 16,-11-15-2-16,-5-3-7 16,-2-6-1-16,-3-2-2 0,-11 1-5 15,-5 7 1-15,1 9 0 16,1 9-2-16,-5 15 6 15,-4 10-1-15,-2 11-3 0,-8 7-2 16,-3 11-3-16,-4 10-20 16,4 10-9-16,5 2-3 15,14 3 1-15,12-4-30 16,8-6-76-16</inkml:trace>
  <inkml:trace contextRef="#ctx0" brushRef="#br0" timeOffset="103275.66">14178 14105 231 0,'-4'-5'142'0,"1"-2"-139"16,-1 3 13-16,3 1 3 15,1 3-3-15,0 0-6 16,0 5-7-16,0 9 3 16,0 8 0-16,7 4 8 15,6 10 0-15,6 7 2 0,5 0-2 16,8 5-7-16,5-2 4 15,7-2-4-15,4-7-4 16,4-7-3-16,-1-7 0 16,-1-12-1-16,-2-10 3 15,-3-2-2-15,-3-20 4 0,-10-15 2 16,-9-7-3-16,-5-8 6 16,-11-11-4-16,-7-2 0 15,0-4 2-15,-14-1 0 16,-6 5-3-16,0 5-1 15,-3 9 2-15,1 13 1 0,2 10-2 16,3 9-3-16,0 9-3 16,2 7-12-16,0 2-36 15,3 0-70-15,0 2-199 16</inkml:trace>
  <inkml:trace contextRef="#ctx0" brushRef="#br0" timeOffset="103556.89">14744 13755 462 0,'2'-2'115'16,"3"-4"-127"-16,2 6-22 16,4 0 16-16,2 8 18 15,2 12-3-15,4 7 2 16,2 9 1-16,3 6-1 0,2 7 3 15,1 2-1-15,2 3 2 16,-2-4 3-16,2-4-1 16,-2-3-4-16,0-7 1 15,0-4-1-15,-4-5-19 16,-5-6-45-16,-4-12-66 16,-6-9-127-16</inkml:trace>
  <inkml:trace contextRef="#ctx0" brushRef="#br0" timeOffset="103838.13">14850 13807 381 0,'-22'-25'-1'0,"3"4"8"16,4 1 5-16,6 2 2 16,4 3-11-16,3-3 0 15,2 1 1-15,0 0 0 16,4 1 3-16,8-1-2 0,8 2 0 15,3 4-7-15,3 2 11 16,0 7 3-16,3 2-1 16,-4 12-5-16,-5 10-13 15,-8 8 17-15,-5 8-6 16,-7 4 1-16,0 3 6 0,-10 2-5 16,1-1-4-16,4-5-1 15,5-3 0-15,0-14-7 16,9-11-79-16,9-13-155 15</inkml:trace>
  <inkml:trace contextRef="#ctx0" brushRef="#br0" timeOffset="104291.23">15455 13244 410 0,'0'-14'158'0,"-13"2"-157"15,-1 2 0-15,-3 6-4 16,-2 4-2-16,-6 2 0 16,-4 10 6-16,0 9-4 15,1 8 1-15,1 4 1 0,4 6 2 16,5 1-1-16,5 6-2 16,4-1 3-16,5-5-4 15,4-1 3-15,2-9-1 16,13-4-9-16,2-7-8 15,9-6 4-15,4-8 0 16,9-1 10-16,3-4 6 0,1-2 1 16,2-5 3-1,-2-1-5-15,0 5-1 0,-3 1 0 16,-6 2 3-16,-5 4 1 16,-7 8-1-16,-5 5-3 15,-6 4 4-15,-8 3 5 0,-3 3-3 16,0 6 2-16,-12-1 7 15,-7 3 2-15,-5 1-3 16,-8 0-3-16,-7-1-2 16,-5-1-3-16,-7-2-3 15,3-3-3-15,-2-6 1 16,5-10-32-16,5-13-74 0,10-5-253 16</inkml:trace>
  <inkml:trace contextRef="#ctx0" brushRef="#br0" timeOffset="106091.25">16207 13421 397 0,'-7'8'8'16,"4"-4"-12"-16,3-4-13 16,1 1 23-16,8-1-12 15,3 0 9-15,-4 0-10 0,3 0 9 16,2-4 12-16,1-4-3 15,2-5 5-15,9-4 4 16,2-7-1-16,8-5-1 16,7-6-1-16,1-1-2 15,8-6-2-15,-3 3-7 0,-1 2-4 16,-4 5 0-16,-5 3-2 16,-6 4-9-16,-5 3-14 15,-2 1-7-15,-7 0-17 16,-6-2-64-16</inkml:trace>
  <inkml:trace contextRef="#ctx0" brushRef="#br0" timeOffset="106403.72">16588 12775 460 0,'11'5'16'0,"4"-3"-12"16,6 3-4-16,7 4 1 16,5 3 0-16,2 7-1 15,-1 2 1-15,0 6-1 16,0 5-1-16,-5 3 3 15,-5 6-3-15,-6 4 1 0,-2 4 3 16,-6 0-3-16,-2-1 1 16,3-3 0-16,-3-8-7 15,0-10-54-15,4-18-111 16</inkml:trace>
  <inkml:trace contextRef="#ctx0" brushRef="#br0" timeOffset="106700.6">17181 12514 370 0,'0'-14'11'16,"0"5"34"-16,0 3-14 15,0 6-12-15,0 0-22 16,7 8-3-16,3 10 5 15,7 5 0-15,5 9 1 0,0 7 0 16,4 7 2-16,1 6-2 16,0 5 1-16,1-1 0 15,3 3 0-15,-2-4 1 16,0-3-1-16,1-6 0 16,-3-5 1-16,0-10-16 0,-2-16-55 15,-4-11-80-15</inkml:trace>
  <inkml:trace contextRef="#ctx0" brushRef="#br0" timeOffset="107091.17">17491 12530 447 0,'-12'0'5'0,"2"7"-2"15,7 11-5-15,3 6 2 16,0 9-2-16,7 10 7 16,10 5 3-16,3 7 1 15,1-1-2-15,6-1-3 16,3-1-4-16,4-5-2 16,0-11 0-16,0-11 2 0,3-13-2 15,-1-12-5-15,-1-9 4 16,-4-21 14-16,1-13-5 15,-6-9 4-15,-7-10 2 16,-4-4 4-16,-8-2 3 16,-7-2 4-16,0 4-3 0,-9 4-6 15,-6 8-5-15,-2 10-4 16,-5 8-5-16,-5 15-1 16,-2 8-3-16,-3 9-5 15,-1 4-26-15,4 13-6 0,9 5-13 16,5 0-49-16,8-2-242 15</inkml:trace>
  <inkml:trace contextRef="#ctx0" brushRef="#br0" timeOffset="107528.64">18152 12229 455 0,'0'11'8'16,"0"-1"-11"-16,0 10 1 16,0 4 4-16,0 7-2 0,4 5 2 15,0 3-4-15,4 4 1 16,3-1 1-16,2 3 0 15,3-4 0-15,5-3-2 16,1-6 1-16,4-6-2 16,0-6-3-16,1-11 1 0,5-5 2 15,-5-4 1-15,4-18 14 16,-4-11 8-16,-2-10 6 16,-6-6-1-16,-4-3-3 15,-8-4 3-15,-4 2 0 16,-3 4-5-16,0 3 2 15,-7 7-8-15,-5 8-4 0,-1 2 8 16,1 6-16-16,-5 5-4 16,2 3-25-16,-4-1-50 15,5 1-70-15</inkml:trace>
  <inkml:trace contextRef="#ctx0" brushRef="#br0" timeOffset="107794.26">18511 12068 647 0,'0'0'1'0,"0"0"2"0,0 4-14 16,0 6-5-16,2 2 10 15,7 12 6-15,4 6 1 16,1 8 0-16,1 5-2 0,0 7-8 15,2 0-1-15,0 1 6 16,0 1-3-16,0-4 3 16,0-3 1-16,3-4 2 15,-3-4-15-15,3-6-19 16,-4-10-32-16,-3-10-109 16</inkml:trace>
  <inkml:trace contextRef="#ctx0" brushRef="#br0" timeOffset="108137.97">18621 12116 519 0,'-10'-8'0'0,"5"-2"2"16,4 3 3-16,1 1-1 0,1-4-11 15,14 1 3-15,3-3 11 16,5 1-3-16,6 3-3 16,-2 1 0-16,5 2-1 15,-5 5-2-15,-4 5 0 16,-3 10-5-16,-10 7 5 16,-2 4 1-16,-8 6-2 0,-11 5 2 15,-6 3 12-15,-9 1 0 16,3 0-6-16,4-5-2 15,5-4-1-15,11-5-2 16,1-10-15-16,13-7-56 0,7-10-184 16</inkml:trace>
  <inkml:trace contextRef="#ctx0" brushRef="#br0" timeOffset="108544.19">19398 11849 365 0,'0'-11'225'0,"-8"2"-221"15,-9 1-6-15,-3 6 4 16,-1 2-1-16,-4 3-4 16,-6 13 5-16,-4 7-2 0,-6 7-4 15,-1 11 4-15,1 5-12 16,-3 4 0-16,5-1 9 15,10 3 1-15,7-2-11 16,10-11-16-16,8-2 6 16,4-8 0-16,14-9-4 0,10-8-7 15,6-6 16-15,8-6 22 16,4 0-1-16,-3-4 4 16,0-3 8-16,-6 1 1 15,-3 3 2-15,-5 3-1 16,-3 0 1-16,-8 2 3 0,-1 5-4 15,-4 5-3-15,-5 4-3 16,-4 4-1-16,-4 5-4 16,-13 5 1-16,-3 3-2 15,-13 4-4-15,-5 2 1 16,-5-1-25-16,-3-1-67 0,-6-7-86 16</inkml:trace>
  <inkml:trace contextRef="#ctx0" brushRef="#br0" timeOffset="109028.53">15516 15318 187 0,'-5'2'19'0,"3"-2"11"16,-2 0 20-16,4 0-11 15,0 0-16-15,0 0-13 16,0-4-11-16,6-3-1 16,4-7 8-16,7 2-28 0,0-6-53 15,0-6-56-15</inkml:trace>
  <inkml:trace contextRef="#ctx0" brushRef="#br0" timeOffset="110047.36">14753 14879 470 0,'0'-21'-14'0,"0"2"18"15,0 2 0-15,0 5 1 16,0 0-3-16,0 6-1 15,0 4-2-15,0 1 0 16,0-1 0-16,0 2 0 0,0 0 0 16,0 0 0-16,0 5-1 15,2 4 3-15,3 2-2 16,3 1 3-16,-1 4 2 0,3 4 0 16,-1 3 3-16,4 6-1 15,3 4 0-15,5 5 1 16,3 6 2-16,5 3 2 15,1 1 3-15,1 0-10 16,5 2 0-16,-4-2-2 16,2-1-1-16,-4-1 0 0,-1 0 0 15,-3 2 0-15,-4 1 4 16,0-3 3-16,0 3 1 16,0-5 0-16,-3-1 0 15,-1-6-2-15,-2-3-2 16,-1-5-2-16,-3-4-2 15,-2-4 0-15,-7-7 0 0,1 1 0 16,-4-4 0-16,0-3 0 16,0-1 1-16,-6 2-1 15,-5-4-6-15,-3-1-36 0,-3-4-40 16,-2 0-105-16</inkml:trace>
  <inkml:trace contextRef="#ctx0" brushRef="#br0" timeOffset="110875.42">14519 14906 427 0,'-26'0'6'16,"1"-4"-2"-16,8-1 6 16,7 5 6-16,4 0-8 15,3 0-3-15,1 0-2 0,2 13-4 16,0 6-1-16,0 10 2 16,0 5 0-16,0 10 0 15,0 4 1-15,4 6-1 16,-1 3 1-16,2-3-1 15,0-1 1-15,1-6-2 16,2-7 2-16,-3-6-2 0,0-10 2 16,-1-10-1-16,-1-9-2 15,-1-5 4-15,-2-7 38 16,0-14-16-16,0-12-25 16,0-9 1-16,0-10 4 15,0-7-3-15,0 0 0 16,0-3-1-16,1 5-1 0,6 3 1 15,5 8-1-15,0 3 1 16,3 9-2-16,1 7 1 16,2 5-3-16,-1 7 6 0,5 4 2 15,0 8-4-15,2 3 2 16,2 5-3-16,1 13 0 16,1 5 2-16,3 6-1 15,3 4 2-15,2 5 0 16,1-1-3-16,3 3 2 15,5-3-1-15,4-3-1 0,5-4-34 16,2-12-50-16,0-16-69 16</inkml:trace>
  <inkml:trace contextRef="#ctx0" brushRef="#br0" timeOffset="111656.63">17753 13433 379 0,'20'-4'108'15,"-9"-7"-107"-15,2 8-3 16,1 3 1-16,2 6-2 0,-2 9 4 16,3 10-1-16,2 5 5 15,6 9-4-15,1 8 2 16,1 6-3-16,1 7 1 15,1 2 1-15,0 1-2 16,-2 1-8-16,-3-4 12 0,0-6-4 16,-6-6 1-16,-4-9 0 15,-2-12-1-15,-5-9 0 16,-6-9 2-16,-1-9 0 16,0 0 22-16,-8-11 2 15,-9-9-23-15,-7-4-2 16,-3-7-1-16,-3-4-1 0,-4-5 2 15,-2-3 0-15,2-1 0 16,0-2-1-16,2-4 0 16,3 1 0-16,2-2-2 15,5 1 0-15,3 1-8 16,4 3 4-16,3 2 3 0,5 2 1 16,2 4-4-1,2 1 3-15,3 5 3 0,0 2-1 16,0 8 0-16,3 0 2 15,4 4 1-15,3 8 3 16,3 2 1-16,5 8-4 0,7 0-2 16,4 5 1-16,10 13 3 15,5 6 0-15,4 2 0 16,6 9 0-16,0-2-2 16,2 2 1-16,-3-2-3 15,1 2 1-15,-8-3 0 0,-4 1-2 16,-4-5 2-16,-8-3-2 15,-5-4-5-15,-4-6 2 16,-1-5 2-16,-3-4 1 16,-3-4 1-16,3-2-31 15,-4 0-23-15,-4-11-90 16</inkml:trace>
  <inkml:trace contextRef="#ctx0" brushRef="#br0" timeOffset="112719.2">15657 14860 303 0,'-15'0'62'16,"2"-2"-59"-16,0-8 6 0,5 1 19 15,3-6 1-15,3-2-16 16,2-4 3-16,0-3-8 15,14-2 6-15,6 0 4 16,7 2-6-16,10 4 2 16,4 11-5-16,8 9-5 0,-3 3-3 15,-2 24-3-15,-5 12 1 16,-8 11-4-16,-7 7 0 16,-12 5 0-16,-9 4 3 15,-3 2 0-15,-14-2 1 16,-9-3 2-16,-6-5 4 15,-3-6-2-15,-2-12-3 0,0-9 5 16,3-12 1-16,4-11 2 16,2-8 2-16,6 0-7 15,5-14-3-15,4-5-3 16,8-5 0-16,2-1-5 0,2 0 10 16,12 2 1-16,4 3-6 15,8 8 2-15,3 3 0 16,4 7 0-16,7 2 0 15,4 2 0-15,5 9 1 16,3 4 0-16,3 3 1 16,3 8-3-16,-2-2 3 15,-4 3-1-15,1 2 1 0,-6-6 1 16,-2-2-1-16,-3-5 0 16,-3-3 0-16,-2-6-2 15,-3-7-20-15,-1-7-45 16,-6-20-54-16,-5-14-201 15</inkml:trace>
  <inkml:trace contextRef="#ctx0" brushRef="#br0" timeOffset="112984.8">16534 14625 481 0,'-10'-10'11'0,"-2"5"-10"16,7 2 6-16,4 3-1 15,1 0-7-15,0 13-2 16,8 12 0-16,7 8 3 0,6 15 0 16,4 6 1-16,2 6 1 15,0 6 0-15,4 0 0 16,-2-4 0-16,-2-2-1 16,-4-9-1-16,-4-7 1 15,-2-13-7-15,-6-12-21 16,-8-15-7-16,-3-4-22 15,-7-23-26-15</inkml:trace>
  <inkml:trace contextRef="#ctx0" brushRef="#br0" timeOffset="113234.78">16519 14664 200 0,'-8'-14'163'15,"1"4"-146"-15,0 6 12 16,5 1-8-16,2 3-11 15,0 4-10-15,9 13-2 0,6-1 1 16,12 11 4-16,7 2 6 16,12 2 9-16,6-2 14 15,13-5-3-15,3-7-9 16,0-2 0-16,3-5-8 16,-3-2-8-16,-10-6-5 15,-9-2 0-15,-12 0-26 16,-4-6-11-16,-11-10 0 0,-14-8-15 15,-6-5-54-15,-2-10-94 16</inkml:trace>
  <inkml:trace contextRef="#ctx0" brushRef="#br0" timeOffset="113453.52">17057 14387 375 0,'-20'-29'15'16,"6"10"28"-16,-1 3-10 15,5 7-4-15,1 6-13 16,1 3-4-16,1 3-3 15,3 17-6-15,4 12-2 0,0 12-3 16,4 15 3-16,5 11 6 16,6 10 0-16,-2 2-4 15,6 4 3-15,3-7-3 16,-3 3-3-16,1-4 0 16,-2-7-30-16,-9-3-60 15,-9-4-132-15</inkml:trace>
  <inkml:trace contextRef="#ctx0" brushRef="#br0" timeOffset="114015.98">14543 16620 88 0,'5'-7'325'0,"-4"0"-326"16,6 3 10-16,0 4-3 15,3 0-4-15,5 7-2 0,6 8 3 16,2 8 5-16,4 5-3 16,4 8 12-16,3 0-3 15,0 8-5-15,0 1-3 16,2 2-4-16,-3 3 2 16,-5-2 0-16,-1-2-1 15,-5-3 1-15,-2-4-3 0,-3-5 0 16,-2-7 1-16,-4-7-2 15,-3-8 0-15,0-9-17 16,-8-3-38-16,0-23-57 16,-16-9-152-16</inkml:trace>
  <inkml:trace contextRef="#ctx0" brushRef="#br0" timeOffset="114297.2">14580 16504 440 0,'-10'-5'3'16,"3"3"2"-16,5 0 12 15,2 2 0-15,2 0-16 16,13 0-7-16,11 9 8 0,6 6 7 16,8 0-2-16,6 7-1 15,3 1-2-15,1 2 0 16,6 0-1-16,-2 0-1 15,-3-2 0-15,2-1 0 16,1-2-1-16,-8-3 0 0,-1-2-1 16,-5-5-20-16,-8-4-28 15,-9-6-17-15,-9-8-50 16,-7-11-74-16</inkml:trace>
  <inkml:trace contextRef="#ctx0" brushRef="#br0" timeOffset="114500.31">15112 16445 380 0,'-16'-14'11'16,"5"3"34"-16,3 4-13 16,3 7-7-16,5 0-23 15,0 9-6-15,2 11 5 16,9 8-1-16,3 12 3 16,6 7 3-16,2 11-2 0,2 8 4 15,5 4-5-15,3 3-1 16,3-4-2-16,5-1 1 15,6-6-2-15,3-12-25 16,1-18-60-16,4-22-177 0</inkml:trace>
  <inkml:trace contextRef="#ctx0" brushRef="#br0" timeOffset="115031.82">18924 14184 564 0,'8'-27'-1'0,"-5"0"-1"0,4-1 0 15,4 1 2-15,0 4 0 16,1 1 2-16,0 8-1 15,-2 5-5-15,0 9 2 16,5 2-1-16,-3 19-4 16,9 8 6-16,-4 10 0 15,7 9 0-15,-4 6 4 16,2 5-3-16,0 0 3 0,2-1-4 16,-1 3 3-16,3-2-1 15,-2-4-1-15,-1-2 1 16,3-3 4-16,-3-9 2 15,-3-3-2-15,-6-7 0 0,0-6-4 16,-2-10 0-16,-5-5-3 16,-4-10-17-16,-3-4-26 15,-2-24-21-15,-12-12-162 16</inkml:trace>
  <inkml:trace contextRef="#ctx0" brushRef="#br0" timeOffset="115313.04">18959 14082 429 0,'0'11'0'0,"2"3"-5"16,11 9 5-16,8 6 2 15,7 3 9-15,12 3 5 16,8 0 3-16,2-3-2 15,8-4-3-15,-1-5-8 0,3-1-1 16,-5-10-1-16,-3-1-4 16,-1-6 0-16,-11-3-8 15,-1-2-20-15,-9-5-2 16,-3-10-10-16,-7-6-27 0,-8-6-94 16</inkml:trace>
  <inkml:trace contextRef="#ctx0" brushRef="#br0" timeOffset="115734.9">19377 13768 422 0,'-7'2'49'16,"0"-2"-36"-16,3 3-8 15,4 6-6-15,0 4-2 0,0 3 4 16,2 7 1-16,3 6 0 16,4 3 0-16,0 2 1 15,4 3 4-15,1 2 4 16,2 1 12-16,3 1-8 0,5-4-2 16,1 4-3-16,1-2-2 15,1 1-4-15,-5 3 0 16,2 1 2-16,-6 1-2 15,0 1 1-15,-2-3 1 16,-4-4-1-16,0-3 8 16,-2-6 2-16,1-7-3 0,-2 0 2 15,2-6-4-15,-1-4-5 16,3-1-2-16,-2-3-1 16,2 0-1-16,-3-2 1 15,2-2-15-15,-2-2-28 16,-1-3-25-16,-6-3-63 0,-3-18-185 15</inkml:trace>
  <inkml:trace contextRef="#ctx0" brushRef="#br0" timeOffset="123630.68">12613 15662 432 0,'-12'-1'-29'0,"-3"-11"31"16,3 0-1-16,5 4-2 15,6-1-6-15,-1 1 3 16,2 3-5-16,0 0 1 0,0 3 7 16,0 2 4-16,0 0-6 15,0 0-1-15,0 9 7 16,0 5 2-16,0 4-1 16,3 2-2-16,4 1 0 0,3-1 0 15,2 0-1 1,5-1 1-16,2-3 3 0,8-1 1 15,0-7-5-15,9-6-3 16,1-2-2-16,4-13 8 16,3-15 0-16,3-11-7 15,5-16 8-15,0-11-1 16,0-6-11-16,-2-1 11 0,-3 3-3 16,-6 8 1-16,-10 14-2 15,-11 15 0-15,-10 12 7 16,-6 12 3-16,-4 9 6 15,-9 8 0-15,-9 18-28 16,-3 1-42-16,-8-2-89 0</inkml:trace>
  <inkml:trace contextRef="#ctx0" brushRef="#br0" timeOffset="125081.72">19377 12585 203 0,'0'-3'-11'15,"0"1"12"-15,0 1 0 16,0-1 3-16,0 0 2 0,0 2-2 16,0-2-2-16,0 0-1 15,1-3 4-15,1 0-4 16,0-1 8-16,0-1 15 16,-1 3-10-16,-1 1 12 15,0-1 9-15,0 2 3 0,0 1-10 16,0 1-5-16,0 0-4 15,0 0-11-15,0 0-7 16,0 0-1-16,5 0 1 16,2 7-3-16,0 0 4 15,1 4-2-15,4 3 1 0,0-2 0 16,1 4 0-16,4 0-1 16,0 2 1-16,0 0-1 15,4 2 0-15,-6-2 1 16,9 2-1-16,-8-3 0 15,4-1 1-15,-4 0-1 0,0-3 0 16,-1-1 1-16,-5-3-1 16,3-2 1-16,-2-1 1 15,-1-5 3-15,3-1 0 16,6 0-2-16,7-14 1 16,4-9 0-16,9-9 3 15,7-14-4-15,6-12 0 0,1-6-1 16,3-5-1-16,-2-1-1 15,-1 2 2-15,-9 11-2 16,-6 7 0-16,-6 13 0 16,-7 10-1-16,-8 9 2 15,-7 7 0-15,-3 2-1 16,-5 4 11-16,-2 3 13 16,0 1 1-16,0-2-2 0,0 3-13 15,0-3-2-15,0 3-5 16,-2-1 0-16,2-1-2 15,0 2-1-15,-1 0 1 0,1 0-1 16,0 0 0 0,0 0 0-16,0 0 1 0,0 0-1 15,0 0 1-15,0 0-1 16,0 0 0-16,0 0 0 16,0 0-2-16,14 6-30 15,4-6-45-15,0-15-59 0</inkml:trace>
  <inkml:trace contextRef="#ctx0" brushRef="#br0" timeOffset="135559.23">16136 16184 162 0,'-2'0'100'0,"-2"0"-72"16,3 0-3-16,-3 0-1 15,4-1-16-15,0 1-6 16,0 0-4-16,4 0 2 16,3 0-2-16,5-3-2 0,4-4 7 15,6-3-4-15,4-2 3 16,8-8 0-16,0-5-7 15,7-3 12-15,3-6-2 16,7-5-4-16,6-2 1 16,3-1-1-16,1-5 1 15,0 2 4-15,2 1-1 0,-2 2-8 16,-6 5 16-16,-1 3-9 16,-7 2 1-16,-3 2 1 15,-10 1 5-15,-5 4 1 16,-5 2 2-16,-4 4 1 0,-6 1-4 15,-1 3 6-15,-6 5-3 16,-2-1 1-16,-3 4-5 16,-1 2 1-16,1 3 1 15,-2-2-4-15,0 2-2 16,0-1-1-16,0 3-3 16,0-2 0-16,0 0-2 0,0 2-2 15,0-2 4-15,0 2-2 16,0-1-3-16,0-1 6 15,-2 0-3-15,1-2 0 16,-3 3 0-16,1-3 0 16,1 2 0-16,-2-1 2 0,1 1-1 15,-1 0-2 1,2-2 3-16,0 3-1 0,0-1-1 16,1 0 1-16,1 1-1 15,-2-1-1-15,2 2 2 16,0-2 0-16,0 2-1 0,0 0 0 15,0 0 0-15,0 0 0 16,0 0-2-16,0 0 1 16,0 0 1-16,0 0-2 15,-2 0-2-15,2 0 4 16,-2 0 2-16,2 0-2 0,0 0 0 16,-1 0 1-16,1 0-5 15,-2 0 5-15,2 0-1 16,0 0-1-16,-2 2 1 15,0-2 3-15,2 0-2 16,-1 0-2-16,1 2 1 16,-2-2 0-16,0 1-4 0,0-1-7 15,2 2-2-15,-1 1 3 16,1 3-9-16,-3 1-17 16,0-3-22-16,-1-4-62 15</inkml:trace>
  <inkml:trace contextRef="#ctx0" brushRef="#br0" timeOffset="150973.85">13796 10229 126 0,'64'-11'12'16,"3"-1"-11"-1,9 2 1-15,4-1-1 0,8 0 0 0,7 2-5 16,11-1-32-16</inkml:trace>
  <inkml:trace contextRef="#ctx0" brushRef="#br0" timeOffset="152025.07">17746 10340 166 0,'2'-7'-1'16,"3"3"-6"-16,1 3-8 0,3 1-3 16,5 0 10-16,6 0 3 15,5 0 6-15,4 3-8 16,7 1 16-16,1-1-20 16,7 1 9-16,-3-3-16 15,5 3 12-15,3-2 1 0,2 0 6 16,0-2 2-1,8 2 0-15,1-2 2 0,6 2 4 16,6-2 2-16,3 0-2 16,3 0 0-16,2 1-7 15,3 1-1-15,0 0 0 16,-3-1-1-16,-2 3 1 16,-5-2-2-16,-3 1 1 0,-4-3-2 15,-5 2 3-15,-3 0-1 16,0-2 2-16,-1 0-3 15,3 0 3-15,1 0-2 16,0 0 3-16,-2-4-2 0,4 2-1 16,-2 1-3-16,-4-3-18 15,3 2-39-15</inkml:trace>
  <inkml:trace contextRef="#ctx0" brushRef="#br0" timeOffset="152056.32">20062 10358 27 0</inkml:trace>
  <inkml:trace contextRef="#ctx0" brushRef="#br0" timeOffset="152150.07">20172 10356 35 0,'53'-1'58'15,"1"-3"-46"-15,-1 4-4 0,1-2 5 16,-2 0-11-16,3 1 7 15,1-2-6-15,-2 3 1 16,4-1-3-16,1 1-5 16,-1 0-60-16,1 0 14 15,-2 0 78-15</inkml:trace>
  <inkml:trace contextRef="#ctx0" brushRef="#br0" timeOffset="153712.45">22715 10517 76 0,'-1'0'7'0,"1"0"9"15,0 0-16-15,0 0 1 16,0 0 6-16,3 0 2 15,1 0-3-15,-3 0-3 0,3 0 4 16,-2 0 7-16,-2 0-4 16,0 0-3-16,0 0-1 15,0 0 0-15,0 0 0 16,1 0 3-16,-1 0-1 16,2 0-1-16,0 0 4 0,1-2 5 15,4-3-10-15,6-3-6 16,11-8-38-16,8-7-159 15</inkml:trace>
  <inkml:trace contextRef="#ctx0" brushRef="#br0" timeOffset="156590.8">16385 10918 135 0,'0'1'136'16,"0"-1"-169"-16,-2 0 15 16,1 2 14-16,1-2 4 15,0 4-3-15,0-3-2 16,0 2 0-16,0 0 0 15,0 1 5-15,3-1 10 0,1 2 2 16,-1 2 12-16,2 0 4 16,3 1-13-16,1-1-5 15,3-2 0-15,5 1 10 16,5-6-3-16,6 0-1 16,3 0-11-16,5-9 14 15,1-2-9-15,1-2-2 0,3 1-2 16,-1 2-2-16,1-1 5 15,-2 1-5-15,5 2 0 16,2-3-2-16,3-2-1 16,7-2 0-16,6-9 0 0,8-6 1 15,8-5 0-15,4-8-1 16,6 0-1-16,-2-1 0 16,-6 4 1-16,-5 6 0 15,-9 8-2-15,-15 1-2 16,-16-2-74-16</inkml:trace>
  <inkml:trace contextRef="#ctx0" brushRef="#br0" timeOffset="165396.89">11916 11828 287 0,'10'-13'8'0,"2"1"-16"0,3 1 18 16,2 2-14-16,2 4 8 15,1-1-1-15,0 3-5 16,-1 3 3-16,3 0-1 16,0 0 0-16,4 0 2 0,9 2-1 15,3 3 1-15,8 2 0 16,8 4-1-16,5 1 1 15,7 1 0-15,7 1-1 16,2 0-1-16,4 3 1 16,3 1 0-16,1-3-2 15,7 3 2-15,5-4 0 16,2 1 0-16,7 1-2 16,2-6 2-16,3-1-1 0,5-2 1 0,3-3-1 15,0-1 1-15,-3-2-2 16,3-1 2-16,-6 0-3 15,2 0 3-15,-5 0 1 16,4-4-1-16,-8 0 0 16,1 1 5-16,0-1 1 0,-1-2-5 15,-1 3 1-15,-3-2-1 16,-1 1-1-16,-3-1 0 16,-4 0 0-16,-4 1-2 15,-5 0 4-15,-5 2 0 16,-5 1 4-16,0 1 0 0,-1 0 1 15,-2 0-3-15,2-2 0 16,-1 2-2-16,-1-2-1 16,3 2 3-16,-5 0-4 15,-2-1-1-15,-3-1 1 16,-2 2-2-16,-2-1 3 16,1-2-3-16,-5 0 1 0,-1 1 0 15,0-2 1-15,0 0-2 16,-2 2-1-16,-2-2 4 15,-1 0 1-15,0 1-3 16,-3-1 0-16,-4 2 0 16,-3-1 1-16,-5 0 1 0,-5 0 5 15,-8 3-2-15,-3-2 3 16,-9 1 0-16,-6 1 1 16,0 0 2-16,-3-2 15 15,0 1 9-15,-5-3-14 16,-2 0-12-16,-1 1-5 15,-9 0 0-15,1 3-5 0,0 0-14 16,-2 6-34-16,7 2-50 16,8-8-103-16</inkml:trace>
  <inkml:trace contextRef="#ctx0" brushRef="#br0" timeOffset="167490.49">22872 12179 116 0,'5'0'36'0,"2"0"-32"15,0 0 2-15,4-4 6 16,-1-1 1-16,3 1-2 16,2 2 0-16,2-2-3 15,5-1-3-15,1 2 17 16,8-1-8-16,1 0-11 0,6 0 3 16,4 0-4-16,4-3-1 15,3 3-2-15,0 1 2 16,5-4-1-16,2 2 3 15,2-1-5-15,1-1 3 16,2-2 3-16,0 4 3 0,-2-1-1 16,5 1 8-16,-6-1-11 15,-1 1-4-15,1 2 6 16,-4-1-5-16,-1 0 1 16,-2 2 5-16,-2-2 2 15,-3 1 5-15,-1 0-4 16,-2 1-2-16,1-1-1 0,-3 2-5 15,-2-2 2-15,-1 2 1 16,0-2-4-16,-2 1 3 16,1 2-3-16,1-1 1 15,-3-1 1-15,2 2-4 16,-3 0 4-16,0-2-3 16,-1 2 1-16,-3 0 2 0,-3 0-3 15,0 0 1-15,-3 0 1 16,2 0-1-16,-1 0 2 15,2 0-1-15,2 2 3 16,-2-2-1-16,0 0-1 0,2 2 0 16,1-1 0-16,1-1 0 15,0 0-1-15,3 2 1 16,-4-2 0-16,4 0 1 16,2 3-3-16,0-3 1 15,-1 0-1-15,6 1 2 16,1 2-3-16,1-3 3 0,1 0-2 15,0 0 1-15,3 0-1 16,-1 0 0-16,3 0 1 16,-1-4-3-16,6-1 3 15,-1 2-1-15,3-1 0 16,1 3 1-16,-2-3-2 16,3 1 2-16,-2 1-2 0,-2 0 1 15,-1 1 2-15,-1-2-3 16,-1 3 2-16,-5-2-2 15,1 1 2-15,-1 1 0 16,1-3-2-16,1 2 2 0,1 1-2 16,4-2 1-16,-2 1 0 15,8-1 1-15,1 0-1 16,-1 1 0-16,4-1 1 16,-2 2-3-16,0 0 3 15,-2 0-2-15,-1 0 2 16,-2 0-2-16,0 0 1 0,-3 0 1 15,1 0-3-15,5 0 5 16,2-1-5-16,0-2 3 16,4 0 0-16,3-1-1 15,3 0-1-15,-5 1 3 16,4-1-4-16,-2 1 4 0,-2-1-2 16,-1 1 0-16,-3 1 2 15,4 0-2-15,-5-1 2 16,-2 3-1-16,-6 0 1 15,-2 0-4-15,-5 0 4 16,-6 0-4-16,-5 0 4 0,-5 0-2 16,-5 3 0-16,-4-1 0 15,-2 2 0-15,-2-1 1 16,0 1-1-16,3 0 0 16,1 0 1-16,6 4-1 0,0-1 1 15,3 0 0-15,1-4-2 16,-2-3-38-16,-2-7-154 15</inkml:trace>
  <inkml:trace contextRef="#ctx0" brushRef="#br0" timeOffset="168693.54">4683 12391 229 0,'-9'0'9'0,"-1"0"-3"16,7-4-3-16,-1-1-1 15,3 0-7-15,1 0-8 16,0-3-17-16,-2-1 3 0,-2 1 14 16,3-2-5-16,-5 2 3 15,-3 1 12-15,2-1 23 16,0 5 3-16,2 1 11 16,-2 0-7-16,5 0 1 15,-3 1 7-15,4 1-23 0,-1 0-4 16,0 0-6-16,2 0-1 15,0 0-2-15,0 1 1 16,0 5 0-16,0 1 0 16,0 4 0-16,4 1-1 15,2 1 1-15,1 1 0 16,0 0 0-16,3-2-1 16,2 5 1-16,-2-5-1 0,2 6 2 15,0-5-1-15,0 2 0 16,-1 0 0-16,0-1 1 15,1-1-1-15,-3-5 1 16,4 0-4-16,-1-3-4 0,4-3 16 16,5-2 5-1,3-4-8-15,5-9 1 0,9-8 4 16,5-8 2-16,3-3 1 16,6-6 1-16,3 0-5 15,-3-1-2-15,-2 3-3 16,-5 7 4-16,-7 3-4 0,-6 8-2 15,-7 1 3-15,-8 9-3 16,-5 1 2-16,-5 5 3 16,-2 0-5-16,-3 2 1 15,3 0-4-15,3 0 3 16,4 4-3-16,2 3-19 0,4-3-61 16,-5-8-148-16</inkml:trace>
  <inkml:trace contextRef="#ctx0" brushRef="#br0" timeOffset="172980.8">1515 15557 168 0,'-9'-5'1'16,"4"0"-1"-16,1 1-1 0,3 2-6 16,-4 0 3-16,5 2 8 15,0-2 3-15,0 1 21 16,-1-3 21-16,1 1-8 15,-2-1-17-15,2-1-8 16,-2 1 3-16,-1-1-1 16,1 1 5-16,-2 1 10 0,3-2-11 15,-3 1 4-15,2 0-6 16,1 2-2-16,1 1-12 16,-4 1-10-16,4 0-19 15,0 1-32-15,0 9 0 0,0 4-6 16,0 2-9-1,5 2 10-15,1-1-26 0</inkml:trace>
  <inkml:trace contextRef="#ctx0" brushRef="#br0" timeOffset="173465.12">1430 15611 215 0,'-10'-2'17'16,"-2"-3"30"-16,0 0 0 15,3-1-10-15,1-1-3 16,1 2-7-16,-3-3-12 15,5 1-8-15,0-2-3 16,1-3-1-16,4-4 2 0,0-2 4 16,7-5-4-16,13-4-3 15,5 2 2-15,8 0-1 16,4 3-1-16,4 8-4 16,0 11 1-16,5 3 1 15,-5 12-4-15,-4 15-2 0,-5 12-1 16,-4 8 3-16,-8 8 1 15,-10 4-4-15,-6 7 6 16,-4 1 0-16,-7 3 5 16,-13 2-3-16,-7 1 2 15,-7-2 1-15,-4-1 1 16,0-12-4-16,-3-4 0 0,2-15 1 16,1-14 1-16,4-13-8 15,7-12-13-15,4-5-21 16,6-16 4-16,11-7 16 15,4 2 22-15,2-4 8 16,3 3 2-16,13 1 4 0,6 2 3 16,5 3-2-16,2 3-6 15,5 0-1-15,1 4-5 16,5 3-5-16,2 0 1 16,-1 4-3-16,2 6 2 0,0 1-1 15,0 0-29-15,-3 2-39 16,-8-2-29-16</inkml:trace>
  <inkml:trace contextRef="#ctx0" brushRef="#br0" timeOffset="173871.35">1924 15197 416 0,'0'-21'4'16,"-5"6"2"-16,3 6-1 15,2 6 0-15,0 3-8 0,-2 14-9 16,2 12 13-16,0 12 2 16,0 8 9-16,5 8-6 15,9 5 1-15,3-2 3 16,7-3-3-16,3-10-6 16,1-4-2-16,6-17 2 0,0-9-3 15,2-14-2-15,0-13 13 16,-1-19-9-16,-4-12 6 15,-5-15-2-15,-1-7 4 16,-8-5 7-16,-7-1 4 16,-7 0-4-16,-3 9-7 0,-1 7 1 15,-13 12 0-15,-6 8 11 16,-6 15-4-16,-8 8-7 16,-3 11-9-16,-6 2 1 15,-6 18 1-15,-1 7 0 16,5 9-3-16,2 4 1 15,12 2 2-15,8 3-4 16,14-2-69-16,7-1-48 0,2-8-262 16</inkml:trace>
  <inkml:trace contextRef="#ctx0" brushRef="#br0" timeOffset="174543.19">1443 17017 39 0,'-1'0'337'16,"-3"0"-341"-16,4 0 2 16,0 0 5-16,0-2-4 15,0-5 11-15,9-6-4 16,3-1-2-16,6-9 5 15,4-4-1-15,9-13-4 0,4-8-2 16,8-14 3-16,10-13-2 16,6-11 1-16,5-12-1 15,6-12-1-15,10-2-1 16,0-4-1-16,4 1-1 0,5 0 3 16,-5 4 5-16,-5 0 8 15,-3 6-2-15,-7 5 2 16,-7 5 0-16,-5 8 4 15,-4 7-5-15,-7 8 0 16,-5 10-8-16,-9 12-1 0,-3 7-4 16,-6 11 0-16,-10 10-1 15,-6 12-11-15,-7 6-47 16,-1 4-51-16,-21 18-162 16</inkml:trace>
  <inkml:trace contextRef="#ctx0" brushRef="#br0" timeOffset="175168.12">1749 17090 425 0,'5'-15'-35'16,"-2"-2"31"-16,4-3 6 15,5 0 1-15,-2-1-3 0,2-1 1 16,2-1 3-16,1-7 4 16,7-7 6-16,7-10 5 15,8-12-11-15,9-13-1 0,7-10-3 16,10-6-3-16,7-11 1 16,4-2-2-16,0-2-1 15,3 2 6-15,-6-2 5 16,-2 5 3-16,-4 10 3 15,-4 5-2-15,-8 6 2 16,-1 5 0-16,-6 5-8 0,-4 4-1 16,-6 6-3-16,-2 4 0 15,-5 10 0-15,-2 3 1 16,-5 10-4-16,-5 5 1 16,0 4 0-16,-5 5 0 15,-2 5-2-15,-3 4 0 16,-4 2 0-16,-1 3 1 0,0 2-1 15,-2-2 0-15,0 2-1 16,0 0-5-16,1 0-1 16,1 0-3-16,3 0-16 0,3 0-6 15,-1 0-29-15,0 0-111 16</inkml:trace>
  <inkml:trace contextRef="#ctx0" brushRef="#br0" timeOffset="175949.31">3212 15944 401 0,'-9'2'3'0,"0"-2"6"0,1 0 17 16,5 0-10-16,-1 0-9 15,1 0-4-15,1-2 6 16,-1 1 4-16,1-1 6 15,2-2-3-15,-2 1-10 16,2 1 5-16,-3 0-2 0,3 0-2 16,0 0 4-16,-2 2 0 15,2-1-3-15,0 1-5 16,0 0-2-16,0-2-2 16,0 1-14-16,4-5-90 15,-1-3-70-15</inkml:trace>
  <inkml:trace contextRef="#ctx0" brushRef="#br0" timeOffset="177011.75">2969 16554 267 0,'-12'-9'23'0,"2"4"-11"15,-4-2 30-15,4 1-8 0,3 1-20 16,2 0-1-16,0 1-5 15,-2 1-5-15,4 0-3 16,-2 2 0-16,1 1 0 16,-4-2 2-16,3 2 0 15,0-2 4-15,-2 2 6 16,2-1 1-16,-1-1 4 0,2 0-2 16,-1 0-3-16,3 2-1 15,2-1 1-15,-2 1-2 16,2 0-4-16,0 0-2 15,0 0-4-15,0 0-3 16,0 8 2-16,4 9-3 0,7 2 3 16,3 8 2-16,4 0 0 15,3 3 2-15,1 0 1 16,5 1-3-16,2-7-3 16,5-2 5-16,0-8-2 15,7-3 2-15,1-9-6 0,-3-2 3 16,-1-16 0-16,-3-9-1 15,-6-7 5-15,-5-7-4 16,-8-3-4-16,-9-4 7 16,-7-4-3-16,-1-2 1 15,-16 3 0-15,-4-1-1 0,1 5 0 16,-5 4 5-16,6 10 0 16,0 8 23-16,7 6-1 15,4 7 3-15,3 5-14 16,1 3-9-16,3 2-8 15,1 0-4-15,0 0-8 0,1 3-15 16,10 11-13-16,6 7 31 16,4 8 8-16,5 6 2 15,9 6-1-15,1 7-3 16,0 2-5-16,5 0 34 16,1-2-4-16,2-1-16 15,-4-5-4-15,1-4 0 0,-3-4 1 16,-4-8-2-16,-4-6-6 15,-4-6-17-15,-4-6-16 16,-7-5-23-16,-6-3-54 16,-6-11-38-16</inkml:trace>
  <inkml:trace contextRef="#ctx0" brushRef="#br0" timeOffset="177496.08">3610 16026 463 0,'-1'-4'86'0,"-1"1"-102"16,0 2-20-16,0 1-8 15,2 0 9-15,0 0 22 16,-3 0 11-16,1 5-3 15,0 5 1-15,2 5 6 16,0 3-1-16,0 7-2 0,0 3-2 16,9 4 12-1,6 1 5-15,1 5-8 0,4-5-1 16,2-1 8-16,5-7-11 16,2-9-2-16,4-6-3 15,-1-8 1-15,2-5 12 16,-1-21-10-16,-2-9 4 15,-5-13 4-15,-4-4-4 0,-8-8-1 16,-7-2-1-16,-7-1 1 16,-7 4 9-16,-13 3 10 15,-8 6 4-15,-6 9-7 16,-6 9 1-16,-3 10-5 0,-4 13-8 16,-1 7-5-16,3 4 0 15,1 15-3-15,5 8 1 16,7 7-1-16,7 1-27 15,9 3-36-15,10-8-28 16,6-5-135-16</inkml:trace>
  <inkml:trace contextRef="#ctx0" brushRef="#br0" timeOffset="178156.72">4067 15537 390 0,'-11'-8'-2'0,"3"1"34"16,5 3-2-16,1 1 1 15,2 3-3-15,0 0-9 16,0 0-14-16,12 10-10 15,7 10 5-15,4 7 6 0,8 8 0 16,4 7-5-16,1 3 1 16,6 5 0-16,-11-1-19 15,-6-3-55-15,-9-10-99 16</inkml:trace>
  <inkml:trace contextRef="#ctx0" brushRef="#br0" timeOffset="178328.56">4085 15932 390 0,'-6'0'21'16,"4"-10"-26"-16,2-7 7 0,0-2-1 15,12-6 5-15,3-6 6 16,5-6 0-16,6-6-8 16,2-7-4-16,5-9-1 15,1-7-7-15,-6-4-126 16</inkml:trace>
  <inkml:trace contextRef="#ctx0" brushRef="#br0" timeOffset="178531.67">4348 14906 566 0,'7'0'-7'15,"7"0"-3"-15,1 10 7 16,11 8 4-16,6 7-3 15,5 10 3-15,5 7 0 16,3 6-1-16,-3 2 2 16,-1 4-2-16,-4-3 0 0,-5-4-31 15,-5-6-36-15,-6-9-101 16</inkml:trace>
  <inkml:trace contextRef="#ctx0" brushRef="#br0" timeOffset="178781.64">4571 15855 177 0,'0'0'297'0,"0"-9"-301"15,3-11 0-15,9-6 6 16,3-8-2-16,11-7 0 15,3-5 3-15,6-8 5 16,7-5-2-16,4-3-4 16,7-6-1-16,-1 2-3 0,-2-2-52 15,-6 5-77-15</inkml:trace>
  <inkml:trace contextRef="#ctx0" brushRef="#br0" timeOffset="179000.39">4390 14956 465 0,'-6'0'1'0,"4"0"-1"15,2 5-11-15,-1 11 11 16,-3 16 1-16,-3 13-4 15,-1 14-1-15,-4 11-23 0,0 3-48 16,2-2-136-16</inkml:trace>
  <inkml:trace contextRef="#ctx0" brushRef="#br0" timeOffset="180471.64">4664 14608 557 0,'-21'0'2'0,"3"0"4"16,9 0-2-16,9 2-5 15,4 11-6-15,16 3-5 16,12 5 4-16,13 5 8 16,12 3 1-16,9 3-1 15,7 1 0-15,4-3-6 0,-4-11 8 16,-9-4-34-16,-8-15-5 15,-15-11 0-15,-11-21 19 16,-16-14 28-16,-12-11-1 16,-2-4 16-16,-12-7 4 15,-10 0-6-15,-4 0-5 16,-1 4-8-16,0 4-5 0,1 8-5 16,1 9 2-16,5 11 2 15,0 9 8-15,7 7 1 16,3 5-6-16,2 8-5 0,3 1-4 15,3 2-1-15,0 0-2 16,2 10 2-16,0 6-6 16,0 8 7-16,6 2 1 15,2 7 2-15,-1 2 1 16,1 10-5-16,1 3 3 16,1 4-1-16,0 7 1 0,0 6 4 15,2 9 3-15,0 1 7 16,-2 2-4-16,4 4-5 15,-4-1 1-15,1-5-1 16,-4-3-2-16,4-10-1 16,-6-5 0-16,1-7-1 0,-2-9 1 15,-3-7-3-15,3-5 2 16,-4-4 0-16,2-4 0 16,-2-5-1-16,1-3 1 15,3-3-1-15,-1-1-1 16,3-3-7-16,-6-6-57 0,-7-22-161 15</inkml:trace>
  <inkml:trace contextRef="#ctx0" brushRef="#br0" timeOffset="181987.16">4020 17409 402 0,'11'-19'-13'0,"1"-5"13"0,8 2 1 16,9 1 5-16,5 6-1 15,7 5 0-15,3 9-3 16,0 1-1-16,2 11-5 16,-6 6 13-16,-4 10-9 0,-2 3-2 15,-5 4 1-15,-5 4-3 16,-4 0 6-16,-10 7 1 15,-1 4 4-15,-9 1-4 16,0 1 7-16,-14 0-6 16,-4 1 1-16,-2-9 1 15,-3-6 5-15,-1-12 5 0,1-9 1 16,-1-5-2-16,2-11-7 16,1 0-9-16,1-7-2 15,6-7 2-15,2-6-3 16,4-1 2-16,7 1 1 15,1 0 3-15,1 3-3 0,12 2 1 16,3 3-2-16,8-1 0 16,1 5 2-16,6-1-3 15,4 1 4-15,6 1-2 16,8-1 0-16,2 1 2 16,0-3 4-16,0 3-3 15,-2-1-1-15,-3-2-1 0,-14 3 2 16,-5-1-17-16,-9-3-45 15,-10-8-5-15,-8-9-84 16</inkml:trace>
  <inkml:trace contextRef="#ctx0" brushRef="#br0" timeOffset="182409.01">4659 16922 204 0,'-17'-16'241'16,"-3"5"-227"-16,6 4 45 16,4 5-22-16,6 2-26 15,3 2-14-15,-1 19-11 16,2 11-20-16,2 10 37 16,6 8-11-16,7 5 10 0,5 0-4 15,5-3 0-15,4-7 1 16,3-10 6-16,2-8-7 15,3-10 1-15,-2-13-3 16,-1-5 5-16,-1-24 3 16,-1-13-1-16,-9-9 3 0,-3-7 1 15,-7-13-2-15,-8-1 3 16,-5 4 1-16,-5 3 2 16,-12 8 1-16,-2 7 2 15,-6 14-2-15,-2 6-7 16,-4 14 0-16,-5 12-5 15,-6 4-2-15,1 22 0 0,-5 8-18 16,8 9-8-16,4 2 7 16,13 5 0-16,11-2-37 15,10-5-52-15,17-6-136 16</inkml:trace>
  <inkml:trace contextRef="#ctx0" brushRef="#br0" timeOffset="183049.58">4888 16458 489 0,'-10'-2'34'0,"6"0"2"0,4 2-31 16,10 8-11-16,9 11 3 15,7 6 1-15,8 7 1 16,1 4 2-16,6 7-4 15,-2-1 6-15,2 1-3 0,-5-2 0 16,-1-5 2-16,-3-2-1 16,-6-7-1-16,-4-8-1 15,-4-6-12-15,-4-10-24 16,-7-3-37-16,-7-14-67 16</inkml:trace>
  <inkml:trace contextRef="#ctx0" brushRef="#br0" timeOffset="183252.69">4988 16702 539 0,'0'0'-1'16,"2"-1"1"-16,3-12-7 16,6-5 9-16,3-8 9 15,5-9 4-15,1-4-3 16,4-4-11-16,1-3 0 15,-1 3-2-15,-3-1-71 0,-8 2-52 16,-10 0-142-16</inkml:trace>
  <inkml:trace contextRef="#ctx0" brushRef="#br0" timeOffset="183471.42">5092 16000 552 0,'0'0'11'16,"0"-2"9"-16,6 2-26 15,10 3 7-15,7 10-1 16,8 10 2-16,4 9-2 16,8 11-1-16,3 12 1 15,0 6 1-15,1 6 1 0,1-2 0 16,-1 0-2-16,-1-7 1 16,0-7-1-16,-2-6-1 15,3-15-7-15,1-15-27 16,-4-15-35-16,-3-30-83 15</inkml:trace>
  <inkml:trace contextRef="#ctx0" brushRef="#br0" timeOffset="184190.12">6620 14689 444 0,'-18'0'-12'0,"2"-7"16"15,8-6 4-15,0-1-8 16,8-8-3-16,0-4 5 15,6-8 3-15,9-3-5 16,12-3 5-16,4-1 1 0,8 7-5 16,7 9 1-1,2 9-4-15,2 12 1 0,3 6 0 16,-5 21-2-16,-3 12 0 16,-4 7-2-16,-7 6 0 15,-5 6 4-15,-7 2 3 0,-12 2-1 16,-7-1-1-16,-3-1 1 15,-8-7 0-15,-16-3 3 16,-5-4 3-16,-1-12 10 16,-4-6-9-16,-2-7-5 15,6-10 0-15,1-7-1 16,5-6-4-16,10-13-9 0,5-4 2 16,9-4 1-16,0-1 6 15,13 1-5-15,4 1 11 16,8 5-1-16,3 3 1 15,0 5 3-15,6 3 0 16,4 4-5-16,7 3 1 0,1 3 3 16,3 0-1-16,5 2 2 15,0 8-4-15,-2-1-4 16,-1-1-3-16,-9-8-45 16,-9-2-72-16,-12-19-186 15</inkml:trace>
  <inkml:trace contextRef="#ctx0" brushRef="#br0" timeOffset="184565.1">7299 14150 459 0,'-14'7'4'15,"3"5"0"-15,4 5-3 16,7 8-3-16,0 7 1 15,7 7 1-15,9 5-3 0,10 1 5 16,0 2-2-16,9-8-1 16,2-3 0-16,2-11-1 15,2-11 1-15,3-10-3 16,-6-4-3-16,-8-24 6 16,-5-12 13-16,-9-10 7 0,-11-9 5 15,-5-6 11-15,-7-3-4 16,-12 3-5-16,-11 2 8 15,-4 8-2-15,-5 8-27 16,0 12-7-16,0 15 2 16,-3 16 0-16,2 14-3 15,-4 28-19-15,-1 15-22 16,5 12-22-16,8 6 12 0,10 2 2 16,10-7-20-16,12-13-84 15</inkml:trace>
  <inkml:trace contextRef="#ctx0" brushRef="#br0" timeOffset="184863.59">7658 13709 404 0,'6'-21'64'15,"-5"3"-45"-15,-1 6 0 16,4 2-9-16,1 9 0 16,0 1-7-16,7 12-4 15,0 15 1-15,4 7 2 0,5 14 3 16,6 6-4-16,0 8 2 16,2 2-1-16,2-5-2 15,-4-7-1-15,2-9-33 16,-6-15-30-16,-7-17-50 0,-9-11-153 15</inkml:trace>
  <inkml:trace contextRef="#ctx0" brushRef="#br0" timeOffset="185035.45">7796 14018 615 0,'0'0'-3'15,"0"-9"7"-15,0-13-12 0,13-4 5 16,5-6 2-16,7-6-9 16,4-3-23-16,-6-2-57 15,-3 4-80-15</inkml:trace>
  <inkml:trace contextRef="#ctx0" brushRef="#br0" timeOffset="185316.71">7937 13484 500 0,'0'9'23'0,"3"0"-21"16,6 5-4-16,6 8 2 16,6 8 5-16,6 6-5 15,7 5 3-15,6 4-2 16,1 1-1-16,5 4 0 15,1-4 0-15,4 1 0 0,-3-3 0 16,1-3 1-16,-5-2 5 16,-3-5-2-16,-4-5 1 15,-8-4-2-15,-1-5-1 16,-7-6 0-16,-6-12-17 16,-11-6-128-16</inkml:trace>
  <inkml:trace contextRef="#ctx0" brushRef="#br0" timeOffset="186800.96">6834 16502 481 0,'-20'0'6'0,"1"0"-4"0,4-1 2 16,4-3 5-16,6 2-6 15,-1 1-2-15,6 1 3 16,0 1-1-16,0 19-5 16,10 9-1-16,4 10 5 15,6 14 6-15,3 10-1 16,6 8-2-16,7 2-3 0,3-1 0 15,10-2-3-15,2-8 4 16,7-12-3-16,-2-13-1 16,-4-13-1-16,-6-20-3 15,-6-5-12-15,-5-26 12 16,-13-14 10-16,-2-12 1 16,-6-8-2-16,-2-10 0 15,-9-1-1-15,-3 1-2 0,0 0 1 16,-5 2-1-16,-7 7 3 15,-1 9-1-15,-1 3 5 16,-1 10 8-16,4 8 0 0,2 9 0 16,2 5 8-16,3 8-13 15,4 3-8-15,0 7-5 16,5 0-4-16,12 15 0 16,2 10 3-16,12 10 4 15,3 9 1-15,8 9-1 0,2 10 1 16,8 7-5-16,1 4 7 15,2 2-2-15,1 0 1 16,-2-1 1-16,0-6 3 16,-6-6-2-16,1-11-3 15,-8-7-2-15,2-15 0 16,-3-11-18-16,-6-19-57 0,-11-12-55 16</inkml:trace>
  <inkml:trace contextRef="#ctx0" brushRef="#br0" timeOffset="187457.16">7827 16012 465 0,'-18'0'1'0,"2"0"2"0,4 0-1 16,0 0-2-16,3 0 1 16,4-1 1-16,4-9 2 15,-1-2-5-15,2-8-3 16,0-3 5-16,3-7-2 15,8-4 7-15,4-2-5 16,0-1 0-16,5-3-2 0,6 5 2 16,2 1-1-16,5 7 0 15,2 6 3-15,5 6 2 16,-1 14-1-16,-1 1-2 16,-4 21-2-16,-7 16 1 15,-6 15-1-15,-4 14 4 0,-7 13 0 16,-3 8-4-16,0 10 1 15,-2 0 2-15,0-4 2 16,4-6 0-16,-1-5 2 16,4-12-1-16,-2-11 1 15,2-5 3-15,0-8-3 16,2-5-3-16,-1-7-1 0,4-4-1 16,2-10-1-16,4-9-2 15,4-11 0-15,9-11 0 16,1-20 6-16,12-15 9 15,1-13-10-15,4-9-2 16,4-10-2-16,-4-4 1 0,1-4 9 16,-1 3 8-16,-5 3-1 15,-3 6-5-15,-7 12-9 16,-4 10-3-16,-6 13-5 16,-10 10-25-16,-10 14-14 15,-9 9-34-15,-9 6-77 0</inkml:trace>
  <inkml:trace contextRef="#ctx0" brushRef="#br0" timeOffset="187990.64">7658 18319 542 0,'6'-4'-10'0,"-3"-10"13"16,6-3-5-16,2-4 4 15,7-6 0-15,3-3-1 16,5-5 3-16,4-9-2 16,3-4 1-16,6-7 2 0,4-9 0 15,5-8-1-15,7-5-1 16,6-4-2-16,1-5 0 16,3-5 0-16,3-1 1 15,2-2 11-15,4 0 2 0,3-2 2 16,4-1 0-16,-1 2-4 15,3 0-6-15,-2 0-5 16,-2 7 1-16,0 5-3 16,-11 4 1-16,-7 8 0 0,-5 5 1 15,-4 7-2-15,-11 5 2 16,-7 7 2-16,-5 1 1 16,-5 9 1-16,-9 9-2 15,-3 1-3-15,-7 10 0 16,-5 2-2-16,-2 6-20 15,-18 6-31-15,-12 3-36 0,-14 3-75 16</inkml:trace>
  <inkml:trace contextRef="#ctx0" brushRef="#br0" timeOffset="188506.22">6047 16770 505 0,'13'15'3'0,"5"1"-15"16,9 12 16-16,5 8-2 16,8 8-1-16,1 8-1 15,5 2 0-15,3 1 1 0,7-2-1 16,5 4 0-16,2 6-1 15,8 3 2-15,7 7-1 16,4 11 0-16,3 11 1 16,1 4 0-16,0 4 0 0,-4 1-1 15,-4-2 1-15,-3-6 3 16,-6-3 2-16,-1-8 4 16,-5-4 5-16,-7-10 7 15,-3-7-11-15,-6-10-6 16,-8-13-2-16,-6-12-3 0,-6-17-6 15,-9-12-40-15,-13-22-66 16,-5-29-18-16</inkml:trace>
  <inkml:trace contextRef="#ctx0" brushRef="#br0" timeOffset="189318.66">6064 16733 609 0,'-22'0'-71'0,"3"-6"91"0,4-2-14 15,11-2-9-15,4 3-3 16,7-3-4-16,10-3 3 16,10-5 5-16,7-5 7 15,7-4-3-15,11-10-2 0,8-4 1 16,4-8 0-16,9-5-1 16,5-13-5-16,2-4 2 15,3-9-12-15,2-7 16 16,-1-5-3-16,2 2 2 15,2 1 0-15,2-4 2 16,-2 4 0-16,2-4 1 16,-2 2-1-16,-1 2 0 0,-2-4 1 15,0 5-2-15,-3 4 0 16,0 6 1-16,0 6-1 16,-7 7 0-16,-1 6 0 15,-6 7 0-15,-4 9 0 16,-8 6 0-16,-3 10-1 0,-6 9-2 15,-3 10 4-15,-5 8-4 16,-3 0 2-16,0 12 2 16,0 8 0-16,2 6 6 15,-2 6-2-15,5 7 3 0,3 4 0 16,2 8-3-16,-2 7 1 16,2 6-4-16,-2 5 0 15,-2 8-1-15,-5 4 3 16,1 3-2-16,1-2-3 15,3-2 2-15,3-1-2 16,2-2 2-16,4-4 3 0,5-2-3 16,-2-3 1-16,2 1-1 15,-2-3 1-15,-1 2-1 16,-6-2 3-16,-4-4-2 16,-5-4 3-16,-3-6-2 15,-5-5 4-15,-1-6 3 0,-5-6-4 16,3-6 5-16,-3-4-2 15,-1-2-4-15,0 0 0 16,-3-4-2-16,-2 0-3 16,-4-3 0-16,0 2 0 15,-8-4 0-15,-2 2 0 0,-2-3-6 16,-2-1-21-16,-11-1-26 16,-18-9-77-16,-11-2-278 15</inkml:trace>
  <inkml:trace contextRef="#ctx0" brushRef="#br0" timeOffset="193414.7">29122 12323 110 0</inkml:trace>
  <inkml:trace contextRef="#ctx0" brushRef="#br0" timeOffset="194821.61">13769 15254 221 0,'-5'7'-17'16</inkml:trace>
  <inkml:trace contextRef="#ctx0" brushRef="#br0" timeOffset="195977.77">12328 14136 79 0,'-12'-18'310'0,"-3"2"-301"16,5-4 15-16,1 1 10 15,4 1-19-15,3 2-10 16,-2 1-2-16,2 3-3 16,2 5 2-16,0-1-1 15,-2 5 0-15,2 3-2 16,0 0 1-16,-1 0-5 0,-1 0-1 16,2 5 7-16,0 4 0 15,0 0 2-15,0 2-2 16,0-2-1-16,0 1 0 15,0-2 0-15,0-3 1 16,0 0 1-16,0-5 4 0,0 0 14 16,-2 0 17-16,-3-3-17 15,1-6-15-15,-4 0-4 16,-2 0 1-16,0 2 1 16,-1 3-2-16,-4 4-1 0,1 0 1 15,-1 9 0 1,3 7-1-16,-1 6 1 0,4 3-2 15,8 2 0-15,1 3 0 16,10 0-4-16,14-2 2 16,10 1 0-16,11-2 0 15,5-2-1-15,4 2 3 0,-2-2-2 16,0 2 6-16,-7 1-2 16,-7 4-2-16,-13 4 1 15,-7 3-4-15,-11 4 2 16,-7 0-2-16,-7-5 7 15,-13 0-4-15,-5-7 3 0,-4-8 1 16,-3-11 1-16,3-10 0 16,0-2 4-16,4-18-3 15,9-12-6-15,3-6-5 16,8-6 0-16,5-1 1 16,5 0 5-16,12 4 1 15,1 3 0-15,3 10-3 0,1 6 2 16,1 9-4-16,4 7 3 15,-2 4 1-15,2 2-2 16,0 11 1-16,2 4 2 16,-1 1-3-16,1 4 4 15,-3 1-1-15,-6-5-5 0,4-2 5 16,-7-4 0-16,-5-5 0 16,-2-3-3-16,-4-2-1 15,-2-2 2-15,-2 0 3 16,-1 0-2-16,1 0 0 15,-2 0-26-15,0-2-31 16,-2-13-137-16</inkml:trace>
  <inkml:trace contextRef="#ctx0" brushRef="#br0" timeOffset="196227.76">12557 14143 397 0,'0'0'5'16,"0"0"-2"-16,0 0 4 15,0 0-5-15,0 0 0 0,3 0 0 16,4 3-1-16,0 6 5 16,5 2 2-16,0 0 0 15,-2-1-8-15,4 3 0 16,-1-2 0-16,1 1-20 15,0-1-27-15,-1-4-62 0,-3-2-55 16</inkml:trace>
  <inkml:trace contextRef="#ctx0" brushRef="#br0" timeOffset="196446.5">12776 14187 462 0,'0'-3'9'16,"0"-1"8"-16,0 3-2 15,0 1-12-15,7 0-3 16,0 8 1-16,4 12 2 16,1 7 1-16,3 8 4 0,1 9-2 15,2 1-6-15,-2 0 2 16,2 2-1-16,-4-6-1 16,-4-11-41-16,-8-12-70 15,-2-18-122-15</inkml:trace>
  <inkml:trace contextRef="#ctx0" brushRef="#br0" timeOffset="196633.99">12357 13952 404 0,'0'1'134'0,"0"-1"-133"16,7 0-51-16,11-5-79 16,1-6-135-16</inkml:trace>
  <inkml:trace contextRef="#ctx0" brushRef="#br0" timeOffset="197212.07">12952 13627 541 0,'9'2'42'0,"1"5"-46"16,5 5-6-16,6 10 10 16,8 8 1-16,0 10 1 15,1 6-1-15,-1 4 0 16,2 2-2-16,-8-3-13 15,-1-4-17-15,-6-7-8 0,-6-6-9 16,-2-9-4-16,-5-11 14 16,-3-6 13-16,0-6 19 15,-5-2 12-15,-10-12 9 16,-4-10 10-16,-3 1 5 16,-1 2 18-16,-1 1-7 15,3 6-10-15,1 5 16 16,8 7-20-16,1 2-11 0,2 11-14 15,6 9 0-15,1 5-4 16,2 3 3-16,2 3-2 16,10-5 1-16,4-2-7 15,10-7-18-15,-2-6-10 0,3-9 0 16,4-4-9-16,-8-23 1 16,-3-7 35-16,-6-13 10 15,-3-1 5-15,-9-4 15 16,-2 7 17-16,0 6 5 15,-8 10 4-15,0 7-12 16,-3 8-1-16,3 10-11 0,3 2-11 16,3 9-14-16,2 9-2 15,6 5 3-15,8 6 0 16,6 1-1-16,8 0-3 16,9-1-8-16,8-8-10 15,5-10-12-15,8-11-42 16,-3-18-67-16</inkml:trace>
  <inkml:trace contextRef="#ctx0" brushRef="#br0" timeOffset="198258.88">16974 12182 291 0,'0'-28'9'16,"-5"1"30"-16,-6 4-1 15,0 4-7-15,-1 2-10 16,-1 5-12-16,4 3-5 16,-2 3-4-16,3 3-2 15,-4 3-19-15,5 0-6 16,0 0 7-16,-2 5 12 0,2 2 12 15,0-1-3-15,2-1 0 16,-2-1 1-16,2-3 17 16,2 1 13-16,-1-2-11 15,4 0 0-15,-1 0-7 16,1 0-3-16,0 0-4 0,0 2-7 16,0 0-2-16,0-1-1 15,0 3 6-15,1 4-5 16,4-2-9-16,3 3 5 15,-1-1-8-15,2 2 2 16,-2-1 5-16,1-1-20 0,-5-8-32 16,-3 0-219-16</inkml:trace>
  <inkml:trace contextRef="#ctx0" brushRef="#br0" timeOffset="198899.44">16739 12257 467 0,'0'-14'-10'0,"0"0"6"16,0-3 8-16,0 5-2 16,4-2-1-16,-1 3 1 0,1 1-2 15,-4 0 1-15,2 5-1 16,-1-1 0-16,-1 3 1 15,0 2 3-15,0-3 10 16,0 1 4-16,-3 0 0 16,-4 2 1-16,-5 1-8 15,0 0-6-15,-3 4 1 0,0 7-4 16,-2 9-2 0,0-2 0-16,4 4 1 0,2 1 0 15,6 0-2-15,5-1 1 16,3-3-3-16,17 1 1 15,9-6-3-15,9-2 4 0,8-5-1 16,5-3 3-16,3-2 1 16,-5-2-5-16,-3 4-3 15,-10 1 6-15,-11 4-1 16,-8 5-2-16,-7 8 0 16,-8 3 1-16,-2 1 3 15,-7 3 4-15,-6 3 13 0,-9 0-3 16,-4-1-3-16,-1-5-2 15,-4-3-2-15,1-3 0 16,2-6-4-16,3-5-2 16,3-5-3-16,8-4-10 0,5-4-59 15,5-19-100-15</inkml:trace>
  <inkml:trace contextRef="#ctx0" brushRef="#br0" timeOffset="199118.18">17039 12229 478 0,'6'3'161'0,"4"3"-165"16,-5 3-20-16,6 9 11 16,5 7 13-16,6 8 1 0,1 6-1 15,0 4 1-15,4 2-1 16,-6-2 0-16,-2-7 2 15,-4-8-9-15,-10-10-44 16,-5-16-37-16,-4-8-104 16</inkml:trace>
  <inkml:trace contextRef="#ctx0" brushRef="#br0" timeOffset="199290.03">16940 12075 545 0,'-5'0'10'0,"3"4"-9"16,2 2-9-16,3 2-10 15,11 3-17-15,5-5-19 16,1-6-108-16</inkml:trace>
  <inkml:trace contextRef="#ctx0" brushRef="#br0" timeOffset="199839.21">17281 11910 407 0,'0'0'205'16,"2"1"-201"-16,5 4-8 16,9 11 3-16,3 6 1 15,5 9 1-15,7 7-1 16,-3 7 1-16,3 3-2 0,-6 0-13 15,-1-5-22-15,-9-9-3 16,-3-7-11-16,-7-13-3 16,-5-12 12-16,0-4 20 15,-13-15 17-15,-6-8 1 16,-6 0 8-16,-3-4 10 0,0 7 10 16,1 5 21-16,-4 6-3 15,4 10-13-15,4 1-5 16,0 9-13-16,4 12-1 15,7 4-7-15,5 3-4 16,7 2-1-16,0-1-1 16,16-6 0-16,4-3-8 0,5-11-14 15,4-9-8-15,0-2-12 16,2-18 10-16,-5-7 10 16,1-5 16-16,-7 0 4 15,-6 2 12-15,-3 8 28 16,-7 5-2-16,-3 6 1 0,-1 5 11 15,0 6-13-15,0 0-26 16,0 8-1-16,2 4-5 16,8 2-1-16,7 1 1 15,7-4-3-15,8-7 1 0,4-4 2 16,3 0-13-16,2-14-14 16,-4-9-8-16,-2-4 5 15,-4 1 6-15,-7-1-4 0,-7 2-37 16,-4 5-92-16,-9 4 28 15</inkml:trace>
  <inkml:trace contextRef="#ctx0" brushRef="#br0" timeOffset="200229.79">17865 11976 374 0,'0'-3'51'15,"0"3"9"-15,0 0-44 16,0 0-12-16,0 3-2 16,5 4 0-16,-2 0-1 0,4 0 0 15,0 2 0-15,1-1-24 16,-1-6-13-16,1 0-3 16,-1-2 7-16,0-2 24 15,-2-8 2-15,-1-3 17 16,-1 2-5-16,-3-5-1 0,0 8 11 15,0 1 17-15,-5 5 8 16,-5 2-20-16,-4 4-1 16,4 9-2-16,0 7-4 15,0 2 0-15,8 3-2 16,2-2-8-16,12-2-4 0,7-5 0 16,11-7-1-16,9-9-8 15,3 0-16-15,6-16-10 16,-2-6-16-16,-1-6-33 15,-9-4-198-15</inkml:trace>
  <inkml:trace contextRef="#ctx0" brushRef="#br0" timeOffset="207596.35">14160 14879 196 0,'0'0'6'0,"-5"0"-19"0,-3 0-4 16,1 2 12-16,2 0 5 15,0-2 2-15,0 0 0 16,-3 3-1-16,3-3 1 16,1 1-1-16,1 0 0 15,-3 1 0-15,5-2-2 0,-1 2 2 16,0-2-1-16,0 2 1 16,2-2 3-16,-1 0 6 15,1 0 7-15,0 0 5 16,0 0 21-16,-3 0-12 15,1 0-4-15,1 0-12 16,-1 0-2-16,0 0 1 16,0-2-2-16,1 0 0 0,1-2 8 15,0-3-4-15,0 4-10 16,0-3 2-16,0 2-8 16,0 2 3-16,0 0 1 15,0 0-4-15,0 2-2 0,0 0 4 16,0 0-2-16,0 0 0 15,0 0-3-15,0 0 2 16,0 0 1-16,0 0-2 16,0 0 1-16,0 0-1 15,0 0 0-15,0 0-3 16,1 4-3-16,3 1 0 0,-2 2-2 16,-1 0-4-16,4 5-9 15,-4 3-22-15,-1-1-40 16,0-1-21-16</inkml:trace>
  <inkml:trace contextRef="#ctx0" brushRef="#br0" timeOffset="212002.6">18908 13379 398 0,'0'-5'-94'0</inkml:trace>
  <inkml:trace contextRef="#ctx0" brushRef="#br0" timeOffset="-213631.82">13374 16180 287 0,'-16'0'4'16,"-1"-5"3"-16,5-8 10 15,1-1 13-15,0-1-3 16,4 1-3-16,0 0-4 16,6 0-9-16,1 3 1 15,0 4-6-15,0 2-4 0,8 3-2 16,3 2 0-16,2 3-1 15,1 11 3-15,4 5 7 16,1 12-4-16,7 5-3 16,2 8-1-16,3 5 1 15,3 2 4-15,2 1 0 16,2 0-2-16,-2-4-2 0,-2 0 0 16,-4-5 0-16,-4-7 0 15,-7-4 0-15,-9-11-7 16,-5-5-25-16,-5-7-32 15,-15-9-30-15,-10 0-132 0</inkml:trace>
  <inkml:trace contextRef="#ctx0" brushRef="#br0" timeOffset="-213381.82">13271 16542 360 0,'-6'2'102'16,"0"-2"-84"-16,4 0-1 15,2-6-10-15,2-5-9 16,12-3 1-16,5-7 2 16,1-6-2-16,8-7 1 0,4-9 1 15,4-7 0 1,5-5-2-16,2-2 3 0,3-2-1 16,-5 5 0-16,0 7-2 15,-7 7 2-15,-7 7-5 16,-6 8-15-16,-7 3-8 15,-2 2-33-15,-9 3-45 0,-3 1-158 16</inkml:trace>
  <inkml:trace contextRef="#ctx0" brushRef="#br0" timeOffset="-213053.72">13762 15577 450 0,'2'0'10'0,"-1"4"-6"16,4 1-5-16,2 6 0 0,3 4 1 15,2 4 1-15,3 4 3 16,3 4 8-16,3 6 4 16,5-1-1-16,1 6 6 15,1 1-1-15,0 2-9 16,3 6-8-16,-4-4 0 0,-3 1 3 15,1 2-2-15,-2-1 0 16,2-1 6-16,0-4-4 16,-1 0-3-16,-2-3 0 15,-2-6-2-15,-1-4 1 16,-4-5-1-16,-3-3-15 16,-10-8-72-16,-2-9-77 0</inkml:trace>
  <inkml:trace contextRef="#ctx0" brushRef="#br0" timeOffset="-212819.37">13977 16667 497 0,'0'0'42'0,"0"-2"-31"16,18-18-12-16,5-5 2 0,8-7 0 15,5-5-1-15,7-7 0 16,0 2 0-16,2 1 0 16,0-3 1-16,-3 4-5 15,-3 1-33-15,-5 3-14 16,-10 1-30-16,-9 3-66 0</inkml:trace>
  <inkml:trace contextRef="#ctx0" brushRef="#br0" timeOffset="-212569.39">13726 15772 510 0,'2'0'4'15,"0"0"-5"-15,1 7-24 16,6 10 19-16,4 10 1 16,-1 7-2-16,0 7-16 15,1 4-17-15,-1-2-33 0,3-10-224 16</inkml:trace>
  <inkml:trace contextRef="#ctx0" brushRef="#br0" timeOffset="-212085.05">19113 13182 427 0,'12'0'85'16,"-3"-3"-80"-16,2 3-8 16,5 4-1-16,2 14 5 15,2 9 3-15,3 5 1 0,2 9 6 16,3 2-5-16,0 7-2 15,1 2-2-15,2 2 1 16,-3-4-1-16,0-2 2 16,-4-3-20-16,-8-8-58 0,-10-9-55 15</inkml:trace>
  <inkml:trace contextRef="#ctx0" brushRef="#br0" timeOffset="-211897.56">19007 13611 93 0,'-4'0'391'16,"-11"0"-389"-16,10-9-6 15,5-2 2-15,17-3-1 16,6-5 2-16,15-6 1 16,6-6 2-16,12-2-1 15,5-7-2-15,5-1-7 0,5-3-53 16,-5-3-36-16,4-3-205 15</inkml:trace>
  <inkml:trace contextRef="#ctx0" brushRef="#br0" timeOffset="-211647.58">20184 12805 549 0,'26'0'12'15,"-10"5"-18"-15,8 15 1 16,-1 8 3-16,5 14 4 16,-1 8-2-16,0 10 0 15,1 7 3-15,-1 7-1 16,0 1 0-16,0 2 0 16,5-4 0-16,-3-3 0 0,2-8-4 15,-2-9-56-15,-4-13-37 16,-5-18-158-16</inkml:trace>
  <inkml:trace contextRef="#ctx0" brushRef="#br0" timeOffset="-211428.82">20411 13950 396 0,'16'-11'28'16,"4"-8"0"-16,7-6-10 16,11-5 7-16,6-6-10 15,5-3-5-15,5-6-5 16,0-3-4-16,-6-2-1 16,-9 0-45-16,-15-6-148 0</inkml:trace>
  <inkml:trace contextRef="#ctx0" brushRef="#br0" timeOffset="-211205.57">20036 13022 495 0,'-3'20'17'0,"0"3"-20"16,0 13 1-16,-3 16 2 0,-2 10 2 15,-7 12-3-15,-3 6-45 16,-4-2-35-16,-5-7-115 16</inkml:trace>
  <inkml:trace contextRef="#ctx0" brushRef="#br0" timeOffset="-209486.96">8001 18694 208 0,'-8'6'-1'0,"0"-6"16"16,2 0 4-16,5-2 10 16,-1-5-17-16,-2 0 3 15,3-1-1-15,-3 0 3 16,3-1 6-16,-1 4 2 16,0-1-3-16,2 5-6 0,0 1-14 15,4-2-6-15,6 2 3 16,2 0 3-16,6 0 1 15,8 0 0-15,1 0-2 16,2 0 1-16,3 0-2 16,-2-1 0-16,4-2 1 0,0-4 0 15,1-4 1-15,2-4 9 16,-3-5 4-16,6-14 1 16,-1-7-2-16,6-14 6 15,2-15-11-15,3-14-1 16,7-16-2-16,11-17-2 0,10-17 3 15,12-16-2-15,12-9-4 16,13-9 1-16,7-4-4 16,0-7-70-16,-10-6-202 15</inkml:trace>
  <inkml:trace contextRef="#ctx0" brushRef="#br0" timeOffset="-200063.86">9712 12882 321 0,'0'-24'7'0,"0"-2"-4"15,-5 1-1-15,-2 1-1 16,-2 3 1-16,-1 0 1 0,-5 3-1 16,-4-2-2-16,2 4 2 15,-3-2-1-15,0 2 0 16,1-2 1-16,-3 0-3 15,2-3 5-15,2-4 2 16,-3-2 8-16,0-3-5 16,-1-4 2-16,-2 1-5 0,-1-2-4 15,-2 3 2-15,-2 4-2 16,-1 1-2-16,-3 6 4 16,-1 3-1-16,-1 2-3 15,-3 3 1-15,-1 4-1 16,0 1 1-16,0 2 0 15,2 2-1-15,-1 1-1 0,1 3 2 16,2-2 0-16,2 2 0 16,1 0-2-16,0 0 2 15,0 0-1-15,-2 5 0 0,-2 3 0 16,0 1-1-16,-4 1 1 16,2 3 0-16,-1 1 1 15,-3 4-2-15,3-2 1 16,0 3 0-16,-1 1-1 15,4 0 1-15,2 1 0 16,5-3-1-16,3 3-1 16,1-1 2-16,3 2-1 0,2-3 1 15,0 4-1-15,4 0 1 16,-3 2 0-16,0 2 0 16,1 0-2-16,-1 0 2 15,2 1 1-15,2 1-1 16,0 1-1-16,6-1 2 15,4 3-2-15,1 0 1 0,4 0-1 16,0 2 0-16,0 0 0 16,0 3 0-16,6-1 1 15,-1 1 0-15,0 1 0 0,-2 2 0 16,1-1 1-16,2 1-1 16,-1 2 0-16,2-3-1 15,2 1-1-15,2-4-1 16,3-2 1-16,3 0 0 15,-1 0 4-15,5-4-2 0,3 2 1 16,-3 0-2-16,4-3 1 16,2 3 1-16,-1-2 0 15,1 1 0-15,0-1 1 16,-1-2-1-16,1 1-1 16,3-2 0-16,3-4-1 15,1-2 1-15,4-1 1 16,5-5 1-16,4-5-4 0,-1-1 8 15,5-3-5-15,0-3 1 16,0-1 0-16,-2-2-1 16,-1 0-6-16,2 0 9 15,-4-4-4-15,3-5 1 0,0-1-5 16,-3-5 9-16,5-1-2 16,-5-7-1-16,0 0-1 15,-4-6 1-15,-2-4-2 16,-2-3 1-16,-6-5-1 15,-6-2 2-15,-2-2 3 0,-4 3 13 16,-4-4-4-16,0 4 5 16,-2-4-4-16,-1-2-5 15,-4 0-5-15,0-2-2 16,-3 1-1-16,-4 5-1 16,-2 3 3-16,0 1 0 15,0 3-2-15,-6 0 0 0,0 3 0 16,1 0-1-16,0 2 0 15,-2-1 1-15,-1 3-1 16,-2 3 1-16,-1 2-1 16,-4 4-1-16,-2 5-3 0,-5 3 3 15,-7 7 0-15,-8 6-1 16,-10 0-32-16,-6 0-59 16,-10-2-307-16</inkml:trace>
  <inkml:trace contextRef="#ctx0" brushRef="#br0" timeOffset="-197968.97">10547 12487 333 0,'3'-12'0'16,"-2"1"3"-16,-1 1 1 15,0 3 9-15,-4-1-3 16,-3-1 9-16,-2 1-2 0,-3-2-6 16,-1-4 1-16,1 2 2 15,-5-2-10-15,1-1-3 16,-2 2 0-16,2-1-9 16,-5 7 3-16,-1 2 2 0,-4 5 0 15,2 0 3-15,1 11 6 16,-1 12 1-16,2 7-5 15,5 7-3-15,4 6 1 16,6 2 0-16,7-2 0 16,0-2-3-16,8-5 1 15,12-4-1-15,2-6 1 0,4-4 4 16,-4-8-10-16,-2-5-3 16,0-6-2-16,-9-3 7 15,-4-1 6-15,-7-14 14 16,0-2 12-16,-4-6-11 15,-4-4 6-15,-7-4-8 0,3 6-2 16,1 2-1-16,1 6 3 16,5 6 6-16,3 9-12 15,2 2-5-15,2 13-7 16,9 8 4-16,4 7 2 16,5 3 1-16,1 4-3 0,4-1-29 15,0-4 4-15,2-3-7 16,0-7-8-16,-4-11 29 15,-1-9 1-15,-6-6 8 16,-3-20 17-16,-8-12 11 16,-4-8 9-16,-1-8-9 0,-5-3-19 15,5 57-4-15,-27-127-5 16,10 65-3-16,0 5-24 16,5 11 31-16,-1 8-5 15,2 15 8-15,6 8 14 16,2 15-16-16,1 4 5 15,2 16-6-15,0 6-5 0,5 10 2 16,9 0 1-16,8 2 1 16,3-3-3-16,6-2-1 15,1-5-12-15,2-5-12 16,0-3-3-16,-2-8-19 0,-5-6 8 16,1-5 30-16,-5-1 4 15,-4-5 2-15,-2-6-10 16,-5-3 22-16,1-2 30 15,1 0-3-15,0 1-12 16,1 2-16-16,-1 2-6 16,2 2 1-16,-3 1-2 15,0 3 0-15,-6 2-26 0,-2-3-49 16</inkml:trace>
  <inkml:trace contextRef="#ctx0" brushRef="#br0" timeOffset="-196390.97">10626 12525 342 0,'-8'-16'4'0,"-11"0"0"0,0-2 10 15,-3 0 3-15,0 0-10 16,-3-2 7-16,4-1-5 15,-2 0-4-15,3-1-2 16,0 3-3-16,2 1 1 16,-2 4-1-16,-1 7-7 15,-2 3 3-15,1 4-1 0,-2 7 4 16,5 13 6-16,4 7 13 16,6 8 3-16,8 8-6 15,1 5-8-15,7 8-3 16,9-3-4-16,5 4-1 15,6-5 1-15,0-6 1 16,6-5-2-16,1-7-6 16,-2-11 0-16,-2-8 0 0,-1-12-1 15,-4-3 3-15,-4-14-1 16,-6-13 18-16,-7-7 6 16,-8-5 4-16,0-7-7 15,-8-1-11-15,-7 1-3 0,0 0 2 16,3 6 7-16,3 8 13 15,-1 9-6-15,7 7-5 16,-1 8-3-16,4 7-6 16,0 1-5-16,0 9-7 0,5 7 5 15,10 9 2-15,3 3 4 16,5 4-1-16,6-1-4 16,0-3-18-16,1-3-7 15,-1-7 15-15,-2-5 12 16,-1-8 0-16,-4-5 2 15,-3 0 0-15,-2-9-1 0,-6-11 5 16,0-6 3-16,-6-8 12 16,1-9-11-16,-1-5-7 15,-1-4-1-15,-2-1-1 16,1 3 0-16,-3 8-3 0,0 7-3 16,0 8-4-16,-3 7 2 15,-4 8 5-15,-1 7 4 16,1 5-2-16,3 0-4 15,3 14 3-15,1 9 1 16,0 9 1-16,8 8 0 0,9 4 0 16,0 4 0-16,3-2 0 15,2-2 0-15,-1-9-1 16,1-6 1-16,-2-10-1 16,-3-6 0-16,0-9 2 15,-5-4-2-15,0-8-2 16,-5-9 10-16,-2-10 2 0,-4-7 7 15,-1-2-10-15,0-4-5 16,0 7-3-16,0 6 2 16,-3 6 1-16,1 8 6 15,2 10 6-15,0 3-11 16,0 5-9-16,0 11 8 0,5 7-1 16,2 2 2-16,5 5-2 15,-2-1-22-15,7-2-7 16,-3-2-7-16,1-4-18 15,-3-5-34-15,-5-5-64 16</inkml:trace>
  <inkml:trace contextRef="#ctx0" brushRef="#br0" timeOffset="-195465.31">11103 12534 226 0,'-6'-15'185'16,"4"0"-140"-16,0-4-16 16,2 1-14-16,4-1-7 15,10-2-7-15,2 1 1 0,2-1-3 16,3 7 1-16,-1-1 0 15,0 8-3-15,1 7 4 16,-7 0-3-16,-1 11 0 16,-1 7 1-16,-3 3 0 15,-4 4 2-15,-4 0 0 16,1-4 0-16,-2-1 1 0,0-6-1 16,0-5-1-16,0-7 2 15,0-2 3-15,0-9 6 16,0-13-9-16,5-4-8 15,2-6 4-15,0-1-11 16,1 7 8-16,2 2 5 0,-3 10 1 16,-2 11 3-16,2 3-1 15,2 2-3-15,0 12 1 16,2 2 3-16,-2 4-2 16,2-2-1-16,-1-1-1 0,1-2 0 15,0-7-1-15,-2-2 2 16,-6-6-2-16,1 0 3 15,-4-8 11-15,0-10 13 16,0-2-8-16,-11-5-10 16,3-3-5-16,-2 6-3 15,1 4 2-15,1 4 9 0,2 8 3 16,3 6-7-16,0 3-9 16,2 17 0-16,1 3-1 15,0 8 5-15,0-1 0 16,9 2-8-16,3-1-25 15,5-10-5-15,-1-3 2 0,2-9-4 16,-6-7 22-16,3-2 4 16,-4-11 13-16,-5-7 38 15,1-7 2-15,1 0-16 16,-1 0-4-16,-1 2-9 16,-3 5-1-16,2 7-2 0,-1 4 3 15,0 7 3-15,0 0-15 16,1 11-2-16,2 5 3 15,0 0 0-15,4 4-15 16,0-7-23-16,4-3-5 16,2-8 1-16,1-2 15 15,0-18 18-15,0-9 7 0,-4-5 3 16,-4-4 15-16,-3 2 10 16,-7 2 2-16,0 9-7 0,-2 7 0 15,-8 7-2-15,0 7-15 16,1 2 2-16,0 7-5 15,5 8-3-15,4 4 4 16,6 2-6-16,13-3 2 16,8 2-8-16,4-8-16 0,10-2-8 15,1-7 4-15,-1-1 21 16,-4-2 9-16,-5 0-2 16,-6 0 1-16,-8 3 0 15,-9 4 7-15,-7 4 6 16,-2 3 22-16,-4 3-2 0,-8 2-15 15,-1 0-6-15,6 1-9 16,0-7-4-16,3-1 1 16,4-12-37-16,2-3-56 15,10-21-60-15,-1-14-142 16</inkml:trace>
  <inkml:trace contextRef="#ctx0" brushRef="#br0" timeOffset="-195293.46">12102 11958 567 0,'4'0'41'0,"-1"0"-34"16,6 7-12-16,4 13 5 15,1 6 0-15,5 10 2 0,2 5 0 16,-3 9-2-16,0 0-3 16,4 2-33-16,-5-1-16 15,-5-5-9-15,-2-4-57 16</inkml:trace>
  <inkml:trace contextRef="#ctx0" brushRef="#br0" timeOffset="-195121.59">12158 12379 621 0,'7'-7'11'0,"4"-6"-21"15,7-2 15-15,7-4-5 16,8-2 0-16,4-4 1 15,6-4-4-15,2-1-25 16,-7-4-33-16,-4 2-135 16</inkml:trace>
  <inkml:trace contextRef="#ctx0" brushRef="#br0" timeOffset="-194793.55">12571 12778 290 0,'-2'13'63'0,"0"-11"-29"16,1-2 13-16,1 0 18 15,0 0-3-15,0-8-36 16,0-4-9-16,1-3-10 16,3-2-5-16,3-3 0 0,4-3 0 15,5-4-3-15,6-7 1 16,14-7-1-16,7-12-8 16,12-13-50-1,1-11-74-15</inkml:trace>
  <inkml:trace contextRef="#ctx0" brushRef="#br0" timeOffset="-186904.74">30370 4671 298 0,'-2'-14'83'15,"-1"2"-65"-15,1-1 5 16,2 4-11-16,0 0-7 16,0 0-3-16,5 2 0 0,-3 4 1 15,0-3 8-15,-1 4 15 16,-1 2 9-16,0 0-3 16,0 0-9-16,0 0-16 15,0 0-4-15,0 11 2 16,0 5 1-16,0 9 1 0,0 11 1 15,-1 12-2-15,-3 13 0 16,-3 10-5-16,2 6 4 16,-1 1-3-16,2 1 1 15,2-4-2-15,2-7 0 16,0-4 1-16,4-11-2 0,2-7 1 16,-1-6 0-16,-1-12-1 15,-1-10 1-15,-1-6 0 16,-2-6-1-16,0-6 1 15,0-6 4-15,0-20 1 16,-5-10-6-16,-2-17-3 16,-1-12-9-16,1-8-6 0,-3-1-4 15,-2 0 14-15,2 8 9 16,-4 11 1-16,1 7 0 16,1 10 1-16,1 8 0 15,0 5 1-15,0 5 1 16,3 2-3-16,0 5 0 0,2-2-1 15,3 6 1-15,3 1-2 16,0 0-2-16,0 1 0 16,5 5 1-16,4 2-3 15,4 0 0-15,1 2 1 0,8 14-1 16,3 6 3-16,7 5 1 16,4 8 1-16,5 10 4 15,1 7-7-15,4 4 2 16,7 7 1-16,-1-1 2 15,-1-1-1-15,0-6-1 16,0-7-1-16,-9-5 2 0,-4-7-1 16,-8-8-1-16,-8-6 0 15,-3-5 1-15,-9-8-1 16,-3-2 2-16,-4-5-2 16,1-2 0-16,-4-3-9 15,0-19-11-15,-2-10-68 16,-12-11-248-16</inkml:trace>
  <inkml:trace contextRef="#ctx0" brushRef="#br0" timeOffset="-186529.78">30668 4741 298 0,'11'-20'-7'0,"0"2"6"15,1 6 17-15,0 5-5 0,3 2 15 16,-1 5-5-16,-1 0-6 16,0 0 3-16,-1 10-3 15,3 1-1-15,-2 5 3 16,4 0-9-16,-3 2 3 16,1 5-2-16,1 2 2 15,-2 7 10-15,-3 5-1 0,0 8 4 16,-2 5 0-16,0 5-1 15,-4 1-10-15,0 0-4 16,1-3 2-16,0 0-5 16,-3-7-3-16,4-3 0 0,0-4 2 15,3-5-1-15,-2-2-3 16,3-3 1-16,0-5 0 16,0-2-1-16,1-6-11 15,3-5-21-15,-2-11-47 16,4-6-59-16</inkml:trace>
  <inkml:trace contextRef="#ctx0" brushRef="#br0" timeOffset="-186061.06">31329 5024 330 0,'-13'2'18'15,"3"0"39"-15,4-2-21 16,2 0-11-16,4 0-4 16,0 0 2-16,0 0-5 15,0 0-10-15,0 0-4 16,0 0-1-16,0 0-1 16,6 0 3-16,5-4 21 15,3-4 0-15,9-6 1 0,8-6-8 16,5-2-5-16,-1-3-3 15,4 2-6-15,-5 2-4 16,-4 1 0-16,-5 4-3 16,-9 3-18-16,-2 3-16 0,-4 1-13 15,-5 0-6-15,-5-2-5 16,0-1-26-16,0 1-77 16,-10-5-45-16</inkml:trace>
  <inkml:trace contextRef="#ctx0" brushRef="#br0" timeOffset="-185842.32">31542 4695 214 0,'-7'-11'75'15,"4"4"24"-15,3 1-46 16,0 3-32-16,9-1-15 16,11 0 6-16,3 3 10 15,8 1 7-15,3 0-3 16,3 3-14-16,3 12-6 16,-3 5-4-16,0 10-4 0,-9 5 2 15,-8 10 3-15,-5 1-1 16,-7 6 3-16,-6 3 4 15,-2-1-3-15,-2-2 1 16,-6-1-3-16,-4-4-1 0,3-5 0 16,1-4-7-16,2-11-39 15,0-17-64-15,6-10-175 16</inkml:trace>
  <inkml:trace contextRef="#ctx0" brushRef="#br0" timeOffset="-185514.22">32141 4402 500 0,'-6'27'0'0,"0"1"-10"15,5 6 10-15,1 9 13 0,0 5 3 16,0 11-5-16,0 2 2 16,3 1 7-16,1 1-6 15,2-5-7-15,3 1-3 16,-1-7-2-16,5-6 2 16,0-9-3-16,-1-8-1 15,1-8-16-15,-3-11-11 16,2-10-17-16,-9-7-20 0,-3-17-59 15</inkml:trace>
  <inkml:trace contextRef="#ctx0" brushRef="#br0" timeOffset="-185029.89">31808 4677 446 0,'-21'7'2'0,"2"-6"6"0,9-1 0 16,10 0-2-16,0 0 5 16,11-6 3-16,14-16 9 15,9-6 10-15,13-15-1 16,9-7-12-16,-1-7-1 15,7-6-6-15,-8 3-4 0,-6 3-1 16,-11 8-3-16,-8 8-2 16,-9 9 3-16,-10 9 3 15,-3 11-5-15,-3 1 0 16,-2 9-2-16,0 2-12 16,5 8-43-16,0 16-31 15,5 11 47-15,7 15-14 0,3 15-28 16,3 10-9-16,-3 10-43 15</inkml:trace>
  <inkml:trace contextRef="#ctx0" brushRef="#br0" timeOffset="-184811.12">32577 4767 546 0,'0'-15'-1'0,"-13"2"6"15,2 4 9-15,3 6 3 16,-4 1 0-16,4 2-9 0,1 12-6 15,2 10-3-15,3 10-2 16,2 7 3-16,0 6 3 16,7 4-1-16,5 1-1 15,3-7 1-15,0-7-3 16,0-13-42-16,-4-15-21 16,-4-8-28-16,-2-25 54 15,-5-17-134-15</inkml:trace>
  <inkml:trace contextRef="#ctx0" brushRef="#br0" timeOffset="-184654.91">32406 4421 515 0,'-9'-5'14'16,"2"2"21"-16,7 3-27 16,0 0-13-16,7 16-33 15,9 3-2-15,1 6-51 16,6 2-126-16</inkml:trace>
  <inkml:trace contextRef="#ctx0" brushRef="#br0" timeOffset="-184358.05">32796 4850 496 0,'5'0'-3'0,"0"-8"12"16,1-7 3-16,0-7 0 15,-4-8-9-15,-2-8 2 16,0-2 5-16,-12 0 1 16,0 4 7-16,-6 6 4 0,2 10 0 15,1 10-4-15,3 10-13 16,2 7-7-16,5 20 0 16,5 7 1-16,0 6 0 15,8 7 0-15,9-1 1 16,9 2 1-16,1-5 0 0,2-4-1 15,1-7-14-15,-5-7-29 16,-5-8-16-16,-7-13-49 16,-10-7-144-16</inkml:trace>
  <inkml:trace contextRef="#ctx0" brushRef="#br0" timeOffset="-184045.58">32881 4559 506 0,'12'0'5'0,"8"9"-7"16,7 7 3-16,7 7 12 0,2 7 3 16,0 4-9-16,-4 5-3 15,-9 8-3-15,-7 1 3 16,-10 0-3-16,-6-2-1 16,-13-3-6-16,-4-11 3 15,-2-8 3-15,1-15 2 16,6-9 10-16,8-13 11 0,4-15-11 15,0-11-5-15,14-6 1 16,5-5-5-16,6 2-2 16,-3-2 2-16,0 11 6 15,-3 6 10-15,-5 8-13 16,-6 7-5-16,0 9-8 16,-4 8-20-16,1 1-63 0,0 1-80 15,2 7-93-15</inkml:trace>
  <inkml:trace contextRef="#ctx0" brushRef="#br0" timeOffset="-183795.6">33468 4284 577 0,'0'-3'11'0,"0"1"-14"16,0 2 4-16,5 8-7 15,0 14-5-15,4 8 14 16,6 8-3-16,0 8 5 16,7 8 7-16,0 1-1 15,2 0-2-15,2 1-5 0,-3-2-2 16,-4-6 1-16,-4-2 0 16,-5-2-2-16,-10-2-55 15,-4-3-61-15,-17-6-252 16</inkml:trace>
  <inkml:trace contextRef="#ctx0" brushRef="#br0" timeOffset="-183639.35">33444 5132 561 0,'12'-8'-9'0,"5"-8"9"15,5-3 30-15,4 0-4 0,1-3-14 16,2 0-11-16,-2-1-12 15,-9 0-68-15,-13-4-66 16</inkml:trace>
  <inkml:trace contextRef="#ctx0" brushRef="#br0" timeOffset="-183456.93">33548 4436 561 0,'-5'0'1'15,"-4"11"-2"-15,2 11-12 16,-6 12 21-16,-3 16 5 16,-9 15-9-16,-7 10-3 15,-9 12 1-15,-13 3-77 0,-6-5-208 16</inkml:trace>
  <inkml:trace contextRef="#ctx0" brushRef="#br0" timeOffset="-182628.87">30650 6860 319 0,'-19'-6'177'0,"4"-2"-172"16,4-2 15-16,6 2 3 0,-1 2 6 15,4 5 2-15,2 1-8 16,0 0-15-16,2 7-10 15,9 14-4-15,2 16 7 16,0 17 3-16,-1 14 2 16,0 14 3-16,-2 7 0 0,-5 4 0 15,0 0-2-15,0-2-3 16,-1-6-3-16,2-10 1 16,-1-7 1-16,-1-14-2 15,1-17 0-15,-2-12-8 16,-3-16-2-16,0-9-4 15,0-27 10-15,-3-21-2 0,-6-18-20 16,-2-14-12-16,-1-13-20 16,0 0 8-16,0 6 36 15,2 10 16-15,1 13 0 16,3 8-1-16,1 12 2 16,1 6 3-16,4 6 3 0,0 0 8 15,0 6 2-15,9 6 5 16,7 5-9-16,6 10-8 15,3 5-10-15,7 27 0 16,6 14-1-16,3 16 12 16,8 15 1-16,1 11 0 0,7 3-5 15,3 5 0-15,4 0-2 16,-1-6-2-16,-4-10 2 16,-3-10-3-16,-9-13-4 15,-12-22-17-15,-15-17 1 16,-3-13 6-16,-17 0 11 0,3-83 5 15,-6 12-19-15,-14-18-53 16,-3-13-134-16</inkml:trace>
  <inkml:trace contextRef="#ctx0" brushRef="#br0" timeOffset="-182425.76">31179 6993 161 0,'-22'-21'187'0,"0"9"-143"16,7 3 3-16,6 2 11 15,6 7-21-15,3 3-22 16,3 21-22-16,11 13 5 15,1 16 10-15,9 15 6 16,-1 11-2-16,4 8-3 16,-2 4-3-16,4 4-1 0,-2-1-3 15,3 1-2-15,8 1 2 16,-4-5-13-16,2-12-46 16,-5-8-23-16,-9-25-135 15</inkml:trace>
  <inkml:trace contextRef="#ctx0" brushRef="#br0" timeOffset="-182003.88">31625 6742 397 0,'-1'18'4'16,"-1"7"-1"-16,2 8 5 15,3 7 17-15,9 6 10 16,3 6 6-16,-1 0-9 0,5 0-13 16,-4-3-11-16,4 0-3 15,-6-10-3-15,4-3 1 16,-5-6-2-16,0-7-2 15,-7-5-35-15,-5-7-7 16,-9-6-8-16,-13-5-15 0,-12 0-136 16</inkml:trace>
  <inkml:trace contextRef="#ctx0" brushRef="#br0" timeOffset="-181785.17">31296 7270 360 0,'-8'0'29'0,"4"0"27"15,4 0-32-15,4-3-16 16,14-8 2-16,5-5 8 16,11-7 2-16,9-6-4 15,9-5-6-15,10-5-3 16,9 2-3-16,2-3-1 0,3 5-1 16,-6 3-2-16,-9 7-17 15,-8 5-33-15,-16 2-32 16,-13 4-8-16,-16-1-37 15</inkml:trace>
  <inkml:trace contextRef="#ctx0" brushRef="#br0" timeOffset="-180925.82">32131 6642 429 0,'0'-14'-6'16,"0"0"8"-16,-3 3 13 0,-1 4 17 15,4 1-3-15,0 1-7 16,0 2-8-16,0 1-4 16,0 2 0-16,-1 0 1 15,1 0-6-15,0 2-5 16,0 12 0-16,0 5 7 15,0 12 9-15,3 8-3 0,-3 9-5 16,2 9-3-16,-2 6-3 16,0 1 1-16,0 5-2 15,0-1 1-15,1-4-2 16,1-8-6-16,2-8-10 16,2-13-9-16,3-11-29 0,-2-14-19 15,3-10-76-15</inkml:trace>
  <inkml:trace contextRef="#ctx0" brushRef="#br0" timeOffset="-180644.62">32647 6500 512 0,'0'-4'-2'15,"0"4"14"-15,-5 6-6 0,-1 17-6 16,-2 11 2-16,5 13 6 16,-1 9 3-16,4 8 11 15,2 4-10-15,11-2-1 16,3-5-8-16,2-8-1 0,2-7 1 16,-4-10-3-16,-2-6 2 15,-3-8-7-15,-2-6-30 16,-7-11-4-16,-2-5-28 15,-5-7 27-15,-12-20-164 16</inkml:trace>
  <inkml:trace contextRef="#ctx0" brushRef="#br0" timeOffset="-180316.53">32408 6639 455 0,'-12'5'7'0,"5"-3"1"16,7-2 3-16,0 1-2 15,7-1-9-15,13 0 13 16,6-9 16-16,11-11-3 15,7-2-12-15,5-9-5 16,-1 1-5-16,-1-2 0 0,-10 4 1 16,-4 3-4-16,-13 5 0 15,-6 8-2-15,-7 6-15 16,-6 4-33-16,-1 2-83 16,0 0-124-16</inkml:trace>
  <inkml:trace contextRef="#ctx0" brushRef="#br0" timeOffset="-180097.77">32984 6567 599 0,'6'1'7'16,"-6"5"-14"-16,0 9 2 15,1 5 9-15,1 11 7 16,0 13-6-16,0 10-1 15,2 4-5-15,1 6 3 16,4 0 0-16,1-7-1 0,2-7-36 16,0-16-41-16,-5-14-9 15,-5-20-79-15</inkml:trace>
  <inkml:trace contextRef="#ctx0" brushRef="#br0" timeOffset="-179925.92">32905 6552 531 0,'-5'-3'18'0,"3"1"7"0,2 2-14 16,0 0-8-16,13 0-3 16,1 2-24-16,4 8-72 15,0-4-151-15</inkml:trace>
  <inkml:trace contextRef="#ctx0" brushRef="#br0" timeOffset="-179626.8">33259 6739 555 0,'-10'-15'11'0,"-2"-3"5"16,4 0 3-16,1-10-6 15,-1 6-8-15,3-4-8 16,-2 10 11-16,3 0 1 16,-1 8 11-16,3 8-2 0,1 4-20 15,1 17-5-15,0 10 6 16,5 6 0-16,5 8-1 16,7 3 5-16,2-3-3 0,3-2 0 15,-2-11 0-15,-1-7 0 16,-4-10-8-16,-8-5-21 15,-4-10-15-15,-3-10-8 16,-3-14 16-16,-9-12-173 16</inkml:trace>
  <inkml:trace contextRef="#ctx0" brushRef="#br0" timeOffset="-179298.71">33278 6544 422 0,'5'0'-1'16,"-2"-2"2"-16,4 2 4 15,4 0 17-15,2 0 5 0,2 0 0 16,4 0-2-16,3 7-4 16,-3 3 8-16,1 9-10 15,-3 9-7-15,-2 5-9 16,-6 7-1-16,-4 7 0 16,0-1 1-16,-5 0-3 0,0-6 2 15,0-12 0-15,-7-6 0 16,2-12-4-16,0-10 4 15,3-3 6-15,2-18-7 16,0-8-4-16,0-8 6 16,7-3 0-16,2-2-1 0,2 5 4 15,-2 4-5-15,-4 6 4 16,0 10-3-16,-2 3-2 16,1 10-3-16,-1 4-46 15,-1 0-81-15,0 0-113 16</inkml:trace>
  <inkml:trace contextRef="#ctx0" brushRef="#br0" timeOffset="-178814.36">33645 6542 480 0,'6'-10'-4'0,"-4"-7"5"15,8-1 27-15,2-2-1 0,5 0-2 16,1 1-10-16,8 2-1 16,1 3 0-16,-1 10-3 15,1 4-4-15,-7 13-7 16,-10 17 0-16,-10 14 0 0,-12 22-1 16,-17 8-5-16,-6 11 4 15,-4-1 12-15,9-7-8 16,9-9 0-16,8-21-2 15,13-16-1-15,5-13-2 16,13-15 2-16,6-3 15 16,6 0-6-16,4-12-3 0,-5-4-1 15,-2-4-15-15,-11 1 11 16,-11-6 0-16,-5 5 0 16,-14 2-81-16,-11 6-174 15</inkml:trace>
  <inkml:trace contextRef="#ctx0" brushRef="#br0" timeOffset="-177845.7">30645 9240 388 0,'3'-4'-10'16,"2"-1"13"-16,-3-1 0 16,0 0-3-16,-2 0 15 15,0-1 28-15,0-3-14 0,0 2-4 16,0-3 0-16,-2-3 0 16,2-2-7-16,-2-7-4 15,2-2-3-15,0-7-3 16,8-3-2-16,6-2 5 15,6 3 0-15,3 5 2 0,4 8-1 16,0 9-7-16,2 10-7 16,-4 5 0-16,-1 21-1 15,-9 13-1-15,0 13 6 16,-10 14-1-16,-5 8 1 16,-7 6 0-16,-13 3 1 15,-10-5 0-15,-9-8-4 16,-5-10-2-16,-2-13 4 0,-3-13 1 15,3-14-1-15,-1-9 2 16,4-9-7-16,1-5-3 16,11-12 2-16,7-4-17 15,7 0 15-15,9-5 4 0,8 5-4 16,8 3 8-16,12 6 0 16,6 7-5-16,3 5 0 15,6 9 2-15,1 12-1 16,3 8 3-16,5-1 1 15,-1 6-1-15,3-2 0 16,1 0-25-16,-1-3-8 0,1-9-3 16,-6-8-49-16,0-12-6 15,-9-7-105-15</inkml:trace>
  <inkml:trace contextRef="#ctx0" brushRef="#br0" timeOffset="-177595.71">31077 9029 429 0,'-3'-11'18'0,"-4"11"5"16,3 2-13-16,3 16-8 15,1 8 2-15,0 10 0 16,12 7 11-16,5 7 8 0,3 3-6 16,4 1-3-16,1-3-7 15,1-1-3-15,-4-5 0 16,0-5-3-16,-2-10 1 0,-8-9-1 15,-3-10-13-15,-3-11-33 16,-6-4 11-16,-2-22 23 16,-12-12-51-16,-10-12-133 15</inkml:trace>
  <inkml:trace contextRef="#ctx0" brushRef="#br0" timeOffset="-177408.23">31055 9061 407 0,'-3'-9'17'16,"3"6"33"-16,5 3-48 15,17 7-2-15,10 7 8 16,4 8 7-16,6 4-4 16,2 5-2-16,4 1 4 15,-4 0-2-15,2-5-6 0,-5-1-1 16,-6-6-3-16,-4-6 3 16,-4-4-3-16,-9-9-18 15,-6-1-14-15,-8-17-12 16,-4-13 5-16,-5-7-96 0</inkml:trace>
  <inkml:trace contextRef="#ctx0" brushRef="#br0" timeOffset="-177236.35">31386 8954 484 0,'0'6'6'0,"0"9"-13"0,7 7 10 16,10 6 13-16,0 8 0 15,3 3-1-15,0 4 1 16,6 3-6-16,-7-1-5 15,4 0-2-15,-1-3-2 16,-1 0 0-16,1-5-34 16,-5-7-44-16,-4-10-84 0</inkml:trace>
  <inkml:trace contextRef="#ctx0" brushRef="#br0" timeOffset="-175517.63">32126 9157 148 0,'-2'12'60'0,"-1"-12"5"0,-2-1-29 16,-2-7-2-16,0-2 8 15,4 0-1-15,-2 4-20 16,1 1-4-16,1 0 1 15,-1 1 4-15,4 0 0 16,-1 4-4-16,1-2-12 0,0 2-6 16,0 0-7-16,6-3 4 15,13-1 1-15,5-6 4 16,8-3 4-16,9-7-5 16,1 1 3-16,4-2-2 15,-7-3 1-15,-3 6-1 16,-13 3-29-16,-4 4-41 15,-11 0-27-15,-8 3-133 0</inkml:trace>
  <inkml:trace contextRef="#ctx0" brushRef="#br0" timeOffset="-175252.04">32214 8881 376 0,'-7'-6'6'0,"2"1"14"16,5 2-10-16,0-1 8 0,0-1-6 16,5 1-8-16,7 2 1 15,7 2-1-15,4 0 3 16,0 11-4-16,4 13 0 16,-5 7-1-16,0 11 0 15,-5 5 0-15,-7 9 0 16,-2-1 1-16,-2 4 0 15,-6-5-5-15,1-10-27 0,-1-13-35 16,6-12-67-16</inkml:trace>
  <inkml:trace contextRef="#ctx0" brushRef="#br0" timeOffset="-174986.45">32765 8608 354 0,'-8'25'116'0,"0"3"-117"15,8 8 1-15,10 5 17 0,9 4 2 16,1-1-7-16,2-1-8 15,-2-3 0-15,1-8-1 16,-5-9-11-16,-7-11-39 16,-9-10-71-16,0-4-210 15</inkml:trace>
  <inkml:trace contextRef="#ctx0" brushRef="#br0" timeOffset="-174752.08">32403 8763 465 0,'0'0'-16'16,"5"0"-4"-16,15-5 31 16,9-4 0-16,12-9 8 15,4-5 2-15,10-8-5 0,6-1-4 16,0 0-2-16,-3-2-7 15,-2 6-1-15,-6 4-27 16,-12 7-103-16,-8 6-125 16</inkml:trace>
  <inkml:trace contextRef="#ctx0" brushRef="#br0" timeOffset="-174547.32">33105 8760 516 0,'0'15'0'0,"0"10"0"15,-2 4 4-15,0 7 5 16,2 3-6-16,0 0-1 0,4-1-1 16,3-4-1-16,-2-10-36 15,-2-11-36-15,-3-13-98 16</inkml:trace>
  <inkml:trace contextRef="#ctx0" brushRef="#br0" timeOffset="-174375.46">33024 8547 473 0,'-6'-1'41'0,"1"-1"-36"0,5 2-8 16,0 9-2-16,5 9-22 15,9 4-15-15,6 11-51 16,1 2-113-16</inkml:trace>
  <inkml:trace contextRef="#ctx0" brushRef="#br0" timeOffset="-174000.5">33322 8856 488 0,'0'-21'13'0,"0"-4"-3"0,0 0 9 16,-2 0 4-16,-3 2-8 15,-2 5 3-15,-1 5 2 16,1 8-4-16,2 5-9 16,3 2-12-16,2 14 6 0,4 2-1 15,6 6-2-15,7 2 3 16,0-2-7-16,3 0-15 15,0-7-12-15,-4-6-3 16,-4-5-9-16,-7-6 9 16,-2 0 42-16,-3-9 12 15,-5-2 22-15,-5 2 6 0,-2 4-11 16,-3 1-9-16,3 4-7 16,5 2-3-16,4 10-12 15,3 6-5-15,0 1-2 16,14 5 3-16,4-3-3 15,4 1-29-15,0-10-27 16,-2-5-42-16,-2-7-157 0</inkml:trace>
  <inkml:trace contextRef="#ctx0" brushRef="#br0" timeOffset="-173620.83">33490 8556 429 0,'-20'-5'104'0,"3"-2"-96"0,6 1-6 15,11 5-1-15,0 1-17 16,18-2 6-16,12 2 12 16,12 0 3-16,6 0-1 15,6 0-4-15,-1 0-15 16,-9 9-13-16,-4 3-10 15,-17 3 10-15,-8 2 28 16,-15 5 0-16,0 1 0 0,-17 2 1 16,-2 0 83-16,-6 2-53 15,3-2-3-15,5-2-9 16,5-2-7-16,7-1-6 0,5 0-6 16,3-1-2-16,8 3 3 15,7 3 2-15,-1 0 0 16,-7 2-7-16,-3-1-16 0,-5 1 1 15,-2 1 3-15,-12 1-22 16,-8-4-44-16,-6-4-117 16</inkml:trace>
  <inkml:trace contextRef="#ctx0" brushRef="#br0" timeOffset="-172730.28">30738 10628 333 0,'-2'1'9'15,"-1"-1"26"-15,3 0-9 16,0 0-9-16,0 0 1 16,0 0 3-16,0-1 2 15,8-10-10-15,4-9-8 0,5-3 9 16,7-8 0-16,6-2-1 16,3-2 11-16,2 7-7 15,1 10-9-15,-2 7-3 16,-2 11-6-16,-1 18-1 15,-6 21-1-15,-1 14 8 0,-4 12 1 16,-10 12 2 0,-4 7-1-16,-6-1-2 0,-2-2-3 15,-12-8 0-15,-8-7 1 16,-7-12-2-16,-3-12 1 16,-4-12 0-16,-1-8-1 15,-5-11 2-15,4-11 0 0,4 0-3 16,2-15-7-16,7-6-3 15,8-6 2-15,8-3 4 16,8-6-1-16,1-2 6 16,16 3 0-16,9-1 1 0,5 9 7 15,10 8 2-15,0 8-7 16,2 11-4-16,4 8-1 16,0 14 1-16,5 7 0 15,-2 3 2-15,-3-1-1 16,3-1 0-16,-7-4-7 15,-1-4-15-15,-6-10-13 16,-1-6-20-16,-9-6-23 0,-5-13-74 16,-10-17-69-16</inkml:trace>
  <inkml:trace contextRef="#ctx0" brushRef="#br0" timeOffset="-172120.95">31405 10652 533 0,'-2'0'3'15,"0"0"-2"-15,2 16-9 16,0 8 7-16,0 8 10 16,5 10 11-16,2 4-1 15,2 6-3-15,1-2-2 0,-2 0-5 16,3-6-5-16,-2-8-3 16,0-4 1-16,0-10-1 15,-4-6-5-15,-2-9-17 16,-3-7-4-16,0-3 20 15,-10-19-2-15,-6-10-40 16,-2-11 0-16,-2-7 11 0,-1-2 4 16,6 4 12-16,3 3 25 15,2 8 25-15,9 9 15 16,1 6 0-16,0 7-4 16,9 2-11-16,9 6-7 0,2 5-12 15,9 2-7-15,1 2 3 16,8 12 3-16,4 4-3 15,5 1-3-15,2 5 0 16,-1-6-1-16,3-1-2 16,-3-5 1-16,-8-2-1 0,-4-5 0 15,-9-5 0-15,-10 0-1 16,-5-9 2-16,-11-9-3 16,-1-10-2-16,-3-8-13 15,-12-3-11-15,-3-4-10 16,-1 3 5-16,-3 2 21 15,2 11 11-15,6 7 10 0,2 9 17 16,0 7-3-16,7 4-1 16,3 2-13-16,2 15-11 15,4 8 1-15,6 8 6 16,5 11 0-16,3 3 3 16,0-2-1-16,2 3-2 0,-1 0-1 15,4-5-6-15,-2 2 3 16,-1-6-2-16,-1-2-15 15,-1-8-29-15,0-23-50 16,-9 13-48-16</inkml:trace>
  <inkml:trace contextRef="#ctx0" brushRef="#br0" timeOffset="-171855.34">32124 10288 569 0,'4'-2'-34'16,"-1"2"32"-16,1 7-2 15,5 15 3-15,4 10 16 16,1 7 27-16,4 10-10 16,4 2-11-16,-1 1 2 0,4-4-13 15,0-4-6-15,-1-6-3 16,-4-9-1-16,-1-8-8 15,-2-7-20-15,-10-7-11 16,-7-7-28-16,0 0-45 0,-22-10-135 16</inkml:trace>
  <inkml:trace contextRef="#ctx0" brushRef="#br0" timeOffset="-171574.1">31932 10676 384 0,'0'0'-8'0,"11"0"4"16,5-2 33-16,11-15 27 0,7-4-8 16,7-10-11-16,14-6-5 15,9-13-12-15,9-5-4 16,9-2-5-16,0-2-7 15,-1 4-2-15,-12 9 0 0,-9 6-1 16,-13 12 0-16,-17 11 0 16,-11 9-2-16,-12 4-3 15,-7 4-44-15,-5 0-60 16,-12 6-152-16</inkml:trace>
  <inkml:trace contextRef="#ctx0" brushRef="#br0" timeOffset="-171261.62">32723 10140 521 0,'-6'0'-10'16,"2"2"19"-16,4 3-19 16,2 8 11-16,8 5 13 15,3 9 11-15,4 8 0 16,2 4-6-16,1 6-9 16,2 5-2-16,-6-2-5 0,4 4-1 15,-6-6-1-15,1 1 0 16,-7-7-17-16,-1-4-38 15,-1-9-28-15,-5-11-142 16</inkml:trace>
  <inkml:trace contextRef="#ctx0" brushRef="#br0" timeOffset="-170870.99">33227 9907 528 0,'0'0'-19'16,"0"0"18"-16,0 10 3 15,5 10 5-15,0 8 13 0,5 8-1 16,2 3 2-16,2 7-2 16,3-1 2-16,3-2-4 15,-1 0-10-15,3-4-2 16,-2-7-4-16,-3-3 0 0,-5-8-12 15,-5-4-34-15,-7-12-36 16,-5-5-54-16</inkml:trace>
  <inkml:trace contextRef="#ctx0" brushRef="#br0" timeOffset="-170667.92">32916 10083 521 0,'0'-10'8'16,"0"-3"-4"-16,16-1 11 16,8-3 15-16,10-2-5 15,11-2-13-15,5-6 0 0,2 2-10 16,2 0 0-16,-8 0-2 16,-5 5-26-16,-15 6-69 15,-10 3-27-15,-9 8-110 16</inkml:trace>
  <inkml:trace contextRef="#ctx0" brushRef="#br0" timeOffset="-170089.83">33509 10049 446 0,'-4'12'6'0,"-1"3"-3"16,5 3 13-16,0-1 9 0,0 3-8 15,7-2-12-15,2-4-4 16,4-6-1-16,-3-5-1 15,1-3 2-15,-2-5 8 16,-5-13 3-16,1-4-6 0,-3-2-3 16,-2-3-1-16,0 2-2 15,-2 5 2-15,-3 2 1 16,-2 9 3-16,1 2 20 16,-1 7 0-16,2 0-16 15,3 13-9-15,0 6-1 0,2 5 3 16,0 4 0-16,7 0-1 15,6 1 0-15,1 0-2 16,3-6 0-16,0 0-4 16,-2-5-30-16,-8-9-35 15,0-8-74-15,-4-1-148 0</inkml:trace>
  <inkml:trace contextRef="#ctx0" brushRef="#br0" timeOffset="-169699.21">33697 9937 407 0,'2'-5'11'15,"1"5"19"-15,1 0 5 16,2 5-15-16,-1 13-7 16,2 5 2-16,-2 5-1 15,7 1-7-15,-3-1-3 0,1-5-2 16,1-6-2-16,2-9-9 15,0-8-10-15,-1-3 4 16,2-15-4-16,2-5 19 16,-3-7 0-16,-5-2 0 15,0 0-28-15,-1 4-8 0,-7 6 22 16,2 4-1-16,-2 8 15 16,0 9 15-16,0 1 15 15,0 9 17-15,0 9 4 16,0 6-16-16,0 5-27 15,0 5-7-15,0 0 3 0,0 3 0 16,0 1-1-16,0 1-2 16,0 1 1-16,0 0-2 15,0-2-27-15,0-2-55 16,-4-3-163-16</inkml:trace>
  <inkml:trace contextRef="#ctx0" brushRef="#br0" timeOffset="-167668.13">29571 5872 576 0,'1'-23'-28'0,"3"-4"29"16,-1-2-6-16,7 3 11 16,4-5-6-16,-1-1 6 15,1 3-5-15,-4-3 1 0,4 2-2 16,-2-1 2-16,-7 3-2 15,-2-1 2-15,-3 1 0 16,-5-2-1-16,-10 1-1 16,-7 4-1-16,-5 5 0 15,-6 8-5-15,-1 7 7 16,-1 5-5-16,1 16 7 0,1 10-2 16,5 9-1-16,6 12-3 15,8 11 0-15,6 9 1 16,8 12 1-16,6 9-1 15,11 9 1-15,11 10 2 0,4 2-1 16,0 6 0-16,4-3-1 16,2 0-1-16,0-9-1 15,-2-4 4-15,3-3-2 16,-5-3 3-16,-2 0 7 16,-1 7 2-16,-3 3-1 0,-2 4-3 15,-4 7 0-15,-7 8-5 16,-3 0 2-16,-9 3-4 15,-3 0 1-15,-5-5-2 16,-8-11-6-16,-5-10 5 16,-4-11-1-16,4-17 5 15,-3-12-2-15,1-12 1 16,0-12-3-16,-3-13 3 0,2-10-2 16,-3-12 1-16,-3 0-13 15,3-20-7-15,0-10 0 16,4-13-17-16,6-8 6 15,6-9 11-15,8 3 5 0,0 2 17 16,12 3 28-16,7 8 4 16,6 6-8-16,4 6-12 15,5 6-5-15,0 4 2 16,3 4-5-16,-2 10-3 16,1 4-2-16,0 4 0 0,-2 5-4 15,2 13 3-15,-4 9-5 16,0 7-9-16,0 8 5 15,-1 1-1-15,-2 7 6 16,-2 5 3-16,0 6 2 16,-5 3-1-16,-5 6 1 15,0 3-3-15,-7 6 2 0,-2 6 0 16,-6 3-3-16,-2 3-3 16,-2 5 5-16,2 2 2 15,-6 2 0-15,1 5 0 16,1 1-1-16,2-4 1 0,2 4-1 15,0-6 0-15,0 2 1 16,0-6-1-16,4 0 0 16,-2-1 0-16,1-2 0 15,-1-3 0-15,-2-3 1 16,0-2-2-16,0-3 2 16,2 0-1-16,-2-2 0 0,1 0 0 15,-1 0 0-15,3 1 0 16,-1-7 1-16,-2 0-2 15,0-1 0-15,0-5 1 16,-8-2-2-16,-1-5-2 16,-3-4 3-16,-3-6-2 15,1-4 8-15,-1-6 8 0,3-7 0 16,-1-9 0-16,4-6 1 16,4-8-7-16,2-5 2 15,-1-6-1-15,4 0 2 0,-2-11-10 16,2-13-9-16,0-8-10 15,0-7-15-15,2-4 13 16,7-1 8-16,1 4 1 16,0 6 11-16,2 10 10 15,0 8 9-15,1 3-6 16,1 6-6-16,5 3-3 0,-1 4-2 16,-1 0 0-16,2 6-2 15,-4 10 2-15,0 0 0 16,-1 5 1-16,-1 0 0 15,-2 1 3-15,-3 1-1 16,1-2-1-16,1-3 5 16,-1 0-6-16,1-5 1 15,8-6-1-15,2-5-3 0,9-2 0 16,4-13 4-16,4-10 2 16,7-9-4-16,0-6 2 15,-1-4-1-15,-6-8-37 0,-10-9-99 16</inkml:trace>
  <inkml:trace contextRef="#ctx0" brushRef="#br0" timeOffset="-156557.2">31985 3489 353 0,'1'4'1'0,"8"4"-4"16,-7 1 5-16,1 0 2 15,-1-2 0-15,2-3 0 16,-3 0 1-16,3-1 1 15,0-3 8-15,1 0 4 16,1 0 5-16,-1-11-1 0,-2-5 2 16,1-5 3-16,-4-6-5 15,0-7-8-15,-11-1-9 16,-3-3-1-16,-11 0 2 16,-2 6 0-16,-3 6 3 0,-4 6 4 15,-2 6 4-15,1 8-9 16,3 6-3-16,3 0-5 15,6 16 0-15,7 8-1 16,3 8-2-16,5 7 4 16,3 9-5-16,5 5 4 0,0 7 0 15,4-3-2-15,7 0 2 16,1-6 0-16,5-9-1 16,-1-10 0-16,4-9-1 15,-5-14-2-15,0-9 2 16,-1-13-5-16,-4-18 15 15,-3-13 0-15,-4-9-4 0,1-10-2 16,-1 1-1-16,-1 1-1 16,1 10 1-16,-1 10-1 15,1 12 1-15,-1 11-1 16,-1 9 5-16,-1 7 2 0,6 2-7 16,-1 9-6-16,2 11 5 15,4 10 1-15,5 15 0 16,4 7 0-16,-3 8 1 15,7 10-1-15,-2 3 0 16,-1 1 1-16,-1 1-1 16,-4-4 2-16,-4-8-2 15,-3-6 0-15,-3-14 1 0,-2-11-7 16,-2-14-24-16,-2-16-12 16,0-7 7-16,0-26-99 15</inkml:trace>
  <inkml:trace contextRef="#ctx0" brushRef="#br0" timeOffset="-155994.74">32377 3361 58 0,'10'0'387'0,"-8"-10"-385"15,-1-6 3-15,3-5 15 16,-4-6 5-16,0-7-6 16,-2-5 0-16,-8-4-9 15,0-7 0-15,-4 6-6 0,-1 0-1 16,0 9 2-1,-2 10 14-15,0 11 3 0,-4 12-11 16,5 2-10-16,-3 21-2 16,0 12-1-16,7 9 2 15,1 8-1-15,6 8 2 16,3 0-2-16,2 1 2 0,7-7-1 16,8-6-2-16,2-11 1 15,5-15-6-15,-2-12-1 16,-1-8 3-16,-1-23 5 15,-5-9 8-15,0-13-1 16,-5-1-4-16,-2-3-1 0,0 8-1 16,-4 7 0-16,-2 11 3 15,0 10 10-15,1 10-1 16,3 3-13-16,-1 15-9 16,6 11 5-16,1 10 4 15,7 10 2-15,1 12-2 16,0 7 0-16,0 3 3 15,3 5-6-15,3 1-27 0,-9-3-17 16,-5-10-49-16,-7-14-29 16</inkml:trace>
  <inkml:trace contextRef="#ctx0" brushRef="#br0" timeOffset="-155791.63">32789 3367 616 0,'2'-8'-6'0,"-2"-3"1"16,-5 2-25-16,-5 0-30 15,-2-2-75-15</inkml:trace>
  <inkml:trace contextRef="#ctx0" brushRef="#br0" timeOffset="-155182.3">33209 2971 512 0,'0'2'-9'16,"-2"-2"-4"-16,2 0 3 0,0 0 8 15,0-7 12-15,0-11 9 16,0-10-17-16,0-10 2 15,0-8 9-15,0-8-1 16,0-3-10-16,-5 2-1 16,-11 5 2-16,-2 6-3 15,-4 12 1-15,1 10 4 0,-3 10 7 16,-3 12-8-16,4 12-5 16,-1 15-2-16,5 13 2 15,1 10 1-15,7 11 0 16,6 7 0-16,5 5-2 15,3 2 2-15,17-6-1 0,3-9-1 16,6-20-7-16,3-18-2 16,2-20 3-16,-5-15-3 15,-4-24 28-15,1-13-4 16,-7-8-3-16,-3 0-6 16,-5 6-2-16,-1 9-1 0,-5 11 10 15,-2 14 11-15,-3 6 2 16,0 12-4-16,0 2-20 15,0 19-9-15,0 11 9 16,0 13 2-16,0 15 1 16,0 10-2-16,0 9 1 0,9 3-2 15,4 3 3-15,-1-1-11 16,-1-4-54-16,-2-8-16 16,-5-14-31-16,-4-18-277 15</inkml:trace>
  <inkml:trace contextRef="#ctx0" brushRef="#br0" timeOffset="-154744.83">33661 2385 159 0,'4'-15'119'16,"-2"5"-40"-16,-2 4-3 0,0 6-35 15,0 0-26-15,-4 16-13 16,-5 9 6-16,0 11 3 16,-3 9 2-16,3 10 0 15,4 12-1-15,3 3-2 16,2 7-4-16,7-1-4 0,9-4-2 15,7-8 1-15,4-9-2 16,0-14-2-16,4-11 2 16,1-10 0-16,-1-11-4 15,-6-7 0-15,-4-2 5 16,-1-5 0-16,-20-9 0 0,0-1-4 16,0 1 1-16,0 3 1 15,-4 6-2-15,-19 5 8 16,-6 11 1-16,-5 11-1 15,-7 11 12-15,-1 6-15 16,5-1-33-16,1-3-80 16,9-10-244-16</inkml:trace>
  <inkml:trace contextRef="#ctx0" brushRef="#br0" timeOffset="-153401.17">31649 6086 293 0,'0'-5'8'0,"0"2"32"16,2 3-24-16,-1 0-12 0,5 0 4 15,-1 0 4-15,2 0 9 16,-1 5-8-16,-3-2-4 16,3-1-2-16,-5-1 4 15,-1-1 32-15,0-6 25 16,-1-12-22-16,-8-9-35 15,-3-4-4-15,-3-6-2 0,-4-2 0 16,-1 1-2-16,0 8 1 16,-6 5-1-16,-1 5 0 15,-2 11-4-15,4 9 2 16,0 0-3-16,0 14-1 0,5 12 1 16,6 9 3-16,5 10-2 15,3 7-3-15,6 8 2 16,0 4-3-16,13-3 5 15,3 0-1-15,6-11-3 16,-1-13 4-16,3-12-5 16,-3-12 1-16,-5-13 1 15,1-9 0-15,-5-18 9 0,-1-11 2 16,-2-8-5-16,-4-2 1 16,2 0-4-16,-2 7 1 15,-4 9 2-15,-1 8 0 16,0 14 13-16,0 6-5 15,0 4-5-15,4 13-19 0,4 15 7 16,5 11 9-16,3 11-2 16,6 11 1-16,1 11-5 15,2 4 7-15,0 2-2 16,1-2-2-16,-7-5-16 0,-1-13-12 16,-6-15-7-16,-4-18-9 15,-4-19-3-15,-4-12-6 16,0-25-78-16</inkml:trace>
  <inkml:trace contextRef="#ctx0" brushRef="#br0" timeOffset="-152916.82">32038 5909 462 0,'3'-12'-7'0,"-3"-6"9"0,-7-6 8 15,-5-2 5-15,-4-6-9 16,-5 2 1-16,1 1 8 16,-2 4 10-16,4 9 5 15,0 9-7-15,6 7-13 16,-1 15-10-16,7 18-4 0,3 6 4 16,3 15 0-16,0 4 0 15,12 8 0-15,8-1 0 16,7-8-2-16,4-9-10 15,-2-14-6-15,-2-16 3 16,-6-18 9-16,-3-11 3 0,-8-22 17 16,-4-14 7-16,-2-10-14 15,-2-4-5-15,-2-2 0 16,0 5-2-16,-2 10 0 16,-4 6 2-16,-1 16 2 15,2 8 15-15,1 12 0 16,1 6-4-16,3 15-21 0,0 13 3 15,0 11 1-15,7 10 3 16,5 6 1-16,3 2-2 16,2 0 1-16,0-1-1 15,-2-6 1-15,2-2 0 0,-3-6-2 16,-1 0 1-16,-2-5-1 16,-6 1-51-16,-5-10-37 15,0-5-120-15</inkml:trace>
  <inkml:trace contextRef="#ctx0" brushRef="#br0" timeOffset="-152760.58">32430 6103 561 0,'-13'0'-72'15,"-5"0"1"-15,0 6-92 16</inkml:trace>
  <inkml:trace contextRef="#ctx0" brushRef="#br0" timeOffset="-152192.93">32730 5643 437 0,'-27'-41'0'0,"-4"0"3"15,2 4 5-15,1 8 14 0,-6 12 21 16,1 7 3-16,3 10-37 16,4 10 1-16,5 14-5 15,5 10-6-15,11 5 0 16,5 8-2-16,5-1 3 0,14 1-5 16,10-7-7-16,0-7-5 15,3-8 4-15,2-15 4 16,-4-10 0-16,-6-3 8 15,-7-22-1-15,-5-5 20 16,-7-8-7-16,-5-5-4 0,0 1-1 16,0 4 5-16,-5 8 8 15,0 6 4-15,-2 10 3 16,1 7 3-16,5 7-8 16,-2 0-17-16,3 21-19 15,0 8 15-15,6 14-1 16,8 8 3-16,3 8-1 0,4 4 0 15,4 1 0-15,2 2 1 16,0-2-1-16,-5-3-2 16,-1-6-7-16,-6-3-25 15,-3-13-32-15,-4-8-8 16,-3-17-39-16</inkml:trace>
  <inkml:trace contextRef="#ctx0" brushRef="#br0" timeOffset="-151817.96">32969 5705 374 0,'-17'4'14'15,"1"-4"-13"-15,7 0 2 0,2-2 18 16,5-5 19-16,2-5-21 15,0-1-9-15,4-3-4 16,8 2 5-16,3-2-2 16,-1 2-3-16,-3 3 5 15,1 2 1-15,-5 4 3 16,-2 3-1-16,2 2-4 0,1 0-10 16,1 14-2-16,4 6 2 15,3 8 6-15,4 8 4 16,-3 5-3-16,2 4 0 15,1 1-3-15,-3 1 0 0,-2-5-2 16,-1 1-1-16,1-5 2 16,-3-5-3-16,-2 0 1 15,0-9-20-15,-1-6-53 16,-4-3-15-16,-5-11-133 16</inkml:trace>
  <inkml:trace contextRef="#ctx0" brushRef="#br0" timeOffset="-151239.87">32983 6118 335 0,'29'-22'8'0,"6"-3"9"16,8-3 25-16,6 0-2 15,3-3-10-15,-7 1-2 16,-6 5-10-16,-4 3 4 16,-14 6-9-16,-5 4 0 0,-7 5-4 15,-7 3-6-15,-2 1 7 16,-2 3-4-16,-10 0-11 15,-8 3-39-15,-7 4-36 16,-4-1-72-16</inkml:trace>
  <inkml:trace contextRef="#ctx0" brushRef="#br0" timeOffset="-147880.73">32049 8262 198 0,'7'14'-6'16,"-2"-1"8"-16,1-3-2 0,-3-1 4 15,1 0 0-15,-2-5 4 16,2-1 13-16,-4-3 17 16,2 0 24-16,-2 0-7 15,0-7-5-15,0-9-22 16,0-3-10-16,-4-10-5 16,-7-3-6-16,-3-6-4 0,-5-5 0 15,-4 3 1-15,-3 2 4 16,-8 8 3-16,2 5 5 15,-4 11 4-15,1 11-10 16,1 3-8-16,0 14-1 16,1 15 0-16,6 7-2 15,5 7 4-15,9 9-4 0,4 5 1 16,4 1 0-16,5 7 0 16,8-5-1-16,10-3 1 15,7-8-2-15,2-13-3 16,5-13-7-16,2-18 6 0,-5-7 0 15,2-24 6-15,-8-16 2 16,1-11 7-16,-7-9-4 16,-2-5-1-16,-6-1 0 15,-2 8-3-15,-7 6 0 16,0 12 0-16,0 9-1 16,0 14 6-16,-5 5 1 0,-1 7 0 15,1 3-3-15,2 4 0 16,3 0-6-16,0 9 0 15,0 11 0-15,8 6 0 16,5 10 1-16,1 9 2 16,2 6-1-16,2 8 6 15,0 3 1-15,-3 3-1 0,-3-1 0 16,-1 0-1-16,-2-3-1 16,-4-2 0-16,2-4-4 15,-2-3 1-15,0-8 1 16,-3 0-2-16,1-9-16 0,1-5-55 15,-4-12-55-15,1-11-162 16</inkml:trace>
  <inkml:trace contextRef="#ctx0" brushRef="#br0" timeOffset="-147302.65">32518 8192 429 0,'-9'4'-5'16,"-2"-4"5"-16,2-2 2 15,0-14 1-15,0-11 1 0,0-10 4 16,0-12 0-16,-2-6 2 15,-1-3 11-15,-5-1 2 16,0 9-10-16,-5 7 6 16,1 14 4-16,-4 11 4 15,3 15-8-15,0 3-14 16,-1 21-5-16,5 10-2 0,6 12 3 16,0 10 0-16,11 6-1 15,1 8-1-15,7-5 3 16,13-1-4-16,3-5 1 15,3-13-4-15,-2-10-9 16,-1-15 5-16,-2-14 3 16,-4-6 3-16,-6-21 8 0,-4-11 10 15,-1-9-8-15,-3-5-3 16,-3-3-3-16,0 8-1 16,0 6 1-16,0 7-1 15,-2 15 1-15,-1 10 11 0,-1 5-1 16,3 20-14-16,1 15 2 15,0 9 1-15,0 13 4 16,7 11-1-16,7 2-1 16,2 1-1-16,1 0 1 15,-2-1-2-15,5-4 2 16,-2-5-18-16,-5-8-30 0,-3-14-60 16,-3-12-3-16</inkml:trace>
  <inkml:trace contextRef="#ctx0" brushRef="#br0" timeOffset="-147037">32778 8110 570 0,'-2'-14'2'0,"-2"1"1"16,4 4-4-16,0 0 2 16,-1 6-1-16,-3 3-53 15,-6 0-68-15,0 3-243 16</inkml:trace>
  <inkml:trace contextRef="#ctx0" brushRef="#br0" timeOffset="-146376.03">33154 7968 282 0,'0'-40'94'0,"-5"0"-81"15,-3-5 0-15,-3-2 8 16,-5-1 2-16,-5 3-5 15,-6 6-3-15,-6 11 5 0,-3 8 13 16,-4 17-4-16,3 3-12 16,5 16-5-16,5 12-2 15,5 10-9-15,13 5 0 16,9 1-2-16,0 4 1 0,20-1-1 16,4-8 0-16,11-7-1 15,5-9-1-15,-1-11-5 16,2-12 1-16,-4-3 6 15,-7-17 1-15,-11-5 4 16,-6-2 1-16,-7 2 2 16,-6 5 2-16,0 5 3 15,0 5 3-15,-6 8-6 0,-2 2 4 16,0 16-13-16,-1 12-2 16,4 12 3-16,-3 10 0 15,8 8 3-15,0 4-6 16,3 6 3-16,9 2 0 15,6-1-7-15,0-1-39 0,0-7-13 16,-2-13-49-16,2-14-141 16</inkml:trace>
  <inkml:trace contextRef="#ctx0" brushRef="#br0" timeOffset="-145641.72">33541 8040 503 0,'0'2'8'16,"0"-2"-6"-16,0 0 0 16,-2 0 6-16,-8-3-5 15,-5-8-4-15,3-3 2 16,-10-5 1-16,-2-6-1 0,0-6 8 16,-1-1 4-16,1-5-2 15,-1-3-4-15,3-1-3 16,6-2 3-16,-2 0-4 15,4 1-2-15,1 2-2 16,6 7 2-16,2 4-1 0,5 6 1 16,0 5-1-16,1 2-1 15,10 3 4-15,6 1-1 16,1 3 1-16,6 4-3 16,3 5-2-16,2 0 0 15,2 16 0-15,-6 11 0 16,-3 12-1-16,-7 9 4 0,-8 9 0 15,-7 6 0-15,0 2 2 16,-5 0-2-16,-2-4 1 16,4-3 2-16,3-5-4 15,0-6 1-15,5-8-1 0,5-5 0 16,4-7 0-16,1-6-1 16,2-3 1-16,3-7-2 15,-1-6-3-15,-1-5 5 16,2 0-1-16,-2-7-2 15,0-11 4-15,-6-3 0 16,-3-3 3-16,-5-1 1 16,-4 3-3-16,-2 2 5 0,-10 2-3 15,-10 6-2-15,-3 1 1 16,-3 7-2-16,-1 4-2 16,0 0 1-16,4 4 0 15,3 5 1-15,8 3 0 16,4 6-5-16,10 0-62 0,0 3-26 15,0 1-114-15</inkml:trace>
  <inkml:trace contextRef="#ctx0" brushRef="#br0" timeOffset="-144636.33">32289 9655 457 0,'10'10'-4'15,"-3"-6"4"-15,1-2 2 0,-1-2-2 16,0-4 2-16,-6-15 12 16,-1-11 5-16,0-16-13 15,0-5 0-15,-8-9-1 16,-2 0-4-16,-7 10 0 16,-4 6 4-16,0 16 14 0,-3 10 9 15,1 14-8-15,0 4-6 16,3 22-9-16,2 9-4 15,5 7-1-15,5 7 3 16,4 5-3-16,4-3 0 0,4 2 0 16,9-10-1-16,6-5-1 15,3-13-10-15,-2-8-8 16,2-13 6-16,-3-2 10 16,0-23 8-16,-4-11 2 15,-1-4 7-15,-5-3 0 16,0 1 1-16,-6 9-4 0,1 8-1 15,-4 9 5-15,0 10 6 16,0 6-8-16,0 2-10 16,0 16-10-16,3 14 5 15,3 9 6-15,3 14-3 16,7 9 3-16,1 13-3 0,2 0-1 16,3 5 4-16,1 0-3 15,-1-1-2-15,-5-9-27 16,3-7-7-16,-2-13-9 0,-5-12-20 15,-6-18-60-15</inkml:trace>
  <inkml:trace contextRef="#ctx0" brushRef="#br0" timeOffset="-144042.61">32934 9361 270 0,'-23'-40'94'0,"-2"1"-83"0,-4 3 8 16,0 8 9-16,-3 9-1 15,-2 10-6-15,-3 9-1 16,-2 16-4-16,5 16-4 0,7 9-1 15,8 9-2-15,7 1 2 16,12 3-5-16,8-2-5 16,13-10 1-16,8-10-1 15,3-9-3-15,7-13 1 16,-3-10-2-16,-2-10 1 16,-7-13 6-16,-3-4 3 0,-6-5 1 15,-6 6 7-15,-4 2 1 16,-4 9-3-16,-2 5 4 15,-2 10 2-15,0 2-11 16,0 18-3-16,-2 8-4 16,-5 10 4-16,1 8-3 15,2 7-1-15,3 5 0 0,1-3 0 16,0 1-7-16,11-1-33 16,1-3-24-16,5-8-38 15,2-10-185-15</inkml:trace>
  <inkml:trace contextRef="#ctx0" brushRef="#br0" timeOffset="-143902.01">33279 9753 581 0,'-20'-3'-25'0,"-5"1"-81"16,0-2-41-16</inkml:trace>
  <inkml:trace contextRef="#ctx0" brushRef="#br0" timeOffset="-143433.25">33444 9369 393 0,'-34'-16'0'0,"-5"6"16"15,-5 6 33-15,-4 4 4 16,1 1-20-16,1 16-6 0,4 4-15 16,8 2-6-16,9 2-5 15,13 0-1-15,12-4-1 16,0 0-6-16,20-7 1 15,10-5-7-15,1-7 0 16,5-2 7-16,-1-13 5 0,-1-10 2 16,-3-4 4-1,-6-9-1-15,-4-1 11 0,-3 1 6 16,-4 3-5-16,-4 8-1 16,-5 6 0-16,-3 7 2 15,1 9 0-15,-3 3-10 0,0 15-9 16,0 12-2-16,0 8 3 15,0 10 4-15,0 11 0 16,0 5 0-16,2 3 0 16,8 1 1-16,2 5-2 15,0 0 0-15,1-2 0 16,-2-4-3-16,-1-5-31 0,-4-13-39 16,-4-12-28-16,-2-16-111 15</inkml:trace>
  <inkml:trace contextRef="#ctx0" brushRef="#br0" timeOffset="-142902.08">33699 9525 250 0,'3'-27'-27'0,"1"-3"26"16,-4-4 14-16,0-4 21 15,0 5 10-15,-2 1 18 16,-5 7-8-16,-5 8-6 15,-3 9 5-15,1 8-14 0,-6 1-18 16,3 17-15-16,0 8-7 16,3 9 2-16,1-2-1 15,8 7-1-15,5-6 2 16,2-6-3-16,16-5-11 16,3-12-3-16,4-8 3 15,2-3 10-15,-3-11-1 0,-1-6 2 16,-4-2 4-16,-4-3 1 15,-6 6 0-15,-2 6 8 16,-2 4 5-16,1 6 2 16,-6 4-15-16,-1 15 2 0,1 9 8 15,1 8-3-15,-1 7-7 16,0 8 0-16,2 7-2 16,-2-1-1-16,2 0 2 15,0 2-3-15,1-4-10 16,-3-5-15-16,-2-5-28 15,1-11-68-15</inkml:trace>
  <inkml:trace contextRef="#ctx0" brushRef="#br0" timeOffset="-110855.36">33088 11642 110 0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Click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Replication is the process to prevent the loss of a single server from causing your directory service to become unavailable.</a:t>
            </a:r>
          </a:p>
          <a:p>
            <a:r>
              <a:rPr lang="en-US" sz="1700" dirty="0"/>
              <a:t>Replication topology is created in a manner so that the most recent data should be available for client across Data Center.</a:t>
            </a:r>
          </a:p>
          <a:p>
            <a:r>
              <a:rPr lang="en-US" sz="1700" dirty="0"/>
              <a:t>Generally there should be at least one backup server for your local directory.</a:t>
            </a:r>
          </a:p>
          <a:p>
            <a:r>
              <a:rPr lang="en-US" sz="1700" dirty="0"/>
              <a:t>Critical applications request for at least three backup servers to sustain reliability and fault tolerance.</a:t>
            </a:r>
          </a:p>
          <a:p>
            <a:r>
              <a:rPr lang="en-US" sz="1700" dirty="0"/>
              <a:t>Never get confuse between replication and backup.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Introduction to Replication process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8240" y="828720"/>
              <a:ext cx="11394720" cy="597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680" y="822960"/>
                <a:ext cx="11410200" cy="59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0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Introduction to Replication process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Replications can be categorized as </a:t>
            </a:r>
          </a:p>
          <a:p>
            <a:pPr marL="0" indent="0">
              <a:buNone/>
            </a:pPr>
            <a:r>
              <a:rPr lang="en-US" sz="1700" b="1" dirty="0"/>
              <a:t>Active Replica : </a:t>
            </a:r>
          </a:p>
          <a:p>
            <a:pPr marL="0" indent="0">
              <a:buNone/>
            </a:pPr>
            <a:r>
              <a:rPr lang="en-US" sz="1700" dirty="0"/>
              <a:t>In this every replica every replication partner has the rights to process the new request and update other partners about the change. It works on Multi Master concept.</a:t>
            </a:r>
          </a:p>
          <a:p>
            <a:pPr marL="0" indent="0">
              <a:buNone/>
            </a:pPr>
            <a:r>
              <a:rPr lang="en-US" sz="1700" b="1" dirty="0"/>
              <a:t>Passive Replica :</a:t>
            </a:r>
          </a:p>
          <a:p>
            <a:pPr marL="0" indent="0">
              <a:buNone/>
            </a:pPr>
            <a:r>
              <a:rPr lang="en-US" sz="1700" dirty="0"/>
              <a:t>Under this all the new request is processed under single node and changes are passed on to the other partners. It works on Master-Slave concept.</a:t>
            </a:r>
          </a:p>
          <a:p>
            <a:pPr marL="0" indent="0">
              <a:buNone/>
            </a:pPr>
            <a:r>
              <a:rPr lang="en-US" sz="1700" dirty="0"/>
              <a:t>Load Balancers are used inside network to obtain Active &amp; Passive Replica.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570760" y="2114280"/>
              <a:ext cx="9585000" cy="4641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80" y="2109240"/>
                <a:ext cx="9600840" cy="46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18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Replication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b="1" dirty="0"/>
              <a:t>Transactional Replication :</a:t>
            </a:r>
          </a:p>
          <a:p>
            <a:r>
              <a:rPr lang="en-US" sz="1700" dirty="0"/>
              <a:t>The model is used for replication of transactional data ,similar to the database. It uses Master-Slave relationship between the primary server and the copies.</a:t>
            </a:r>
          </a:p>
          <a:p>
            <a:r>
              <a:rPr lang="en-US" sz="1700" dirty="0"/>
              <a:t>The Master logs the update to any copy on slave which then is passed through to other copies.</a:t>
            </a:r>
          </a:p>
          <a:p>
            <a:r>
              <a:rPr lang="en-US" sz="1700" dirty="0"/>
              <a:t>Each Slave gives an output message stating that it has received the update successfully and thus allowing further message to flow in.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33920" y="1322640"/>
              <a:ext cx="8419320" cy="5509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6000" y="1312560"/>
                <a:ext cx="8438400" cy="5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29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Replication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/>
              <a:t>State machine replication :</a:t>
            </a:r>
          </a:p>
          <a:p>
            <a:r>
              <a:rPr lang="en-US" sz="1700" dirty="0"/>
              <a:t>It’s a method for implementing a fault-tolerant service by replicating servers and coordinating client interactions with servers replica.</a:t>
            </a:r>
          </a:p>
          <a:p>
            <a:r>
              <a:rPr lang="en-US" sz="1700" dirty="0"/>
              <a:t>State machine concepts around placing multiple copies of replica on independent servers and group them together as single state machine.</a:t>
            </a:r>
          </a:p>
          <a:p>
            <a:r>
              <a:rPr lang="en-US" sz="1700" dirty="0"/>
              <a:t>Client request are received as inputs in the state machine.</a:t>
            </a:r>
          </a:p>
          <a:p>
            <a:r>
              <a:rPr lang="en-US" sz="1700" dirty="0"/>
              <a:t>State machine uses the replicated logs in order to execute the client request in right order</a:t>
            </a:r>
          </a:p>
          <a:p>
            <a:r>
              <a:rPr lang="en-US" sz="1700" dirty="0"/>
              <a:t>It uses consensus module which guarantees agreement on command sequence in the replicated log.</a:t>
            </a:r>
          </a:p>
          <a:p>
            <a:r>
              <a:rPr lang="en-US" sz="1700" dirty="0"/>
              <a:t>Respond to client with the output of state machine.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813320" y="2151720"/>
              <a:ext cx="10382760" cy="4692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400" y="2143440"/>
                <a:ext cx="10402200" cy="47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37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Replication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Virtual synchrony :</a:t>
            </a:r>
          </a:p>
          <a:p>
            <a:r>
              <a:rPr lang="en-US" sz="1700" dirty="0"/>
              <a:t>It involves group of processes which cooperate to replicate in-memory data  or to coordinate the actions.</a:t>
            </a:r>
          </a:p>
          <a:p>
            <a:r>
              <a:rPr lang="en-US" sz="1700" dirty="0"/>
              <a:t>It allow programs running in a network to organize themselves into </a:t>
            </a:r>
            <a:r>
              <a:rPr lang="en-US" sz="1700" i="1" dirty="0"/>
              <a:t> </a:t>
            </a:r>
            <a:r>
              <a:rPr lang="en-US" sz="1700" dirty="0"/>
              <a:t>process groups and to send messages to groups </a:t>
            </a:r>
          </a:p>
          <a:p>
            <a:r>
              <a:rPr lang="en-US" sz="1700" dirty="0"/>
              <a:t>Each Process maintains a membership list which is called as View. Any update made to the membership of process will result in View change</a:t>
            </a:r>
          </a:p>
          <a:p>
            <a:r>
              <a:rPr lang="en-US" sz="1700" dirty="0"/>
              <a:t>Virtual synchrony hence make sure that all view changes are delivered in correct order at all correct processes.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31920" y="2208960"/>
              <a:ext cx="10671480" cy="4369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080" y="2201760"/>
                <a:ext cx="10690560" cy="43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Replication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If Process A1 receives view ,say {A1},{A1,A2,A3},{A1,A2,A3,A4} then any other process is suppose to receive the correct sequence once it joins the process group.</a:t>
            </a:r>
          </a:p>
          <a:p>
            <a:r>
              <a:rPr lang="en-US" sz="1700" dirty="0"/>
              <a:t>Like A2 will receive {A1,A2,A3},{A1,A2,A3,A4} and A4 will receive {A1,A2,A3,A4}.</a:t>
            </a:r>
          </a:p>
          <a:p>
            <a:r>
              <a:rPr lang="en-US" sz="1700" dirty="0"/>
              <a:t>Multicast message M is delivered in view V at process P if  Process receives V and before receiving process V+1 multicast message is delivered.</a:t>
            </a:r>
          </a:p>
          <a:p>
            <a:r>
              <a:rPr lang="en-US" sz="1700" dirty="0"/>
              <a:t>Ideal way of saying it is what happens in view V remains in View V itself.</a:t>
            </a:r>
          </a:p>
          <a:p>
            <a:r>
              <a:rPr lang="en-US" sz="1700" dirty="0"/>
              <a:t>If any of the process doesn’t deliver multicast M in View and other process does then the process would be forcefully be removed from the next View.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7600" y="1411920"/>
              <a:ext cx="11424240" cy="5199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" y="1405800"/>
                <a:ext cx="11443320" cy="52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24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Redundancy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Redundancy refers to a system design where a component is duplicated so that in the event of a component failure, IT equipment is not impacted.  </a:t>
            </a:r>
          </a:p>
          <a:p>
            <a:r>
              <a:rPr lang="en-US" sz="1700" dirty="0"/>
              <a:t>Considering severe weather, equipment failure or power line damage, data centers with more redundant power will be better equipped to avoid costly periods of downtime.</a:t>
            </a:r>
          </a:p>
          <a:p>
            <a:r>
              <a:rPr lang="en-US" sz="1700" dirty="0"/>
              <a:t>Main purpose of redundancy is to ensure zero downtime.</a:t>
            </a:r>
          </a:p>
          <a:p>
            <a:r>
              <a:rPr lang="en-US" sz="1700" dirty="0"/>
              <a:t>Most Data Center have systems in place to cut the risk of downtime. These systems can be categorized as N+1 ,2N and 2N+1.</a:t>
            </a:r>
          </a:p>
          <a:p>
            <a:r>
              <a:rPr lang="en-US" sz="1600" dirty="0"/>
              <a:t>The term “N” simply represents the unit that you wish to duplicate – whether it’s a generator, UPS, or cooling unit.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25000" y="1784520"/>
              <a:ext cx="10992240" cy="4843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1780200"/>
                <a:ext cx="10999800" cy="48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1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Redundancy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If N equals the amount of capacity needed to run the facility, N+1 indicates an additional component added to support a single failure or required maintenance on a component.</a:t>
            </a:r>
          </a:p>
          <a:p>
            <a:r>
              <a:rPr lang="en-US" sz="1700" dirty="0"/>
              <a:t>Design standards typically call for 1 extra unit for every 4 needed. So if you have, say, 8 UPS units, then you should at least have 10 total UPS units.</a:t>
            </a:r>
          </a:p>
          <a:p>
            <a:r>
              <a:rPr lang="en-US" sz="1700" dirty="0"/>
              <a:t>2N refers to a fully redundant, mirrored system with two independent distribution systems. The Units are not connected and are not dependent on each other.</a:t>
            </a:r>
          </a:p>
          <a:p>
            <a:r>
              <a:rPr lang="en-US" sz="1700" dirty="0"/>
              <a:t>In 2N network if one power source has interruption than other should supply power and accommodate the load hence eliminating any possible downtime.</a:t>
            </a:r>
          </a:p>
          <a:p>
            <a:r>
              <a:rPr lang="en-US" sz="1700" dirty="0"/>
              <a:t>2N+1 means double the amount of power equipment needed plus an additional UPS Module on each side</a:t>
            </a:r>
          </a:p>
          <a:p>
            <a:r>
              <a:rPr lang="en-US" sz="1700" dirty="0"/>
              <a:t>2N+1 comes with 100% power uptime SLA.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85280" y="847440"/>
              <a:ext cx="11710800" cy="5935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80" y="838080"/>
                <a:ext cx="11730600" cy="59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18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2701</TotalTime>
  <Words>868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Light</vt:lpstr>
      <vt:lpstr>Office Theme</vt:lpstr>
      <vt:lpstr>  Introduction to Replication process  </vt:lpstr>
      <vt:lpstr>  Introduction to Replication process  </vt:lpstr>
      <vt:lpstr> Replication Models </vt:lpstr>
      <vt:lpstr> Replication Models </vt:lpstr>
      <vt:lpstr> Replication Models </vt:lpstr>
      <vt:lpstr> Replication Models </vt:lpstr>
      <vt:lpstr>Introduction to Redundancy</vt:lpstr>
      <vt:lpstr>Introduction to Redundancy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juhi3260@gmail.com</cp:lastModifiedBy>
  <cp:revision>217</cp:revision>
  <dcterms:created xsi:type="dcterms:W3CDTF">2018-10-16T06:13:57Z</dcterms:created>
  <dcterms:modified xsi:type="dcterms:W3CDTF">2021-09-02T18:51:11Z</dcterms:modified>
</cp:coreProperties>
</file>