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5" r:id="rId4"/>
    <p:sldId id="266" r:id="rId5"/>
    <p:sldId id="263" r:id="rId6"/>
    <p:sldId id="259" r:id="rId7"/>
    <p:sldId id="257" r:id="rId8"/>
    <p:sldId id="258" r:id="rId9"/>
    <p:sldId id="260" r:id="rId10"/>
    <p:sldId id="261" r:id="rId11"/>
    <p:sldId id="264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8F07-F3C3-FC38-3CC3-E2994EB35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1CDF9-4766-0637-FC78-CB769473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E1ED-E520-8AE6-207E-308EC182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1D4F-9DC5-4B1B-BFA8-13527ABE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999B-B130-2BB1-DF8C-30C1114D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D25-8F3B-9A6E-9C8A-5E513690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E8C2-73FF-2C72-6F12-CBA56BF3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62BE-05B4-36CF-9175-264A0FAF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3B6A-3B62-7AAB-B69D-C216D14D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91A8-436B-E489-17EB-C3C86C85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8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CA207-CCAD-DABC-D1DD-72C1F2A85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F52A-4762-DEAB-3A4E-C1BF1925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1084-C9F1-A18C-6651-36D966B3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1D14-C299-02C6-D98F-A2110C7D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C4AC-09E8-00A0-10F9-983A111F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0E05-750F-2CFB-0D0E-68287B2F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F209-E4A4-75BE-6C1B-24FC207E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C2D2-FAFD-B539-6D9A-867B963C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81EB-F4D3-A16F-0486-FE6EF3A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8B332-956F-B21B-FEE7-DB06F06A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FF67-A08C-3522-104C-7D9F732B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21E9-1E25-E4A2-13E7-5C772914D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8C52-3E99-26CA-8719-44F64658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1FB6-766F-9C2A-D946-E195FD02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C387-23DA-0D2D-2C9D-1D19DBA7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2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E77F-C2D7-A380-A0C3-9DB8E869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76C3-F018-6EB8-4F3C-824C201E0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3937D-90B1-96FA-18C4-88EE102B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FCF5-4B31-DAC9-7C33-7B62D554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9765D-8539-B7D3-8C2F-FE4AEF65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6E839-83C6-7639-D0E8-596B9CA8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0E3-F60A-14E7-C17B-0519B113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26FD-3EA1-A61F-A478-3A698156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FA92A-A448-7AC3-0184-37C26B304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8CD9A-8A4A-546A-3A1D-8D487C82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617A0-ED6C-C784-D1F6-70A2F71AA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93A12-6B22-AB6D-F9B9-67DD8F45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3CEA4-E52D-5C84-F985-A10CC680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0EA17-2D50-BE81-4E62-D33D825D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D1D4-97B4-EA69-0117-87C9D6F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F28F6-9626-EE50-299A-EC8EDF6A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989D4-E9A0-EE13-B4D1-5E67ED33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90FB1-4080-2C0F-8B84-87DA492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AF5B-21F3-B2F4-F250-2ED8DD99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9A4E-426B-4149-1B54-6864AA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BE73C-2FEA-266C-CA71-8E679E92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4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7103-CDCF-8935-1DD5-34A3892B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BEDB-3B7E-8489-8392-363A5196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F9F1-16CF-22B9-C045-D6C1A2855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512E-B1EB-AB51-FD61-5B7AB200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376BD-FA69-7299-D01D-2DDD6E52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34EF-45AA-6667-782A-7482C26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0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B7FB-50F0-2763-5BA1-8671C2C0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084B1-91C1-3884-A63E-18386C13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EBE7-289F-3318-16CE-D7302F2B9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1581-01A4-98F3-E3F9-AF6D887E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71E7-3D22-B886-F04D-A476DC3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46E9-EF8C-F95E-D83D-B65F086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4C884-2EDA-69EB-119C-6C48BE8C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122C-4412-9311-3703-3AC609E8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D9C3F-A93B-2C6C-C5D8-63A11C05B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DC55-8449-47F2-B0EF-F61D6EC38B55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CF85-C3BD-D59C-3E6C-1D8593506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0AE7-65E9-2DDC-2DA5-B2CC5FAFE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3D41-D3FD-4747-B941-2F3A66236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5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ksha.com/online-courses/articles/router-in-computer-networks/" TargetMode="External"/><Relationship Id="rId2" Type="http://schemas.openxmlformats.org/officeDocument/2006/relationships/hyperlink" Target="https://www.shiksha.com/online-courses/articles/network-devices-in-computer-networks-and-its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hiksha.com/online-courses/articles/ip-address-and-its-typ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AD8-8651-9847-3B03-5FD7762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Very Important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21DF-79B2-8B86-AE8B-F013A0AF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IP can change, but private IP </a:t>
            </a:r>
            <a:r>
              <a:rPr lang="en-IN"/>
              <a:t>is static</a:t>
            </a:r>
          </a:p>
        </p:txBody>
      </p:sp>
    </p:spTree>
    <p:extLst>
      <p:ext uri="{BB962C8B-B14F-4D97-AF65-F5344CB8AC3E}">
        <p14:creationId xmlns:p14="http://schemas.microsoft.com/office/powerpoint/2010/main" val="56685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40F4-9849-F929-9EDB-116D7F8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internet assign ISP assign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4FFF6-F486-4F24-ED7A-3F21B3311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572" y="1891212"/>
            <a:ext cx="8992855" cy="4220164"/>
          </a:xfrm>
        </p:spPr>
      </p:pic>
    </p:spTree>
    <p:extLst>
      <p:ext uri="{BB962C8B-B14F-4D97-AF65-F5344CB8AC3E}">
        <p14:creationId xmlns:p14="http://schemas.microsoft.com/office/powerpoint/2010/main" val="386681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FD3B-A405-84DE-38AD-721ACD05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internet by </a:t>
            </a:r>
            <a:r>
              <a:rPr lang="en-IN" dirty="0" err="1"/>
              <a:t>rauter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73573-7AC6-CEFD-32BA-D8DFA32C3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04" y="1895975"/>
            <a:ext cx="9078592" cy="4210638"/>
          </a:xfrm>
        </p:spPr>
      </p:pic>
    </p:spTree>
    <p:extLst>
      <p:ext uri="{BB962C8B-B14F-4D97-AF65-F5344CB8AC3E}">
        <p14:creationId xmlns:p14="http://schemas.microsoft.com/office/powerpoint/2010/main" val="207492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4000-5EFF-4308-7E7F-E9D68000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EF6A-DA2F-E8C1-6E16-74463E1E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Network Address Translation (NAT) is a method used by </a:t>
            </a:r>
            <a:r>
              <a:rPr lang="en-US" b="1" dirty="0">
                <a:hlinkClick r:id="rId2"/>
              </a:rPr>
              <a:t>network devices</a:t>
            </a:r>
            <a:r>
              <a:rPr lang="en-US" dirty="0"/>
              <a:t>, such as </a:t>
            </a:r>
            <a:r>
              <a:rPr lang="en-US" b="1" dirty="0">
                <a:hlinkClick r:id="rId3"/>
              </a:rPr>
              <a:t>routers</a:t>
            </a:r>
            <a:r>
              <a:rPr lang="en-US" dirty="0"/>
              <a:t>, to translate the </a:t>
            </a:r>
            <a:r>
              <a:rPr lang="en-US" b="1" dirty="0">
                <a:hlinkClick r:id="rId4"/>
              </a:rPr>
              <a:t>IP</a:t>
            </a:r>
            <a:r>
              <a:rPr lang="en-US" b="1" dirty="0"/>
              <a:t> </a:t>
            </a:r>
            <a:r>
              <a:rPr lang="en-US" dirty="0"/>
              <a:t>addresses of devices in a private network to a single IP address in order to communicate with the internet. This allows multiple devices to share a single public IP address and access the internet through a single connection.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771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8FD7-CE15-F3D0-AAB3-4721E82E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NAT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52B90-1779-80A9-1A28-EB041DAF2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51" y="1825625"/>
            <a:ext cx="9408298" cy="4351338"/>
          </a:xfrm>
        </p:spPr>
      </p:pic>
    </p:spTree>
    <p:extLst>
      <p:ext uri="{BB962C8B-B14F-4D97-AF65-F5344CB8AC3E}">
        <p14:creationId xmlns:p14="http://schemas.microsoft.com/office/powerpoint/2010/main" val="28970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CA2A-E351-EBD4-E7F2-14A062C6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7C5B-28E3-3C0B-A49E-E93A0DB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IP Addresses are limited. Total number of IPv4 addresses are-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>
                <a:effectLst/>
              </a:rPr>
              <a:t>2 to the Power of 32 is equal to </a:t>
            </a:r>
            <a:r>
              <a:rPr lang="en-IN" b="1" dirty="0">
                <a:effectLst/>
              </a:rPr>
              <a:t>4294967296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As number of devices are increased, so we are moving from 32 bit IP address to 128 bit IP address(IPv6)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EC6D6-046E-9AC4-3D4C-387358C3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33" y="1095669"/>
            <a:ext cx="9778731" cy="4666662"/>
          </a:xfrm>
        </p:spPr>
      </p:pic>
    </p:spTree>
    <p:extLst>
      <p:ext uri="{BB962C8B-B14F-4D97-AF65-F5344CB8AC3E}">
        <p14:creationId xmlns:p14="http://schemas.microsoft.com/office/powerpoint/2010/main" val="147342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8C0F-D02B-DFE4-434F-1CA82F24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is Public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F145-37B3-13FC-BBBB-F1E68289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overcome the shortage of public IP address, private IP address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245234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0041-E5C8-0F64-7AD2-0C4EB030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IP vs Private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C0E23-BFD0-E045-2B68-19A321B6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Public IP</a:t>
            </a:r>
            <a:r>
              <a:rPr lang="en-IN" dirty="0"/>
              <a:t>: Whenever you want to access the internet, you need to have public IP.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Private IP: </a:t>
            </a:r>
            <a:r>
              <a:rPr lang="en-IN" dirty="0"/>
              <a:t>Whenever you want to do internal activity you need to have private IP.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Example of Internal activity:</a:t>
            </a:r>
          </a:p>
          <a:p>
            <a:pPr marL="0" indent="0">
              <a:buNone/>
            </a:pPr>
            <a:r>
              <a:rPr lang="en-IN" dirty="0"/>
              <a:t>Watching Video offline, making notes, playing games.</a:t>
            </a:r>
            <a:endParaRPr lang="en-IN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6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38B5-4DD1-CEAE-FBD4-86C4465C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 IP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8C19C-7203-8A28-BAC8-BE704DF13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494" y="2324346"/>
            <a:ext cx="8854749" cy="2957136"/>
          </a:xfrm>
        </p:spPr>
      </p:pic>
    </p:spTree>
    <p:extLst>
      <p:ext uri="{BB962C8B-B14F-4D97-AF65-F5344CB8AC3E}">
        <p14:creationId xmlns:p14="http://schemas.microsoft.com/office/powerpoint/2010/main" val="31346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CA80-7CA0-4A28-6735-63F79C33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we need to pay money for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DD0B8-B9A6-9162-8BD0-1690BDC19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528" y="2148852"/>
            <a:ext cx="9481321" cy="3573854"/>
          </a:xfrm>
        </p:spPr>
      </p:pic>
    </p:spTree>
    <p:extLst>
      <p:ext uri="{BB962C8B-B14F-4D97-AF65-F5344CB8AC3E}">
        <p14:creationId xmlns:p14="http://schemas.microsoft.com/office/powerpoint/2010/main" val="30398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8F-F814-8124-57B1-883CDD59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utilized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7541-B52B-E64E-25DD-BBD83E92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Case of Wasting IP address-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In your mobile internet is connected, but you are not using your mobile, so it’s going to block 1 Address.</a:t>
            </a:r>
          </a:p>
          <a:p>
            <a:pPr marL="514350" indent="-514350">
              <a:buAutoNum type="arabicParenR"/>
            </a:pPr>
            <a:r>
              <a:rPr lang="en-IN" dirty="0"/>
              <a:t>You are in break, but your office Laptop is running.</a:t>
            </a:r>
          </a:p>
        </p:txBody>
      </p:sp>
    </p:spTree>
    <p:extLst>
      <p:ext uri="{BB962C8B-B14F-4D97-AF65-F5344CB8AC3E}">
        <p14:creationId xmlns:p14="http://schemas.microsoft.com/office/powerpoint/2010/main" val="82774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F3A2-92B7-851C-7CA9-CAA0F263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Devices with IP address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660E1-B116-9595-8975-60EC6878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15" y="2043633"/>
            <a:ext cx="8383170" cy="3915321"/>
          </a:xfrm>
        </p:spPr>
      </p:pic>
    </p:spTree>
    <p:extLst>
      <p:ext uri="{BB962C8B-B14F-4D97-AF65-F5344CB8AC3E}">
        <p14:creationId xmlns:p14="http://schemas.microsoft.com/office/powerpoint/2010/main" val="35593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Very Important note</vt:lpstr>
      <vt:lpstr>IP Address</vt:lpstr>
      <vt:lpstr>PowerPoint Presentation</vt:lpstr>
      <vt:lpstr>What is Public IP</vt:lpstr>
      <vt:lpstr>Public IP vs Private IP</vt:lpstr>
      <vt:lpstr>Private IP range</vt:lpstr>
      <vt:lpstr>Do we need to pay money for IP address</vt:lpstr>
      <vt:lpstr>How to utilized IP address</vt:lpstr>
      <vt:lpstr>Devices with IP address</vt:lpstr>
      <vt:lpstr>How internet assign ISP assign IP address</vt:lpstr>
      <vt:lpstr>Accessing internet by rauter</vt:lpstr>
      <vt:lpstr>NAT</vt:lpstr>
      <vt:lpstr>How NAT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14</cp:revision>
  <dcterms:created xsi:type="dcterms:W3CDTF">2024-06-21T06:18:28Z</dcterms:created>
  <dcterms:modified xsi:type="dcterms:W3CDTF">2024-06-23T06:29:12Z</dcterms:modified>
</cp:coreProperties>
</file>