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7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7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BD8F56-9E3F-4778-98EC-66536B5AFF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07DC-E942-0609-4EC1-4DDE76B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Step1: Lab setup &gt; https</a:t>
            </a:r>
            <a:r>
              <a:rPr lang="en-IN">
                <a:solidFill>
                  <a:srgbClr val="FF0000"/>
                </a:solidFill>
              </a:rPr>
              <a:t>://killerkoda.</a:t>
            </a:r>
            <a:r>
              <a:rPr lang="en-IN" dirty="0">
                <a:solidFill>
                  <a:srgbClr val="FF0000"/>
                </a:solidFill>
              </a:rPr>
              <a:t>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8CE3E-7AE2-2858-3A79-408613AB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70" y="2286000"/>
            <a:ext cx="8059597" cy="4022725"/>
          </a:xfrm>
        </p:spPr>
      </p:pic>
    </p:spTree>
    <p:extLst>
      <p:ext uri="{BB962C8B-B14F-4D97-AF65-F5344CB8AC3E}">
        <p14:creationId xmlns:p14="http://schemas.microsoft.com/office/powerpoint/2010/main" val="21679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7B90-FEA9-F091-02B5-7F1E9CE2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B517-868E-C7E7-3881-C487C7536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37" y="2468229"/>
            <a:ext cx="6945331" cy="3247897"/>
          </a:xfrm>
        </p:spPr>
      </p:pic>
    </p:spTree>
    <p:extLst>
      <p:ext uri="{BB962C8B-B14F-4D97-AF65-F5344CB8AC3E}">
        <p14:creationId xmlns:p14="http://schemas.microsoft.com/office/powerpoint/2010/main" val="12392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981E-858B-1C3B-888B-EFFE15FC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after clicking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1C3F1-9C5A-4D68-AD62-C2FC6519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105" y="2418545"/>
            <a:ext cx="7186673" cy="3854239"/>
          </a:xfrm>
        </p:spPr>
      </p:pic>
    </p:spTree>
    <p:extLst>
      <p:ext uri="{BB962C8B-B14F-4D97-AF65-F5344CB8AC3E}">
        <p14:creationId xmlns:p14="http://schemas.microsoft.com/office/powerpoint/2010/main" val="111996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7C6-EB1F-832C-C56E-CA92267B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CE38-EB23-EC3E-C9CD-3E6796F3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come to </a:t>
            </a:r>
            <a:r>
              <a:rPr lang="en-IN" dirty="0" err="1"/>
              <a:t>linux</a:t>
            </a:r>
            <a:r>
              <a:rPr lang="en-IN" dirty="0"/>
              <a:t> terminal, you must be seeing like this, click on enter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B60F4-63E9-6EEA-7D86-042367CC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61" y="3017886"/>
            <a:ext cx="817922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8BB-C655-0EF0-4E3E-856EFBF0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BAC10-9283-2BF7-24B9-8045E22D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00" y="2286000"/>
            <a:ext cx="6759937" cy="4022725"/>
          </a:xfrm>
        </p:spPr>
      </p:pic>
    </p:spTree>
    <p:extLst>
      <p:ext uri="{BB962C8B-B14F-4D97-AF65-F5344CB8AC3E}">
        <p14:creationId xmlns:p14="http://schemas.microsoft.com/office/powerpoint/2010/main" val="205763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E485-5C4D-B884-BB64-6BA181C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ubuntu playground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8A998-7241-C99C-C2F6-6564B29D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36" y="2286000"/>
            <a:ext cx="9019265" cy="4022725"/>
          </a:xfrm>
        </p:spPr>
      </p:pic>
    </p:spTree>
    <p:extLst>
      <p:ext uri="{BB962C8B-B14F-4D97-AF65-F5344CB8AC3E}">
        <p14:creationId xmlns:p14="http://schemas.microsoft.com/office/powerpoint/2010/main" val="412643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67FE-1358-4AB5-7D09-58429AA1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Ubuntu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14E5-8826-6AA3-B3CE-5EAD4BFC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07" y="2286000"/>
            <a:ext cx="9132523" cy="4022725"/>
          </a:xfrm>
        </p:spPr>
      </p:pic>
    </p:spTree>
    <p:extLst>
      <p:ext uri="{BB962C8B-B14F-4D97-AF65-F5344CB8AC3E}">
        <p14:creationId xmlns:p14="http://schemas.microsoft.com/office/powerpoint/2010/main" val="25945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5511-6DC3-7F82-CFF9-46E57FA2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Step2-Terraform installation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A7A1-823F-02FC-8B70-571895C3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https://developer.hashicorp.com/terraform/install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FD9E3-CED4-3943-088E-6061FD087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3" y="-52669"/>
            <a:ext cx="11411421" cy="6229632"/>
          </a:xfrm>
        </p:spPr>
      </p:pic>
    </p:spTree>
    <p:extLst>
      <p:ext uri="{BB962C8B-B14F-4D97-AF65-F5344CB8AC3E}">
        <p14:creationId xmlns:p14="http://schemas.microsoft.com/office/powerpoint/2010/main" val="10239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041F-E0F2-D42C-29A1-5DD324C1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Step3: Authenticate killerkoda with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928-BD7A-704A-B250-6C640130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8252"/>
            <a:ext cx="9720073" cy="450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Step3.1: Azure CLI installation</a:t>
            </a:r>
          </a:p>
          <a:p>
            <a:pPr marL="0" indent="0">
              <a:buNone/>
            </a:pPr>
            <a:r>
              <a:rPr lang="en-US" dirty="0"/>
              <a:t>===================</a:t>
            </a:r>
          </a:p>
          <a:p>
            <a:pPr marL="0" indent="0">
              <a:buNone/>
            </a:pPr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https://aka.ms/InstallAzureCLIDeb | </a:t>
            </a:r>
            <a:r>
              <a:rPr lang="en-US" dirty="0" err="1"/>
              <a:t>sudo</a:t>
            </a:r>
            <a:r>
              <a:rPr lang="en-US" dirty="0"/>
              <a:t> 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Step3.2: Authentication with Azure for proceeding further</a:t>
            </a:r>
          </a:p>
          <a:p>
            <a:pPr marL="0" indent="0">
              <a:buNone/>
            </a:pPr>
            <a:r>
              <a:rPr lang="en-US" dirty="0"/>
              <a:t>===================================</a:t>
            </a:r>
          </a:p>
          <a:p>
            <a:pPr marL="0" indent="0">
              <a:buNone/>
            </a:pPr>
            <a:r>
              <a:rPr lang="en-US" dirty="0"/>
              <a:t>ubuntu $ </a:t>
            </a:r>
            <a:r>
              <a:rPr lang="en-US" dirty="0" err="1"/>
              <a:t>az</a:t>
            </a:r>
            <a:r>
              <a:rPr lang="en-US" dirty="0"/>
              <a:t> login</a:t>
            </a:r>
          </a:p>
          <a:p>
            <a:pPr marL="0" indent="0">
              <a:buNone/>
            </a:pPr>
            <a:r>
              <a:rPr lang="en-US" dirty="0"/>
              <a:t>To sign in, use a web browser to open the page </a:t>
            </a:r>
            <a:r>
              <a:rPr lang="en-US" dirty="0">
                <a:highlight>
                  <a:srgbClr val="FFFF00"/>
                </a:highlight>
              </a:rPr>
              <a:t>https://microsoft.com/devicelogin </a:t>
            </a:r>
            <a:r>
              <a:rPr lang="en-US" dirty="0"/>
              <a:t>and enter the code </a:t>
            </a:r>
            <a:r>
              <a:rPr lang="en-US" dirty="0">
                <a:highlight>
                  <a:srgbClr val="FFFF00"/>
                </a:highlight>
              </a:rPr>
              <a:t>XXXXXXXXX </a:t>
            </a:r>
            <a:r>
              <a:rPr lang="en-US" dirty="0"/>
              <a:t>to authenticate.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1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FAE-C31D-1BEE-1F2E-06DA805C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Open the URL into browser and enter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4C7D2-69DB-4616-BBF3-D2904B04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862" y="2741532"/>
            <a:ext cx="4140413" cy="3111660"/>
          </a:xfrm>
        </p:spPr>
      </p:pic>
    </p:spTree>
    <p:extLst>
      <p:ext uri="{BB962C8B-B14F-4D97-AF65-F5344CB8AC3E}">
        <p14:creationId xmlns:p14="http://schemas.microsoft.com/office/powerpoint/2010/main" val="424689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08E4-1803-6748-115F-869627A4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Select the Azure Account with active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910BA-DD72-C2F5-E81C-2FE3BF17B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604" y="2031332"/>
            <a:ext cx="6832315" cy="4422907"/>
          </a:xfrm>
        </p:spPr>
      </p:pic>
    </p:spTree>
    <p:extLst>
      <p:ext uri="{BB962C8B-B14F-4D97-AF65-F5344CB8AC3E}">
        <p14:creationId xmlns:p14="http://schemas.microsoft.com/office/powerpoint/2010/main" val="389603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140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Step1: Lab setup &gt; https://killerkoda.com</vt:lpstr>
      <vt:lpstr>Login option</vt:lpstr>
      <vt:lpstr>Select ubuntu playground</vt:lpstr>
      <vt:lpstr>Ubuntu terminal</vt:lpstr>
      <vt:lpstr>Step2-Terraform installation on Ubuntu</vt:lpstr>
      <vt:lpstr>PowerPoint Presentation</vt:lpstr>
      <vt:lpstr>Step3: Authenticate killerkoda with Azure</vt:lpstr>
      <vt:lpstr>Open the URL into browser and enter the code</vt:lpstr>
      <vt:lpstr>Select the Azure Account with active subscription</vt:lpstr>
      <vt:lpstr>Click on continue</vt:lpstr>
      <vt:lpstr>Message after clicking on continue</vt:lpstr>
      <vt:lpstr>Next SEP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Terraform</dc:title>
  <dc:creator>juhi3260@gmail.com</dc:creator>
  <cp:lastModifiedBy>juhi3260@gmail.com</cp:lastModifiedBy>
  <cp:revision>28</cp:revision>
  <dcterms:created xsi:type="dcterms:W3CDTF">2024-04-21T16:28:37Z</dcterms:created>
  <dcterms:modified xsi:type="dcterms:W3CDTF">2024-06-25T15:12:22Z</dcterms:modified>
</cp:coreProperties>
</file>