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8B55-0254-B59C-1BE6-1967DF40D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D75DC-E7E7-386F-CCFE-D0403F1DE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5C3E9-AC3B-40C2-F6D1-CCF4EF8C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7AFE-B21A-433A-96F2-3327B35FD62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F513-29C6-387D-96CA-927507CC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6BC6-7ECF-3D3A-BD7A-87482423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F8C-CB47-479D-956E-FDE9431FF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6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4E36-1980-A7EF-ECD2-4A8BD8AB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C140D-F310-23B8-FCCC-CEA751ADA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AEC9-59E4-2A64-4AD0-50F8BE75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7AFE-B21A-433A-96F2-3327B35FD62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B4CA9-6CF8-D66C-9851-D89707EF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DF182-3CE0-AB23-848B-12B7530B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F8C-CB47-479D-956E-FDE9431FF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19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76433-A780-6019-FE58-9AB5CF808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D911E-F6A6-127F-8193-D331C2F88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1E87-73F3-15EF-312E-BC3A749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7AFE-B21A-433A-96F2-3327B35FD62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AD87-693A-0BFB-5836-3F34C8A0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6421-EC0E-FD8F-749E-93032736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F8C-CB47-479D-956E-FDE9431FF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7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4B0B-5BB1-D9C8-22A1-85E54860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5A47-CCF9-967C-1FBB-C94B7525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6D2D6-2F87-149F-6B2F-FCE608AD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7AFE-B21A-433A-96F2-3327B35FD62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DC35-A925-D884-0A0D-331A9720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C8663-26A9-42FF-E1C9-5636AD57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F8C-CB47-479D-956E-FDE9431FF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3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CF1A-DE6E-6A41-96D4-0805511B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C622A-6A4C-8126-AB21-6F85D3B66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1A19-7ED2-46BA-52F6-8EA32FC0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7AFE-B21A-433A-96F2-3327B35FD62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9F3C-F946-9C86-A55A-C1CA8AC3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169D-C35E-D4AE-B34A-95D85A14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F8C-CB47-479D-956E-FDE9431FF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9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FD75-5113-EB89-F9B6-03C89D77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80E8-F4E8-2C2C-C26F-EC94BC37F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B527D-ED7E-A0FB-5228-905E0D2FB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EA7AE-A2C7-B975-5914-C5868582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7AFE-B21A-433A-96F2-3327B35FD62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CE60E-F407-6E8A-68FA-40B1CC1E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2609B-2098-D6DD-D538-CFA85157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F8C-CB47-479D-956E-FDE9431FF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09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2C83-7DC4-E357-1A2A-FFCB2119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EFC8-7B21-B39D-7D11-74D54A380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BF155-DDC2-0631-46E4-685DCF25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AED87-DA35-2972-B299-ED08D946D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DCF35-BB8C-0DCB-1A5E-F7BB72780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F022B-8885-F450-09FB-92E0721E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7AFE-B21A-433A-96F2-3327B35FD62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0C064-920B-1E3C-C128-E3D8B5BE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9A55C-FFA7-4C7D-5828-F9953C3C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F8C-CB47-479D-956E-FDE9431FF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72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2C15-2567-58CA-EDD2-8433FC02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63939-94F5-04A4-CB7F-23806C90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7AFE-B21A-433A-96F2-3327B35FD62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2FE98-D53C-F649-4713-355E88AB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B320D-74B7-5CF1-7AC4-A3A84010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F8C-CB47-479D-956E-FDE9431FF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5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F076D-7C63-90C4-5F78-72F78C6B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7AFE-B21A-433A-96F2-3327B35FD62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9C15-8D9C-B909-EA44-97E013EE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47215-3ED3-D195-21DC-31EA17CE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F8C-CB47-479D-956E-FDE9431FF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25A6-348D-CDDF-7108-5AB1AADF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785F-869F-70EA-E0D5-A5FD1424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52F7C-E62F-711A-15F7-BBE15C3E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5E592-F9D1-4C22-25D9-A251B3B8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7AFE-B21A-433A-96F2-3327B35FD62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538A6-2538-802E-56C9-A7893E93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2FAF3-3AA6-6EB8-5F03-B28BECCA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F8C-CB47-479D-956E-FDE9431FF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84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9201-1AC0-BD99-1932-C395EAE1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78FD7-A6FA-2C48-01A6-955EA597C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BB709-9BB9-6CEF-0D71-A03688315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0726E-2829-09C3-4262-0B098423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7AFE-B21A-433A-96F2-3327B35FD62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AA6BD-C7A1-6F3A-8E9B-35F120DA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A3922-9019-E1F3-99F0-772DE4DA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F8C-CB47-479D-956E-FDE9431FF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53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09291-1ECC-D5B3-FF26-382EE5E3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14C33-546C-1404-C417-6395FE3BB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C3DD-51C7-2DEE-CA25-BBDBDFE1B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7AFE-B21A-433A-96F2-3327B35FD62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C527-A0D7-3859-E7D7-53D124668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59011-BCDC-A327-11D0-C60F963BB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41F8C-CB47-479D-956E-FDE9431FF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67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7BC0-8C56-B1F5-FD05-F00B55F2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B079-1539-A366-573B-F7BB8780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How to manage the secrete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25990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Terraform vault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1</cp:revision>
  <dcterms:created xsi:type="dcterms:W3CDTF">2024-06-24T18:17:48Z</dcterms:created>
  <dcterms:modified xsi:type="dcterms:W3CDTF">2024-06-24T18:18:29Z</dcterms:modified>
</cp:coreProperties>
</file>