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0" r:id="rId3"/>
    <p:sldId id="260" r:id="rId4"/>
    <p:sldId id="262" r:id="rId5"/>
    <p:sldId id="264" r:id="rId6"/>
    <p:sldId id="301" r:id="rId7"/>
    <p:sldId id="302" r:id="rId8"/>
    <p:sldId id="265" r:id="rId9"/>
    <p:sldId id="266" r:id="rId10"/>
    <p:sldId id="267" r:id="rId11"/>
    <p:sldId id="299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94E9-272E-EF6B-9845-E4099AC0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33719-1C1E-E2CA-31FB-4EEAEE1E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A97D-33C0-627E-C2F6-C9968869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96A3-052E-4E8A-2C39-6A8C736B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C37F-F577-9715-6B8F-B1C3EACE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714A-99B1-8E26-8DB9-3AF8E19D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981C-D95A-EACB-38E1-27C87B3D4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1EFB-86A7-C75D-1744-6DEEB18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640A-470B-4331-4AAE-4EA07463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2C9E-AEB6-497C-3897-94F6C6CE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0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4FC89-3C85-2E85-EC9F-0E831DE34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BB65-C650-83AA-704D-DDD4DCFA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0ADC-E7CE-E243-39A6-14C59E0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12AD-BD81-B6BD-64F1-031FD26A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E2E3-7612-A178-8088-ACC022D9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1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CF89-61E5-1FDE-659A-B51AECA4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852A-39D6-8D55-A7C7-2005DF2C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71E7-ABA0-0BFD-9ED8-4D7C26FD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8C33-BE19-67E9-A5F1-06EB2114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1E07-1C04-A574-B27F-42400C6F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991F-063F-8187-D9E3-366B77EB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9BC03-C6AC-FCC6-FA22-67BC5FFC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A027-BDCE-1C2F-C0A0-F0951798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F4C4-77A3-7CBF-B39D-163E102B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AF3B-A3B5-E0D7-8BD7-89DE093B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5BA7-02CF-490E-1FBF-C74B9A58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E6B7-B653-FDCE-4058-180113953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5EC83-93D9-84D3-F9B7-89A895BE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F684-B807-174F-9B71-6AF9DEC0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29DB-8FE7-C2D8-07CA-6F641FC9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DB01-BC04-64EF-5DA4-31952F0C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3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3606-9BE4-DDE1-9E4D-4F0FAB83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1D8F-CB76-A434-3804-FA8855BC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A42D1-0201-2A6C-3DC0-554E98CE8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A6897-ABD9-9445-B017-C72E0349C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9EE9C-7FD4-CB4B-C5DB-DCDA0BC3F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E1806-13E8-8A87-A9D6-5CB97A1E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CB93-4451-A1BE-5F1E-75536004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AEB1-6731-12F3-B356-8AE11837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5B3B-DE7D-08DD-8A2D-550B7E81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F8F12-F2C1-189F-A3C1-906A1319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95826-CF96-6EEE-0BD4-8811427F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6FD25-1421-73E8-AB55-0B972E94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46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D180C-359C-6BFB-9D2A-EDAF4D45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9E023-938D-C9CF-55F5-7D008128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B6CE5-B9C9-92A1-212F-94A10527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5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12E5-2101-DEA8-D7DB-50E2E78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99A5-1ABC-35A8-9D4E-957F362B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52CA6-20E6-9DA5-4BFA-634CFD002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7529A-7B60-B726-638C-54F2C652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76C35-6E13-18AB-0CE1-B03AF7FF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0C8EC-8E6C-E1D0-F9DE-9F1771D6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8563-633B-AFD4-B45F-F954AA4A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01A95-CDA3-052A-FB46-EF5DF461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032A-4120-ED9C-C154-B155189F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1CB0-AC9F-5E09-13C6-9A08056C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8405-D5E3-5334-1718-0F24C6CA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4F6E-9663-AABB-07B2-1F08AB4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FD9F6-F49A-1213-F200-B9B913AB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824B-D1BA-4FFA-622E-F704DAA6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F034-FF3D-C245-89D2-129672DA0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B08B-330E-42C9-8239-C2B002B1FA72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567A-808C-C8DA-7B8E-758E05494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1065-BB09-AEFF-D9FF-47F43BD62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E5C6-76C2-4CA7-9643-A3DCA825B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6F72-54C6-709C-AD9D-E5D2C40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Basic programming and their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1181-7A02-9FC1-9353-D808D6D1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 &gt; PROGRAMNAME.C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JAVA&gt; PROGRAMNAME.JAVA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C++&gt; </a:t>
            </a:r>
            <a:r>
              <a:rPr lang="en-IN"/>
              <a:t>PROGRAMNAME.CPP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Terraform&gt; PROGRAMNAME.tf [main.tf by default]</a:t>
            </a:r>
          </a:p>
        </p:txBody>
      </p:sp>
    </p:spTree>
    <p:extLst>
      <p:ext uri="{BB962C8B-B14F-4D97-AF65-F5344CB8AC3E}">
        <p14:creationId xmlns:p14="http://schemas.microsoft.com/office/powerpoint/2010/main" val="413776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5F273-9499-4574-D4DF-1B02FB59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61"/>
            <a:ext cx="12192000" cy="63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0109-A30E-9708-8A15-C6553453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Terraform basics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0146-C2F5-48D6-D31A-4E670CA1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terraform </a:t>
            </a:r>
            <a:r>
              <a:rPr lang="en-IN" dirty="0" err="1"/>
              <a:t>fmt</a:t>
            </a:r>
            <a:r>
              <a:rPr lang="en-IN" dirty="0"/>
              <a:t> &gt; formatting main.tf</a:t>
            </a:r>
          </a:p>
          <a:p>
            <a:endParaRPr lang="en-IN" dirty="0"/>
          </a:p>
          <a:p>
            <a:r>
              <a:rPr lang="en-IN" dirty="0"/>
              <a:t>terraform  validate &gt; just to see if I am writing correct things or not</a:t>
            </a:r>
          </a:p>
          <a:p>
            <a:endParaRPr lang="en-IN" dirty="0"/>
          </a:p>
          <a:p>
            <a:r>
              <a:rPr lang="en-IN" dirty="0"/>
              <a:t>terraform init &gt; Initialization purpose.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terraform  plan &gt; Just to show summary what you are going to do.</a:t>
            </a:r>
          </a:p>
          <a:p>
            <a:endParaRPr lang="en-IN" dirty="0"/>
          </a:p>
          <a:p>
            <a:r>
              <a:rPr lang="en-IN" dirty="0"/>
              <a:t>terraform apply &gt; to create infrastructure.</a:t>
            </a:r>
          </a:p>
          <a:p>
            <a:endParaRPr lang="en-IN" dirty="0"/>
          </a:p>
          <a:p>
            <a:r>
              <a:rPr lang="en-IN" dirty="0"/>
              <a:t>terraform destroy &gt; to delete infrastructure.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40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AE007-E1EC-207A-5FCC-2B5071320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357187"/>
            <a:ext cx="66389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1043-39D7-D9B8-369E-24735C19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Open file with main.tf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B672-B571-8E37-E757-356E51DE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 main.tf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Best practice:</a:t>
            </a:r>
          </a:p>
          <a:p>
            <a:pPr marL="0" indent="0">
              <a:buNone/>
            </a:pPr>
            <a:r>
              <a:rPr lang="en-IN" dirty="0" err="1"/>
              <a:t>mkdir</a:t>
            </a:r>
            <a:r>
              <a:rPr lang="en-IN" dirty="0"/>
              <a:t> terraform ; cd terraform ; vi main.tf</a:t>
            </a:r>
          </a:p>
        </p:txBody>
      </p:sp>
    </p:spTree>
    <p:extLst>
      <p:ext uri="{BB962C8B-B14F-4D97-AF65-F5344CB8AC3E}">
        <p14:creationId xmlns:p14="http://schemas.microsoft.com/office/powerpoint/2010/main" val="16046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BDA-596E-8D02-8B39-376B1489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How to write terraform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6372-EC63-AC5C-1EE9-49996027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Prework: Identify the cloud provider, and what you want to create. Click on user provider to get initial code for main.tf</a:t>
            </a:r>
          </a:p>
        </p:txBody>
      </p:sp>
    </p:spTree>
    <p:extLst>
      <p:ext uri="{BB962C8B-B14F-4D97-AF65-F5344CB8AC3E}">
        <p14:creationId xmlns:p14="http://schemas.microsoft.com/office/powerpoint/2010/main" val="250007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D33F-185A-C830-4EC2-CFC5751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Providers documentation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D9A04D-4A9F-4ACD-1742-199E223A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110" y="2286000"/>
            <a:ext cx="8669917" cy="4022725"/>
          </a:xfrm>
        </p:spPr>
      </p:pic>
    </p:spTree>
    <p:extLst>
      <p:ext uri="{BB962C8B-B14F-4D97-AF65-F5344CB8AC3E}">
        <p14:creationId xmlns:p14="http://schemas.microsoft.com/office/powerpoint/2010/main" val="340442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670-A8BA-AA62-B621-2CF32E19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Main.tf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B7F25-D753-E65C-315A-A77619B1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574" y="1690688"/>
            <a:ext cx="5310687" cy="4184490"/>
          </a:xfrm>
        </p:spPr>
      </p:pic>
    </p:spTree>
    <p:extLst>
      <p:ext uri="{BB962C8B-B14F-4D97-AF65-F5344CB8AC3E}">
        <p14:creationId xmlns:p14="http://schemas.microsoft.com/office/powerpoint/2010/main" val="9962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9B8-FA57-8C0D-C749-220B7B7F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Replace #configuration options with features 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0B65-9B5F-FB98-DB49-752B810E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87704-A33C-2E4F-FEF4-11636C8F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75" y="1825625"/>
            <a:ext cx="8813126" cy="40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0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292-D91E-465D-3E72-C86591B6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Common code for all main.tf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5D6C-8065-CD87-A767-1E29A793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terraform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required_providers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azurerm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      source = "</a:t>
            </a:r>
            <a:r>
              <a:rPr lang="en-IN" dirty="0" err="1"/>
              <a:t>hashicorp</a:t>
            </a:r>
            <a:r>
              <a:rPr lang="en-IN" dirty="0"/>
              <a:t>/</a:t>
            </a:r>
            <a:r>
              <a:rPr lang="en-IN" dirty="0" err="1"/>
              <a:t>azurerm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  version = "3.108.0"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provider "</a:t>
            </a:r>
            <a:r>
              <a:rPr lang="en-IN" dirty="0" err="1"/>
              <a:t>azurerm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  features {}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83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D3B-BE26-BFC8-0C83-211AE12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Now click on Azure documentation, and search what you want to create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62E7F-87F5-F3A3-FB13-8530FD931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919" y="2286000"/>
            <a:ext cx="8810300" cy="4022725"/>
          </a:xfrm>
        </p:spPr>
      </p:pic>
    </p:spTree>
    <p:extLst>
      <p:ext uri="{BB962C8B-B14F-4D97-AF65-F5344CB8AC3E}">
        <p14:creationId xmlns:p14="http://schemas.microsoft.com/office/powerpoint/2010/main" val="79154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04B1-9FFE-2DA4-698D-12FBE2D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0584-E794-F355-25AE-44ABC591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6C47-62D9-D086-2696-BEA3B448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3" y="461669"/>
            <a:ext cx="11163874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Basic programming and their extension</vt:lpstr>
      <vt:lpstr>Open file with main.tf</vt:lpstr>
      <vt:lpstr>How to write terraform code?</vt:lpstr>
      <vt:lpstr>Providers documentation</vt:lpstr>
      <vt:lpstr>Main.tf</vt:lpstr>
      <vt:lpstr>Replace #configuration options with features {}</vt:lpstr>
      <vt:lpstr>Common code for all main.tf Azure</vt:lpstr>
      <vt:lpstr>Now click on Azure documentation, and search what you want to create</vt:lpstr>
      <vt:lpstr>PowerPoint Presentation</vt:lpstr>
      <vt:lpstr>PowerPoint Presentation</vt:lpstr>
      <vt:lpstr>Terraform basics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13</cp:revision>
  <dcterms:created xsi:type="dcterms:W3CDTF">2024-06-15T06:30:23Z</dcterms:created>
  <dcterms:modified xsi:type="dcterms:W3CDTF">2024-06-15T06:45:40Z</dcterms:modified>
</cp:coreProperties>
</file>